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  <p:sldMasterId id="2147483681" r:id="rId2"/>
  </p:sldMasterIdLst>
  <p:notesMasterIdLst>
    <p:notesMasterId r:id="rId44"/>
  </p:notesMasterIdLst>
  <p:sldIdLst>
    <p:sldId id="297" r:id="rId3"/>
    <p:sldId id="308" r:id="rId4"/>
    <p:sldId id="259" r:id="rId5"/>
    <p:sldId id="352" r:id="rId6"/>
    <p:sldId id="354" r:id="rId7"/>
    <p:sldId id="353" r:id="rId8"/>
    <p:sldId id="355" r:id="rId9"/>
    <p:sldId id="356" r:id="rId10"/>
    <p:sldId id="316" r:id="rId11"/>
    <p:sldId id="357" r:id="rId12"/>
    <p:sldId id="358" r:id="rId13"/>
    <p:sldId id="314" r:id="rId14"/>
    <p:sldId id="310" r:id="rId15"/>
    <p:sldId id="363" r:id="rId16"/>
    <p:sldId id="364" r:id="rId17"/>
    <p:sldId id="365" r:id="rId18"/>
    <p:sldId id="366" r:id="rId19"/>
    <p:sldId id="367" r:id="rId20"/>
    <p:sldId id="368" r:id="rId21"/>
    <p:sldId id="369" r:id="rId22"/>
    <p:sldId id="371" r:id="rId23"/>
    <p:sldId id="370" r:id="rId24"/>
    <p:sldId id="372" r:id="rId25"/>
    <p:sldId id="373" r:id="rId26"/>
    <p:sldId id="374" r:id="rId27"/>
    <p:sldId id="375" r:id="rId28"/>
    <p:sldId id="331" r:id="rId29"/>
    <p:sldId id="304" r:id="rId30"/>
    <p:sldId id="303" r:id="rId31"/>
    <p:sldId id="376" r:id="rId32"/>
    <p:sldId id="378" r:id="rId33"/>
    <p:sldId id="377" r:id="rId34"/>
    <p:sldId id="382" r:id="rId35"/>
    <p:sldId id="384" r:id="rId36"/>
    <p:sldId id="383" r:id="rId37"/>
    <p:sldId id="381" r:id="rId38"/>
    <p:sldId id="380" r:id="rId39"/>
    <p:sldId id="385" r:id="rId40"/>
    <p:sldId id="339" r:id="rId41"/>
    <p:sldId id="256" r:id="rId42"/>
    <p:sldId id="298" r:id="rId43"/>
  </p:sldIdLst>
  <p:sldSz cx="9144000" cy="5143500" type="screen16x9"/>
  <p:notesSz cx="6858000" cy="9144000"/>
  <p:embeddedFontLst>
    <p:embeddedFont>
      <p:font typeface="Adamina" panose="02000503000000020004" pitchFamily="2" charset="0"/>
      <p:regular r:id="rId45"/>
    </p:embeddedFont>
    <p:embeddedFont>
      <p:font typeface="Aharoni" panose="02010803020104030203" pitchFamily="2" charset="-79"/>
      <p:bold r:id="rId46"/>
    </p:embeddedFont>
    <p:embeddedFont>
      <p:font typeface="Albert Sans" pitchFamily="2" charset="77"/>
      <p:regular r:id="rId47"/>
      <p:bold r:id="rId48"/>
      <p:italic r:id="rId49"/>
      <p:boldItalic r:id="rId50"/>
    </p:embeddedFont>
    <p:embeddedFont>
      <p:font typeface="Cambria Math" panose="02040503050406030204" pitchFamily="18" charset="0"/>
      <p:regular r:id="rId51"/>
    </p:embeddedFont>
    <p:embeddedFont>
      <p:font typeface="DM Serif Display" pitchFamily="2" charset="0"/>
      <p:regular r:id="rId52"/>
      <p:italic r:id="rId53"/>
    </p:embeddedFont>
    <p:embeddedFont>
      <p:font typeface="Zilla Slab" panose="020F0502020204030204" pitchFamily="34" charset="0"/>
      <p:regular r:id="rId54"/>
      <p:bold r:id="rId55"/>
      <p:italic r:id="rId56"/>
      <p:boldItalic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0A0A"/>
    <a:srgbClr val="87D6E9"/>
    <a:srgbClr val="B0DDEE"/>
    <a:srgbClr val="1FBF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1E38752-FE13-4DF2-83E8-0577A9959D1F}">
  <a:tblStyle styleId="{41E38752-FE13-4DF2-83E8-0577A9959D1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8A3A07C-8F7E-4300-A7BB-9FB40CD933C3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89"/>
    <p:restoredTop sz="94637"/>
  </p:normalViewPr>
  <p:slideViewPr>
    <p:cSldViewPr snapToGrid="0">
      <p:cViewPr>
        <p:scale>
          <a:sx n="90" d="100"/>
          <a:sy n="90" d="100"/>
        </p:scale>
        <p:origin x="144" y="9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8" Type="http://schemas.openxmlformats.org/officeDocument/2006/relationships/slide" Target="slides/slide6.xml"/><Relationship Id="rId51" Type="http://schemas.openxmlformats.org/officeDocument/2006/relationships/font" Target="fonts/font7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2.fntdata"/><Relationship Id="rId59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Google Shape;1150;g157d03485c9_2_9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1" name="Google Shape;1151;g157d03485c9_2_9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16914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g152a7caf94b_1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0" name="Google Shape;1190;g152a7caf94b_1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87653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g152a7caf94b_1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0" name="Google Shape;1190;g152a7caf94b_1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04645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g152a7caf94b_1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0" name="Google Shape;1190;g152a7caf94b_1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01235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g19910ddec5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2" name="Google Shape;962;g19910ddec5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13557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g152a7caf94b_1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0" name="Google Shape;1190;g152a7caf94b_1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39922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g152a7caf94b_1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0" name="Google Shape;1190;g152a7caf94b_1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48784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g152a7caf94b_1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0" name="Google Shape;1190;g152a7caf94b_1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13249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g152a7caf94b_1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0" name="Google Shape;1190;g152a7caf94b_1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63680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g152a7caf94b_1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0" name="Google Shape;1190;g152a7caf94b_1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81164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g152a7caf94b_1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0" name="Google Shape;1190;g152a7caf94b_1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0043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Google Shape;1150;g157d03485c9_2_9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1" name="Google Shape;1151;g157d03485c9_2_9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813985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g152a7caf94b_1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0" name="Google Shape;1190;g152a7caf94b_1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40915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g152a7caf94b_1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0" name="Google Shape;1190;g152a7caf94b_1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58190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g152a7caf94b_1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0" name="Google Shape;1190;g152a7caf94b_1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16910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g152a7caf94b_1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0" name="Google Shape;1190;g152a7caf94b_1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77602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g152a7caf94b_1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0" name="Google Shape;1190;g152a7caf94b_1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64002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g152a7caf94b_1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0" name="Google Shape;1190;g152a7caf94b_1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24190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g152a7caf94b_1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0" name="Google Shape;1190;g152a7caf94b_1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46694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g152a7caf94b_1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0" name="Google Shape;1190;g152a7caf94b_1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61023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g19910ddec5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2" name="Google Shape;962;g19910ddec5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82956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g152a7caf94b_1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0" name="Google Shape;1190;g152a7caf94b_1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7317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g19910ddec5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2" name="Google Shape;962;g19910ddec5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g152a7caf94b_1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0" name="Google Shape;1190;g152a7caf94b_1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72341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g152a7caf94b_1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0" name="Google Shape;1190;g152a7caf94b_1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877285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g152a7caf94b_1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0" name="Google Shape;1190;g152a7caf94b_1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905562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g152a7caf94b_1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0" name="Google Shape;1190;g152a7caf94b_1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65369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g152a7caf94b_1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0" name="Google Shape;1190;g152a7caf94b_1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51941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g152a7caf94b_1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0" name="Google Shape;1190;g152a7caf94b_1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279402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g152a7caf94b_1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0" name="Google Shape;1190;g152a7caf94b_1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511865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g152a7caf94b_1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0" name="Google Shape;1190;g152a7caf94b_1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652204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g152a7caf94b_1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0" name="Google Shape;1190;g152a7caf94b_1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244218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g152a7caf94b_1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0" name="Google Shape;1190;g152a7caf94b_1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43230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g152a7caf94b_1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0" name="Google Shape;1190;g152a7caf94b_1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938519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Google Shape;1150;g157d03485c9_2_9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1" name="Google Shape;1151;g157d03485c9_2_9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147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g19910ddec5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2" name="Google Shape;962;g19910ddec5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33291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g152a7caf94b_1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0" name="Google Shape;1190;g152a7caf94b_1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95221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g152a7caf94b_1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0" name="Google Shape;1190;g152a7caf94b_1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00515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g19910ddec5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2" name="Google Shape;962;g19910ddec5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50328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g152a7caf94b_1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0" name="Google Shape;1190;g152a7caf94b_1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00756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941825" y="2240425"/>
            <a:ext cx="4151100" cy="11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45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941825" y="906325"/>
            <a:ext cx="1835100" cy="1334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75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941825" y="3275538"/>
            <a:ext cx="4151100" cy="44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9" name="Google Shape;19;p3"/>
          <p:cNvSpPr/>
          <p:nvPr/>
        </p:nvSpPr>
        <p:spPr>
          <a:xfrm>
            <a:off x="4286113" y="1348438"/>
            <a:ext cx="495825" cy="272875"/>
          </a:xfrm>
          <a:custGeom>
            <a:avLst/>
            <a:gdLst/>
            <a:ahLst/>
            <a:cxnLst/>
            <a:rect l="l" t="t" r="r" b="b"/>
            <a:pathLst>
              <a:path w="19833" h="10915" extrusionOk="0">
                <a:moveTo>
                  <a:pt x="11802" y="1"/>
                </a:moveTo>
                <a:cubicBezTo>
                  <a:pt x="10176" y="1"/>
                  <a:pt x="8800" y="1036"/>
                  <a:pt x="8297" y="2500"/>
                </a:cubicBezTo>
                <a:cubicBezTo>
                  <a:pt x="7795" y="2204"/>
                  <a:pt x="7218" y="2041"/>
                  <a:pt x="6611" y="2041"/>
                </a:cubicBezTo>
                <a:cubicBezTo>
                  <a:pt x="4807" y="2041"/>
                  <a:pt x="3328" y="3461"/>
                  <a:pt x="3254" y="5251"/>
                </a:cubicBezTo>
                <a:cubicBezTo>
                  <a:pt x="3121" y="5236"/>
                  <a:pt x="2988" y="5221"/>
                  <a:pt x="2840" y="5221"/>
                </a:cubicBezTo>
                <a:cubicBezTo>
                  <a:pt x="1273" y="5221"/>
                  <a:pt x="1" y="6493"/>
                  <a:pt x="1" y="8075"/>
                </a:cubicBezTo>
                <a:cubicBezTo>
                  <a:pt x="1" y="9643"/>
                  <a:pt x="1273" y="10915"/>
                  <a:pt x="2840" y="10915"/>
                </a:cubicBezTo>
                <a:lnTo>
                  <a:pt x="16091" y="10915"/>
                </a:lnTo>
                <a:cubicBezTo>
                  <a:pt x="18162" y="10856"/>
                  <a:pt x="19833" y="9170"/>
                  <a:pt x="19833" y="7084"/>
                </a:cubicBezTo>
                <a:cubicBezTo>
                  <a:pt x="19833" y="4955"/>
                  <a:pt x="18117" y="3239"/>
                  <a:pt x="15988" y="3239"/>
                </a:cubicBezTo>
                <a:cubicBezTo>
                  <a:pt x="15810" y="3239"/>
                  <a:pt x="15647" y="3254"/>
                  <a:pt x="15470" y="3284"/>
                </a:cubicBezTo>
                <a:cubicBezTo>
                  <a:pt x="15263" y="1435"/>
                  <a:pt x="13695" y="1"/>
                  <a:pt x="1180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3"/>
          <p:cNvSpPr/>
          <p:nvPr/>
        </p:nvSpPr>
        <p:spPr>
          <a:xfrm>
            <a:off x="384230" y="370825"/>
            <a:ext cx="428095" cy="235600"/>
          </a:xfrm>
          <a:custGeom>
            <a:avLst/>
            <a:gdLst/>
            <a:ahLst/>
            <a:cxnLst/>
            <a:rect l="l" t="t" r="r" b="b"/>
            <a:pathLst>
              <a:path w="19833" h="10915" extrusionOk="0">
                <a:moveTo>
                  <a:pt x="11802" y="1"/>
                </a:moveTo>
                <a:cubicBezTo>
                  <a:pt x="10176" y="1"/>
                  <a:pt x="8800" y="1036"/>
                  <a:pt x="8297" y="2500"/>
                </a:cubicBezTo>
                <a:cubicBezTo>
                  <a:pt x="7795" y="2204"/>
                  <a:pt x="7218" y="2041"/>
                  <a:pt x="6611" y="2041"/>
                </a:cubicBezTo>
                <a:cubicBezTo>
                  <a:pt x="4807" y="2041"/>
                  <a:pt x="3328" y="3461"/>
                  <a:pt x="3254" y="5251"/>
                </a:cubicBezTo>
                <a:cubicBezTo>
                  <a:pt x="3121" y="5236"/>
                  <a:pt x="2988" y="5221"/>
                  <a:pt x="2840" y="5221"/>
                </a:cubicBezTo>
                <a:cubicBezTo>
                  <a:pt x="1273" y="5221"/>
                  <a:pt x="1" y="6493"/>
                  <a:pt x="1" y="8075"/>
                </a:cubicBezTo>
                <a:cubicBezTo>
                  <a:pt x="1" y="9643"/>
                  <a:pt x="1273" y="10915"/>
                  <a:pt x="2840" y="10915"/>
                </a:cubicBezTo>
                <a:lnTo>
                  <a:pt x="16091" y="10915"/>
                </a:lnTo>
                <a:cubicBezTo>
                  <a:pt x="18162" y="10856"/>
                  <a:pt x="19833" y="9170"/>
                  <a:pt x="19833" y="7084"/>
                </a:cubicBezTo>
                <a:cubicBezTo>
                  <a:pt x="19833" y="4955"/>
                  <a:pt x="18117" y="3239"/>
                  <a:pt x="15988" y="3239"/>
                </a:cubicBezTo>
                <a:cubicBezTo>
                  <a:pt x="15810" y="3239"/>
                  <a:pt x="15647" y="3254"/>
                  <a:pt x="15470" y="3284"/>
                </a:cubicBezTo>
                <a:cubicBezTo>
                  <a:pt x="15263" y="1435"/>
                  <a:pt x="13695" y="1"/>
                  <a:pt x="1180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6520522" y="502225"/>
            <a:ext cx="390066" cy="214671"/>
          </a:xfrm>
          <a:custGeom>
            <a:avLst/>
            <a:gdLst/>
            <a:ahLst/>
            <a:cxnLst/>
            <a:rect l="l" t="t" r="r" b="b"/>
            <a:pathLst>
              <a:path w="19833" h="10915" extrusionOk="0">
                <a:moveTo>
                  <a:pt x="11802" y="1"/>
                </a:moveTo>
                <a:cubicBezTo>
                  <a:pt x="10176" y="1"/>
                  <a:pt x="8800" y="1036"/>
                  <a:pt x="8297" y="2500"/>
                </a:cubicBezTo>
                <a:cubicBezTo>
                  <a:pt x="7795" y="2204"/>
                  <a:pt x="7218" y="2041"/>
                  <a:pt x="6611" y="2041"/>
                </a:cubicBezTo>
                <a:cubicBezTo>
                  <a:pt x="4807" y="2041"/>
                  <a:pt x="3328" y="3461"/>
                  <a:pt x="3254" y="5251"/>
                </a:cubicBezTo>
                <a:cubicBezTo>
                  <a:pt x="3121" y="5236"/>
                  <a:pt x="2988" y="5221"/>
                  <a:pt x="2840" y="5221"/>
                </a:cubicBezTo>
                <a:cubicBezTo>
                  <a:pt x="1273" y="5221"/>
                  <a:pt x="1" y="6493"/>
                  <a:pt x="1" y="8075"/>
                </a:cubicBezTo>
                <a:cubicBezTo>
                  <a:pt x="1" y="9643"/>
                  <a:pt x="1273" y="10915"/>
                  <a:pt x="2840" y="10915"/>
                </a:cubicBezTo>
                <a:lnTo>
                  <a:pt x="16091" y="10915"/>
                </a:lnTo>
                <a:cubicBezTo>
                  <a:pt x="18162" y="10856"/>
                  <a:pt x="19833" y="9170"/>
                  <a:pt x="19833" y="7084"/>
                </a:cubicBezTo>
                <a:cubicBezTo>
                  <a:pt x="19833" y="4955"/>
                  <a:pt x="18117" y="3239"/>
                  <a:pt x="15988" y="3239"/>
                </a:cubicBezTo>
                <a:cubicBezTo>
                  <a:pt x="15810" y="3239"/>
                  <a:pt x="15647" y="3254"/>
                  <a:pt x="15470" y="3284"/>
                </a:cubicBezTo>
                <a:cubicBezTo>
                  <a:pt x="15263" y="1435"/>
                  <a:pt x="13695" y="1"/>
                  <a:pt x="1180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3060413" y="444025"/>
            <a:ext cx="495825" cy="272875"/>
          </a:xfrm>
          <a:custGeom>
            <a:avLst/>
            <a:gdLst/>
            <a:ahLst/>
            <a:cxnLst/>
            <a:rect l="l" t="t" r="r" b="b"/>
            <a:pathLst>
              <a:path w="19833" h="10915" extrusionOk="0">
                <a:moveTo>
                  <a:pt x="11802" y="1"/>
                </a:moveTo>
                <a:cubicBezTo>
                  <a:pt x="10176" y="1"/>
                  <a:pt x="8800" y="1036"/>
                  <a:pt x="8297" y="2500"/>
                </a:cubicBezTo>
                <a:cubicBezTo>
                  <a:pt x="7795" y="2204"/>
                  <a:pt x="7218" y="2041"/>
                  <a:pt x="6611" y="2041"/>
                </a:cubicBezTo>
                <a:cubicBezTo>
                  <a:pt x="4807" y="2041"/>
                  <a:pt x="3328" y="3461"/>
                  <a:pt x="3254" y="5251"/>
                </a:cubicBezTo>
                <a:cubicBezTo>
                  <a:pt x="3121" y="5236"/>
                  <a:pt x="2988" y="5221"/>
                  <a:pt x="2840" y="5221"/>
                </a:cubicBezTo>
                <a:cubicBezTo>
                  <a:pt x="1273" y="5221"/>
                  <a:pt x="1" y="6493"/>
                  <a:pt x="1" y="8075"/>
                </a:cubicBezTo>
                <a:cubicBezTo>
                  <a:pt x="1" y="9643"/>
                  <a:pt x="1273" y="10915"/>
                  <a:pt x="2840" y="10915"/>
                </a:cubicBezTo>
                <a:lnTo>
                  <a:pt x="16091" y="10915"/>
                </a:lnTo>
                <a:cubicBezTo>
                  <a:pt x="18162" y="10856"/>
                  <a:pt x="19833" y="9170"/>
                  <a:pt x="19833" y="7084"/>
                </a:cubicBezTo>
                <a:cubicBezTo>
                  <a:pt x="19833" y="4955"/>
                  <a:pt x="18117" y="3239"/>
                  <a:pt x="15988" y="3239"/>
                </a:cubicBezTo>
                <a:cubicBezTo>
                  <a:pt x="15810" y="3239"/>
                  <a:pt x="15647" y="3254"/>
                  <a:pt x="15470" y="3284"/>
                </a:cubicBezTo>
                <a:cubicBezTo>
                  <a:pt x="15263" y="1435"/>
                  <a:pt x="13695" y="1"/>
                  <a:pt x="1180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8262213" y="266625"/>
            <a:ext cx="495825" cy="272875"/>
          </a:xfrm>
          <a:custGeom>
            <a:avLst/>
            <a:gdLst/>
            <a:ahLst/>
            <a:cxnLst/>
            <a:rect l="l" t="t" r="r" b="b"/>
            <a:pathLst>
              <a:path w="19833" h="10915" extrusionOk="0">
                <a:moveTo>
                  <a:pt x="11802" y="1"/>
                </a:moveTo>
                <a:cubicBezTo>
                  <a:pt x="10176" y="1"/>
                  <a:pt x="8800" y="1036"/>
                  <a:pt x="8297" y="2500"/>
                </a:cubicBezTo>
                <a:cubicBezTo>
                  <a:pt x="7795" y="2204"/>
                  <a:pt x="7218" y="2041"/>
                  <a:pt x="6611" y="2041"/>
                </a:cubicBezTo>
                <a:cubicBezTo>
                  <a:pt x="4807" y="2041"/>
                  <a:pt x="3328" y="3461"/>
                  <a:pt x="3254" y="5251"/>
                </a:cubicBezTo>
                <a:cubicBezTo>
                  <a:pt x="3121" y="5236"/>
                  <a:pt x="2988" y="5221"/>
                  <a:pt x="2840" y="5221"/>
                </a:cubicBezTo>
                <a:cubicBezTo>
                  <a:pt x="1273" y="5221"/>
                  <a:pt x="1" y="6493"/>
                  <a:pt x="1" y="8075"/>
                </a:cubicBezTo>
                <a:cubicBezTo>
                  <a:pt x="1" y="9643"/>
                  <a:pt x="1273" y="10915"/>
                  <a:pt x="2840" y="10915"/>
                </a:cubicBezTo>
                <a:lnTo>
                  <a:pt x="16091" y="10915"/>
                </a:lnTo>
                <a:cubicBezTo>
                  <a:pt x="18162" y="10856"/>
                  <a:pt x="19833" y="9170"/>
                  <a:pt x="19833" y="7084"/>
                </a:cubicBezTo>
                <a:cubicBezTo>
                  <a:pt x="19833" y="4955"/>
                  <a:pt x="18117" y="3239"/>
                  <a:pt x="15988" y="3239"/>
                </a:cubicBezTo>
                <a:cubicBezTo>
                  <a:pt x="15810" y="3239"/>
                  <a:pt x="15647" y="3254"/>
                  <a:pt x="15470" y="3284"/>
                </a:cubicBezTo>
                <a:cubicBezTo>
                  <a:pt x="15263" y="1435"/>
                  <a:pt x="13695" y="1"/>
                  <a:pt x="1180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1"/>
          <p:cNvSpPr txBox="1"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609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2"/>
          <p:cNvSpPr txBox="1"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2"/>
          <p:cNvSpPr txBox="1"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673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3"/>
          <p:cNvSpPr txBox="1">
            <a:spLocks noGrp="1"/>
          </p:cNvSpPr>
          <p:nvPr>
            <p:ph type="body" idx="1"/>
          </p:nvPr>
        </p:nvSpPr>
        <p:spPr>
          <a:xfrm>
            <a:off x="628650" y="1369218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3"/>
          <p:cNvSpPr txBox="1">
            <a:spLocks noGrp="1"/>
          </p:cNvSpPr>
          <p:nvPr>
            <p:ph type="body" idx="2"/>
          </p:nvPr>
        </p:nvSpPr>
        <p:spPr>
          <a:xfrm>
            <a:off x="4629150" y="1369218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6680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4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4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40" name="Google Shape;40;p24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4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42" name="Google Shape;42;p24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0420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4991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76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7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7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3238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0"/>
            </a:lvl1pPr>
            <a:lvl2pPr marL="685800" lvl="1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2pPr>
            <a:lvl3pPr marL="10287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marL="1371600" lvl="3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4pPr>
            <a:lvl5pPr marL="1714500" lvl="4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5pPr>
            <a:lvl6pPr marL="2057400" lvl="5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6pPr>
            <a:lvl7pPr marL="2400300" lvl="6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7pPr>
            <a:lvl8pPr marL="2743200" lvl="7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8pPr>
            <a:lvl9pPr marL="3086100" lvl="8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9pPr>
          </a:lstStyle>
          <a:p>
            <a:endParaRPr/>
          </a:p>
        </p:txBody>
      </p:sp>
      <p:sp>
        <p:nvSpPr>
          <p:cNvPr id="58" name="Google Shape;58;p27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59" name="Google Shape;59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9162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8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8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65" name="Google Shape;65;p28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66" name="Google Shape;66;p2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0639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9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80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2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7884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0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0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337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8"/>
          <p:cNvSpPr txBox="1">
            <a:spLocks noGrp="1"/>
          </p:cNvSpPr>
          <p:nvPr>
            <p:ph type="title"/>
          </p:nvPr>
        </p:nvSpPr>
        <p:spPr>
          <a:xfrm>
            <a:off x="1328550" y="744050"/>
            <a:ext cx="6486900" cy="231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4"/>
          <p:cNvSpPr/>
          <p:nvPr/>
        </p:nvSpPr>
        <p:spPr>
          <a:xfrm>
            <a:off x="5756825" y="266625"/>
            <a:ext cx="495825" cy="272875"/>
          </a:xfrm>
          <a:custGeom>
            <a:avLst/>
            <a:gdLst/>
            <a:ahLst/>
            <a:cxnLst/>
            <a:rect l="l" t="t" r="r" b="b"/>
            <a:pathLst>
              <a:path w="19833" h="10915" extrusionOk="0">
                <a:moveTo>
                  <a:pt x="11802" y="1"/>
                </a:moveTo>
                <a:cubicBezTo>
                  <a:pt x="10176" y="1"/>
                  <a:pt x="8800" y="1036"/>
                  <a:pt x="8297" y="2500"/>
                </a:cubicBezTo>
                <a:cubicBezTo>
                  <a:pt x="7795" y="2204"/>
                  <a:pt x="7218" y="2041"/>
                  <a:pt x="6611" y="2041"/>
                </a:cubicBezTo>
                <a:cubicBezTo>
                  <a:pt x="4807" y="2041"/>
                  <a:pt x="3328" y="3461"/>
                  <a:pt x="3254" y="5251"/>
                </a:cubicBezTo>
                <a:cubicBezTo>
                  <a:pt x="3121" y="5236"/>
                  <a:pt x="2988" y="5221"/>
                  <a:pt x="2840" y="5221"/>
                </a:cubicBezTo>
                <a:cubicBezTo>
                  <a:pt x="1273" y="5221"/>
                  <a:pt x="1" y="6493"/>
                  <a:pt x="1" y="8075"/>
                </a:cubicBezTo>
                <a:cubicBezTo>
                  <a:pt x="1" y="9643"/>
                  <a:pt x="1273" y="10915"/>
                  <a:pt x="2840" y="10915"/>
                </a:cubicBezTo>
                <a:lnTo>
                  <a:pt x="16091" y="10915"/>
                </a:lnTo>
                <a:cubicBezTo>
                  <a:pt x="18162" y="10856"/>
                  <a:pt x="19833" y="9170"/>
                  <a:pt x="19833" y="7084"/>
                </a:cubicBezTo>
                <a:cubicBezTo>
                  <a:pt x="19833" y="4955"/>
                  <a:pt x="18117" y="3239"/>
                  <a:pt x="15988" y="3239"/>
                </a:cubicBezTo>
                <a:cubicBezTo>
                  <a:pt x="15810" y="3239"/>
                  <a:pt x="15647" y="3254"/>
                  <a:pt x="15470" y="3284"/>
                </a:cubicBezTo>
                <a:cubicBezTo>
                  <a:pt x="15263" y="1435"/>
                  <a:pt x="13695" y="1"/>
                  <a:pt x="1180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4"/>
          <p:cNvSpPr/>
          <p:nvPr/>
        </p:nvSpPr>
        <p:spPr>
          <a:xfrm>
            <a:off x="3635938" y="748825"/>
            <a:ext cx="495825" cy="272875"/>
          </a:xfrm>
          <a:custGeom>
            <a:avLst/>
            <a:gdLst/>
            <a:ahLst/>
            <a:cxnLst/>
            <a:rect l="l" t="t" r="r" b="b"/>
            <a:pathLst>
              <a:path w="19833" h="10915" extrusionOk="0">
                <a:moveTo>
                  <a:pt x="11802" y="1"/>
                </a:moveTo>
                <a:cubicBezTo>
                  <a:pt x="10176" y="1"/>
                  <a:pt x="8800" y="1036"/>
                  <a:pt x="8297" y="2500"/>
                </a:cubicBezTo>
                <a:cubicBezTo>
                  <a:pt x="7795" y="2204"/>
                  <a:pt x="7218" y="2041"/>
                  <a:pt x="6611" y="2041"/>
                </a:cubicBezTo>
                <a:cubicBezTo>
                  <a:pt x="4807" y="2041"/>
                  <a:pt x="3328" y="3461"/>
                  <a:pt x="3254" y="5251"/>
                </a:cubicBezTo>
                <a:cubicBezTo>
                  <a:pt x="3121" y="5236"/>
                  <a:pt x="2988" y="5221"/>
                  <a:pt x="2840" y="5221"/>
                </a:cubicBezTo>
                <a:cubicBezTo>
                  <a:pt x="1273" y="5221"/>
                  <a:pt x="1" y="6493"/>
                  <a:pt x="1" y="8075"/>
                </a:cubicBezTo>
                <a:cubicBezTo>
                  <a:pt x="1" y="9643"/>
                  <a:pt x="1273" y="10915"/>
                  <a:pt x="2840" y="10915"/>
                </a:cubicBezTo>
                <a:lnTo>
                  <a:pt x="16091" y="10915"/>
                </a:lnTo>
                <a:cubicBezTo>
                  <a:pt x="18162" y="10856"/>
                  <a:pt x="19833" y="9170"/>
                  <a:pt x="19833" y="7084"/>
                </a:cubicBezTo>
                <a:cubicBezTo>
                  <a:pt x="19833" y="4955"/>
                  <a:pt x="18117" y="3239"/>
                  <a:pt x="15988" y="3239"/>
                </a:cubicBezTo>
                <a:cubicBezTo>
                  <a:pt x="15810" y="3239"/>
                  <a:pt x="15647" y="3254"/>
                  <a:pt x="15470" y="3284"/>
                </a:cubicBezTo>
                <a:cubicBezTo>
                  <a:pt x="15263" y="1435"/>
                  <a:pt x="13695" y="1"/>
                  <a:pt x="1180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4"/>
          <p:cNvSpPr/>
          <p:nvPr/>
        </p:nvSpPr>
        <p:spPr>
          <a:xfrm>
            <a:off x="8010088" y="176900"/>
            <a:ext cx="495825" cy="272875"/>
          </a:xfrm>
          <a:custGeom>
            <a:avLst/>
            <a:gdLst/>
            <a:ahLst/>
            <a:cxnLst/>
            <a:rect l="l" t="t" r="r" b="b"/>
            <a:pathLst>
              <a:path w="19833" h="10915" extrusionOk="0">
                <a:moveTo>
                  <a:pt x="11802" y="1"/>
                </a:moveTo>
                <a:cubicBezTo>
                  <a:pt x="10176" y="1"/>
                  <a:pt x="8800" y="1036"/>
                  <a:pt x="8297" y="2500"/>
                </a:cubicBezTo>
                <a:cubicBezTo>
                  <a:pt x="7795" y="2204"/>
                  <a:pt x="7218" y="2041"/>
                  <a:pt x="6611" y="2041"/>
                </a:cubicBezTo>
                <a:cubicBezTo>
                  <a:pt x="4807" y="2041"/>
                  <a:pt x="3328" y="3461"/>
                  <a:pt x="3254" y="5251"/>
                </a:cubicBezTo>
                <a:cubicBezTo>
                  <a:pt x="3121" y="5236"/>
                  <a:pt x="2988" y="5221"/>
                  <a:pt x="2840" y="5221"/>
                </a:cubicBezTo>
                <a:cubicBezTo>
                  <a:pt x="1273" y="5221"/>
                  <a:pt x="1" y="6493"/>
                  <a:pt x="1" y="8075"/>
                </a:cubicBezTo>
                <a:cubicBezTo>
                  <a:pt x="1" y="9643"/>
                  <a:pt x="1273" y="10915"/>
                  <a:pt x="2840" y="10915"/>
                </a:cubicBezTo>
                <a:lnTo>
                  <a:pt x="16091" y="10915"/>
                </a:lnTo>
                <a:cubicBezTo>
                  <a:pt x="18162" y="10856"/>
                  <a:pt x="19833" y="9170"/>
                  <a:pt x="19833" y="7084"/>
                </a:cubicBezTo>
                <a:cubicBezTo>
                  <a:pt x="19833" y="4955"/>
                  <a:pt x="18117" y="3239"/>
                  <a:pt x="15988" y="3239"/>
                </a:cubicBezTo>
                <a:cubicBezTo>
                  <a:pt x="15810" y="3239"/>
                  <a:pt x="15647" y="3254"/>
                  <a:pt x="15470" y="3284"/>
                </a:cubicBezTo>
                <a:cubicBezTo>
                  <a:pt x="15263" y="1435"/>
                  <a:pt x="13695" y="1"/>
                  <a:pt x="1180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4"/>
          <p:cNvSpPr/>
          <p:nvPr/>
        </p:nvSpPr>
        <p:spPr>
          <a:xfrm>
            <a:off x="247213" y="1308850"/>
            <a:ext cx="495825" cy="272875"/>
          </a:xfrm>
          <a:custGeom>
            <a:avLst/>
            <a:gdLst/>
            <a:ahLst/>
            <a:cxnLst/>
            <a:rect l="l" t="t" r="r" b="b"/>
            <a:pathLst>
              <a:path w="19833" h="10915" extrusionOk="0">
                <a:moveTo>
                  <a:pt x="11802" y="1"/>
                </a:moveTo>
                <a:cubicBezTo>
                  <a:pt x="10176" y="1"/>
                  <a:pt x="8800" y="1036"/>
                  <a:pt x="8297" y="2500"/>
                </a:cubicBezTo>
                <a:cubicBezTo>
                  <a:pt x="7795" y="2204"/>
                  <a:pt x="7218" y="2041"/>
                  <a:pt x="6611" y="2041"/>
                </a:cubicBezTo>
                <a:cubicBezTo>
                  <a:pt x="4807" y="2041"/>
                  <a:pt x="3328" y="3461"/>
                  <a:pt x="3254" y="5251"/>
                </a:cubicBezTo>
                <a:cubicBezTo>
                  <a:pt x="3121" y="5236"/>
                  <a:pt x="2988" y="5221"/>
                  <a:pt x="2840" y="5221"/>
                </a:cubicBezTo>
                <a:cubicBezTo>
                  <a:pt x="1273" y="5221"/>
                  <a:pt x="1" y="6493"/>
                  <a:pt x="1" y="8075"/>
                </a:cubicBezTo>
                <a:cubicBezTo>
                  <a:pt x="1" y="9643"/>
                  <a:pt x="1273" y="10915"/>
                  <a:pt x="2840" y="10915"/>
                </a:cubicBezTo>
                <a:lnTo>
                  <a:pt x="16091" y="10915"/>
                </a:lnTo>
                <a:cubicBezTo>
                  <a:pt x="18162" y="10856"/>
                  <a:pt x="19833" y="9170"/>
                  <a:pt x="19833" y="7084"/>
                </a:cubicBezTo>
                <a:cubicBezTo>
                  <a:pt x="19833" y="4955"/>
                  <a:pt x="18117" y="3239"/>
                  <a:pt x="15988" y="3239"/>
                </a:cubicBezTo>
                <a:cubicBezTo>
                  <a:pt x="15810" y="3239"/>
                  <a:pt x="15647" y="3254"/>
                  <a:pt x="15470" y="3284"/>
                </a:cubicBezTo>
                <a:cubicBezTo>
                  <a:pt x="15263" y="1435"/>
                  <a:pt x="13695" y="1"/>
                  <a:pt x="1180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4"/>
          <p:cNvSpPr/>
          <p:nvPr/>
        </p:nvSpPr>
        <p:spPr>
          <a:xfrm>
            <a:off x="7681038" y="1493300"/>
            <a:ext cx="495825" cy="272875"/>
          </a:xfrm>
          <a:custGeom>
            <a:avLst/>
            <a:gdLst/>
            <a:ahLst/>
            <a:cxnLst/>
            <a:rect l="l" t="t" r="r" b="b"/>
            <a:pathLst>
              <a:path w="19833" h="10915" extrusionOk="0">
                <a:moveTo>
                  <a:pt x="11802" y="1"/>
                </a:moveTo>
                <a:cubicBezTo>
                  <a:pt x="10176" y="1"/>
                  <a:pt x="8800" y="1036"/>
                  <a:pt x="8297" y="2500"/>
                </a:cubicBezTo>
                <a:cubicBezTo>
                  <a:pt x="7795" y="2204"/>
                  <a:pt x="7218" y="2041"/>
                  <a:pt x="6611" y="2041"/>
                </a:cubicBezTo>
                <a:cubicBezTo>
                  <a:pt x="4807" y="2041"/>
                  <a:pt x="3328" y="3461"/>
                  <a:pt x="3254" y="5251"/>
                </a:cubicBezTo>
                <a:cubicBezTo>
                  <a:pt x="3121" y="5236"/>
                  <a:pt x="2988" y="5221"/>
                  <a:pt x="2840" y="5221"/>
                </a:cubicBezTo>
                <a:cubicBezTo>
                  <a:pt x="1273" y="5221"/>
                  <a:pt x="1" y="6493"/>
                  <a:pt x="1" y="8075"/>
                </a:cubicBezTo>
                <a:cubicBezTo>
                  <a:pt x="1" y="9643"/>
                  <a:pt x="1273" y="10915"/>
                  <a:pt x="2840" y="10915"/>
                </a:cubicBezTo>
                <a:lnTo>
                  <a:pt x="16091" y="10915"/>
                </a:lnTo>
                <a:cubicBezTo>
                  <a:pt x="18162" y="10856"/>
                  <a:pt x="19833" y="9170"/>
                  <a:pt x="19833" y="7084"/>
                </a:cubicBezTo>
                <a:cubicBezTo>
                  <a:pt x="19833" y="4955"/>
                  <a:pt x="18117" y="3239"/>
                  <a:pt x="15988" y="3239"/>
                </a:cubicBezTo>
                <a:cubicBezTo>
                  <a:pt x="15810" y="3239"/>
                  <a:pt x="15647" y="3254"/>
                  <a:pt x="15470" y="3284"/>
                </a:cubicBezTo>
                <a:cubicBezTo>
                  <a:pt x="15263" y="1435"/>
                  <a:pt x="13695" y="1"/>
                  <a:pt x="1180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0" name="Google Shape;100;p14"/>
          <p:cNvGrpSpPr/>
          <p:nvPr/>
        </p:nvGrpSpPr>
        <p:grpSpPr>
          <a:xfrm>
            <a:off x="146125" y="4673425"/>
            <a:ext cx="9067377" cy="85125"/>
            <a:chOff x="0" y="4675850"/>
            <a:chExt cx="9067377" cy="85125"/>
          </a:xfrm>
        </p:grpSpPr>
        <p:sp>
          <p:nvSpPr>
            <p:cNvPr id="101" name="Google Shape;101;p14"/>
            <p:cNvSpPr/>
            <p:nvPr/>
          </p:nvSpPr>
          <p:spPr>
            <a:xfrm flipH="1">
              <a:off x="5762748" y="4675850"/>
              <a:ext cx="3304628" cy="84052"/>
            </a:xfrm>
            <a:custGeom>
              <a:avLst/>
              <a:gdLst/>
              <a:ahLst/>
              <a:cxnLst/>
              <a:rect l="l" t="t" r="r" b="b"/>
              <a:pathLst>
                <a:path w="79875" h="2328" extrusionOk="0">
                  <a:moveTo>
                    <a:pt x="2331" y="1"/>
                  </a:moveTo>
                  <a:cubicBezTo>
                    <a:pt x="1885" y="1"/>
                    <a:pt x="1439" y="20"/>
                    <a:pt x="991" y="65"/>
                  </a:cubicBezTo>
                  <a:cubicBezTo>
                    <a:pt x="0" y="169"/>
                    <a:pt x="15" y="1603"/>
                    <a:pt x="1006" y="1677"/>
                  </a:cubicBezTo>
                  <a:cubicBezTo>
                    <a:pt x="3757" y="1855"/>
                    <a:pt x="6478" y="2165"/>
                    <a:pt x="9228" y="2209"/>
                  </a:cubicBezTo>
                  <a:cubicBezTo>
                    <a:pt x="11743" y="2254"/>
                    <a:pt x="14257" y="2254"/>
                    <a:pt x="16771" y="2269"/>
                  </a:cubicBezTo>
                  <a:cubicBezTo>
                    <a:pt x="21917" y="2298"/>
                    <a:pt x="27049" y="2283"/>
                    <a:pt x="32196" y="2298"/>
                  </a:cubicBezTo>
                  <a:cubicBezTo>
                    <a:pt x="42459" y="2298"/>
                    <a:pt x="52737" y="2313"/>
                    <a:pt x="63015" y="2313"/>
                  </a:cubicBezTo>
                  <a:cubicBezTo>
                    <a:pt x="68635" y="2313"/>
                    <a:pt x="74255" y="2313"/>
                    <a:pt x="79875" y="2328"/>
                  </a:cubicBezTo>
                  <a:lnTo>
                    <a:pt x="79875" y="524"/>
                  </a:lnTo>
                  <a:cubicBezTo>
                    <a:pt x="65234" y="538"/>
                    <a:pt x="50593" y="538"/>
                    <a:pt x="35967" y="553"/>
                  </a:cubicBezTo>
                  <a:cubicBezTo>
                    <a:pt x="33083" y="553"/>
                    <a:pt x="30199" y="549"/>
                    <a:pt x="27315" y="549"/>
                  </a:cubicBezTo>
                  <a:cubicBezTo>
                    <a:pt x="24431" y="549"/>
                    <a:pt x="21548" y="553"/>
                    <a:pt x="18664" y="568"/>
                  </a:cubicBezTo>
                  <a:cubicBezTo>
                    <a:pt x="15839" y="583"/>
                    <a:pt x="13000" y="568"/>
                    <a:pt x="10175" y="612"/>
                  </a:cubicBezTo>
                  <a:cubicBezTo>
                    <a:pt x="10078" y="614"/>
                    <a:pt x="9982" y="615"/>
                    <a:pt x="9885" y="615"/>
                  </a:cubicBezTo>
                  <a:cubicBezTo>
                    <a:pt x="7356" y="615"/>
                    <a:pt x="4854" y="1"/>
                    <a:pt x="2331" y="1"/>
                  </a:cubicBezTo>
                  <a:close/>
                </a:path>
              </a:pathLst>
            </a:custGeom>
            <a:solidFill>
              <a:srgbClr val="BA8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4"/>
            <p:cNvSpPr/>
            <p:nvPr/>
          </p:nvSpPr>
          <p:spPr>
            <a:xfrm>
              <a:off x="0" y="4693101"/>
              <a:ext cx="2980136" cy="66802"/>
            </a:xfrm>
            <a:custGeom>
              <a:avLst/>
              <a:gdLst/>
              <a:ahLst/>
              <a:cxnLst/>
              <a:rect l="l" t="t" r="r" b="b"/>
              <a:pathLst>
                <a:path w="79875" h="2328" extrusionOk="0">
                  <a:moveTo>
                    <a:pt x="2331" y="1"/>
                  </a:moveTo>
                  <a:cubicBezTo>
                    <a:pt x="1885" y="1"/>
                    <a:pt x="1439" y="20"/>
                    <a:pt x="991" y="65"/>
                  </a:cubicBezTo>
                  <a:cubicBezTo>
                    <a:pt x="0" y="169"/>
                    <a:pt x="15" y="1603"/>
                    <a:pt x="1006" y="1677"/>
                  </a:cubicBezTo>
                  <a:cubicBezTo>
                    <a:pt x="3757" y="1855"/>
                    <a:pt x="6478" y="2165"/>
                    <a:pt x="9228" y="2209"/>
                  </a:cubicBezTo>
                  <a:cubicBezTo>
                    <a:pt x="11743" y="2254"/>
                    <a:pt x="14257" y="2254"/>
                    <a:pt x="16771" y="2269"/>
                  </a:cubicBezTo>
                  <a:cubicBezTo>
                    <a:pt x="21917" y="2298"/>
                    <a:pt x="27049" y="2283"/>
                    <a:pt x="32196" y="2298"/>
                  </a:cubicBezTo>
                  <a:cubicBezTo>
                    <a:pt x="42459" y="2298"/>
                    <a:pt x="52737" y="2313"/>
                    <a:pt x="63015" y="2313"/>
                  </a:cubicBezTo>
                  <a:cubicBezTo>
                    <a:pt x="68635" y="2313"/>
                    <a:pt x="74255" y="2313"/>
                    <a:pt x="79875" y="2328"/>
                  </a:cubicBezTo>
                  <a:lnTo>
                    <a:pt x="79875" y="524"/>
                  </a:lnTo>
                  <a:cubicBezTo>
                    <a:pt x="65234" y="538"/>
                    <a:pt x="50593" y="538"/>
                    <a:pt x="35967" y="553"/>
                  </a:cubicBezTo>
                  <a:cubicBezTo>
                    <a:pt x="33083" y="553"/>
                    <a:pt x="30199" y="549"/>
                    <a:pt x="27315" y="549"/>
                  </a:cubicBezTo>
                  <a:cubicBezTo>
                    <a:pt x="24431" y="549"/>
                    <a:pt x="21548" y="553"/>
                    <a:pt x="18664" y="568"/>
                  </a:cubicBezTo>
                  <a:cubicBezTo>
                    <a:pt x="15839" y="583"/>
                    <a:pt x="13000" y="568"/>
                    <a:pt x="10175" y="612"/>
                  </a:cubicBezTo>
                  <a:cubicBezTo>
                    <a:pt x="10078" y="614"/>
                    <a:pt x="9982" y="615"/>
                    <a:pt x="9885" y="615"/>
                  </a:cubicBezTo>
                  <a:cubicBezTo>
                    <a:pt x="7356" y="615"/>
                    <a:pt x="4854" y="1"/>
                    <a:pt x="2331" y="1"/>
                  </a:cubicBezTo>
                  <a:close/>
                </a:path>
              </a:pathLst>
            </a:custGeom>
            <a:solidFill>
              <a:srgbClr val="BA8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4"/>
            <p:cNvSpPr/>
            <p:nvPr/>
          </p:nvSpPr>
          <p:spPr>
            <a:xfrm flipH="1">
              <a:off x="2921181" y="4694185"/>
              <a:ext cx="2897912" cy="66790"/>
            </a:xfrm>
            <a:custGeom>
              <a:avLst/>
              <a:gdLst/>
              <a:ahLst/>
              <a:cxnLst/>
              <a:rect l="l" t="t" r="r" b="b"/>
              <a:pathLst>
                <a:path w="80269" h="1850" extrusionOk="0">
                  <a:moveTo>
                    <a:pt x="18732" y="0"/>
                  </a:moveTo>
                  <a:cubicBezTo>
                    <a:pt x="18296" y="0"/>
                    <a:pt x="17859" y="0"/>
                    <a:pt x="17422" y="1"/>
                  </a:cubicBezTo>
                  <a:cubicBezTo>
                    <a:pt x="11610" y="16"/>
                    <a:pt x="5813" y="16"/>
                    <a:pt x="1" y="16"/>
                  </a:cubicBezTo>
                  <a:lnTo>
                    <a:pt x="1" y="1820"/>
                  </a:lnTo>
                  <a:cubicBezTo>
                    <a:pt x="14819" y="1820"/>
                    <a:pt x="29652" y="1835"/>
                    <a:pt x="44471" y="1835"/>
                  </a:cubicBezTo>
                  <a:lnTo>
                    <a:pt x="79062" y="1849"/>
                  </a:lnTo>
                  <a:cubicBezTo>
                    <a:pt x="80269" y="1849"/>
                    <a:pt x="79293" y="326"/>
                    <a:pt x="78088" y="326"/>
                  </a:cubicBezTo>
                  <a:cubicBezTo>
                    <a:pt x="78083" y="326"/>
                    <a:pt x="78077" y="326"/>
                    <a:pt x="78071" y="326"/>
                  </a:cubicBezTo>
                  <a:cubicBezTo>
                    <a:pt x="57966" y="326"/>
                    <a:pt x="38797" y="0"/>
                    <a:pt x="18732" y="0"/>
                  </a:cubicBezTo>
                  <a:close/>
                </a:path>
              </a:pathLst>
            </a:custGeom>
            <a:solidFill>
              <a:srgbClr val="BA8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" name="Google Shape;104;p14"/>
          <p:cNvGrpSpPr/>
          <p:nvPr/>
        </p:nvGrpSpPr>
        <p:grpSpPr>
          <a:xfrm flipH="1">
            <a:off x="194875" y="3942225"/>
            <a:ext cx="502825" cy="736500"/>
            <a:chOff x="6108925" y="2841025"/>
            <a:chExt cx="502825" cy="736500"/>
          </a:xfrm>
        </p:grpSpPr>
        <p:sp>
          <p:nvSpPr>
            <p:cNvPr id="105" name="Google Shape;105;p14"/>
            <p:cNvSpPr/>
            <p:nvPr/>
          </p:nvSpPr>
          <p:spPr>
            <a:xfrm>
              <a:off x="6108925" y="2841025"/>
              <a:ext cx="502825" cy="736500"/>
            </a:xfrm>
            <a:custGeom>
              <a:avLst/>
              <a:gdLst/>
              <a:ahLst/>
              <a:cxnLst/>
              <a:rect l="l" t="t" r="r" b="b"/>
              <a:pathLst>
                <a:path w="20113" h="29460" extrusionOk="0">
                  <a:moveTo>
                    <a:pt x="20098" y="0"/>
                  </a:moveTo>
                  <a:cubicBezTo>
                    <a:pt x="20098" y="0"/>
                    <a:pt x="15957" y="666"/>
                    <a:pt x="12955" y="3121"/>
                  </a:cubicBezTo>
                  <a:lnTo>
                    <a:pt x="14375" y="5103"/>
                  </a:lnTo>
                  <a:lnTo>
                    <a:pt x="14375" y="5103"/>
                  </a:lnTo>
                  <a:lnTo>
                    <a:pt x="12156" y="4156"/>
                  </a:lnTo>
                  <a:lnTo>
                    <a:pt x="8592" y="9243"/>
                  </a:lnTo>
                  <a:lnTo>
                    <a:pt x="10367" y="11225"/>
                  </a:lnTo>
                  <a:lnTo>
                    <a:pt x="7335" y="11151"/>
                  </a:lnTo>
                  <a:lnTo>
                    <a:pt x="4673" y="15854"/>
                  </a:lnTo>
                  <a:lnTo>
                    <a:pt x="6685" y="17481"/>
                  </a:lnTo>
                  <a:lnTo>
                    <a:pt x="3002" y="16978"/>
                  </a:lnTo>
                  <a:cubicBezTo>
                    <a:pt x="3002" y="16978"/>
                    <a:pt x="0" y="23308"/>
                    <a:pt x="1863" y="29460"/>
                  </a:cubicBezTo>
                  <a:cubicBezTo>
                    <a:pt x="1863" y="29460"/>
                    <a:pt x="13739" y="21651"/>
                    <a:pt x="16815" y="14005"/>
                  </a:cubicBezTo>
                  <a:lnTo>
                    <a:pt x="14700" y="13177"/>
                  </a:lnTo>
                  <a:lnTo>
                    <a:pt x="17835" y="11861"/>
                  </a:lnTo>
                  <a:lnTo>
                    <a:pt x="19640" y="7350"/>
                  </a:lnTo>
                  <a:lnTo>
                    <a:pt x="16800" y="7069"/>
                  </a:lnTo>
                  <a:lnTo>
                    <a:pt x="19373" y="6389"/>
                  </a:lnTo>
                  <a:cubicBezTo>
                    <a:pt x="19373" y="6389"/>
                    <a:pt x="20113" y="2781"/>
                    <a:pt x="20098" y="0"/>
                  </a:cubicBezTo>
                  <a:close/>
                </a:path>
              </a:pathLst>
            </a:custGeom>
            <a:solidFill>
              <a:srgbClr val="88C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4"/>
            <p:cNvSpPr/>
            <p:nvPr/>
          </p:nvSpPr>
          <p:spPr>
            <a:xfrm>
              <a:off x="6183600" y="2901275"/>
              <a:ext cx="380475" cy="616725"/>
            </a:xfrm>
            <a:custGeom>
              <a:avLst/>
              <a:gdLst/>
              <a:ahLst/>
              <a:cxnLst/>
              <a:rect l="l" t="t" r="r" b="b"/>
              <a:pathLst>
                <a:path w="15219" h="24669" fill="none" extrusionOk="0">
                  <a:moveTo>
                    <a:pt x="0" y="24669"/>
                  </a:moveTo>
                  <a:cubicBezTo>
                    <a:pt x="0" y="24669"/>
                    <a:pt x="2189" y="19197"/>
                    <a:pt x="4585" y="16402"/>
                  </a:cubicBezTo>
                  <a:cubicBezTo>
                    <a:pt x="6981" y="13607"/>
                    <a:pt x="11284" y="8445"/>
                    <a:pt x="12586" y="4585"/>
                  </a:cubicBezTo>
                  <a:cubicBezTo>
                    <a:pt x="13887" y="726"/>
                    <a:pt x="15218" y="1"/>
                    <a:pt x="15218" y="1"/>
                  </a:cubicBez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4"/>
            <p:cNvSpPr/>
            <p:nvPr/>
          </p:nvSpPr>
          <p:spPr>
            <a:xfrm>
              <a:off x="6189875" y="3393375"/>
              <a:ext cx="101700" cy="67700"/>
            </a:xfrm>
            <a:custGeom>
              <a:avLst/>
              <a:gdLst/>
              <a:ahLst/>
              <a:cxnLst/>
              <a:rect l="l" t="t" r="r" b="b"/>
              <a:pathLst>
                <a:path w="4068" h="2708" fill="none" extrusionOk="0">
                  <a:moveTo>
                    <a:pt x="4068" y="1154"/>
                  </a:moveTo>
                  <a:lnTo>
                    <a:pt x="755" y="2707"/>
                  </a:lnTo>
                  <a:lnTo>
                    <a:pt x="1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4"/>
            <p:cNvSpPr/>
            <p:nvPr/>
          </p:nvSpPr>
          <p:spPr>
            <a:xfrm>
              <a:off x="6234625" y="3310200"/>
              <a:ext cx="156400" cy="63625"/>
            </a:xfrm>
            <a:custGeom>
              <a:avLst/>
              <a:gdLst/>
              <a:ahLst/>
              <a:cxnLst/>
              <a:rect l="l" t="t" r="r" b="b"/>
              <a:pathLst>
                <a:path w="6256" h="2545" fill="none" extrusionOk="0">
                  <a:moveTo>
                    <a:pt x="6256" y="562"/>
                  </a:moveTo>
                  <a:lnTo>
                    <a:pt x="799" y="2544"/>
                  </a:lnTo>
                  <a:lnTo>
                    <a:pt x="0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4"/>
            <p:cNvSpPr/>
            <p:nvPr/>
          </p:nvSpPr>
          <p:spPr>
            <a:xfrm>
              <a:off x="6318175" y="3190400"/>
              <a:ext cx="129800" cy="76575"/>
            </a:xfrm>
            <a:custGeom>
              <a:avLst/>
              <a:gdLst/>
              <a:ahLst/>
              <a:cxnLst/>
              <a:rect l="l" t="t" r="r" b="b"/>
              <a:pathLst>
                <a:path w="5192" h="3063" fill="none" extrusionOk="0">
                  <a:moveTo>
                    <a:pt x="5191" y="1376"/>
                  </a:moveTo>
                  <a:lnTo>
                    <a:pt x="577" y="3062"/>
                  </a:lnTo>
                  <a:lnTo>
                    <a:pt x="1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4"/>
            <p:cNvSpPr/>
            <p:nvPr/>
          </p:nvSpPr>
          <p:spPr>
            <a:xfrm>
              <a:off x="6401725" y="3102425"/>
              <a:ext cx="81375" cy="70250"/>
            </a:xfrm>
            <a:custGeom>
              <a:avLst/>
              <a:gdLst/>
              <a:ahLst/>
              <a:cxnLst/>
              <a:rect l="l" t="t" r="r" b="b"/>
              <a:pathLst>
                <a:path w="3255" h="2810" fill="none" extrusionOk="0">
                  <a:moveTo>
                    <a:pt x="3254" y="1272"/>
                  </a:moveTo>
                  <a:lnTo>
                    <a:pt x="297" y="2810"/>
                  </a:lnTo>
                  <a:lnTo>
                    <a:pt x="1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4"/>
            <p:cNvSpPr/>
            <p:nvPr/>
          </p:nvSpPr>
          <p:spPr>
            <a:xfrm>
              <a:off x="6431300" y="3017750"/>
              <a:ext cx="104300" cy="74700"/>
            </a:xfrm>
            <a:custGeom>
              <a:avLst/>
              <a:gdLst/>
              <a:ahLst/>
              <a:cxnLst/>
              <a:rect l="l" t="t" r="r" b="b"/>
              <a:pathLst>
                <a:path w="4172" h="2988" fill="none" extrusionOk="0">
                  <a:moveTo>
                    <a:pt x="4171" y="1642"/>
                  </a:moveTo>
                  <a:lnTo>
                    <a:pt x="1228" y="2988"/>
                  </a:lnTo>
                  <a:lnTo>
                    <a:pt x="1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4"/>
            <p:cNvSpPr/>
            <p:nvPr/>
          </p:nvSpPr>
          <p:spPr>
            <a:xfrm>
              <a:off x="6498975" y="2912375"/>
              <a:ext cx="66200" cy="81000"/>
            </a:xfrm>
            <a:custGeom>
              <a:avLst/>
              <a:gdLst/>
              <a:ahLst/>
              <a:cxnLst/>
              <a:rect l="l" t="t" r="r" b="b"/>
              <a:pathLst>
                <a:path w="2648" h="3240" fill="none" extrusionOk="0">
                  <a:moveTo>
                    <a:pt x="2647" y="2145"/>
                  </a:moveTo>
                  <a:lnTo>
                    <a:pt x="296" y="3239"/>
                  </a:lnTo>
                  <a:lnTo>
                    <a:pt x="0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" name="Google Shape;113;p14"/>
          <p:cNvGrpSpPr/>
          <p:nvPr/>
        </p:nvGrpSpPr>
        <p:grpSpPr>
          <a:xfrm>
            <a:off x="8311279" y="3290636"/>
            <a:ext cx="902226" cy="1412438"/>
            <a:chOff x="3113425" y="3347900"/>
            <a:chExt cx="511350" cy="800475"/>
          </a:xfrm>
        </p:grpSpPr>
        <p:sp>
          <p:nvSpPr>
            <p:cNvPr id="114" name="Google Shape;114;p14"/>
            <p:cNvSpPr/>
            <p:nvPr/>
          </p:nvSpPr>
          <p:spPr>
            <a:xfrm>
              <a:off x="3113425" y="3347900"/>
              <a:ext cx="511350" cy="279175"/>
            </a:xfrm>
            <a:custGeom>
              <a:avLst/>
              <a:gdLst/>
              <a:ahLst/>
              <a:cxnLst/>
              <a:rect l="l" t="t" r="r" b="b"/>
              <a:pathLst>
                <a:path w="20454" h="11167" extrusionOk="0">
                  <a:moveTo>
                    <a:pt x="13512" y="0"/>
                  </a:moveTo>
                  <a:cubicBezTo>
                    <a:pt x="10961" y="0"/>
                    <a:pt x="9895" y="2456"/>
                    <a:pt x="9895" y="2456"/>
                  </a:cubicBezTo>
                  <a:cubicBezTo>
                    <a:pt x="9895" y="2456"/>
                    <a:pt x="9169" y="147"/>
                    <a:pt x="7010" y="147"/>
                  </a:cubicBezTo>
                  <a:cubicBezTo>
                    <a:pt x="6277" y="147"/>
                    <a:pt x="5380" y="413"/>
                    <a:pt x="4290" y="1125"/>
                  </a:cubicBezTo>
                  <a:cubicBezTo>
                    <a:pt x="1" y="3920"/>
                    <a:pt x="4083" y="8238"/>
                    <a:pt x="6434" y="8637"/>
                  </a:cubicBezTo>
                  <a:cubicBezTo>
                    <a:pt x="9140" y="9111"/>
                    <a:pt x="10264" y="11166"/>
                    <a:pt x="10264" y="11166"/>
                  </a:cubicBezTo>
                  <a:cubicBezTo>
                    <a:pt x="10264" y="11166"/>
                    <a:pt x="11876" y="8830"/>
                    <a:pt x="14331" y="8578"/>
                  </a:cubicBezTo>
                  <a:cubicBezTo>
                    <a:pt x="16801" y="8312"/>
                    <a:pt x="20454" y="3018"/>
                    <a:pt x="16062" y="711"/>
                  </a:cubicBezTo>
                  <a:cubicBezTo>
                    <a:pt x="15085" y="199"/>
                    <a:pt x="14238" y="0"/>
                    <a:pt x="13512" y="0"/>
                  </a:cubicBezTo>
                  <a:close/>
                </a:path>
              </a:pathLst>
            </a:custGeom>
            <a:solidFill>
              <a:srgbClr val="F49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4"/>
            <p:cNvSpPr/>
            <p:nvPr/>
          </p:nvSpPr>
          <p:spPr>
            <a:xfrm>
              <a:off x="3139325" y="3577275"/>
              <a:ext cx="455875" cy="279025"/>
            </a:xfrm>
            <a:custGeom>
              <a:avLst/>
              <a:gdLst/>
              <a:ahLst/>
              <a:cxnLst/>
              <a:rect l="l" t="t" r="r" b="b"/>
              <a:pathLst>
                <a:path w="18235" h="11161" extrusionOk="0">
                  <a:moveTo>
                    <a:pt x="5549" y="0"/>
                  </a:moveTo>
                  <a:cubicBezTo>
                    <a:pt x="4334" y="0"/>
                    <a:pt x="3206" y="521"/>
                    <a:pt x="2351" y="1755"/>
                  </a:cubicBezTo>
                  <a:cubicBezTo>
                    <a:pt x="0" y="5348"/>
                    <a:pt x="3120" y="8469"/>
                    <a:pt x="5398" y="8617"/>
                  </a:cubicBezTo>
                  <a:cubicBezTo>
                    <a:pt x="8385" y="8824"/>
                    <a:pt x="8903" y="11160"/>
                    <a:pt x="8903" y="11160"/>
                  </a:cubicBezTo>
                  <a:cubicBezTo>
                    <a:pt x="9036" y="9386"/>
                    <a:pt x="12497" y="8040"/>
                    <a:pt x="13665" y="7818"/>
                  </a:cubicBezTo>
                  <a:cubicBezTo>
                    <a:pt x="14833" y="7611"/>
                    <a:pt x="18235" y="3382"/>
                    <a:pt x="14730" y="1311"/>
                  </a:cubicBezTo>
                  <a:cubicBezTo>
                    <a:pt x="13572" y="627"/>
                    <a:pt x="12580" y="398"/>
                    <a:pt x="11769" y="398"/>
                  </a:cubicBezTo>
                  <a:cubicBezTo>
                    <a:pt x="10124" y="398"/>
                    <a:pt x="9228" y="1341"/>
                    <a:pt x="9228" y="1341"/>
                  </a:cubicBezTo>
                  <a:cubicBezTo>
                    <a:pt x="8037" y="510"/>
                    <a:pt x="6750" y="0"/>
                    <a:pt x="5549" y="0"/>
                  </a:cubicBezTo>
                  <a:close/>
                </a:path>
              </a:pathLst>
            </a:custGeom>
            <a:solidFill>
              <a:srgbClr val="F49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4"/>
            <p:cNvSpPr/>
            <p:nvPr/>
          </p:nvSpPr>
          <p:spPr>
            <a:xfrm>
              <a:off x="3118250" y="3802425"/>
              <a:ext cx="475100" cy="262775"/>
            </a:xfrm>
            <a:custGeom>
              <a:avLst/>
              <a:gdLst/>
              <a:ahLst/>
              <a:cxnLst/>
              <a:rect l="l" t="t" r="r" b="b"/>
              <a:pathLst>
                <a:path w="19004" h="10511" extrusionOk="0">
                  <a:moveTo>
                    <a:pt x="4890" y="1"/>
                  </a:moveTo>
                  <a:cubicBezTo>
                    <a:pt x="3768" y="1"/>
                    <a:pt x="2712" y="502"/>
                    <a:pt x="2041" y="1799"/>
                  </a:cubicBezTo>
                  <a:cubicBezTo>
                    <a:pt x="0" y="5748"/>
                    <a:pt x="3402" y="8528"/>
                    <a:pt x="5783" y="8617"/>
                  </a:cubicBezTo>
                  <a:cubicBezTo>
                    <a:pt x="8164" y="8721"/>
                    <a:pt x="9702" y="10510"/>
                    <a:pt x="9702" y="10510"/>
                  </a:cubicBezTo>
                  <a:cubicBezTo>
                    <a:pt x="9716" y="9889"/>
                    <a:pt x="11964" y="8676"/>
                    <a:pt x="14508" y="7966"/>
                  </a:cubicBezTo>
                  <a:cubicBezTo>
                    <a:pt x="17052" y="7242"/>
                    <a:pt x="19004" y="1711"/>
                    <a:pt x="14833" y="794"/>
                  </a:cubicBezTo>
                  <a:cubicBezTo>
                    <a:pt x="14397" y="699"/>
                    <a:pt x="13998" y="657"/>
                    <a:pt x="13632" y="657"/>
                  </a:cubicBezTo>
                  <a:cubicBezTo>
                    <a:pt x="10519" y="657"/>
                    <a:pt x="9879" y="3737"/>
                    <a:pt x="9879" y="3737"/>
                  </a:cubicBezTo>
                  <a:cubicBezTo>
                    <a:pt x="9750" y="2089"/>
                    <a:pt x="7182" y="1"/>
                    <a:pt x="4890" y="1"/>
                  </a:cubicBezTo>
                  <a:close/>
                </a:path>
              </a:pathLst>
            </a:custGeom>
            <a:solidFill>
              <a:srgbClr val="F49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4"/>
            <p:cNvSpPr/>
            <p:nvPr/>
          </p:nvSpPr>
          <p:spPr>
            <a:xfrm>
              <a:off x="3341925" y="3496525"/>
              <a:ext cx="46225" cy="651850"/>
            </a:xfrm>
            <a:custGeom>
              <a:avLst/>
              <a:gdLst/>
              <a:ahLst/>
              <a:cxnLst/>
              <a:rect l="l" t="t" r="r" b="b"/>
              <a:pathLst>
                <a:path w="1849" h="26074" extrusionOk="0">
                  <a:moveTo>
                    <a:pt x="932" y="1"/>
                  </a:moveTo>
                  <a:lnTo>
                    <a:pt x="0" y="26074"/>
                  </a:lnTo>
                  <a:lnTo>
                    <a:pt x="1849" y="26074"/>
                  </a:lnTo>
                  <a:lnTo>
                    <a:pt x="1376" y="1"/>
                  </a:lnTo>
                  <a:close/>
                </a:path>
              </a:pathLst>
            </a:custGeom>
            <a:solidFill>
              <a:srgbClr val="22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4"/>
            <p:cNvSpPr/>
            <p:nvPr/>
          </p:nvSpPr>
          <p:spPr>
            <a:xfrm>
              <a:off x="3220650" y="3406325"/>
              <a:ext cx="279900" cy="115750"/>
            </a:xfrm>
            <a:custGeom>
              <a:avLst/>
              <a:gdLst/>
              <a:ahLst/>
              <a:cxnLst/>
              <a:rect l="l" t="t" r="r" b="b"/>
              <a:pathLst>
                <a:path w="11196" h="4630" fill="none" extrusionOk="0">
                  <a:moveTo>
                    <a:pt x="1" y="917"/>
                  </a:moveTo>
                  <a:lnTo>
                    <a:pt x="6020" y="4629"/>
                  </a:lnTo>
                  <a:lnTo>
                    <a:pt x="11196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4"/>
            <p:cNvSpPr/>
            <p:nvPr/>
          </p:nvSpPr>
          <p:spPr>
            <a:xfrm>
              <a:off x="3220650" y="3398925"/>
              <a:ext cx="46250" cy="73975"/>
            </a:xfrm>
            <a:custGeom>
              <a:avLst/>
              <a:gdLst/>
              <a:ahLst/>
              <a:cxnLst/>
              <a:rect l="l" t="t" r="r" b="b"/>
              <a:pathLst>
                <a:path w="1850" h="2959" fill="none" extrusionOk="0">
                  <a:moveTo>
                    <a:pt x="1687" y="1"/>
                  </a:moveTo>
                  <a:lnTo>
                    <a:pt x="1849" y="2352"/>
                  </a:lnTo>
                  <a:lnTo>
                    <a:pt x="1" y="2958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4"/>
            <p:cNvSpPr/>
            <p:nvPr/>
          </p:nvSpPr>
          <p:spPr>
            <a:xfrm>
              <a:off x="3302350" y="3409275"/>
              <a:ext cx="4100" cy="70275"/>
            </a:xfrm>
            <a:custGeom>
              <a:avLst/>
              <a:gdLst/>
              <a:ahLst/>
              <a:cxnLst/>
              <a:rect l="l" t="t" r="r" b="b"/>
              <a:pathLst>
                <a:path w="164" h="2811" fill="none" extrusionOk="0">
                  <a:moveTo>
                    <a:pt x="164" y="1"/>
                  </a:moveTo>
                  <a:lnTo>
                    <a:pt x="1" y="281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4"/>
            <p:cNvSpPr/>
            <p:nvPr/>
          </p:nvSpPr>
          <p:spPr>
            <a:xfrm>
              <a:off x="3274250" y="3459575"/>
              <a:ext cx="59550" cy="54000"/>
            </a:xfrm>
            <a:custGeom>
              <a:avLst/>
              <a:gdLst/>
              <a:ahLst/>
              <a:cxnLst/>
              <a:rect l="l" t="t" r="r" b="b"/>
              <a:pathLst>
                <a:path w="2382" h="2160" fill="none" extrusionOk="0">
                  <a:moveTo>
                    <a:pt x="1" y="2159"/>
                  </a:moveTo>
                  <a:lnTo>
                    <a:pt x="2382" y="1582"/>
                  </a:lnTo>
                  <a:lnTo>
                    <a:pt x="2278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4"/>
            <p:cNvSpPr/>
            <p:nvPr/>
          </p:nvSpPr>
          <p:spPr>
            <a:xfrm>
              <a:off x="3406250" y="3444400"/>
              <a:ext cx="25" cy="46250"/>
            </a:xfrm>
            <a:custGeom>
              <a:avLst/>
              <a:gdLst/>
              <a:ahLst/>
              <a:cxnLst/>
              <a:rect l="l" t="t" r="r" b="b"/>
              <a:pathLst>
                <a:path w="1" h="1850" fill="none" extrusionOk="0">
                  <a:moveTo>
                    <a:pt x="1" y="1"/>
                  </a:moveTo>
                  <a:lnTo>
                    <a:pt x="1" y="184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4"/>
            <p:cNvSpPr/>
            <p:nvPr/>
          </p:nvSpPr>
          <p:spPr>
            <a:xfrm>
              <a:off x="3442850" y="3391175"/>
              <a:ext cx="57700" cy="81725"/>
            </a:xfrm>
            <a:custGeom>
              <a:avLst/>
              <a:gdLst/>
              <a:ahLst/>
              <a:cxnLst/>
              <a:rect l="l" t="t" r="r" b="b"/>
              <a:pathLst>
                <a:path w="2308" h="3269" fill="none" extrusionOk="0">
                  <a:moveTo>
                    <a:pt x="1" y="0"/>
                  </a:moveTo>
                  <a:lnTo>
                    <a:pt x="1" y="2677"/>
                  </a:lnTo>
                  <a:lnTo>
                    <a:pt x="2308" y="3268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4"/>
            <p:cNvSpPr/>
            <p:nvPr/>
          </p:nvSpPr>
          <p:spPr>
            <a:xfrm>
              <a:off x="3471700" y="3398925"/>
              <a:ext cx="35875" cy="33300"/>
            </a:xfrm>
            <a:custGeom>
              <a:avLst/>
              <a:gdLst/>
              <a:ahLst/>
              <a:cxnLst/>
              <a:rect l="l" t="t" r="r" b="b"/>
              <a:pathLst>
                <a:path w="1435" h="1332" fill="none" extrusionOk="0">
                  <a:moveTo>
                    <a:pt x="0" y="1"/>
                  </a:moveTo>
                  <a:lnTo>
                    <a:pt x="0" y="1332"/>
                  </a:lnTo>
                  <a:lnTo>
                    <a:pt x="1435" y="1332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4"/>
            <p:cNvSpPr/>
            <p:nvPr/>
          </p:nvSpPr>
          <p:spPr>
            <a:xfrm>
              <a:off x="3388125" y="3510225"/>
              <a:ext cx="54750" cy="25"/>
            </a:xfrm>
            <a:custGeom>
              <a:avLst/>
              <a:gdLst/>
              <a:ahLst/>
              <a:cxnLst/>
              <a:rect l="l" t="t" r="r" b="b"/>
              <a:pathLst>
                <a:path w="2190" h="1" fill="none" extrusionOk="0">
                  <a:moveTo>
                    <a:pt x="1" y="0"/>
                  </a:moveTo>
                  <a:lnTo>
                    <a:pt x="2190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4"/>
            <p:cNvSpPr/>
            <p:nvPr/>
          </p:nvSpPr>
          <p:spPr>
            <a:xfrm>
              <a:off x="3208825" y="3643325"/>
              <a:ext cx="280275" cy="103175"/>
            </a:xfrm>
            <a:custGeom>
              <a:avLst/>
              <a:gdLst/>
              <a:ahLst/>
              <a:cxnLst/>
              <a:rect l="l" t="t" r="r" b="b"/>
              <a:pathLst>
                <a:path w="11211" h="4127" fill="none" extrusionOk="0">
                  <a:moveTo>
                    <a:pt x="0" y="459"/>
                  </a:moveTo>
                  <a:lnTo>
                    <a:pt x="6655" y="4126"/>
                  </a:lnTo>
                  <a:lnTo>
                    <a:pt x="11210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4"/>
            <p:cNvSpPr/>
            <p:nvPr/>
          </p:nvSpPr>
          <p:spPr>
            <a:xfrm>
              <a:off x="3213625" y="3631475"/>
              <a:ext cx="45125" cy="58450"/>
            </a:xfrm>
            <a:custGeom>
              <a:avLst/>
              <a:gdLst/>
              <a:ahLst/>
              <a:cxnLst/>
              <a:rect l="l" t="t" r="r" b="b"/>
              <a:pathLst>
                <a:path w="1805" h="2338" fill="none" extrusionOk="0">
                  <a:moveTo>
                    <a:pt x="1" y="2337"/>
                  </a:moveTo>
                  <a:lnTo>
                    <a:pt x="1805" y="2027"/>
                  </a:lnTo>
                  <a:lnTo>
                    <a:pt x="1805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4"/>
            <p:cNvSpPr/>
            <p:nvPr/>
          </p:nvSpPr>
          <p:spPr>
            <a:xfrm>
              <a:off x="3298675" y="3649975"/>
              <a:ext cx="25" cy="54375"/>
            </a:xfrm>
            <a:custGeom>
              <a:avLst/>
              <a:gdLst/>
              <a:ahLst/>
              <a:cxnLst/>
              <a:rect l="l" t="t" r="r" b="b"/>
              <a:pathLst>
                <a:path w="1" h="2175" fill="none" extrusionOk="0">
                  <a:moveTo>
                    <a:pt x="0" y="0"/>
                  </a:moveTo>
                  <a:lnTo>
                    <a:pt x="0" y="2174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4"/>
            <p:cNvSpPr/>
            <p:nvPr/>
          </p:nvSpPr>
          <p:spPr>
            <a:xfrm>
              <a:off x="3274250" y="3660700"/>
              <a:ext cx="55500" cy="79125"/>
            </a:xfrm>
            <a:custGeom>
              <a:avLst/>
              <a:gdLst/>
              <a:ahLst/>
              <a:cxnLst/>
              <a:rect l="l" t="t" r="r" b="b"/>
              <a:pathLst>
                <a:path w="2220" h="3165" fill="none" extrusionOk="0">
                  <a:moveTo>
                    <a:pt x="1" y="3165"/>
                  </a:moveTo>
                  <a:lnTo>
                    <a:pt x="2219" y="2425"/>
                  </a:lnTo>
                  <a:lnTo>
                    <a:pt x="2219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4"/>
            <p:cNvSpPr/>
            <p:nvPr/>
          </p:nvSpPr>
          <p:spPr>
            <a:xfrm>
              <a:off x="3310125" y="3737950"/>
              <a:ext cx="42900" cy="25550"/>
            </a:xfrm>
            <a:custGeom>
              <a:avLst/>
              <a:gdLst/>
              <a:ahLst/>
              <a:cxnLst/>
              <a:rect l="l" t="t" r="r" b="b"/>
              <a:pathLst>
                <a:path w="1716" h="1022" fill="none" extrusionOk="0">
                  <a:moveTo>
                    <a:pt x="0" y="1021"/>
                  </a:moveTo>
                  <a:lnTo>
                    <a:pt x="1716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4"/>
            <p:cNvSpPr/>
            <p:nvPr/>
          </p:nvSpPr>
          <p:spPr>
            <a:xfrm>
              <a:off x="3395900" y="3672150"/>
              <a:ext cx="79150" cy="54000"/>
            </a:xfrm>
            <a:custGeom>
              <a:avLst/>
              <a:gdLst/>
              <a:ahLst/>
              <a:cxnLst/>
              <a:rect l="l" t="t" r="r" b="b"/>
              <a:pathLst>
                <a:path w="3166" h="2160" fill="none" extrusionOk="0">
                  <a:moveTo>
                    <a:pt x="1" y="1"/>
                  </a:moveTo>
                  <a:lnTo>
                    <a:pt x="134" y="1967"/>
                  </a:lnTo>
                  <a:lnTo>
                    <a:pt x="3165" y="216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4"/>
            <p:cNvSpPr/>
            <p:nvPr/>
          </p:nvSpPr>
          <p:spPr>
            <a:xfrm>
              <a:off x="3442850" y="3637775"/>
              <a:ext cx="56225" cy="44375"/>
            </a:xfrm>
            <a:custGeom>
              <a:avLst/>
              <a:gdLst/>
              <a:ahLst/>
              <a:cxnLst/>
              <a:rect l="l" t="t" r="r" b="b"/>
              <a:pathLst>
                <a:path w="2249" h="1775" fill="none" extrusionOk="0">
                  <a:moveTo>
                    <a:pt x="1" y="0"/>
                  </a:moveTo>
                  <a:lnTo>
                    <a:pt x="1" y="1775"/>
                  </a:lnTo>
                  <a:lnTo>
                    <a:pt x="2249" y="1568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4"/>
            <p:cNvSpPr/>
            <p:nvPr/>
          </p:nvSpPr>
          <p:spPr>
            <a:xfrm>
              <a:off x="3198100" y="3858850"/>
              <a:ext cx="302825" cy="132775"/>
            </a:xfrm>
            <a:custGeom>
              <a:avLst/>
              <a:gdLst/>
              <a:ahLst/>
              <a:cxnLst/>
              <a:rect l="l" t="t" r="r" b="b"/>
              <a:pathLst>
                <a:path w="12113" h="5311" fill="none" extrusionOk="0">
                  <a:moveTo>
                    <a:pt x="0" y="1317"/>
                  </a:moveTo>
                  <a:lnTo>
                    <a:pt x="2751" y="2293"/>
                  </a:lnTo>
                  <a:lnTo>
                    <a:pt x="6685" y="5310"/>
                  </a:lnTo>
                  <a:lnTo>
                    <a:pt x="12113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4"/>
            <p:cNvSpPr/>
            <p:nvPr/>
          </p:nvSpPr>
          <p:spPr>
            <a:xfrm>
              <a:off x="3258725" y="3855175"/>
              <a:ext cx="8175" cy="61025"/>
            </a:xfrm>
            <a:custGeom>
              <a:avLst/>
              <a:gdLst/>
              <a:ahLst/>
              <a:cxnLst/>
              <a:rect l="l" t="t" r="r" b="b"/>
              <a:pathLst>
                <a:path w="327" h="2441" fill="none" extrusionOk="0">
                  <a:moveTo>
                    <a:pt x="1" y="0"/>
                  </a:moveTo>
                  <a:lnTo>
                    <a:pt x="326" y="244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4"/>
            <p:cNvSpPr/>
            <p:nvPr/>
          </p:nvSpPr>
          <p:spPr>
            <a:xfrm>
              <a:off x="3226200" y="3934650"/>
              <a:ext cx="60275" cy="56975"/>
            </a:xfrm>
            <a:custGeom>
              <a:avLst/>
              <a:gdLst/>
              <a:ahLst/>
              <a:cxnLst/>
              <a:rect l="l" t="t" r="r" b="b"/>
              <a:pathLst>
                <a:path w="2411" h="2279" fill="none" extrusionOk="0">
                  <a:moveTo>
                    <a:pt x="0" y="415"/>
                  </a:moveTo>
                  <a:lnTo>
                    <a:pt x="2411" y="1"/>
                  </a:lnTo>
                  <a:lnTo>
                    <a:pt x="1050" y="2278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4"/>
            <p:cNvSpPr/>
            <p:nvPr/>
          </p:nvSpPr>
          <p:spPr>
            <a:xfrm>
              <a:off x="3318250" y="3884375"/>
              <a:ext cx="5200" cy="71000"/>
            </a:xfrm>
            <a:custGeom>
              <a:avLst/>
              <a:gdLst/>
              <a:ahLst/>
              <a:cxnLst/>
              <a:rect l="l" t="t" r="r" b="b"/>
              <a:pathLst>
                <a:path w="208" h="2840" fill="none" extrusionOk="0">
                  <a:moveTo>
                    <a:pt x="208" y="0"/>
                  </a:moveTo>
                  <a:lnTo>
                    <a:pt x="1" y="284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4"/>
            <p:cNvSpPr/>
            <p:nvPr/>
          </p:nvSpPr>
          <p:spPr>
            <a:xfrm>
              <a:off x="3409200" y="3901000"/>
              <a:ext cx="57700" cy="61400"/>
            </a:xfrm>
            <a:custGeom>
              <a:avLst/>
              <a:gdLst/>
              <a:ahLst/>
              <a:cxnLst/>
              <a:rect l="l" t="t" r="r" b="b"/>
              <a:pathLst>
                <a:path w="2308" h="2456" fill="none" extrusionOk="0">
                  <a:moveTo>
                    <a:pt x="1" y="1"/>
                  </a:moveTo>
                  <a:lnTo>
                    <a:pt x="134" y="1761"/>
                  </a:lnTo>
                  <a:lnTo>
                    <a:pt x="2308" y="2456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4"/>
            <p:cNvSpPr/>
            <p:nvPr/>
          </p:nvSpPr>
          <p:spPr>
            <a:xfrm>
              <a:off x="3460975" y="3858850"/>
              <a:ext cx="39950" cy="38475"/>
            </a:xfrm>
            <a:custGeom>
              <a:avLst/>
              <a:gdLst/>
              <a:ahLst/>
              <a:cxnLst/>
              <a:rect l="l" t="t" r="r" b="b"/>
              <a:pathLst>
                <a:path w="1598" h="1539" fill="none" extrusionOk="0">
                  <a:moveTo>
                    <a:pt x="178" y="1"/>
                  </a:moveTo>
                  <a:lnTo>
                    <a:pt x="0" y="1539"/>
                  </a:lnTo>
                  <a:lnTo>
                    <a:pt x="1598" y="1539"/>
                  </a:lnTo>
                </a:path>
              </a:pathLst>
            </a:custGeom>
            <a:noFill/>
            <a:ln w="4425" cap="rnd" cmpd="sng">
              <a:solidFill>
                <a:srgbClr val="5E882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CUSTOM_2_2_1_1_1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2"/>
          <p:cNvSpPr txBox="1">
            <a:spLocks noGrp="1"/>
          </p:cNvSpPr>
          <p:nvPr>
            <p:ph type="title"/>
          </p:nvPr>
        </p:nvSpPr>
        <p:spPr>
          <a:xfrm>
            <a:off x="713250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DM Serif Display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DM Serif Display"/>
              <a:buNone/>
              <a:defRPr sz="2800" i="1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DM Serif Display"/>
              <a:buNone/>
              <a:defRPr sz="2800" i="1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DM Serif Display"/>
              <a:buNone/>
              <a:defRPr sz="2800" i="1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DM Serif Display"/>
              <a:buNone/>
              <a:defRPr sz="2800" i="1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DM Serif Display"/>
              <a:buNone/>
              <a:defRPr sz="2800" i="1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DM Serif Display"/>
              <a:buNone/>
              <a:defRPr sz="2800" i="1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DM Serif Display"/>
              <a:buNone/>
              <a:defRPr sz="2800" i="1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DM Serif Display"/>
              <a:buNone/>
              <a:defRPr sz="2800" i="1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endParaRPr/>
          </a:p>
        </p:txBody>
      </p:sp>
      <p:sp>
        <p:nvSpPr>
          <p:cNvPr id="310" name="Google Shape;310;p22"/>
          <p:cNvSpPr txBox="1">
            <a:spLocks noGrp="1"/>
          </p:cNvSpPr>
          <p:nvPr>
            <p:ph type="subTitle" idx="1"/>
          </p:nvPr>
        </p:nvSpPr>
        <p:spPr>
          <a:xfrm>
            <a:off x="713250" y="1406625"/>
            <a:ext cx="2439300" cy="37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lt2"/>
                </a:solidFill>
                <a:latin typeface="Adamina"/>
                <a:ea typeface="Adamina"/>
                <a:cs typeface="Adamina"/>
                <a:sym typeface="Adamin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lt2"/>
                </a:solidFill>
                <a:latin typeface="Adamina"/>
                <a:ea typeface="Adamina"/>
                <a:cs typeface="Adamina"/>
                <a:sym typeface="Adamin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lt2"/>
                </a:solidFill>
                <a:latin typeface="Adamina"/>
                <a:ea typeface="Adamina"/>
                <a:cs typeface="Adamina"/>
                <a:sym typeface="Adamin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lt2"/>
                </a:solidFill>
                <a:latin typeface="Adamina"/>
                <a:ea typeface="Adamina"/>
                <a:cs typeface="Adamina"/>
                <a:sym typeface="Adamin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lt2"/>
                </a:solidFill>
                <a:latin typeface="Adamina"/>
                <a:ea typeface="Adamina"/>
                <a:cs typeface="Adamina"/>
                <a:sym typeface="Adamin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lt2"/>
                </a:solidFill>
                <a:latin typeface="Adamina"/>
                <a:ea typeface="Adamina"/>
                <a:cs typeface="Adamina"/>
                <a:sym typeface="Adamin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lt2"/>
                </a:solidFill>
                <a:latin typeface="Adamina"/>
                <a:ea typeface="Adamina"/>
                <a:cs typeface="Adamina"/>
                <a:sym typeface="Adamin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lt2"/>
                </a:solidFill>
                <a:latin typeface="Adamina"/>
                <a:ea typeface="Adamina"/>
                <a:cs typeface="Adamina"/>
                <a:sym typeface="Adamin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lt2"/>
                </a:solidFill>
                <a:latin typeface="Adamina"/>
                <a:ea typeface="Adamina"/>
                <a:cs typeface="Adamina"/>
                <a:sym typeface="Adamina"/>
              </a:defRPr>
            </a:lvl9pPr>
          </a:lstStyle>
          <a:p>
            <a:endParaRPr/>
          </a:p>
        </p:txBody>
      </p:sp>
      <p:sp>
        <p:nvSpPr>
          <p:cNvPr id="311" name="Google Shape;311;p22"/>
          <p:cNvSpPr txBox="1">
            <a:spLocks noGrp="1"/>
          </p:cNvSpPr>
          <p:nvPr>
            <p:ph type="subTitle" idx="2"/>
          </p:nvPr>
        </p:nvSpPr>
        <p:spPr>
          <a:xfrm>
            <a:off x="713250" y="1740951"/>
            <a:ext cx="2439300" cy="104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22"/>
          <p:cNvSpPr txBox="1">
            <a:spLocks noGrp="1"/>
          </p:cNvSpPr>
          <p:nvPr>
            <p:ph type="subTitle" idx="3"/>
          </p:nvPr>
        </p:nvSpPr>
        <p:spPr>
          <a:xfrm>
            <a:off x="3294250" y="1406625"/>
            <a:ext cx="2439300" cy="37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lt2"/>
                </a:solidFill>
                <a:latin typeface="Adamina"/>
                <a:ea typeface="Adamina"/>
                <a:cs typeface="Adamina"/>
                <a:sym typeface="Adamin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lt2"/>
                </a:solidFill>
                <a:latin typeface="Adamina"/>
                <a:ea typeface="Adamina"/>
                <a:cs typeface="Adamina"/>
                <a:sym typeface="Adamin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lt2"/>
                </a:solidFill>
                <a:latin typeface="Adamina"/>
                <a:ea typeface="Adamina"/>
                <a:cs typeface="Adamina"/>
                <a:sym typeface="Adamin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lt2"/>
                </a:solidFill>
                <a:latin typeface="Adamina"/>
                <a:ea typeface="Adamina"/>
                <a:cs typeface="Adamina"/>
                <a:sym typeface="Adamin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lt2"/>
                </a:solidFill>
                <a:latin typeface="Adamina"/>
                <a:ea typeface="Adamina"/>
                <a:cs typeface="Adamina"/>
                <a:sym typeface="Adamin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lt2"/>
                </a:solidFill>
                <a:latin typeface="Adamina"/>
                <a:ea typeface="Adamina"/>
                <a:cs typeface="Adamina"/>
                <a:sym typeface="Adamin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lt2"/>
                </a:solidFill>
                <a:latin typeface="Adamina"/>
                <a:ea typeface="Adamina"/>
                <a:cs typeface="Adamina"/>
                <a:sym typeface="Adamin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lt2"/>
                </a:solidFill>
                <a:latin typeface="Adamina"/>
                <a:ea typeface="Adamina"/>
                <a:cs typeface="Adamina"/>
                <a:sym typeface="Adamin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lt2"/>
                </a:solidFill>
                <a:latin typeface="Adamina"/>
                <a:ea typeface="Adamina"/>
                <a:cs typeface="Adamina"/>
                <a:sym typeface="Adamina"/>
              </a:defRPr>
            </a:lvl9pPr>
          </a:lstStyle>
          <a:p>
            <a:endParaRPr/>
          </a:p>
        </p:txBody>
      </p:sp>
      <p:sp>
        <p:nvSpPr>
          <p:cNvPr id="313" name="Google Shape;313;p22"/>
          <p:cNvSpPr txBox="1">
            <a:spLocks noGrp="1"/>
          </p:cNvSpPr>
          <p:nvPr>
            <p:ph type="subTitle" idx="4"/>
          </p:nvPr>
        </p:nvSpPr>
        <p:spPr>
          <a:xfrm>
            <a:off x="3294250" y="1740950"/>
            <a:ext cx="2439300" cy="104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22"/>
          <p:cNvSpPr txBox="1">
            <a:spLocks noGrp="1"/>
          </p:cNvSpPr>
          <p:nvPr>
            <p:ph type="subTitle" idx="5"/>
          </p:nvPr>
        </p:nvSpPr>
        <p:spPr>
          <a:xfrm>
            <a:off x="2061900" y="3098675"/>
            <a:ext cx="2418900" cy="37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lt2"/>
                </a:solidFill>
                <a:latin typeface="Adamina"/>
                <a:ea typeface="Adamina"/>
                <a:cs typeface="Adamina"/>
                <a:sym typeface="Adamin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lt2"/>
                </a:solidFill>
                <a:latin typeface="Adamina"/>
                <a:ea typeface="Adamina"/>
                <a:cs typeface="Adamina"/>
                <a:sym typeface="Adamin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lt2"/>
                </a:solidFill>
                <a:latin typeface="Adamina"/>
                <a:ea typeface="Adamina"/>
                <a:cs typeface="Adamina"/>
                <a:sym typeface="Adamin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lt2"/>
                </a:solidFill>
                <a:latin typeface="Adamina"/>
                <a:ea typeface="Adamina"/>
                <a:cs typeface="Adamina"/>
                <a:sym typeface="Adamin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lt2"/>
                </a:solidFill>
                <a:latin typeface="Adamina"/>
                <a:ea typeface="Adamina"/>
                <a:cs typeface="Adamina"/>
                <a:sym typeface="Adamin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lt2"/>
                </a:solidFill>
                <a:latin typeface="Adamina"/>
                <a:ea typeface="Adamina"/>
                <a:cs typeface="Adamina"/>
                <a:sym typeface="Adamin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lt2"/>
                </a:solidFill>
                <a:latin typeface="Adamina"/>
                <a:ea typeface="Adamina"/>
                <a:cs typeface="Adamina"/>
                <a:sym typeface="Adamin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lt2"/>
                </a:solidFill>
                <a:latin typeface="Adamina"/>
                <a:ea typeface="Adamina"/>
                <a:cs typeface="Adamina"/>
                <a:sym typeface="Adamin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lt2"/>
                </a:solidFill>
                <a:latin typeface="Adamina"/>
                <a:ea typeface="Adamina"/>
                <a:cs typeface="Adamina"/>
                <a:sym typeface="Adamina"/>
              </a:defRPr>
            </a:lvl9pPr>
          </a:lstStyle>
          <a:p>
            <a:endParaRPr/>
          </a:p>
        </p:txBody>
      </p:sp>
      <p:sp>
        <p:nvSpPr>
          <p:cNvPr id="315" name="Google Shape;315;p22"/>
          <p:cNvSpPr txBox="1">
            <a:spLocks noGrp="1"/>
          </p:cNvSpPr>
          <p:nvPr>
            <p:ph type="subTitle" idx="6"/>
          </p:nvPr>
        </p:nvSpPr>
        <p:spPr>
          <a:xfrm>
            <a:off x="2061900" y="3433000"/>
            <a:ext cx="2418900" cy="104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22"/>
          <p:cNvSpPr/>
          <p:nvPr/>
        </p:nvSpPr>
        <p:spPr>
          <a:xfrm>
            <a:off x="5933313" y="839313"/>
            <a:ext cx="495825" cy="272875"/>
          </a:xfrm>
          <a:custGeom>
            <a:avLst/>
            <a:gdLst/>
            <a:ahLst/>
            <a:cxnLst/>
            <a:rect l="l" t="t" r="r" b="b"/>
            <a:pathLst>
              <a:path w="19833" h="10915" extrusionOk="0">
                <a:moveTo>
                  <a:pt x="11802" y="1"/>
                </a:moveTo>
                <a:cubicBezTo>
                  <a:pt x="10176" y="1"/>
                  <a:pt x="8800" y="1036"/>
                  <a:pt x="8297" y="2500"/>
                </a:cubicBezTo>
                <a:cubicBezTo>
                  <a:pt x="7795" y="2204"/>
                  <a:pt x="7218" y="2041"/>
                  <a:pt x="6611" y="2041"/>
                </a:cubicBezTo>
                <a:cubicBezTo>
                  <a:pt x="4807" y="2041"/>
                  <a:pt x="3328" y="3461"/>
                  <a:pt x="3254" y="5251"/>
                </a:cubicBezTo>
                <a:cubicBezTo>
                  <a:pt x="3121" y="5236"/>
                  <a:pt x="2988" y="5221"/>
                  <a:pt x="2840" y="5221"/>
                </a:cubicBezTo>
                <a:cubicBezTo>
                  <a:pt x="1273" y="5221"/>
                  <a:pt x="1" y="6493"/>
                  <a:pt x="1" y="8075"/>
                </a:cubicBezTo>
                <a:cubicBezTo>
                  <a:pt x="1" y="9643"/>
                  <a:pt x="1273" y="10915"/>
                  <a:pt x="2840" y="10915"/>
                </a:cubicBezTo>
                <a:lnTo>
                  <a:pt x="16091" y="10915"/>
                </a:lnTo>
                <a:cubicBezTo>
                  <a:pt x="18162" y="10856"/>
                  <a:pt x="19833" y="9170"/>
                  <a:pt x="19833" y="7084"/>
                </a:cubicBezTo>
                <a:cubicBezTo>
                  <a:pt x="19833" y="4955"/>
                  <a:pt x="18117" y="3239"/>
                  <a:pt x="15988" y="3239"/>
                </a:cubicBezTo>
                <a:cubicBezTo>
                  <a:pt x="15810" y="3239"/>
                  <a:pt x="15647" y="3254"/>
                  <a:pt x="15470" y="3284"/>
                </a:cubicBezTo>
                <a:cubicBezTo>
                  <a:pt x="15263" y="1435"/>
                  <a:pt x="13695" y="1"/>
                  <a:pt x="1180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22"/>
          <p:cNvSpPr/>
          <p:nvPr/>
        </p:nvSpPr>
        <p:spPr>
          <a:xfrm>
            <a:off x="4060013" y="148738"/>
            <a:ext cx="495825" cy="272875"/>
          </a:xfrm>
          <a:custGeom>
            <a:avLst/>
            <a:gdLst/>
            <a:ahLst/>
            <a:cxnLst/>
            <a:rect l="l" t="t" r="r" b="b"/>
            <a:pathLst>
              <a:path w="19833" h="10915" extrusionOk="0">
                <a:moveTo>
                  <a:pt x="11802" y="1"/>
                </a:moveTo>
                <a:cubicBezTo>
                  <a:pt x="10176" y="1"/>
                  <a:pt x="8800" y="1036"/>
                  <a:pt x="8297" y="2500"/>
                </a:cubicBezTo>
                <a:cubicBezTo>
                  <a:pt x="7795" y="2204"/>
                  <a:pt x="7218" y="2041"/>
                  <a:pt x="6611" y="2041"/>
                </a:cubicBezTo>
                <a:cubicBezTo>
                  <a:pt x="4807" y="2041"/>
                  <a:pt x="3328" y="3461"/>
                  <a:pt x="3254" y="5251"/>
                </a:cubicBezTo>
                <a:cubicBezTo>
                  <a:pt x="3121" y="5236"/>
                  <a:pt x="2988" y="5221"/>
                  <a:pt x="2840" y="5221"/>
                </a:cubicBezTo>
                <a:cubicBezTo>
                  <a:pt x="1273" y="5221"/>
                  <a:pt x="1" y="6493"/>
                  <a:pt x="1" y="8075"/>
                </a:cubicBezTo>
                <a:cubicBezTo>
                  <a:pt x="1" y="9643"/>
                  <a:pt x="1273" y="10915"/>
                  <a:pt x="2840" y="10915"/>
                </a:cubicBezTo>
                <a:lnTo>
                  <a:pt x="16091" y="10915"/>
                </a:lnTo>
                <a:cubicBezTo>
                  <a:pt x="18162" y="10856"/>
                  <a:pt x="19833" y="9170"/>
                  <a:pt x="19833" y="7084"/>
                </a:cubicBezTo>
                <a:cubicBezTo>
                  <a:pt x="19833" y="4955"/>
                  <a:pt x="18117" y="3239"/>
                  <a:pt x="15988" y="3239"/>
                </a:cubicBezTo>
                <a:cubicBezTo>
                  <a:pt x="15810" y="3239"/>
                  <a:pt x="15647" y="3254"/>
                  <a:pt x="15470" y="3284"/>
                </a:cubicBezTo>
                <a:cubicBezTo>
                  <a:pt x="15263" y="1435"/>
                  <a:pt x="13695" y="1"/>
                  <a:pt x="1180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22"/>
          <p:cNvSpPr/>
          <p:nvPr/>
        </p:nvSpPr>
        <p:spPr>
          <a:xfrm>
            <a:off x="243738" y="1290125"/>
            <a:ext cx="495825" cy="272875"/>
          </a:xfrm>
          <a:custGeom>
            <a:avLst/>
            <a:gdLst/>
            <a:ahLst/>
            <a:cxnLst/>
            <a:rect l="l" t="t" r="r" b="b"/>
            <a:pathLst>
              <a:path w="19833" h="10915" extrusionOk="0">
                <a:moveTo>
                  <a:pt x="11802" y="1"/>
                </a:moveTo>
                <a:cubicBezTo>
                  <a:pt x="10176" y="1"/>
                  <a:pt x="8800" y="1036"/>
                  <a:pt x="8297" y="2500"/>
                </a:cubicBezTo>
                <a:cubicBezTo>
                  <a:pt x="7795" y="2204"/>
                  <a:pt x="7218" y="2041"/>
                  <a:pt x="6611" y="2041"/>
                </a:cubicBezTo>
                <a:cubicBezTo>
                  <a:pt x="4807" y="2041"/>
                  <a:pt x="3328" y="3461"/>
                  <a:pt x="3254" y="5251"/>
                </a:cubicBezTo>
                <a:cubicBezTo>
                  <a:pt x="3121" y="5236"/>
                  <a:pt x="2988" y="5221"/>
                  <a:pt x="2840" y="5221"/>
                </a:cubicBezTo>
                <a:cubicBezTo>
                  <a:pt x="1273" y="5221"/>
                  <a:pt x="1" y="6493"/>
                  <a:pt x="1" y="8075"/>
                </a:cubicBezTo>
                <a:cubicBezTo>
                  <a:pt x="1" y="9643"/>
                  <a:pt x="1273" y="10915"/>
                  <a:pt x="2840" y="10915"/>
                </a:cubicBezTo>
                <a:lnTo>
                  <a:pt x="16091" y="10915"/>
                </a:lnTo>
                <a:cubicBezTo>
                  <a:pt x="18162" y="10856"/>
                  <a:pt x="19833" y="9170"/>
                  <a:pt x="19833" y="7084"/>
                </a:cubicBezTo>
                <a:cubicBezTo>
                  <a:pt x="19833" y="4955"/>
                  <a:pt x="18117" y="3239"/>
                  <a:pt x="15988" y="3239"/>
                </a:cubicBezTo>
                <a:cubicBezTo>
                  <a:pt x="15810" y="3239"/>
                  <a:pt x="15647" y="3254"/>
                  <a:pt x="15470" y="3284"/>
                </a:cubicBezTo>
                <a:cubicBezTo>
                  <a:pt x="15263" y="1435"/>
                  <a:pt x="13695" y="1"/>
                  <a:pt x="1180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22"/>
          <p:cNvSpPr/>
          <p:nvPr/>
        </p:nvSpPr>
        <p:spPr>
          <a:xfrm>
            <a:off x="7960350" y="231575"/>
            <a:ext cx="495825" cy="272875"/>
          </a:xfrm>
          <a:custGeom>
            <a:avLst/>
            <a:gdLst/>
            <a:ahLst/>
            <a:cxnLst/>
            <a:rect l="l" t="t" r="r" b="b"/>
            <a:pathLst>
              <a:path w="19833" h="10915" extrusionOk="0">
                <a:moveTo>
                  <a:pt x="11802" y="1"/>
                </a:moveTo>
                <a:cubicBezTo>
                  <a:pt x="10176" y="1"/>
                  <a:pt x="8800" y="1036"/>
                  <a:pt x="8297" y="2500"/>
                </a:cubicBezTo>
                <a:cubicBezTo>
                  <a:pt x="7795" y="2204"/>
                  <a:pt x="7218" y="2041"/>
                  <a:pt x="6611" y="2041"/>
                </a:cubicBezTo>
                <a:cubicBezTo>
                  <a:pt x="4807" y="2041"/>
                  <a:pt x="3328" y="3461"/>
                  <a:pt x="3254" y="5251"/>
                </a:cubicBezTo>
                <a:cubicBezTo>
                  <a:pt x="3121" y="5236"/>
                  <a:pt x="2988" y="5221"/>
                  <a:pt x="2840" y="5221"/>
                </a:cubicBezTo>
                <a:cubicBezTo>
                  <a:pt x="1273" y="5221"/>
                  <a:pt x="1" y="6493"/>
                  <a:pt x="1" y="8075"/>
                </a:cubicBezTo>
                <a:cubicBezTo>
                  <a:pt x="1" y="9643"/>
                  <a:pt x="1273" y="10915"/>
                  <a:pt x="2840" y="10915"/>
                </a:cubicBezTo>
                <a:lnTo>
                  <a:pt x="16091" y="10915"/>
                </a:lnTo>
                <a:cubicBezTo>
                  <a:pt x="18162" y="10856"/>
                  <a:pt x="19833" y="9170"/>
                  <a:pt x="19833" y="7084"/>
                </a:cubicBezTo>
                <a:cubicBezTo>
                  <a:pt x="19833" y="4955"/>
                  <a:pt x="18117" y="3239"/>
                  <a:pt x="15988" y="3239"/>
                </a:cubicBezTo>
                <a:cubicBezTo>
                  <a:pt x="15810" y="3239"/>
                  <a:pt x="15647" y="3254"/>
                  <a:pt x="15470" y="3284"/>
                </a:cubicBezTo>
                <a:cubicBezTo>
                  <a:pt x="15263" y="1435"/>
                  <a:pt x="13695" y="1"/>
                  <a:pt x="1180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22"/>
          <p:cNvSpPr/>
          <p:nvPr/>
        </p:nvSpPr>
        <p:spPr>
          <a:xfrm>
            <a:off x="7764813" y="1766913"/>
            <a:ext cx="495825" cy="272875"/>
          </a:xfrm>
          <a:custGeom>
            <a:avLst/>
            <a:gdLst/>
            <a:ahLst/>
            <a:cxnLst/>
            <a:rect l="l" t="t" r="r" b="b"/>
            <a:pathLst>
              <a:path w="19833" h="10915" extrusionOk="0">
                <a:moveTo>
                  <a:pt x="11802" y="1"/>
                </a:moveTo>
                <a:cubicBezTo>
                  <a:pt x="10176" y="1"/>
                  <a:pt x="8800" y="1036"/>
                  <a:pt x="8297" y="2500"/>
                </a:cubicBezTo>
                <a:cubicBezTo>
                  <a:pt x="7795" y="2204"/>
                  <a:pt x="7218" y="2041"/>
                  <a:pt x="6611" y="2041"/>
                </a:cubicBezTo>
                <a:cubicBezTo>
                  <a:pt x="4807" y="2041"/>
                  <a:pt x="3328" y="3461"/>
                  <a:pt x="3254" y="5251"/>
                </a:cubicBezTo>
                <a:cubicBezTo>
                  <a:pt x="3121" y="5236"/>
                  <a:pt x="2988" y="5221"/>
                  <a:pt x="2840" y="5221"/>
                </a:cubicBezTo>
                <a:cubicBezTo>
                  <a:pt x="1273" y="5221"/>
                  <a:pt x="1" y="6493"/>
                  <a:pt x="1" y="8075"/>
                </a:cubicBezTo>
                <a:cubicBezTo>
                  <a:pt x="1" y="9643"/>
                  <a:pt x="1273" y="10915"/>
                  <a:pt x="2840" y="10915"/>
                </a:cubicBezTo>
                <a:lnTo>
                  <a:pt x="16091" y="10915"/>
                </a:lnTo>
                <a:cubicBezTo>
                  <a:pt x="18162" y="10856"/>
                  <a:pt x="19833" y="9170"/>
                  <a:pt x="19833" y="7084"/>
                </a:cubicBezTo>
                <a:cubicBezTo>
                  <a:pt x="19833" y="4955"/>
                  <a:pt x="18117" y="3239"/>
                  <a:pt x="15988" y="3239"/>
                </a:cubicBezTo>
                <a:cubicBezTo>
                  <a:pt x="15810" y="3239"/>
                  <a:pt x="15647" y="3254"/>
                  <a:pt x="15470" y="3284"/>
                </a:cubicBezTo>
                <a:cubicBezTo>
                  <a:pt x="15263" y="1435"/>
                  <a:pt x="13695" y="1"/>
                  <a:pt x="1180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4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6"/>
          <p:cNvSpPr/>
          <p:nvPr/>
        </p:nvSpPr>
        <p:spPr>
          <a:xfrm>
            <a:off x="5823698" y="3059177"/>
            <a:ext cx="3240419" cy="1655735"/>
          </a:xfrm>
          <a:custGeom>
            <a:avLst/>
            <a:gdLst/>
            <a:ahLst/>
            <a:cxnLst/>
            <a:rect l="l" t="t" r="r" b="b"/>
            <a:pathLst>
              <a:path w="162102" h="78995" extrusionOk="0">
                <a:moveTo>
                  <a:pt x="95066" y="0"/>
                </a:moveTo>
                <a:cubicBezTo>
                  <a:pt x="94628" y="0"/>
                  <a:pt x="94188" y="10"/>
                  <a:pt x="93747" y="30"/>
                </a:cubicBezTo>
                <a:cubicBezTo>
                  <a:pt x="84904" y="430"/>
                  <a:pt x="77154" y="4822"/>
                  <a:pt x="71032" y="9821"/>
                </a:cubicBezTo>
                <a:cubicBezTo>
                  <a:pt x="68251" y="12083"/>
                  <a:pt x="65604" y="14553"/>
                  <a:pt x="62025" y="15958"/>
                </a:cubicBezTo>
                <a:cubicBezTo>
                  <a:pt x="59328" y="17008"/>
                  <a:pt x="56443" y="17346"/>
                  <a:pt x="53466" y="17346"/>
                </a:cubicBezTo>
                <a:cubicBezTo>
                  <a:pt x="48394" y="17346"/>
                  <a:pt x="43054" y="16366"/>
                  <a:pt x="37920" y="16254"/>
                </a:cubicBezTo>
                <a:cubicBezTo>
                  <a:pt x="37592" y="16246"/>
                  <a:pt x="37265" y="16242"/>
                  <a:pt x="36938" y="16242"/>
                </a:cubicBezTo>
                <a:cubicBezTo>
                  <a:pt x="28998" y="16242"/>
                  <a:pt x="21090" y="18473"/>
                  <a:pt x="14982" y="22435"/>
                </a:cubicBezTo>
                <a:cubicBezTo>
                  <a:pt x="12143" y="24284"/>
                  <a:pt x="9806" y="26399"/>
                  <a:pt x="7913" y="28721"/>
                </a:cubicBezTo>
                <a:cubicBezTo>
                  <a:pt x="933" y="37254"/>
                  <a:pt x="1" y="48405"/>
                  <a:pt x="1258" y="58343"/>
                </a:cubicBezTo>
                <a:cubicBezTo>
                  <a:pt x="2057" y="64672"/>
                  <a:pt x="4053" y="71490"/>
                  <a:pt x="9569" y="75054"/>
                </a:cubicBezTo>
                <a:cubicBezTo>
                  <a:pt x="13725" y="77731"/>
                  <a:pt x="19019" y="77982"/>
                  <a:pt x="24033" y="78130"/>
                </a:cubicBezTo>
                <a:cubicBezTo>
                  <a:pt x="40375" y="78588"/>
                  <a:pt x="56731" y="78677"/>
                  <a:pt x="73087" y="78766"/>
                </a:cubicBezTo>
                <a:cubicBezTo>
                  <a:pt x="77311" y="78792"/>
                  <a:pt x="81531" y="78815"/>
                  <a:pt x="85752" y="78815"/>
                </a:cubicBezTo>
                <a:cubicBezTo>
                  <a:pt x="91092" y="78815"/>
                  <a:pt x="96433" y="78778"/>
                  <a:pt x="101778" y="78662"/>
                </a:cubicBezTo>
                <a:cubicBezTo>
                  <a:pt x="106688" y="78559"/>
                  <a:pt x="111583" y="78396"/>
                  <a:pt x="116478" y="78115"/>
                </a:cubicBezTo>
                <a:cubicBezTo>
                  <a:pt x="117041" y="78085"/>
                  <a:pt x="117587" y="78071"/>
                  <a:pt x="118119" y="78071"/>
                </a:cubicBezTo>
                <a:cubicBezTo>
                  <a:pt x="121707" y="78071"/>
                  <a:pt x="124677" y="78687"/>
                  <a:pt x="128309" y="78855"/>
                </a:cubicBezTo>
                <a:cubicBezTo>
                  <a:pt x="130175" y="78943"/>
                  <a:pt x="132028" y="78994"/>
                  <a:pt x="133871" y="78994"/>
                </a:cubicBezTo>
                <a:cubicBezTo>
                  <a:pt x="139141" y="78994"/>
                  <a:pt x="144326" y="78574"/>
                  <a:pt x="149487" y="77391"/>
                </a:cubicBezTo>
                <a:cubicBezTo>
                  <a:pt x="155402" y="76045"/>
                  <a:pt x="157591" y="71031"/>
                  <a:pt x="159055" y="66654"/>
                </a:cubicBezTo>
                <a:cubicBezTo>
                  <a:pt x="161377" y="59703"/>
                  <a:pt x="162101" y="52427"/>
                  <a:pt x="161199" y="45284"/>
                </a:cubicBezTo>
                <a:cubicBezTo>
                  <a:pt x="160711" y="41365"/>
                  <a:pt x="159558" y="37239"/>
                  <a:pt x="155949" y="34503"/>
                </a:cubicBezTo>
                <a:cubicBezTo>
                  <a:pt x="153345" y="32535"/>
                  <a:pt x="149699" y="31563"/>
                  <a:pt x="146066" y="31563"/>
                </a:cubicBezTo>
                <a:cubicBezTo>
                  <a:pt x="145139" y="31563"/>
                  <a:pt x="144213" y="31626"/>
                  <a:pt x="143305" y="31752"/>
                </a:cubicBezTo>
                <a:cubicBezTo>
                  <a:pt x="141591" y="31983"/>
                  <a:pt x="139877" y="32423"/>
                  <a:pt x="138153" y="32423"/>
                </a:cubicBezTo>
                <a:cubicBezTo>
                  <a:pt x="137884" y="32423"/>
                  <a:pt x="137615" y="32412"/>
                  <a:pt x="137345" y="32388"/>
                </a:cubicBezTo>
                <a:cubicBezTo>
                  <a:pt x="132553" y="31945"/>
                  <a:pt x="130098" y="27819"/>
                  <a:pt x="128339" y="24314"/>
                </a:cubicBezTo>
                <a:cubicBezTo>
                  <a:pt x="125292" y="18280"/>
                  <a:pt x="121580" y="12320"/>
                  <a:pt x="115842" y="7632"/>
                </a:cubicBezTo>
                <a:cubicBezTo>
                  <a:pt x="110409" y="3193"/>
                  <a:pt x="102893" y="0"/>
                  <a:pt x="95066" y="0"/>
                </a:cubicBezTo>
                <a:close/>
              </a:path>
            </a:pathLst>
          </a:custGeom>
          <a:solidFill>
            <a:srgbClr val="FFE7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5" name="Google Shape;435;p26"/>
          <p:cNvGrpSpPr/>
          <p:nvPr/>
        </p:nvGrpSpPr>
        <p:grpSpPr>
          <a:xfrm>
            <a:off x="7784452" y="2642959"/>
            <a:ext cx="1389404" cy="2072030"/>
            <a:chOff x="7452000" y="2270225"/>
            <a:chExt cx="1628844" cy="2429109"/>
          </a:xfrm>
        </p:grpSpPr>
        <p:sp>
          <p:nvSpPr>
            <p:cNvPr id="436" name="Google Shape;436;p26"/>
            <p:cNvSpPr/>
            <p:nvPr/>
          </p:nvSpPr>
          <p:spPr>
            <a:xfrm>
              <a:off x="7452000" y="2830252"/>
              <a:ext cx="1257985" cy="1869082"/>
            </a:xfrm>
            <a:custGeom>
              <a:avLst/>
              <a:gdLst/>
              <a:ahLst/>
              <a:cxnLst/>
              <a:rect l="l" t="t" r="r" b="b"/>
              <a:pathLst>
                <a:path w="37180" h="55237" extrusionOk="0">
                  <a:moveTo>
                    <a:pt x="30229" y="1"/>
                  </a:moveTo>
                  <a:cubicBezTo>
                    <a:pt x="24757" y="89"/>
                    <a:pt x="19300" y="178"/>
                    <a:pt x="13843" y="267"/>
                  </a:cubicBezTo>
                  <a:cubicBezTo>
                    <a:pt x="10767" y="13133"/>
                    <a:pt x="1731" y="42119"/>
                    <a:pt x="1" y="55237"/>
                  </a:cubicBezTo>
                  <a:cubicBezTo>
                    <a:pt x="10264" y="55089"/>
                    <a:pt x="26916" y="55044"/>
                    <a:pt x="37180" y="54852"/>
                  </a:cubicBezTo>
                  <a:cubicBezTo>
                    <a:pt x="35450" y="41808"/>
                    <a:pt x="33290" y="12793"/>
                    <a:pt x="302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6"/>
            <p:cNvSpPr/>
            <p:nvPr/>
          </p:nvSpPr>
          <p:spPr>
            <a:xfrm>
              <a:off x="7903883" y="2826733"/>
              <a:ext cx="585955" cy="21521"/>
            </a:xfrm>
            <a:custGeom>
              <a:avLst/>
              <a:gdLst/>
              <a:ahLst/>
              <a:cxnLst/>
              <a:rect l="l" t="t" r="r" b="b"/>
              <a:pathLst>
                <a:path w="17318" h="636" extrusionOk="0">
                  <a:moveTo>
                    <a:pt x="17065" y="1"/>
                  </a:moveTo>
                  <a:cubicBezTo>
                    <a:pt x="17061" y="1"/>
                    <a:pt x="17056" y="1"/>
                    <a:pt x="17052" y="1"/>
                  </a:cubicBezTo>
                  <a:cubicBezTo>
                    <a:pt x="13942" y="148"/>
                    <a:pt x="10842" y="200"/>
                    <a:pt x="7743" y="200"/>
                  </a:cubicBezTo>
                  <a:cubicBezTo>
                    <a:pt x="5227" y="200"/>
                    <a:pt x="2711" y="166"/>
                    <a:pt x="192" y="119"/>
                  </a:cubicBezTo>
                  <a:cubicBezTo>
                    <a:pt x="0" y="119"/>
                    <a:pt x="15" y="386"/>
                    <a:pt x="192" y="400"/>
                  </a:cubicBezTo>
                  <a:cubicBezTo>
                    <a:pt x="2819" y="567"/>
                    <a:pt x="5463" y="636"/>
                    <a:pt x="8108" y="636"/>
                  </a:cubicBezTo>
                  <a:cubicBezTo>
                    <a:pt x="11093" y="636"/>
                    <a:pt x="14081" y="548"/>
                    <a:pt x="17052" y="415"/>
                  </a:cubicBezTo>
                  <a:cubicBezTo>
                    <a:pt x="17313" y="401"/>
                    <a:pt x="17318" y="1"/>
                    <a:pt x="17065" y="1"/>
                  </a:cubicBezTo>
                  <a:close/>
                </a:path>
              </a:pathLst>
            </a:custGeom>
            <a:solidFill>
              <a:srgbClr val="3550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6"/>
            <p:cNvSpPr/>
            <p:nvPr/>
          </p:nvSpPr>
          <p:spPr>
            <a:xfrm>
              <a:off x="7871840" y="2899278"/>
              <a:ext cx="647534" cy="24092"/>
            </a:xfrm>
            <a:custGeom>
              <a:avLst/>
              <a:gdLst/>
              <a:ahLst/>
              <a:cxnLst/>
              <a:rect l="l" t="t" r="r" b="b"/>
              <a:pathLst>
                <a:path w="19138" h="712" extrusionOk="0">
                  <a:moveTo>
                    <a:pt x="5192" y="0"/>
                  </a:moveTo>
                  <a:cubicBezTo>
                    <a:pt x="3534" y="0"/>
                    <a:pt x="1877" y="17"/>
                    <a:pt x="222" y="61"/>
                  </a:cubicBezTo>
                  <a:cubicBezTo>
                    <a:pt x="1" y="75"/>
                    <a:pt x="1" y="415"/>
                    <a:pt x="222" y="415"/>
                  </a:cubicBezTo>
                  <a:cubicBezTo>
                    <a:pt x="6404" y="711"/>
                    <a:pt x="12645" y="623"/>
                    <a:pt x="18842" y="652"/>
                  </a:cubicBezTo>
                  <a:cubicBezTo>
                    <a:pt x="19137" y="652"/>
                    <a:pt x="19137" y="194"/>
                    <a:pt x="18842" y="194"/>
                  </a:cubicBezTo>
                  <a:cubicBezTo>
                    <a:pt x="14300" y="129"/>
                    <a:pt x="9743" y="0"/>
                    <a:pt x="5192" y="0"/>
                  </a:cubicBezTo>
                  <a:close/>
                </a:path>
              </a:pathLst>
            </a:custGeom>
            <a:solidFill>
              <a:srgbClr val="3550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6"/>
            <p:cNvSpPr/>
            <p:nvPr/>
          </p:nvSpPr>
          <p:spPr>
            <a:xfrm>
              <a:off x="7989420" y="2270225"/>
              <a:ext cx="807743" cy="560315"/>
            </a:xfrm>
            <a:custGeom>
              <a:avLst/>
              <a:gdLst/>
              <a:ahLst/>
              <a:cxnLst/>
              <a:rect l="l" t="t" r="r" b="b"/>
              <a:pathLst>
                <a:path w="23873" h="16559" extrusionOk="0">
                  <a:moveTo>
                    <a:pt x="19957" y="0"/>
                  </a:moveTo>
                  <a:cubicBezTo>
                    <a:pt x="19159" y="0"/>
                    <a:pt x="18344" y="253"/>
                    <a:pt x="17629" y="816"/>
                  </a:cubicBezTo>
                  <a:cubicBezTo>
                    <a:pt x="16002" y="2103"/>
                    <a:pt x="15721" y="4528"/>
                    <a:pt x="13917" y="5623"/>
                  </a:cubicBezTo>
                  <a:cubicBezTo>
                    <a:pt x="13503" y="5873"/>
                    <a:pt x="13109" y="5978"/>
                    <a:pt x="12731" y="5978"/>
                  </a:cubicBezTo>
                  <a:cubicBezTo>
                    <a:pt x="11028" y="5978"/>
                    <a:pt x="9631" y="3855"/>
                    <a:pt x="8046" y="3286"/>
                  </a:cubicBezTo>
                  <a:cubicBezTo>
                    <a:pt x="7718" y="3169"/>
                    <a:pt x="7387" y="3109"/>
                    <a:pt x="7068" y="3109"/>
                  </a:cubicBezTo>
                  <a:cubicBezTo>
                    <a:pt x="6180" y="3109"/>
                    <a:pt x="5388" y="3571"/>
                    <a:pt x="5029" y="4528"/>
                  </a:cubicBezTo>
                  <a:cubicBezTo>
                    <a:pt x="4260" y="6584"/>
                    <a:pt x="6212" y="8994"/>
                    <a:pt x="4689" y="10828"/>
                  </a:cubicBezTo>
                  <a:cubicBezTo>
                    <a:pt x="3609" y="12159"/>
                    <a:pt x="1435" y="12292"/>
                    <a:pt x="681" y="13978"/>
                  </a:cubicBezTo>
                  <a:cubicBezTo>
                    <a:pt x="238" y="14984"/>
                    <a:pt x="578" y="16241"/>
                    <a:pt x="1702" y="16552"/>
                  </a:cubicBezTo>
                  <a:cubicBezTo>
                    <a:pt x="1720" y="16556"/>
                    <a:pt x="1737" y="16559"/>
                    <a:pt x="1754" y="16559"/>
                  </a:cubicBezTo>
                  <a:cubicBezTo>
                    <a:pt x="1936" y="16559"/>
                    <a:pt x="1994" y="16278"/>
                    <a:pt x="1790" y="16197"/>
                  </a:cubicBezTo>
                  <a:cubicBezTo>
                    <a:pt x="1" y="15502"/>
                    <a:pt x="1361" y="13594"/>
                    <a:pt x="2278" y="13002"/>
                  </a:cubicBezTo>
                  <a:cubicBezTo>
                    <a:pt x="2885" y="12603"/>
                    <a:pt x="3565" y="12322"/>
                    <a:pt x="4171" y="11908"/>
                  </a:cubicBezTo>
                  <a:cubicBezTo>
                    <a:pt x="5000" y="11361"/>
                    <a:pt x="5591" y="10680"/>
                    <a:pt x="5754" y="9675"/>
                  </a:cubicBezTo>
                  <a:cubicBezTo>
                    <a:pt x="6005" y="8092"/>
                    <a:pt x="5014" y="6540"/>
                    <a:pt x="5414" y="4957"/>
                  </a:cubicBezTo>
                  <a:cubicBezTo>
                    <a:pt x="5677" y="3928"/>
                    <a:pt x="6203" y="3561"/>
                    <a:pt x="6831" y="3561"/>
                  </a:cubicBezTo>
                  <a:cubicBezTo>
                    <a:pt x="8035" y="3561"/>
                    <a:pt x="9616" y="4912"/>
                    <a:pt x="10442" y="5534"/>
                  </a:cubicBezTo>
                  <a:cubicBezTo>
                    <a:pt x="11213" y="6117"/>
                    <a:pt x="11973" y="6387"/>
                    <a:pt x="12690" y="6387"/>
                  </a:cubicBezTo>
                  <a:cubicBezTo>
                    <a:pt x="13885" y="6387"/>
                    <a:pt x="14964" y="5639"/>
                    <a:pt x="15795" y="4336"/>
                  </a:cubicBezTo>
                  <a:cubicBezTo>
                    <a:pt x="16712" y="2887"/>
                    <a:pt x="17348" y="1068"/>
                    <a:pt x="19182" y="594"/>
                  </a:cubicBezTo>
                  <a:cubicBezTo>
                    <a:pt x="19477" y="520"/>
                    <a:pt x="19764" y="485"/>
                    <a:pt x="20041" y="485"/>
                  </a:cubicBezTo>
                  <a:cubicBezTo>
                    <a:pt x="21867" y="485"/>
                    <a:pt x="23260" y="2001"/>
                    <a:pt x="23426" y="3863"/>
                  </a:cubicBezTo>
                  <a:cubicBezTo>
                    <a:pt x="23441" y="3998"/>
                    <a:pt x="23548" y="4068"/>
                    <a:pt x="23649" y="4068"/>
                  </a:cubicBezTo>
                  <a:cubicBezTo>
                    <a:pt x="23747" y="4068"/>
                    <a:pt x="23841" y="4001"/>
                    <a:pt x="23841" y="3863"/>
                  </a:cubicBezTo>
                  <a:cubicBezTo>
                    <a:pt x="23872" y="1598"/>
                    <a:pt x="21966" y="0"/>
                    <a:pt x="19957" y="0"/>
                  </a:cubicBezTo>
                  <a:close/>
                </a:path>
              </a:pathLst>
            </a:custGeom>
            <a:solidFill>
              <a:srgbClr val="22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6"/>
            <p:cNvSpPr/>
            <p:nvPr/>
          </p:nvSpPr>
          <p:spPr>
            <a:xfrm>
              <a:off x="8222112" y="2616203"/>
              <a:ext cx="858732" cy="224173"/>
            </a:xfrm>
            <a:custGeom>
              <a:avLst/>
              <a:gdLst/>
              <a:ahLst/>
              <a:cxnLst/>
              <a:rect l="l" t="t" r="r" b="b"/>
              <a:pathLst>
                <a:path w="25380" h="6625" extrusionOk="0">
                  <a:moveTo>
                    <a:pt x="15263" y="1"/>
                  </a:moveTo>
                  <a:cubicBezTo>
                    <a:pt x="14598" y="1"/>
                    <a:pt x="13906" y="328"/>
                    <a:pt x="13252" y="1003"/>
                  </a:cubicBezTo>
                  <a:cubicBezTo>
                    <a:pt x="12164" y="2116"/>
                    <a:pt x="11464" y="3715"/>
                    <a:pt x="9869" y="3715"/>
                  </a:cubicBezTo>
                  <a:cubicBezTo>
                    <a:pt x="9620" y="3715"/>
                    <a:pt x="9349" y="3676"/>
                    <a:pt x="9052" y="3591"/>
                  </a:cubicBezTo>
                  <a:cubicBezTo>
                    <a:pt x="7632" y="3191"/>
                    <a:pt x="6508" y="2097"/>
                    <a:pt x="4999" y="1964"/>
                  </a:cubicBezTo>
                  <a:cubicBezTo>
                    <a:pt x="4896" y="1954"/>
                    <a:pt x="4793" y="1949"/>
                    <a:pt x="4691" y="1949"/>
                  </a:cubicBezTo>
                  <a:cubicBezTo>
                    <a:pt x="4029" y="1949"/>
                    <a:pt x="3392" y="2163"/>
                    <a:pt x="2944" y="2689"/>
                  </a:cubicBezTo>
                  <a:cubicBezTo>
                    <a:pt x="1979" y="3814"/>
                    <a:pt x="2185" y="6328"/>
                    <a:pt x="246" y="6328"/>
                  </a:cubicBezTo>
                  <a:cubicBezTo>
                    <a:pt x="224" y="6328"/>
                    <a:pt x="201" y="6327"/>
                    <a:pt x="178" y="6327"/>
                  </a:cubicBezTo>
                  <a:cubicBezTo>
                    <a:pt x="30" y="6327"/>
                    <a:pt x="1" y="6548"/>
                    <a:pt x="134" y="6578"/>
                  </a:cubicBezTo>
                  <a:cubicBezTo>
                    <a:pt x="266" y="6609"/>
                    <a:pt x="393" y="6624"/>
                    <a:pt x="515" y="6624"/>
                  </a:cubicBezTo>
                  <a:cubicBezTo>
                    <a:pt x="1257" y="6624"/>
                    <a:pt x="1821" y="6080"/>
                    <a:pt x="2189" y="5395"/>
                  </a:cubicBezTo>
                  <a:cubicBezTo>
                    <a:pt x="2515" y="4789"/>
                    <a:pt x="2589" y="4079"/>
                    <a:pt x="2929" y="3472"/>
                  </a:cubicBezTo>
                  <a:cubicBezTo>
                    <a:pt x="3351" y="2701"/>
                    <a:pt x="4016" y="2387"/>
                    <a:pt x="4760" y="2387"/>
                  </a:cubicBezTo>
                  <a:cubicBezTo>
                    <a:pt x="5085" y="2387"/>
                    <a:pt x="5426" y="2447"/>
                    <a:pt x="5768" y="2555"/>
                  </a:cubicBezTo>
                  <a:cubicBezTo>
                    <a:pt x="7144" y="2999"/>
                    <a:pt x="8327" y="4138"/>
                    <a:pt x="9821" y="4182"/>
                  </a:cubicBezTo>
                  <a:cubicBezTo>
                    <a:pt x="9843" y="4183"/>
                    <a:pt x="9865" y="4183"/>
                    <a:pt x="9887" y="4183"/>
                  </a:cubicBezTo>
                  <a:cubicBezTo>
                    <a:pt x="11135" y="4183"/>
                    <a:pt x="11933" y="3367"/>
                    <a:pt x="12660" y="2437"/>
                  </a:cubicBezTo>
                  <a:cubicBezTo>
                    <a:pt x="13423" y="1472"/>
                    <a:pt x="14375" y="468"/>
                    <a:pt x="15363" y="468"/>
                  </a:cubicBezTo>
                  <a:cubicBezTo>
                    <a:pt x="15889" y="468"/>
                    <a:pt x="16425" y="752"/>
                    <a:pt x="16949" y="1476"/>
                  </a:cubicBezTo>
                  <a:cubicBezTo>
                    <a:pt x="17526" y="2245"/>
                    <a:pt x="17910" y="3191"/>
                    <a:pt x="18694" y="3798"/>
                  </a:cubicBezTo>
                  <a:cubicBezTo>
                    <a:pt x="19316" y="4275"/>
                    <a:pt x="19985" y="4470"/>
                    <a:pt x="20663" y="4470"/>
                  </a:cubicBezTo>
                  <a:cubicBezTo>
                    <a:pt x="22335" y="4470"/>
                    <a:pt x="24056" y="3283"/>
                    <a:pt x="25245" y="2230"/>
                  </a:cubicBezTo>
                  <a:cubicBezTo>
                    <a:pt x="25379" y="2108"/>
                    <a:pt x="25252" y="1886"/>
                    <a:pt x="25104" y="1886"/>
                  </a:cubicBezTo>
                  <a:cubicBezTo>
                    <a:pt x="25073" y="1886"/>
                    <a:pt x="25040" y="1896"/>
                    <a:pt x="25009" y="1920"/>
                  </a:cubicBezTo>
                  <a:cubicBezTo>
                    <a:pt x="23760" y="2831"/>
                    <a:pt x="22438" y="3975"/>
                    <a:pt x="20796" y="3975"/>
                  </a:cubicBezTo>
                  <a:cubicBezTo>
                    <a:pt x="20785" y="3975"/>
                    <a:pt x="20775" y="3975"/>
                    <a:pt x="20764" y="3975"/>
                  </a:cubicBezTo>
                  <a:cubicBezTo>
                    <a:pt x="18960" y="3960"/>
                    <a:pt x="18324" y="2659"/>
                    <a:pt x="17422" y="1358"/>
                  </a:cubicBezTo>
                  <a:cubicBezTo>
                    <a:pt x="16811" y="465"/>
                    <a:pt x="16056" y="1"/>
                    <a:pt x="15263" y="1"/>
                  </a:cubicBezTo>
                  <a:close/>
                </a:path>
              </a:pathLst>
            </a:custGeom>
            <a:solidFill>
              <a:srgbClr val="22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1" name="Google Shape;441;p26"/>
          <p:cNvGrpSpPr/>
          <p:nvPr/>
        </p:nvGrpSpPr>
        <p:grpSpPr>
          <a:xfrm>
            <a:off x="7035556" y="2322169"/>
            <a:ext cx="1439081" cy="2392823"/>
            <a:chOff x="1401625" y="1622300"/>
            <a:chExt cx="726625" cy="896625"/>
          </a:xfrm>
        </p:grpSpPr>
        <p:sp>
          <p:nvSpPr>
            <p:cNvPr id="442" name="Google Shape;442;p26"/>
            <p:cNvSpPr/>
            <p:nvPr/>
          </p:nvSpPr>
          <p:spPr>
            <a:xfrm>
              <a:off x="1474450" y="1832050"/>
              <a:ext cx="418550" cy="634475"/>
            </a:xfrm>
            <a:custGeom>
              <a:avLst/>
              <a:gdLst/>
              <a:ahLst/>
              <a:cxnLst/>
              <a:rect l="l" t="t" r="r" b="b"/>
              <a:pathLst>
                <a:path w="16742" h="25379" extrusionOk="0">
                  <a:moveTo>
                    <a:pt x="12379" y="1"/>
                  </a:moveTo>
                  <a:cubicBezTo>
                    <a:pt x="8830" y="16"/>
                    <a:pt x="8519" y="75"/>
                    <a:pt x="4970" y="90"/>
                  </a:cubicBezTo>
                  <a:cubicBezTo>
                    <a:pt x="2885" y="8430"/>
                    <a:pt x="1214" y="16860"/>
                    <a:pt x="1" y="25378"/>
                  </a:cubicBezTo>
                  <a:cubicBezTo>
                    <a:pt x="6656" y="25349"/>
                    <a:pt x="10087" y="25275"/>
                    <a:pt x="16742" y="25230"/>
                  </a:cubicBezTo>
                  <a:cubicBezTo>
                    <a:pt x="15721" y="16757"/>
                    <a:pt x="14272" y="8327"/>
                    <a:pt x="12379" y="1"/>
                  </a:cubicBezTo>
                  <a:close/>
                </a:path>
              </a:pathLst>
            </a:custGeom>
            <a:solidFill>
              <a:srgbClr val="DDCD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6"/>
            <p:cNvSpPr/>
            <p:nvPr/>
          </p:nvSpPr>
          <p:spPr>
            <a:xfrm>
              <a:off x="1401625" y="2086050"/>
              <a:ext cx="650000" cy="432875"/>
            </a:xfrm>
            <a:custGeom>
              <a:avLst/>
              <a:gdLst/>
              <a:ahLst/>
              <a:cxnLst/>
              <a:rect l="l" t="t" r="r" b="b"/>
              <a:pathLst>
                <a:path w="26000" h="17315" extrusionOk="0">
                  <a:moveTo>
                    <a:pt x="25334" y="1"/>
                  </a:moveTo>
                  <a:cubicBezTo>
                    <a:pt x="16904" y="89"/>
                    <a:pt x="8460" y="193"/>
                    <a:pt x="30" y="296"/>
                  </a:cubicBezTo>
                  <a:cubicBezTo>
                    <a:pt x="0" y="5946"/>
                    <a:pt x="45" y="11610"/>
                    <a:pt x="193" y="17259"/>
                  </a:cubicBezTo>
                  <a:cubicBezTo>
                    <a:pt x="4489" y="17296"/>
                    <a:pt x="8796" y="17315"/>
                    <a:pt x="13102" y="17315"/>
                  </a:cubicBezTo>
                  <a:cubicBezTo>
                    <a:pt x="17407" y="17315"/>
                    <a:pt x="21711" y="17296"/>
                    <a:pt x="25999" y="17259"/>
                  </a:cubicBezTo>
                  <a:cubicBezTo>
                    <a:pt x="25807" y="11566"/>
                    <a:pt x="25526" y="5680"/>
                    <a:pt x="253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6"/>
            <p:cNvSpPr/>
            <p:nvPr/>
          </p:nvSpPr>
          <p:spPr>
            <a:xfrm>
              <a:off x="1592400" y="1829025"/>
              <a:ext cx="202275" cy="16000"/>
            </a:xfrm>
            <a:custGeom>
              <a:avLst/>
              <a:gdLst/>
              <a:ahLst/>
              <a:cxnLst/>
              <a:rect l="l" t="t" r="r" b="b"/>
              <a:pathLst>
                <a:path w="8091" h="640" extrusionOk="0">
                  <a:moveTo>
                    <a:pt x="790" y="1"/>
                  </a:moveTo>
                  <a:cubicBezTo>
                    <a:pt x="605" y="1"/>
                    <a:pt x="421" y="1"/>
                    <a:pt x="237" y="4"/>
                  </a:cubicBezTo>
                  <a:cubicBezTo>
                    <a:pt x="1" y="4"/>
                    <a:pt x="15" y="329"/>
                    <a:pt x="237" y="344"/>
                  </a:cubicBezTo>
                  <a:cubicBezTo>
                    <a:pt x="1583" y="432"/>
                    <a:pt x="2944" y="477"/>
                    <a:pt x="4304" y="536"/>
                  </a:cubicBezTo>
                  <a:cubicBezTo>
                    <a:pt x="5097" y="565"/>
                    <a:pt x="5909" y="640"/>
                    <a:pt x="6711" y="640"/>
                  </a:cubicBezTo>
                  <a:cubicBezTo>
                    <a:pt x="7121" y="640"/>
                    <a:pt x="7527" y="620"/>
                    <a:pt x="7927" y="565"/>
                  </a:cubicBezTo>
                  <a:cubicBezTo>
                    <a:pt x="8090" y="551"/>
                    <a:pt x="8090" y="284"/>
                    <a:pt x="7927" y="240"/>
                  </a:cubicBezTo>
                  <a:cubicBezTo>
                    <a:pt x="7148" y="82"/>
                    <a:pt x="6330" y="69"/>
                    <a:pt x="5516" y="69"/>
                  </a:cubicBezTo>
                  <a:cubicBezTo>
                    <a:pt x="5353" y="69"/>
                    <a:pt x="5191" y="70"/>
                    <a:pt x="5029" y="70"/>
                  </a:cubicBezTo>
                  <a:cubicBezTo>
                    <a:pt x="4786" y="70"/>
                    <a:pt x="4544" y="69"/>
                    <a:pt x="4304" y="63"/>
                  </a:cubicBezTo>
                  <a:cubicBezTo>
                    <a:pt x="3129" y="37"/>
                    <a:pt x="1955" y="1"/>
                    <a:pt x="790" y="1"/>
                  </a:cubicBezTo>
                  <a:close/>
                </a:path>
              </a:pathLst>
            </a:custGeom>
            <a:solidFill>
              <a:srgbClr val="3550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6"/>
            <p:cNvSpPr/>
            <p:nvPr/>
          </p:nvSpPr>
          <p:spPr>
            <a:xfrm>
              <a:off x="1560975" y="1908650"/>
              <a:ext cx="251425" cy="19400"/>
            </a:xfrm>
            <a:custGeom>
              <a:avLst/>
              <a:gdLst/>
              <a:ahLst/>
              <a:cxnLst/>
              <a:rect l="l" t="t" r="r" b="b"/>
              <a:pathLst>
                <a:path w="10057" h="776" extrusionOk="0">
                  <a:moveTo>
                    <a:pt x="3015" y="0"/>
                  </a:moveTo>
                  <a:cubicBezTo>
                    <a:pt x="2055" y="0"/>
                    <a:pt x="1100" y="16"/>
                    <a:pt x="163" y="42"/>
                  </a:cubicBezTo>
                  <a:cubicBezTo>
                    <a:pt x="0" y="42"/>
                    <a:pt x="15" y="250"/>
                    <a:pt x="163" y="264"/>
                  </a:cubicBezTo>
                  <a:cubicBezTo>
                    <a:pt x="2813" y="552"/>
                    <a:pt x="5600" y="776"/>
                    <a:pt x="8310" y="776"/>
                  </a:cubicBezTo>
                  <a:cubicBezTo>
                    <a:pt x="8807" y="776"/>
                    <a:pt x="9301" y="768"/>
                    <a:pt x="9791" y="752"/>
                  </a:cubicBezTo>
                  <a:cubicBezTo>
                    <a:pt x="10057" y="738"/>
                    <a:pt x="10042" y="368"/>
                    <a:pt x="9791" y="338"/>
                  </a:cubicBezTo>
                  <a:cubicBezTo>
                    <a:pt x="7588" y="89"/>
                    <a:pt x="5284" y="0"/>
                    <a:pt x="3015" y="0"/>
                  </a:cubicBezTo>
                  <a:close/>
                </a:path>
              </a:pathLst>
            </a:custGeom>
            <a:solidFill>
              <a:srgbClr val="3550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6"/>
            <p:cNvSpPr/>
            <p:nvPr/>
          </p:nvSpPr>
          <p:spPr>
            <a:xfrm>
              <a:off x="1598675" y="1622300"/>
              <a:ext cx="529575" cy="208750"/>
            </a:xfrm>
            <a:custGeom>
              <a:avLst/>
              <a:gdLst/>
              <a:ahLst/>
              <a:cxnLst/>
              <a:rect l="l" t="t" r="r" b="b"/>
              <a:pathLst>
                <a:path w="21183" h="8350" extrusionOk="0">
                  <a:moveTo>
                    <a:pt x="12899" y="1"/>
                  </a:moveTo>
                  <a:cubicBezTo>
                    <a:pt x="11372" y="1"/>
                    <a:pt x="10514" y="2308"/>
                    <a:pt x="9850" y="3451"/>
                  </a:cubicBezTo>
                  <a:cubicBezTo>
                    <a:pt x="9161" y="4620"/>
                    <a:pt x="8230" y="4930"/>
                    <a:pt x="7197" y="4930"/>
                  </a:cubicBezTo>
                  <a:cubicBezTo>
                    <a:pt x="6033" y="4930"/>
                    <a:pt x="4740" y="4536"/>
                    <a:pt x="3523" y="4536"/>
                  </a:cubicBezTo>
                  <a:cubicBezTo>
                    <a:pt x="2924" y="4536"/>
                    <a:pt x="2343" y="4631"/>
                    <a:pt x="1805" y="4915"/>
                  </a:cubicBezTo>
                  <a:cubicBezTo>
                    <a:pt x="489" y="5625"/>
                    <a:pt x="1" y="8021"/>
                    <a:pt x="1864" y="8346"/>
                  </a:cubicBezTo>
                  <a:cubicBezTo>
                    <a:pt x="1874" y="8348"/>
                    <a:pt x="1883" y="8349"/>
                    <a:pt x="1892" y="8349"/>
                  </a:cubicBezTo>
                  <a:cubicBezTo>
                    <a:pt x="2017" y="8349"/>
                    <a:pt x="2048" y="8166"/>
                    <a:pt x="1923" y="8125"/>
                  </a:cubicBezTo>
                  <a:cubicBezTo>
                    <a:pt x="666" y="7651"/>
                    <a:pt x="785" y="6084"/>
                    <a:pt x="1746" y="5418"/>
                  </a:cubicBezTo>
                  <a:cubicBezTo>
                    <a:pt x="2275" y="5040"/>
                    <a:pt x="2922" y="4920"/>
                    <a:pt x="3559" y="4920"/>
                  </a:cubicBezTo>
                  <a:cubicBezTo>
                    <a:pt x="3670" y="4920"/>
                    <a:pt x="3781" y="4924"/>
                    <a:pt x="3890" y="4930"/>
                  </a:cubicBezTo>
                  <a:cubicBezTo>
                    <a:pt x="4989" y="4987"/>
                    <a:pt x="6046" y="5361"/>
                    <a:pt x="7154" y="5361"/>
                  </a:cubicBezTo>
                  <a:cubicBezTo>
                    <a:pt x="7195" y="5361"/>
                    <a:pt x="7236" y="5360"/>
                    <a:pt x="7277" y="5359"/>
                  </a:cubicBezTo>
                  <a:cubicBezTo>
                    <a:pt x="9362" y="5300"/>
                    <a:pt x="10043" y="3910"/>
                    <a:pt x="10886" y="2224"/>
                  </a:cubicBezTo>
                  <a:cubicBezTo>
                    <a:pt x="11196" y="1618"/>
                    <a:pt x="11566" y="1056"/>
                    <a:pt x="12172" y="730"/>
                  </a:cubicBezTo>
                  <a:cubicBezTo>
                    <a:pt x="12467" y="570"/>
                    <a:pt x="12735" y="500"/>
                    <a:pt x="12982" y="500"/>
                  </a:cubicBezTo>
                  <a:cubicBezTo>
                    <a:pt x="13602" y="500"/>
                    <a:pt x="14086" y="943"/>
                    <a:pt x="14509" y="1514"/>
                  </a:cubicBezTo>
                  <a:cubicBezTo>
                    <a:pt x="14952" y="2091"/>
                    <a:pt x="15307" y="2756"/>
                    <a:pt x="15914" y="3200"/>
                  </a:cubicBezTo>
                  <a:cubicBezTo>
                    <a:pt x="16465" y="3606"/>
                    <a:pt x="17085" y="3768"/>
                    <a:pt x="17720" y="3768"/>
                  </a:cubicBezTo>
                  <a:cubicBezTo>
                    <a:pt x="18891" y="3768"/>
                    <a:pt x="20117" y="3217"/>
                    <a:pt x="21075" y="2623"/>
                  </a:cubicBezTo>
                  <a:cubicBezTo>
                    <a:pt x="21182" y="2570"/>
                    <a:pt x="21132" y="2395"/>
                    <a:pt x="21023" y="2395"/>
                  </a:cubicBezTo>
                  <a:cubicBezTo>
                    <a:pt x="21011" y="2395"/>
                    <a:pt x="20999" y="2397"/>
                    <a:pt x="20986" y="2401"/>
                  </a:cubicBezTo>
                  <a:cubicBezTo>
                    <a:pt x="19984" y="2788"/>
                    <a:pt x="18804" y="3317"/>
                    <a:pt x="17703" y="3317"/>
                  </a:cubicBezTo>
                  <a:cubicBezTo>
                    <a:pt x="17034" y="3317"/>
                    <a:pt x="16393" y="3121"/>
                    <a:pt x="15840" y="2579"/>
                  </a:cubicBezTo>
                  <a:cubicBezTo>
                    <a:pt x="15145" y="1884"/>
                    <a:pt x="14790" y="834"/>
                    <a:pt x="13917" y="316"/>
                  </a:cubicBezTo>
                  <a:cubicBezTo>
                    <a:pt x="13547" y="96"/>
                    <a:pt x="13209" y="1"/>
                    <a:pt x="12899" y="1"/>
                  </a:cubicBezTo>
                  <a:close/>
                </a:path>
              </a:pathLst>
            </a:custGeom>
            <a:solidFill>
              <a:srgbClr val="22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6"/>
            <p:cNvSpPr/>
            <p:nvPr/>
          </p:nvSpPr>
          <p:spPr>
            <a:xfrm>
              <a:off x="1465750" y="2192050"/>
              <a:ext cx="226725" cy="247150"/>
            </a:xfrm>
            <a:custGeom>
              <a:avLst/>
              <a:gdLst/>
              <a:ahLst/>
              <a:cxnLst/>
              <a:rect l="l" t="t" r="r" b="b"/>
              <a:pathLst>
                <a:path w="9069" h="9886" extrusionOk="0">
                  <a:moveTo>
                    <a:pt x="3373" y="0"/>
                  </a:moveTo>
                  <a:cubicBezTo>
                    <a:pt x="1648" y="0"/>
                    <a:pt x="201" y="63"/>
                    <a:pt x="201" y="212"/>
                  </a:cubicBezTo>
                  <a:cubicBezTo>
                    <a:pt x="127" y="3333"/>
                    <a:pt x="68" y="6453"/>
                    <a:pt x="9" y="9559"/>
                  </a:cubicBezTo>
                  <a:cubicBezTo>
                    <a:pt x="0" y="9750"/>
                    <a:pt x="3079" y="9886"/>
                    <a:pt x="5609" y="9886"/>
                  </a:cubicBezTo>
                  <a:cubicBezTo>
                    <a:pt x="7371" y="9886"/>
                    <a:pt x="8867" y="9820"/>
                    <a:pt x="8867" y="9662"/>
                  </a:cubicBezTo>
                  <a:cubicBezTo>
                    <a:pt x="8941" y="6557"/>
                    <a:pt x="9000" y="3436"/>
                    <a:pt x="9060" y="330"/>
                  </a:cubicBezTo>
                  <a:cubicBezTo>
                    <a:pt x="9068" y="136"/>
                    <a:pt x="5918" y="0"/>
                    <a:pt x="33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6"/>
            <p:cNvSpPr/>
            <p:nvPr/>
          </p:nvSpPr>
          <p:spPr>
            <a:xfrm>
              <a:off x="1759150" y="2195800"/>
              <a:ext cx="225175" cy="249700"/>
            </a:xfrm>
            <a:custGeom>
              <a:avLst/>
              <a:gdLst/>
              <a:ahLst/>
              <a:cxnLst/>
              <a:rect l="l" t="t" r="r" b="b"/>
              <a:pathLst>
                <a:path w="9007" h="9988" extrusionOk="0">
                  <a:moveTo>
                    <a:pt x="4081" y="0"/>
                  </a:moveTo>
                  <a:cubicBezTo>
                    <a:pt x="1987" y="0"/>
                    <a:pt x="0" y="77"/>
                    <a:pt x="0" y="210"/>
                  </a:cubicBezTo>
                  <a:lnTo>
                    <a:pt x="133" y="9675"/>
                  </a:lnTo>
                  <a:cubicBezTo>
                    <a:pt x="133" y="9893"/>
                    <a:pt x="2596" y="9988"/>
                    <a:pt x="4926" y="9988"/>
                  </a:cubicBezTo>
                  <a:cubicBezTo>
                    <a:pt x="7020" y="9988"/>
                    <a:pt x="9007" y="9911"/>
                    <a:pt x="9007" y="9778"/>
                  </a:cubicBezTo>
                  <a:cubicBezTo>
                    <a:pt x="8962" y="6628"/>
                    <a:pt x="8918" y="3464"/>
                    <a:pt x="8874" y="314"/>
                  </a:cubicBezTo>
                  <a:cubicBezTo>
                    <a:pt x="8874" y="95"/>
                    <a:pt x="6411" y="0"/>
                    <a:pt x="408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9" name="Google Shape;449;p26"/>
          <p:cNvGrpSpPr/>
          <p:nvPr/>
        </p:nvGrpSpPr>
        <p:grpSpPr>
          <a:xfrm flipH="1">
            <a:off x="308975" y="4022048"/>
            <a:ext cx="502825" cy="736500"/>
            <a:chOff x="6108925" y="2841025"/>
            <a:chExt cx="502825" cy="736500"/>
          </a:xfrm>
        </p:grpSpPr>
        <p:sp>
          <p:nvSpPr>
            <p:cNvPr id="450" name="Google Shape;450;p26"/>
            <p:cNvSpPr/>
            <p:nvPr/>
          </p:nvSpPr>
          <p:spPr>
            <a:xfrm>
              <a:off x="6108925" y="2841025"/>
              <a:ext cx="502825" cy="736500"/>
            </a:xfrm>
            <a:custGeom>
              <a:avLst/>
              <a:gdLst/>
              <a:ahLst/>
              <a:cxnLst/>
              <a:rect l="l" t="t" r="r" b="b"/>
              <a:pathLst>
                <a:path w="20113" h="29460" extrusionOk="0">
                  <a:moveTo>
                    <a:pt x="20098" y="0"/>
                  </a:moveTo>
                  <a:cubicBezTo>
                    <a:pt x="20098" y="0"/>
                    <a:pt x="15957" y="666"/>
                    <a:pt x="12955" y="3121"/>
                  </a:cubicBezTo>
                  <a:lnTo>
                    <a:pt x="14375" y="5103"/>
                  </a:lnTo>
                  <a:lnTo>
                    <a:pt x="14375" y="5103"/>
                  </a:lnTo>
                  <a:lnTo>
                    <a:pt x="12156" y="4156"/>
                  </a:lnTo>
                  <a:lnTo>
                    <a:pt x="8592" y="9243"/>
                  </a:lnTo>
                  <a:lnTo>
                    <a:pt x="10367" y="11225"/>
                  </a:lnTo>
                  <a:lnTo>
                    <a:pt x="7335" y="11151"/>
                  </a:lnTo>
                  <a:lnTo>
                    <a:pt x="4673" y="15854"/>
                  </a:lnTo>
                  <a:lnTo>
                    <a:pt x="6685" y="17481"/>
                  </a:lnTo>
                  <a:lnTo>
                    <a:pt x="3002" y="16978"/>
                  </a:lnTo>
                  <a:cubicBezTo>
                    <a:pt x="3002" y="16978"/>
                    <a:pt x="0" y="23308"/>
                    <a:pt x="1863" y="29460"/>
                  </a:cubicBezTo>
                  <a:cubicBezTo>
                    <a:pt x="1863" y="29460"/>
                    <a:pt x="13739" y="21651"/>
                    <a:pt x="16815" y="14005"/>
                  </a:cubicBezTo>
                  <a:lnTo>
                    <a:pt x="14700" y="13177"/>
                  </a:lnTo>
                  <a:lnTo>
                    <a:pt x="17835" y="11861"/>
                  </a:lnTo>
                  <a:lnTo>
                    <a:pt x="19640" y="7350"/>
                  </a:lnTo>
                  <a:lnTo>
                    <a:pt x="16800" y="7069"/>
                  </a:lnTo>
                  <a:lnTo>
                    <a:pt x="19373" y="6389"/>
                  </a:lnTo>
                  <a:cubicBezTo>
                    <a:pt x="19373" y="6389"/>
                    <a:pt x="20113" y="2781"/>
                    <a:pt x="20098" y="0"/>
                  </a:cubicBezTo>
                  <a:close/>
                </a:path>
              </a:pathLst>
            </a:custGeom>
            <a:solidFill>
              <a:srgbClr val="88C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6"/>
            <p:cNvSpPr/>
            <p:nvPr/>
          </p:nvSpPr>
          <p:spPr>
            <a:xfrm>
              <a:off x="6183600" y="2901275"/>
              <a:ext cx="380475" cy="616725"/>
            </a:xfrm>
            <a:custGeom>
              <a:avLst/>
              <a:gdLst/>
              <a:ahLst/>
              <a:cxnLst/>
              <a:rect l="l" t="t" r="r" b="b"/>
              <a:pathLst>
                <a:path w="15219" h="24669" fill="none" extrusionOk="0">
                  <a:moveTo>
                    <a:pt x="0" y="24669"/>
                  </a:moveTo>
                  <a:cubicBezTo>
                    <a:pt x="0" y="24669"/>
                    <a:pt x="2189" y="19197"/>
                    <a:pt x="4585" y="16402"/>
                  </a:cubicBezTo>
                  <a:cubicBezTo>
                    <a:pt x="6981" y="13607"/>
                    <a:pt x="11284" y="8445"/>
                    <a:pt x="12586" y="4585"/>
                  </a:cubicBezTo>
                  <a:cubicBezTo>
                    <a:pt x="13887" y="726"/>
                    <a:pt x="15218" y="1"/>
                    <a:pt x="15218" y="1"/>
                  </a:cubicBez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6"/>
            <p:cNvSpPr/>
            <p:nvPr/>
          </p:nvSpPr>
          <p:spPr>
            <a:xfrm>
              <a:off x="6189875" y="3393375"/>
              <a:ext cx="101700" cy="67700"/>
            </a:xfrm>
            <a:custGeom>
              <a:avLst/>
              <a:gdLst/>
              <a:ahLst/>
              <a:cxnLst/>
              <a:rect l="l" t="t" r="r" b="b"/>
              <a:pathLst>
                <a:path w="4068" h="2708" fill="none" extrusionOk="0">
                  <a:moveTo>
                    <a:pt x="4068" y="1154"/>
                  </a:moveTo>
                  <a:lnTo>
                    <a:pt x="755" y="2707"/>
                  </a:lnTo>
                  <a:lnTo>
                    <a:pt x="1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6"/>
            <p:cNvSpPr/>
            <p:nvPr/>
          </p:nvSpPr>
          <p:spPr>
            <a:xfrm>
              <a:off x="6234625" y="3310200"/>
              <a:ext cx="156400" cy="63625"/>
            </a:xfrm>
            <a:custGeom>
              <a:avLst/>
              <a:gdLst/>
              <a:ahLst/>
              <a:cxnLst/>
              <a:rect l="l" t="t" r="r" b="b"/>
              <a:pathLst>
                <a:path w="6256" h="2545" fill="none" extrusionOk="0">
                  <a:moveTo>
                    <a:pt x="6256" y="562"/>
                  </a:moveTo>
                  <a:lnTo>
                    <a:pt x="799" y="2544"/>
                  </a:lnTo>
                  <a:lnTo>
                    <a:pt x="0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6"/>
            <p:cNvSpPr/>
            <p:nvPr/>
          </p:nvSpPr>
          <p:spPr>
            <a:xfrm>
              <a:off x="6318175" y="3190400"/>
              <a:ext cx="129800" cy="76575"/>
            </a:xfrm>
            <a:custGeom>
              <a:avLst/>
              <a:gdLst/>
              <a:ahLst/>
              <a:cxnLst/>
              <a:rect l="l" t="t" r="r" b="b"/>
              <a:pathLst>
                <a:path w="5192" h="3063" fill="none" extrusionOk="0">
                  <a:moveTo>
                    <a:pt x="5191" y="1376"/>
                  </a:moveTo>
                  <a:lnTo>
                    <a:pt x="577" y="3062"/>
                  </a:lnTo>
                  <a:lnTo>
                    <a:pt x="1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6"/>
            <p:cNvSpPr/>
            <p:nvPr/>
          </p:nvSpPr>
          <p:spPr>
            <a:xfrm>
              <a:off x="6401725" y="3102425"/>
              <a:ext cx="81375" cy="70250"/>
            </a:xfrm>
            <a:custGeom>
              <a:avLst/>
              <a:gdLst/>
              <a:ahLst/>
              <a:cxnLst/>
              <a:rect l="l" t="t" r="r" b="b"/>
              <a:pathLst>
                <a:path w="3255" h="2810" fill="none" extrusionOk="0">
                  <a:moveTo>
                    <a:pt x="3254" y="1272"/>
                  </a:moveTo>
                  <a:lnTo>
                    <a:pt x="297" y="2810"/>
                  </a:lnTo>
                  <a:lnTo>
                    <a:pt x="1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6"/>
            <p:cNvSpPr/>
            <p:nvPr/>
          </p:nvSpPr>
          <p:spPr>
            <a:xfrm>
              <a:off x="6431300" y="3017750"/>
              <a:ext cx="104300" cy="74700"/>
            </a:xfrm>
            <a:custGeom>
              <a:avLst/>
              <a:gdLst/>
              <a:ahLst/>
              <a:cxnLst/>
              <a:rect l="l" t="t" r="r" b="b"/>
              <a:pathLst>
                <a:path w="4172" h="2988" fill="none" extrusionOk="0">
                  <a:moveTo>
                    <a:pt x="4171" y="1642"/>
                  </a:moveTo>
                  <a:lnTo>
                    <a:pt x="1228" y="2988"/>
                  </a:lnTo>
                  <a:lnTo>
                    <a:pt x="1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6"/>
            <p:cNvSpPr/>
            <p:nvPr/>
          </p:nvSpPr>
          <p:spPr>
            <a:xfrm>
              <a:off x="6498975" y="2912375"/>
              <a:ext cx="66200" cy="81000"/>
            </a:xfrm>
            <a:custGeom>
              <a:avLst/>
              <a:gdLst/>
              <a:ahLst/>
              <a:cxnLst/>
              <a:rect l="l" t="t" r="r" b="b"/>
              <a:pathLst>
                <a:path w="2648" h="3240" fill="none" extrusionOk="0">
                  <a:moveTo>
                    <a:pt x="2647" y="2145"/>
                  </a:moveTo>
                  <a:lnTo>
                    <a:pt x="296" y="3239"/>
                  </a:lnTo>
                  <a:lnTo>
                    <a:pt x="0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8" name="Google Shape;458;p26"/>
          <p:cNvGrpSpPr/>
          <p:nvPr/>
        </p:nvGrpSpPr>
        <p:grpSpPr>
          <a:xfrm flipH="1">
            <a:off x="213713" y="4423573"/>
            <a:ext cx="499500" cy="291325"/>
            <a:chOff x="6432425" y="3554250"/>
            <a:chExt cx="499500" cy="291325"/>
          </a:xfrm>
        </p:grpSpPr>
        <p:sp>
          <p:nvSpPr>
            <p:cNvPr id="459" name="Google Shape;459;p26"/>
            <p:cNvSpPr/>
            <p:nvPr/>
          </p:nvSpPr>
          <p:spPr>
            <a:xfrm>
              <a:off x="6432425" y="3554250"/>
              <a:ext cx="499500" cy="291325"/>
            </a:xfrm>
            <a:custGeom>
              <a:avLst/>
              <a:gdLst/>
              <a:ahLst/>
              <a:cxnLst/>
              <a:rect l="l" t="t" r="r" b="b"/>
              <a:pathLst>
                <a:path w="19980" h="11653" extrusionOk="0">
                  <a:moveTo>
                    <a:pt x="16277" y="0"/>
                  </a:moveTo>
                  <a:cubicBezTo>
                    <a:pt x="15819" y="0"/>
                    <a:pt x="15346" y="34"/>
                    <a:pt x="14878" y="117"/>
                  </a:cubicBezTo>
                  <a:lnTo>
                    <a:pt x="15055" y="1714"/>
                  </a:lnTo>
                  <a:lnTo>
                    <a:pt x="14079" y="443"/>
                  </a:lnTo>
                  <a:lnTo>
                    <a:pt x="10382" y="2217"/>
                  </a:lnTo>
                  <a:lnTo>
                    <a:pt x="10767" y="3933"/>
                  </a:lnTo>
                  <a:lnTo>
                    <a:pt x="9051" y="2912"/>
                  </a:lnTo>
                  <a:lnTo>
                    <a:pt x="6005" y="4761"/>
                  </a:lnTo>
                  <a:lnTo>
                    <a:pt x="6626" y="6329"/>
                  </a:lnTo>
                  <a:lnTo>
                    <a:pt x="4674" y="4850"/>
                  </a:lnTo>
                  <a:cubicBezTo>
                    <a:pt x="4674" y="4850"/>
                    <a:pt x="917" y="7526"/>
                    <a:pt x="0" y="11653"/>
                  </a:cubicBezTo>
                  <a:cubicBezTo>
                    <a:pt x="0" y="11653"/>
                    <a:pt x="9332" y="11002"/>
                    <a:pt x="13576" y="7615"/>
                  </a:cubicBezTo>
                  <a:lnTo>
                    <a:pt x="12630" y="6447"/>
                  </a:lnTo>
                  <a:lnTo>
                    <a:pt x="14848" y="6713"/>
                  </a:lnTo>
                  <a:lnTo>
                    <a:pt x="17348" y="4702"/>
                  </a:lnTo>
                  <a:lnTo>
                    <a:pt x="15795" y="3622"/>
                  </a:lnTo>
                  <a:lnTo>
                    <a:pt x="17495" y="4066"/>
                  </a:lnTo>
                  <a:cubicBezTo>
                    <a:pt x="17495" y="4066"/>
                    <a:pt x="19093" y="2232"/>
                    <a:pt x="19980" y="635"/>
                  </a:cubicBezTo>
                  <a:cubicBezTo>
                    <a:pt x="19980" y="635"/>
                    <a:pt x="18262" y="0"/>
                    <a:pt x="16277" y="0"/>
                  </a:cubicBezTo>
                  <a:close/>
                </a:path>
              </a:pathLst>
            </a:custGeom>
            <a:solidFill>
              <a:srgbClr val="9AD6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6"/>
            <p:cNvSpPr/>
            <p:nvPr/>
          </p:nvSpPr>
          <p:spPr>
            <a:xfrm>
              <a:off x="6467550" y="3588975"/>
              <a:ext cx="417800" cy="231450"/>
            </a:xfrm>
            <a:custGeom>
              <a:avLst/>
              <a:gdLst/>
              <a:ahLst/>
              <a:cxnLst/>
              <a:rect l="l" t="t" r="r" b="b"/>
              <a:pathLst>
                <a:path w="16712" h="9258" fill="none" extrusionOk="0">
                  <a:moveTo>
                    <a:pt x="0" y="9258"/>
                  </a:moveTo>
                  <a:cubicBezTo>
                    <a:pt x="0" y="9258"/>
                    <a:pt x="3032" y="6833"/>
                    <a:pt x="5309" y="5990"/>
                  </a:cubicBezTo>
                  <a:cubicBezTo>
                    <a:pt x="7587" y="5161"/>
                    <a:pt x="11713" y="3594"/>
                    <a:pt x="13724" y="1790"/>
                  </a:cubicBezTo>
                  <a:cubicBezTo>
                    <a:pt x="15721" y="0"/>
                    <a:pt x="16712" y="15"/>
                    <a:pt x="16712" y="15"/>
                  </a:cubicBez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6"/>
            <p:cNvSpPr/>
            <p:nvPr/>
          </p:nvSpPr>
          <p:spPr>
            <a:xfrm>
              <a:off x="6500450" y="3750900"/>
              <a:ext cx="60275" cy="49575"/>
            </a:xfrm>
            <a:custGeom>
              <a:avLst/>
              <a:gdLst/>
              <a:ahLst/>
              <a:cxnLst/>
              <a:rect l="l" t="t" r="r" b="b"/>
              <a:pathLst>
                <a:path w="2411" h="1983" fill="none" extrusionOk="0">
                  <a:moveTo>
                    <a:pt x="2411" y="1982"/>
                  </a:moveTo>
                  <a:lnTo>
                    <a:pt x="0" y="1805"/>
                  </a:lnTo>
                  <a:lnTo>
                    <a:pt x="444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6"/>
            <p:cNvSpPr/>
            <p:nvPr/>
          </p:nvSpPr>
          <p:spPr>
            <a:xfrm>
              <a:off x="6555175" y="3717625"/>
              <a:ext cx="94300" cy="58825"/>
            </a:xfrm>
            <a:custGeom>
              <a:avLst/>
              <a:gdLst/>
              <a:ahLst/>
              <a:cxnLst/>
              <a:rect l="l" t="t" r="r" b="b"/>
              <a:pathLst>
                <a:path w="3772" h="2353" fill="none" extrusionOk="0">
                  <a:moveTo>
                    <a:pt x="3771" y="2352"/>
                  </a:moveTo>
                  <a:lnTo>
                    <a:pt x="0" y="1716"/>
                  </a:lnTo>
                  <a:lnTo>
                    <a:pt x="355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6"/>
            <p:cNvSpPr/>
            <p:nvPr/>
          </p:nvSpPr>
          <p:spPr>
            <a:xfrm>
              <a:off x="6634275" y="3676225"/>
              <a:ext cx="79900" cy="61400"/>
            </a:xfrm>
            <a:custGeom>
              <a:avLst/>
              <a:gdLst/>
              <a:ahLst/>
              <a:cxnLst/>
              <a:rect l="l" t="t" r="r" b="b"/>
              <a:pathLst>
                <a:path w="3196" h="2456" fill="none" extrusionOk="0">
                  <a:moveTo>
                    <a:pt x="3195" y="2455"/>
                  </a:moveTo>
                  <a:lnTo>
                    <a:pt x="1" y="1938"/>
                  </a:lnTo>
                  <a:lnTo>
                    <a:pt x="666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6"/>
            <p:cNvSpPr/>
            <p:nvPr/>
          </p:nvSpPr>
          <p:spPr>
            <a:xfrm>
              <a:off x="6708600" y="3652175"/>
              <a:ext cx="55125" cy="44775"/>
            </a:xfrm>
            <a:custGeom>
              <a:avLst/>
              <a:gdLst/>
              <a:ahLst/>
              <a:cxnLst/>
              <a:rect l="l" t="t" r="r" b="b"/>
              <a:pathLst>
                <a:path w="2205" h="1791" fill="none" extrusionOk="0">
                  <a:moveTo>
                    <a:pt x="2204" y="1790"/>
                  </a:moveTo>
                  <a:lnTo>
                    <a:pt x="1" y="1716"/>
                  </a:lnTo>
                  <a:lnTo>
                    <a:pt x="740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6"/>
            <p:cNvSpPr/>
            <p:nvPr/>
          </p:nvSpPr>
          <p:spPr>
            <a:xfrm>
              <a:off x="6765175" y="3613375"/>
              <a:ext cx="52900" cy="57325"/>
            </a:xfrm>
            <a:custGeom>
              <a:avLst/>
              <a:gdLst/>
              <a:ahLst/>
              <a:cxnLst/>
              <a:rect l="l" t="t" r="r" b="b"/>
              <a:pathLst>
                <a:path w="2116" h="2293" fill="none" extrusionOk="0">
                  <a:moveTo>
                    <a:pt x="2115" y="2292"/>
                  </a:moveTo>
                  <a:lnTo>
                    <a:pt x="0" y="2100"/>
                  </a:lnTo>
                  <a:lnTo>
                    <a:pt x="252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6"/>
            <p:cNvSpPr/>
            <p:nvPr/>
          </p:nvSpPr>
          <p:spPr>
            <a:xfrm>
              <a:off x="6822475" y="3574925"/>
              <a:ext cx="42550" cy="52150"/>
            </a:xfrm>
            <a:custGeom>
              <a:avLst/>
              <a:gdLst/>
              <a:ahLst/>
              <a:cxnLst/>
              <a:rect l="l" t="t" r="r" b="b"/>
              <a:pathLst>
                <a:path w="1702" h="2086" fill="none" extrusionOk="0">
                  <a:moveTo>
                    <a:pt x="1701" y="2085"/>
                  </a:moveTo>
                  <a:lnTo>
                    <a:pt x="0" y="1952"/>
                  </a:lnTo>
                  <a:lnTo>
                    <a:pt x="873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7" name="Google Shape;467;p26"/>
          <p:cNvGrpSpPr/>
          <p:nvPr/>
        </p:nvGrpSpPr>
        <p:grpSpPr>
          <a:xfrm flipH="1">
            <a:off x="6585054" y="3669566"/>
            <a:ext cx="540951" cy="1022582"/>
            <a:chOff x="4613750" y="2200650"/>
            <a:chExt cx="1004925" cy="1899650"/>
          </a:xfrm>
        </p:grpSpPr>
        <p:sp>
          <p:nvSpPr>
            <p:cNvPr id="468" name="Google Shape;468;p26"/>
            <p:cNvSpPr/>
            <p:nvPr/>
          </p:nvSpPr>
          <p:spPr>
            <a:xfrm>
              <a:off x="5035250" y="2260575"/>
              <a:ext cx="124975" cy="1839725"/>
            </a:xfrm>
            <a:custGeom>
              <a:avLst/>
              <a:gdLst/>
              <a:ahLst/>
              <a:cxnLst/>
              <a:rect l="l" t="t" r="r" b="b"/>
              <a:pathLst>
                <a:path w="4999" h="73589" extrusionOk="0">
                  <a:moveTo>
                    <a:pt x="1908" y="0"/>
                  </a:moveTo>
                  <a:lnTo>
                    <a:pt x="0" y="73589"/>
                  </a:lnTo>
                  <a:lnTo>
                    <a:pt x="0" y="73589"/>
                  </a:lnTo>
                  <a:lnTo>
                    <a:pt x="4999" y="73545"/>
                  </a:lnTo>
                  <a:lnTo>
                    <a:pt x="267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6"/>
            <p:cNvSpPr/>
            <p:nvPr/>
          </p:nvSpPr>
          <p:spPr>
            <a:xfrm>
              <a:off x="4622625" y="2200650"/>
              <a:ext cx="996050" cy="523550"/>
            </a:xfrm>
            <a:custGeom>
              <a:avLst/>
              <a:gdLst/>
              <a:ahLst/>
              <a:cxnLst/>
              <a:rect l="l" t="t" r="r" b="b"/>
              <a:pathLst>
                <a:path w="39842" h="20942" extrusionOk="0">
                  <a:moveTo>
                    <a:pt x="18693" y="1"/>
                  </a:moveTo>
                  <a:cubicBezTo>
                    <a:pt x="18318" y="1"/>
                    <a:pt x="17944" y="212"/>
                    <a:pt x="17792" y="622"/>
                  </a:cubicBezTo>
                  <a:cubicBezTo>
                    <a:pt x="16624" y="3832"/>
                    <a:pt x="12542" y="8564"/>
                    <a:pt x="5221" y="11980"/>
                  </a:cubicBezTo>
                  <a:cubicBezTo>
                    <a:pt x="1" y="14332"/>
                    <a:pt x="119" y="20025"/>
                    <a:pt x="1968" y="20794"/>
                  </a:cubicBezTo>
                  <a:cubicBezTo>
                    <a:pt x="2201" y="20893"/>
                    <a:pt x="2440" y="20942"/>
                    <a:pt x="2681" y="20942"/>
                  </a:cubicBezTo>
                  <a:cubicBezTo>
                    <a:pt x="4217" y="20942"/>
                    <a:pt x="5824" y="18970"/>
                    <a:pt x="6316" y="15472"/>
                  </a:cubicBezTo>
                  <a:lnTo>
                    <a:pt x="6316" y="15472"/>
                  </a:lnTo>
                  <a:cubicBezTo>
                    <a:pt x="6212" y="16899"/>
                    <a:pt x="6243" y="19405"/>
                    <a:pt x="7738" y="19405"/>
                  </a:cubicBezTo>
                  <a:cubicBezTo>
                    <a:pt x="7757" y="19405"/>
                    <a:pt x="7776" y="19405"/>
                    <a:pt x="7795" y="19404"/>
                  </a:cubicBezTo>
                  <a:cubicBezTo>
                    <a:pt x="9494" y="19346"/>
                    <a:pt x="10177" y="14962"/>
                    <a:pt x="10390" y="13099"/>
                  </a:cubicBezTo>
                  <a:lnTo>
                    <a:pt x="10390" y="13099"/>
                  </a:lnTo>
                  <a:cubicBezTo>
                    <a:pt x="10294" y="14455"/>
                    <a:pt x="10281" y="17032"/>
                    <a:pt x="11551" y="17260"/>
                  </a:cubicBezTo>
                  <a:cubicBezTo>
                    <a:pt x="11591" y="17267"/>
                    <a:pt x="11631" y="17270"/>
                    <a:pt x="11669" y="17270"/>
                  </a:cubicBezTo>
                  <a:cubicBezTo>
                    <a:pt x="13288" y="17270"/>
                    <a:pt x="13429" y="11359"/>
                    <a:pt x="13429" y="11359"/>
                  </a:cubicBezTo>
                  <a:cubicBezTo>
                    <a:pt x="13429" y="11359"/>
                    <a:pt x="13488" y="11951"/>
                    <a:pt x="15307" y="12276"/>
                  </a:cubicBezTo>
                  <a:cubicBezTo>
                    <a:pt x="15347" y="12283"/>
                    <a:pt x="15387" y="12287"/>
                    <a:pt x="15427" y="12287"/>
                  </a:cubicBezTo>
                  <a:cubicBezTo>
                    <a:pt x="17174" y="12287"/>
                    <a:pt x="18546" y="5429"/>
                    <a:pt x="18546" y="5429"/>
                  </a:cubicBezTo>
                  <a:cubicBezTo>
                    <a:pt x="18546" y="5429"/>
                    <a:pt x="19966" y="11980"/>
                    <a:pt x="21341" y="12025"/>
                  </a:cubicBezTo>
                  <a:cubicBezTo>
                    <a:pt x="21355" y="12025"/>
                    <a:pt x="21370" y="12025"/>
                    <a:pt x="21384" y="12025"/>
                  </a:cubicBezTo>
                  <a:cubicBezTo>
                    <a:pt x="22731" y="12025"/>
                    <a:pt x="23412" y="9259"/>
                    <a:pt x="23412" y="9259"/>
                  </a:cubicBezTo>
                  <a:cubicBezTo>
                    <a:pt x="23412" y="9259"/>
                    <a:pt x="24018" y="13651"/>
                    <a:pt x="25911" y="14243"/>
                  </a:cubicBezTo>
                  <a:cubicBezTo>
                    <a:pt x="26109" y="14304"/>
                    <a:pt x="26289" y="14332"/>
                    <a:pt x="26452" y="14332"/>
                  </a:cubicBezTo>
                  <a:cubicBezTo>
                    <a:pt x="27868" y="14332"/>
                    <a:pt x="28070" y="12277"/>
                    <a:pt x="28070" y="12276"/>
                  </a:cubicBezTo>
                  <a:lnTo>
                    <a:pt x="28070" y="12276"/>
                  </a:lnTo>
                  <a:cubicBezTo>
                    <a:pt x="28070" y="12277"/>
                    <a:pt x="27893" y="16225"/>
                    <a:pt x="30141" y="16653"/>
                  </a:cubicBezTo>
                  <a:cubicBezTo>
                    <a:pt x="30282" y="16680"/>
                    <a:pt x="30415" y="16693"/>
                    <a:pt x="30541" y="16693"/>
                  </a:cubicBezTo>
                  <a:cubicBezTo>
                    <a:pt x="32419" y="16693"/>
                    <a:pt x="32640" y="13888"/>
                    <a:pt x="32640" y="13888"/>
                  </a:cubicBezTo>
                  <a:cubicBezTo>
                    <a:pt x="32640" y="13888"/>
                    <a:pt x="33424" y="20188"/>
                    <a:pt x="36012" y="20277"/>
                  </a:cubicBezTo>
                  <a:cubicBezTo>
                    <a:pt x="36032" y="20277"/>
                    <a:pt x="36052" y="20278"/>
                    <a:pt x="36072" y="20278"/>
                  </a:cubicBezTo>
                  <a:cubicBezTo>
                    <a:pt x="38619" y="20278"/>
                    <a:pt x="39842" y="14697"/>
                    <a:pt x="34119" y="12276"/>
                  </a:cubicBezTo>
                  <a:cubicBezTo>
                    <a:pt x="28972" y="10102"/>
                    <a:pt x="22687" y="7884"/>
                    <a:pt x="19567" y="578"/>
                  </a:cubicBezTo>
                  <a:cubicBezTo>
                    <a:pt x="19401" y="190"/>
                    <a:pt x="19047" y="1"/>
                    <a:pt x="18693" y="1"/>
                  </a:cubicBezTo>
                  <a:close/>
                </a:path>
              </a:pathLst>
            </a:custGeom>
            <a:solidFill>
              <a:srgbClr val="8DD5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6"/>
            <p:cNvSpPr/>
            <p:nvPr/>
          </p:nvSpPr>
          <p:spPr>
            <a:xfrm>
              <a:off x="4644075" y="2484425"/>
              <a:ext cx="953050" cy="483800"/>
            </a:xfrm>
            <a:custGeom>
              <a:avLst/>
              <a:gdLst/>
              <a:ahLst/>
              <a:cxnLst/>
              <a:rect l="l" t="t" r="r" b="b"/>
              <a:pathLst>
                <a:path w="38122" h="19352" extrusionOk="0">
                  <a:moveTo>
                    <a:pt x="17959" y="1"/>
                  </a:moveTo>
                  <a:cubicBezTo>
                    <a:pt x="17717" y="1"/>
                    <a:pt x="17475" y="137"/>
                    <a:pt x="17378" y="407"/>
                  </a:cubicBezTo>
                  <a:cubicBezTo>
                    <a:pt x="16416" y="3099"/>
                    <a:pt x="13592" y="7521"/>
                    <a:pt x="5946" y="10937"/>
                  </a:cubicBezTo>
                  <a:cubicBezTo>
                    <a:pt x="932" y="13096"/>
                    <a:pt x="1" y="18509"/>
                    <a:pt x="1790" y="19219"/>
                  </a:cubicBezTo>
                  <a:cubicBezTo>
                    <a:pt x="2012" y="19307"/>
                    <a:pt x="2240" y="19351"/>
                    <a:pt x="2471" y="19351"/>
                  </a:cubicBezTo>
                  <a:cubicBezTo>
                    <a:pt x="3961" y="19351"/>
                    <a:pt x="5530" y="17519"/>
                    <a:pt x="5979" y="14255"/>
                  </a:cubicBezTo>
                  <a:lnTo>
                    <a:pt x="5979" y="14255"/>
                  </a:lnTo>
                  <a:cubicBezTo>
                    <a:pt x="5848" y="15815"/>
                    <a:pt x="5755" y="19101"/>
                    <a:pt x="7296" y="19101"/>
                  </a:cubicBezTo>
                  <a:cubicBezTo>
                    <a:pt x="7309" y="19101"/>
                    <a:pt x="7323" y="19101"/>
                    <a:pt x="7336" y="19100"/>
                  </a:cubicBezTo>
                  <a:cubicBezTo>
                    <a:pt x="9041" y="19028"/>
                    <a:pt x="9718" y="13921"/>
                    <a:pt x="9908" y="12062"/>
                  </a:cubicBezTo>
                  <a:lnTo>
                    <a:pt x="9908" y="12062"/>
                  </a:lnTo>
                  <a:cubicBezTo>
                    <a:pt x="9857" y="13064"/>
                    <a:pt x="9934" y="14862"/>
                    <a:pt x="11122" y="15063"/>
                  </a:cubicBezTo>
                  <a:cubicBezTo>
                    <a:pt x="11159" y="15069"/>
                    <a:pt x="11195" y="15072"/>
                    <a:pt x="11230" y="15072"/>
                  </a:cubicBezTo>
                  <a:cubicBezTo>
                    <a:pt x="12796" y="15072"/>
                    <a:pt x="12867" y="9443"/>
                    <a:pt x="12867" y="9443"/>
                  </a:cubicBezTo>
                  <a:cubicBezTo>
                    <a:pt x="12867" y="9443"/>
                    <a:pt x="12867" y="11100"/>
                    <a:pt x="14612" y="11395"/>
                  </a:cubicBezTo>
                  <a:cubicBezTo>
                    <a:pt x="14650" y="11402"/>
                    <a:pt x="14689" y="11405"/>
                    <a:pt x="14727" y="11405"/>
                  </a:cubicBezTo>
                  <a:cubicBezTo>
                    <a:pt x="16417" y="11405"/>
                    <a:pt x="17732" y="5125"/>
                    <a:pt x="17732" y="5125"/>
                  </a:cubicBezTo>
                  <a:cubicBezTo>
                    <a:pt x="17732" y="5125"/>
                    <a:pt x="19093" y="11129"/>
                    <a:pt x="20424" y="11174"/>
                  </a:cubicBezTo>
                  <a:cubicBezTo>
                    <a:pt x="20457" y="11175"/>
                    <a:pt x="20490" y="11175"/>
                    <a:pt x="20522" y="11175"/>
                  </a:cubicBezTo>
                  <a:cubicBezTo>
                    <a:pt x="21786" y="11175"/>
                    <a:pt x="22391" y="10345"/>
                    <a:pt x="22391" y="10345"/>
                  </a:cubicBezTo>
                  <a:cubicBezTo>
                    <a:pt x="22391" y="10345"/>
                    <a:pt x="22997" y="12667"/>
                    <a:pt x="24816" y="13214"/>
                  </a:cubicBezTo>
                  <a:cubicBezTo>
                    <a:pt x="25003" y="13269"/>
                    <a:pt x="25173" y="13293"/>
                    <a:pt x="25328" y="13293"/>
                  </a:cubicBezTo>
                  <a:cubicBezTo>
                    <a:pt x="26695" y="13293"/>
                    <a:pt x="26887" y="11397"/>
                    <a:pt x="26887" y="11395"/>
                  </a:cubicBezTo>
                  <a:lnTo>
                    <a:pt x="26887" y="11395"/>
                  </a:lnTo>
                  <a:cubicBezTo>
                    <a:pt x="26887" y="11397"/>
                    <a:pt x="26577" y="16601"/>
                    <a:pt x="28735" y="16986"/>
                  </a:cubicBezTo>
                  <a:cubicBezTo>
                    <a:pt x="28827" y="17002"/>
                    <a:pt x="28915" y="17011"/>
                    <a:pt x="29001" y="17011"/>
                  </a:cubicBezTo>
                  <a:cubicBezTo>
                    <a:pt x="30928" y="17011"/>
                    <a:pt x="31294" y="12874"/>
                    <a:pt x="31294" y="12874"/>
                  </a:cubicBezTo>
                  <a:cubicBezTo>
                    <a:pt x="31294" y="12874"/>
                    <a:pt x="32033" y="18657"/>
                    <a:pt x="34533" y="18745"/>
                  </a:cubicBezTo>
                  <a:cubicBezTo>
                    <a:pt x="34548" y="18746"/>
                    <a:pt x="34563" y="18746"/>
                    <a:pt x="34579" y="18746"/>
                  </a:cubicBezTo>
                  <a:cubicBezTo>
                    <a:pt x="37031" y="18746"/>
                    <a:pt x="38121" y="12905"/>
                    <a:pt x="32595" y="10686"/>
                  </a:cubicBezTo>
                  <a:cubicBezTo>
                    <a:pt x="27464" y="8615"/>
                    <a:pt x="21371" y="7669"/>
                    <a:pt x="18531" y="393"/>
                  </a:cubicBezTo>
                  <a:cubicBezTo>
                    <a:pt x="18429" y="130"/>
                    <a:pt x="18194" y="1"/>
                    <a:pt x="17959" y="1"/>
                  </a:cubicBezTo>
                  <a:close/>
                </a:path>
              </a:pathLst>
            </a:custGeom>
            <a:solidFill>
              <a:srgbClr val="8DD5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6"/>
            <p:cNvSpPr/>
            <p:nvPr/>
          </p:nvSpPr>
          <p:spPr>
            <a:xfrm>
              <a:off x="4644075" y="2767575"/>
              <a:ext cx="960525" cy="490500"/>
            </a:xfrm>
            <a:custGeom>
              <a:avLst/>
              <a:gdLst/>
              <a:ahLst/>
              <a:cxnLst/>
              <a:rect l="l" t="t" r="r" b="b"/>
              <a:pathLst>
                <a:path w="38421" h="19620" extrusionOk="0">
                  <a:moveTo>
                    <a:pt x="17851" y="1"/>
                  </a:moveTo>
                  <a:cubicBezTo>
                    <a:pt x="17571" y="1"/>
                    <a:pt x="17292" y="164"/>
                    <a:pt x="17185" y="483"/>
                  </a:cubicBezTo>
                  <a:cubicBezTo>
                    <a:pt x="16194" y="3367"/>
                    <a:pt x="13222" y="6946"/>
                    <a:pt x="5783" y="10274"/>
                  </a:cubicBezTo>
                  <a:cubicBezTo>
                    <a:pt x="755" y="12433"/>
                    <a:pt x="1" y="18777"/>
                    <a:pt x="1790" y="19487"/>
                  </a:cubicBezTo>
                  <a:cubicBezTo>
                    <a:pt x="2012" y="19576"/>
                    <a:pt x="2240" y="19620"/>
                    <a:pt x="2471" y="19620"/>
                  </a:cubicBezTo>
                  <a:cubicBezTo>
                    <a:pt x="3949" y="19620"/>
                    <a:pt x="5503" y="17818"/>
                    <a:pt x="5967" y="14607"/>
                  </a:cubicBezTo>
                  <a:lnTo>
                    <a:pt x="5967" y="14607"/>
                  </a:lnTo>
                  <a:cubicBezTo>
                    <a:pt x="5872" y="15917"/>
                    <a:pt x="5908" y="18216"/>
                    <a:pt x="7336" y="18216"/>
                  </a:cubicBezTo>
                  <a:cubicBezTo>
                    <a:pt x="7356" y="18216"/>
                    <a:pt x="7375" y="18216"/>
                    <a:pt x="7395" y="18215"/>
                  </a:cubicBezTo>
                  <a:cubicBezTo>
                    <a:pt x="9101" y="18154"/>
                    <a:pt x="9743" y="13747"/>
                    <a:pt x="9916" y="12196"/>
                  </a:cubicBezTo>
                  <a:lnTo>
                    <a:pt x="9916" y="12196"/>
                  </a:lnTo>
                  <a:cubicBezTo>
                    <a:pt x="9852" y="13161"/>
                    <a:pt x="9879" y="15121"/>
                    <a:pt x="11122" y="15331"/>
                  </a:cubicBezTo>
                  <a:cubicBezTo>
                    <a:pt x="11159" y="15337"/>
                    <a:pt x="11195" y="15340"/>
                    <a:pt x="11230" y="15340"/>
                  </a:cubicBezTo>
                  <a:cubicBezTo>
                    <a:pt x="12796" y="15340"/>
                    <a:pt x="12867" y="9712"/>
                    <a:pt x="12867" y="9712"/>
                  </a:cubicBezTo>
                  <a:cubicBezTo>
                    <a:pt x="12867" y="9712"/>
                    <a:pt x="13281" y="12462"/>
                    <a:pt x="15011" y="12758"/>
                  </a:cubicBezTo>
                  <a:cubicBezTo>
                    <a:pt x="15044" y="12764"/>
                    <a:pt x="15077" y="12767"/>
                    <a:pt x="15110" y="12767"/>
                  </a:cubicBezTo>
                  <a:cubicBezTo>
                    <a:pt x="16793" y="12767"/>
                    <a:pt x="17732" y="5393"/>
                    <a:pt x="17732" y="5393"/>
                  </a:cubicBezTo>
                  <a:cubicBezTo>
                    <a:pt x="17732" y="5393"/>
                    <a:pt x="19093" y="11398"/>
                    <a:pt x="20424" y="11442"/>
                  </a:cubicBezTo>
                  <a:cubicBezTo>
                    <a:pt x="20435" y="11442"/>
                    <a:pt x="20447" y="11443"/>
                    <a:pt x="20458" y="11443"/>
                  </a:cubicBezTo>
                  <a:cubicBezTo>
                    <a:pt x="21766" y="11443"/>
                    <a:pt x="22406" y="8898"/>
                    <a:pt x="22406" y="8898"/>
                  </a:cubicBezTo>
                  <a:cubicBezTo>
                    <a:pt x="22406" y="8898"/>
                    <a:pt x="22997" y="12936"/>
                    <a:pt x="24816" y="13483"/>
                  </a:cubicBezTo>
                  <a:cubicBezTo>
                    <a:pt x="25003" y="13537"/>
                    <a:pt x="25173" y="13561"/>
                    <a:pt x="25328" y="13561"/>
                  </a:cubicBezTo>
                  <a:cubicBezTo>
                    <a:pt x="26695" y="13561"/>
                    <a:pt x="26887" y="11665"/>
                    <a:pt x="26887" y="11664"/>
                  </a:cubicBezTo>
                  <a:lnTo>
                    <a:pt x="26887" y="11664"/>
                  </a:lnTo>
                  <a:cubicBezTo>
                    <a:pt x="26887" y="11666"/>
                    <a:pt x="26606" y="16781"/>
                    <a:pt x="28765" y="17165"/>
                  </a:cubicBezTo>
                  <a:cubicBezTo>
                    <a:pt x="28858" y="17182"/>
                    <a:pt x="28948" y="17191"/>
                    <a:pt x="29035" y="17191"/>
                  </a:cubicBezTo>
                  <a:cubicBezTo>
                    <a:pt x="30955" y="17191"/>
                    <a:pt x="31294" y="13143"/>
                    <a:pt x="31294" y="13143"/>
                  </a:cubicBezTo>
                  <a:cubicBezTo>
                    <a:pt x="31294" y="13143"/>
                    <a:pt x="32033" y="18925"/>
                    <a:pt x="34533" y="19014"/>
                  </a:cubicBezTo>
                  <a:cubicBezTo>
                    <a:pt x="34547" y="19014"/>
                    <a:pt x="34561" y="19014"/>
                    <a:pt x="34575" y="19014"/>
                  </a:cubicBezTo>
                  <a:cubicBezTo>
                    <a:pt x="37033" y="19014"/>
                    <a:pt x="38420" y="12583"/>
                    <a:pt x="32891" y="10348"/>
                  </a:cubicBezTo>
                  <a:cubicBezTo>
                    <a:pt x="27833" y="8307"/>
                    <a:pt x="21415" y="7538"/>
                    <a:pt x="18501" y="439"/>
                  </a:cubicBezTo>
                  <a:cubicBezTo>
                    <a:pt x="18380" y="145"/>
                    <a:pt x="18115" y="1"/>
                    <a:pt x="17851" y="1"/>
                  </a:cubicBezTo>
                  <a:close/>
                </a:path>
              </a:pathLst>
            </a:custGeom>
            <a:solidFill>
              <a:srgbClr val="8DD5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6"/>
            <p:cNvSpPr/>
            <p:nvPr/>
          </p:nvSpPr>
          <p:spPr>
            <a:xfrm>
              <a:off x="4613750" y="3068850"/>
              <a:ext cx="1000575" cy="498475"/>
            </a:xfrm>
            <a:custGeom>
              <a:avLst/>
              <a:gdLst/>
              <a:ahLst/>
              <a:cxnLst/>
              <a:rect l="l" t="t" r="r" b="b"/>
              <a:pathLst>
                <a:path w="40023" h="19939" extrusionOk="0">
                  <a:moveTo>
                    <a:pt x="19432" y="1"/>
                  </a:moveTo>
                  <a:cubicBezTo>
                    <a:pt x="19169" y="1"/>
                    <a:pt x="18905" y="145"/>
                    <a:pt x="18783" y="441"/>
                  </a:cubicBezTo>
                  <a:cubicBezTo>
                    <a:pt x="17644" y="3266"/>
                    <a:pt x="14124" y="7140"/>
                    <a:pt x="6153" y="10098"/>
                  </a:cubicBezTo>
                  <a:cubicBezTo>
                    <a:pt x="829" y="11991"/>
                    <a:pt x="1" y="17892"/>
                    <a:pt x="1805" y="18690"/>
                  </a:cubicBezTo>
                  <a:cubicBezTo>
                    <a:pt x="2064" y="18804"/>
                    <a:pt x="2333" y="18860"/>
                    <a:pt x="2607" y="18860"/>
                  </a:cubicBezTo>
                  <a:cubicBezTo>
                    <a:pt x="4119" y="18860"/>
                    <a:pt x="5757" y="17150"/>
                    <a:pt x="6391" y="14041"/>
                  </a:cubicBezTo>
                  <a:lnTo>
                    <a:pt x="6391" y="14041"/>
                  </a:lnTo>
                  <a:cubicBezTo>
                    <a:pt x="6222" y="15359"/>
                    <a:pt x="6142" y="17693"/>
                    <a:pt x="7691" y="17714"/>
                  </a:cubicBezTo>
                  <a:cubicBezTo>
                    <a:pt x="7696" y="17714"/>
                    <a:pt x="7701" y="17714"/>
                    <a:pt x="7706" y="17714"/>
                  </a:cubicBezTo>
                  <a:cubicBezTo>
                    <a:pt x="9487" y="17714"/>
                    <a:pt x="10369" y="13311"/>
                    <a:pt x="10618" y="11807"/>
                  </a:cubicBezTo>
                  <a:lnTo>
                    <a:pt x="10618" y="11807"/>
                  </a:lnTo>
                  <a:cubicBezTo>
                    <a:pt x="10504" y="12755"/>
                    <a:pt x="10423" y="14753"/>
                    <a:pt x="11714" y="15023"/>
                  </a:cubicBezTo>
                  <a:cubicBezTo>
                    <a:pt x="11766" y="15034"/>
                    <a:pt x="11817" y="15039"/>
                    <a:pt x="11867" y="15039"/>
                  </a:cubicBezTo>
                  <a:cubicBezTo>
                    <a:pt x="13452" y="15039"/>
                    <a:pt x="13813" y="9510"/>
                    <a:pt x="13814" y="9506"/>
                  </a:cubicBezTo>
                  <a:lnTo>
                    <a:pt x="13814" y="9506"/>
                  </a:lnTo>
                  <a:cubicBezTo>
                    <a:pt x="13814" y="9508"/>
                    <a:pt x="13726" y="11163"/>
                    <a:pt x="15529" y="11547"/>
                  </a:cubicBezTo>
                  <a:cubicBezTo>
                    <a:pt x="15595" y="11562"/>
                    <a:pt x="15661" y="11568"/>
                    <a:pt x="15727" y="11568"/>
                  </a:cubicBezTo>
                  <a:cubicBezTo>
                    <a:pt x="17442" y="11568"/>
                    <a:pt x="19019" y="6918"/>
                    <a:pt x="19019" y="6918"/>
                  </a:cubicBezTo>
                  <a:cubicBezTo>
                    <a:pt x="19019" y="6918"/>
                    <a:pt x="20188" y="11518"/>
                    <a:pt x="21563" y="11636"/>
                  </a:cubicBezTo>
                  <a:cubicBezTo>
                    <a:pt x="21591" y="11638"/>
                    <a:pt x="21618" y="11639"/>
                    <a:pt x="21645" y="11639"/>
                  </a:cubicBezTo>
                  <a:cubicBezTo>
                    <a:pt x="22971" y="11639"/>
                    <a:pt x="23766" y="9196"/>
                    <a:pt x="23767" y="9196"/>
                  </a:cubicBezTo>
                  <a:lnTo>
                    <a:pt x="23767" y="9196"/>
                  </a:lnTo>
                  <a:cubicBezTo>
                    <a:pt x="23767" y="9197"/>
                    <a:pt x="23678" y="14786"/>
                    <a:pt x="25556" y="15422"/>
                  </a:cubicBezTo>
                  <a:cubicBezTo>
                    <a:pt x="25700" y="15472"/>
                    <a:pt x="25839" y="15496"/>
                    <a:pt x="25971" y="15496"/>
                  </a:cubicBezTo>
                  <a:cubicBezTo>
                    <a:pt x="27547" y="15496"/>
                    <a:pt x="28277" y="12199"/>
                    <a:pt x="28277" y="12198"/>
                  </a:cubicBezTo>
                  <a:lnTo>
                    <a:pt x="28277" y="12198"/>
                  </a:lnTo>
                  <a:cubicBezTo>
                    <a:pt x="28277" y="12199"/>
                    <a:pt x="27923" y="15807"/>
                    <a:pt x="30141" y="16309"/>
                  </a:cubicBezTo>
                  <a:cubicBezTo>
                    <a:pt x="30321" y="16351"/>
                    <a:pt x="30489" y="16371"/>
                    <a:pt x="30646" y="16371"/>
                  </a:cubicBezTo>
                  <a:cubicBezTo>
                    <a:pt x="32423" y="16371"/>
                    <a:pt x="32773" y="13899"/>
                    <a:pt x="32773" y="13899"/>
                  </a:cubicBezTo>
                  <a:cubicBezTo>
                    <a:pt x="32773" y="13899"/>
                    <a:pt x="33246" y="19726"/>
                    <a:pt x="35834" y="19933"/>
                  </a:cubicBezTo>
                  <a:cubicBezTo>
                    <a:pt x="35884" y="19937"/>
                    <a:pt x="35933" y="19939"/>
                    <a:pt x="35982" y="19939"/>
                  </a:cubicBezTo>
                  <a:cubicBezTo>
                    <a:pt x="38471" y="19939"/>
                    <a:pt x="40022" y="14826"/>
                    <a:pt x="34873" y="11577"/>
                  </a:cubicBezTo>
                  <a:cubicBezTo>
                    <a:pt x="29564" y="8235"/>
                    <a:pt x="22761" y="7761"/>
                    <a:pt x="20099" y="471"/>
                  </a:cubicBezTo>
                  <a:cubicBezTo>
                    <a:pt x="19985" y="160"/>
                    <a:pt x="19709" y="1"/>
                    <a:pt x="19432" y="1"/>
                  </a:cubicBezTo>
                  <a:close/>
                </a:path>
              </a:pathLst>
            </a:custGeom>
            <a:solidFill>
              <a:srgbClr val="8DD5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6"/>
            <p:cNvSpPr/>
            <p:nvPr/>
          </p:nvSpPr>
          <p:spPr>
            <a:xfrm>
              <a:off x="4696950" y="2591825"/>
              <a:ext cx="27025" cy="96525"/>
            </a:xfrm>
            <a:custGeom>
              <a:avLst/>
              <a:gdLst/>
              <a:ahLst/>
              <a:cxnLst/>
              <a:rect l="l" t="t" r="r" b="b"/>
              <a:pathLst>
                <a:path w="1081" h="3861" fill="none" extrusionOk="0">
                  <a:moveTo>
                    <a:pt x="1080" y="1"/>
                  </a:moveTo>
                  <a:lnTo>
                    <a:pt x="0" y="386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6"/>
            <p:cNvSpPr/>
            <p:nvPr/>
          </p:nvSpPr>
          <p:spPr>
            <a:xfrm>
              <a:off x="4827450" y="2512350"/>
              <a:ext cx="11875" cy="106500"/>
            </a:xfrm>
            <a:custGeom>
              <a:avLst/>
              <a:gdLst/>
              <a:ahLst/>
              <a:cxnLst/>
              <a:rect l="l" t="t" r="r" b="b"/>
              <a:pathLst>
                <a:path w="475" h="4260" fill="none" extrusionOk="0">
                  <a:moveTo>
                    <a:pt x="474" y="0"/>
                  </a:moveTo>
                  <a:lnTo>
                    <a:pt x="1" y="425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6"/>
            <p:cNvSpPr/>
            <p:nvPr/>
          </p:nvSpPr>
          <p:spPr>
            <a:xfrm>
              <a:off x="4927275" y="2466500"/>
              <a:ext cx="25" cy="88750"/>
            </a:xfrm>
            <a:custGeom>
              <a:avLst/>
              <a:gdLst/>
              <a:ahLst/>
              <a:cxnLst/>
              <a:rect l="l" t="t" r="r" b="b"/>
              <a:pathLst>
                <a:path w="1" h="3550" fill="none" extrusionOk="0">
                  <a:moveTo>
                    <a:pt x="1" y="0"/>
                  </a:moveTo>
                  <a:lnTo>
                    <a:pt x="1" y="355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6"/>
            <p:cNvSpPr/>
            <p:nvPr/>
          </p:nvSpPr>
          <p:spPr>
            <a:xfrm>
              <a:off x="5023775" y="2356325"/>
              <a:ext cx="25" cy="90600"/>
            </a:xfrm>
            <a:custGeom>
              <a:avLst/>
              <a:gdLst/>
              <a:ahLst/>
              <a:cxnLst/>
              <a:rect l="l" t="t" r="r" b="b"/>
              <a:pathLst>
                <a:path w="1" h="3624" fill="none" extrusionOk="0">
                  <a:moveTo>
                    <a:pt x="1" y="0"/>
                  </a:moveTo>
                  <a:lnTo>
                    <a:pt x="1" y="3624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6"/>
            <p:cNvSpPr/>
            <p:nvPr/>
          </p:nvSpPr>
          <p:spPr>
            <a:xfrm>
              <a:off x="5157625" y="2356325"/>
              <a:ext cx="25" cy="76175"/>
            </a:xfrm>
            <a:custGeom>
              <a:avLst/>
              <a:gdLst/>
              <a:ahLst/>
              <a:cxnLst/>
              <a:rect l="l" t="t" r="r" b="b"/>
              <a:pathLst>
                <a:path w="1" h="3047" fill="none" extrusionOk="0">
                  <a:moveTo>
                    <a:pt x="0" y="0"/>
                  </a:moveTo>
                  <a:lnTo>
                    <a:pt x="0" y="3047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6"/>
            <p:cNvSpPr/>
            <p:nvPr/>
          </p:nvSpPr>
          <p:spPr>
            <a:xfrm>
              <a:off x="5272600" y="2446900"/>
              <a:ext cx="25" cy="64000"/>
            </a:xfrm>
            <a:custGeom>
              <a:avLst/>
              <a:gdLst/>
              <a:ahLst/>
              <a:cxnLst/>
              <a:rect l="l" t="t" r="r" b="b"/>
              <a:pathLst>
                <a:path w="1" h="2560" fill="none" extrusionOk="0">
                  <a:moveTo>
                    <a:pt x="1" y="1"/>
                  </a:moveTo>
                  <a:lnTo>
                    <a:pt x="1" y="255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6"/>
            <p:cNvSpPr/>
            <p:nvPr/>
          </p:nvSpPr>
          <p:spPr>
            <a:xfrm>
              <a:off x="5362450" y="2479075"/>
              <a:ext cx="10375" cy="85800"/>
            </a:xfrm>
            <a:custGeom>
              <a:avLst/>
              <a:gdLst/>
              <a:ahLst/>
              <a:cxnLst/>
              <a:rect l="l" t="t" r="r" b="b"/>
              <a:pathLst>
                <a:path w="415" h="3432" fill="none" extrusionOk="0">
                  <a:moveTo>
                    <a:pt x="0" y="0"/>
                  </a:moveTo>
                  <a:lnTo>
                    <a:pt x="414" y="343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6"/>
            <p:cNvSpPr/>
            <p:nvPr/>
          </p:nvSpPr>
          <p:spPr>
            <a:xfrm>
              <a:off x="5504800" y="2564850"/>
              <a:ext cx="25" cy="84675"/>
            </a:xfrm>
            <a:custGeom>
              <a:avLst/>
              <a:gdLst/>
              <a:ahLst/>
              <a:cxnLst/>
              <a:rect l="l" t="t" r="r" b="b"/>
              <a:pathLst>
                <a:path w="1" h="3387" fill="none" extrusionOk="0">
                  <a:moveTo>
                    <a:pt x="0" y="0"/>
                  </a:moveTo>
                  <a:lnTo>
                    <a:pt x="0" y="3387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6"/>
            <p:cNvSpPr/>
            <p:nvPr/>
          </p:nvSpPr>
          <p:spPr>
            <a:xfrm>
              <a:off x="4711375" y="2864325"/>
              <a:ext cx="19975" cy="71750"/>
            </a:xfrm>
            <a:custGeom>
              <a:avLst/>
              <a:gdLst/>
              <a:ahLst/>
              <a:cxnLst/>
              <a:rect l="l" t="t" r="r" b="b"/>
              <a:pathLst>
                <a:path w="799" h="2870" fill="none" extrusionOk="0">
                  <a:moveTo>
                    <a:pt x="799" y="0"/>
                  </a:moveTo>
                  <a:lnTo>
                    <a:pt x="0" y="286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6"/>
            <p:cNvSpPr/>
            <p:nvPr/>
          </p:nvSpPr>
          <p:spPr>
            <a:xfrm>
              <a:off x="4834850" y="2784825"/>
              <a:ext cx="11500" cy="106500"/>
            </a:xfrm>
            <a:custGeom>
              <a:avLst/>
              <a:gdLst/>
              <a:ahLst/>
              <a:cxnLst/>
              <a:rect l="l" t="t" r="r" b="b"/>
              <a:pathLst>
                <a:path w="460" h="4260" fill="none" extrusionOk="0">
                  <a:moveTo>
                    <a:pt x="459" y="1"/>
                  </a:moveTo>
                  <a:lnTo>
                    <a:pt x="1" y="426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6"/>
            <p:cNvSpPr/>
            <p:nvPr/>
          </p:nvSpPr>
          <p:spPr>
            <a:xfrm>
              <a:off x="4934675" y="2738975"/>
              <a:ext cx="25" cy="88750"/>
            </a:xfrm>
            <a:custGeom>
              <a:avLst/>
              <a:gdLst/>
              <a:ahLst/>
              <a:cxnLst/>
              <a:rect l="l" t="t" r="r" b="b"/>
              <a:pathLst>
                <a:path w="1" h="3550" fill="none" extrusionOk="0">
                  <a:moveTo>
                    <a:pt x="1" y="1"/>
                  </a:moveTo>
                  <a:lnTo>
                    <a:pt x="1" y="355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6"/>
            <p:cNvSpPr/>
            <p:nvPr/>
          </p:nvSpPr>
          <p:spPr>
            <a:xfrm>
              <a:off x="5031175" y="2628800"/>
              <a:ext cx="25" cy="90600"/>
            </a:xfrm>
            <a:custGeom>
              <a:avLst/>
              <a:gdLst/>
              <a:ahLst/>
              <a:cxnLst/>
              <a:rect l="l" t="t" r="r" b="b"/>
              <a:pathLst>
                <a:path w="1" h="3624" fill="none" extrusionOk="0">
                  <a:moveTo>
                    <a:pt x="1" y="1"/>
                  </a:moveTo>
                  <a:lnTo>
                    <a:pt x="1" y="3624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6"/>
            <p:cNvSpPr/>
            <p:nvPr/>
          </p:nvSpPr>
          <p:spPr>
            <a:xfrm>
              <a:off x="5165025" y="2628800"/>
              <a:ext cx="25" cy="76200"/>
            </a:xfrm>
            <a:custGeom>
              <a:avLst/>
              <a:gdLst/>
              <a:ahLst/>
              <a:cxnLst/>
              <a:rect l="l" t="t" r="r" b="b"/>
              <a:pathLst>
                <a:path w="1" h="3048" fill="none" extrusionOk="0">
                  <a:moveTo>
                    <a:pt x="0" y="1"/>
                  </a:moveTo>
                  <a:lnTo>
                    <a:pt x="0" y="3047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6"/>
            <p:cNvSpPr/>
            <p:nvPr/>
          </p:nvSpPr>
          <p:spPr>
            <a:xfrm>
              <a:off x="5280000" y="2719375"/>
              <a:ext cx="25" cy="64000"/>
            </a:xfrm>
            <a:custGeom>
              <a:avLst/>
              <a:gdLst/>
              <a:ahLst/>
              <a:cxnLst/>
              <a:rect l="l" t="t" r="r" b="b"/>
              <a:pathLst>
                <a:path w="1" h="2560" fill="none" extrusionOk="0">
                  <a:moveTo>
                    <a:pt x="0" y="1"/>
                  </a:moveTo>
                  <a:lnTo>
                    <a:pt x="0" y="255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6"/>
            <p:cNvSpPr/>
            <p:nvPr/>
          </p:nvSpPr>
          <p:spPr>
            <a:xfrm>
              <a:off x="5369850" y="2751550"/>
              <a:ext cx="10000" cy="85800"/>
            </a:xfrm>
            <a:custGeom>
              <a:avLst/>
              <a:gdLst/>
              <a:ahLst/>
              <a:cxnLst/>
              <a:rect l="l" t="t" r="r" b="b"/>
              <a:pathLst>
                <a:path w="400" h="3432" fill="none" extrusionOk="0">
                  <a:moveTo>
                    <a:pt x="0" y="1"/>
                  </a:moveTo>
                  <a:lnTo>
                    <a:pt x="399" y="3432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6"/>
            <p:cNvSpPr/>
            <p:nvPr/>
          </p:nvSpPr>
          <p:spPr>
            <a:xfrm>
              <a:off x="5512175" y="2837325"/>
              <a:ext cx="25" cy="84700"/>
            </a:xfrm>
            <a:custGeom>
              <a:avLst/>
              <a:gdLst/>
              <a:ahLst/>
              <a:cxnLst/>
              <a:rect l="l" t="t" r="r" b="b"/>
              <a:pathLst>
                <a:path w="1" h="3388" fill="none" extrusionOk="0">
                  <a:moveTo>
                    <a:pt x="1" y="1"/>
                  </a:moveTo>
                  <a:lnTo>
                    <a:pt x="1" y="3387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6"/>
            <p:cNvSpPr/>
            <p:nvPr/>
          </p:nvSpPr>
          <p:spPr>
            <a:xfrm>
              <a:off x="4698425" y="3139375"/>
              <a:ext cx="27025" cy="96525"/>
            </a:xfrm>
            <a:custGeom>
              <a:avLst/>
              <a:gdLst/>
              <a:ahLst/>
              <a:cxnLst/>
              <a:rect l="l" t="t" r="r" b="b"/>
              <a:pathLst>
                <a:path w="1081" h="3861" fill="none" extrusionOk="0">
                  <a:moveTo>
                    <a:pt x="1080" y="1"/>
                  </a:moveTo>
                  <a:lnTo>
                    <a:pt x="1" y="386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6"/>
            <p:cNvSpPr/>
            <p:nvPr/>
          </p:nvSpPr>
          <p:spPr>
            <a:xfrm>
              <a:off x="4829300" y="3059900"/>
              <a:ext cx="11500" cy="106125"/>
            </a:xfrm>
            <a:custGeom>
              <a:avLst/>
              <a:gdLst/>
              <a:ahLst/>
              <a:cxnLst/>
              <a:rect l="l" t="t" r="r" b="b"/>
              <a:pathLst>
                <a:path w="460" h="4245" fill="none" extrusionOk="0">
                  <a:moveTo>
                    <a:pt x="459" y="0"/>
                  </a:moveTo>
                  <a:lnTo>
                    <a:pt x="1" y="4245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6"/>
            <p:cNvSpPr/>
            <p:nvPr/>
          </p:nvSpPr>
          <p:spPr>
            <a:xfrm>
              <a:off x="4928775" y="3014050"/>
              <a:ext cx="25" cy="88750"/>
            </a:xfrm>
            <a:custGeom>
              <a:avLst/>
              <a:gdLst/>
              <a:ahLst/>
              <a:cxnLst/>
              <a:rect l="l" t="t" r="r" b="b"/>
              <a:pathLst>
                <a:path w="1" h="3550" fill="none" extrusionOk="0">
                  <a:moveTo>
                    <a:pt x="0" y="1"/>
                  </a:moveTo>
                  <a:lnTo>
                    <a:pt x="0" y="355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6"/>
            <p:cNvSpPr/>
            <p:nvPr/>
          </p:nvSpPr>
          <p:spPr>
            <a:xfrm>
              <a:off x="5025250" y="2903875"/>
              <a:ext cx="25" cy="90600"/>
            </a:xfrm>
            <a:custGeom>
              <a:avLst/>
              <a:gdLst/>
              <a:ahLst/>
              <a:cxnLst/>
              <a:rect l="l" t="t" r="r" b="b"/>
              <a:pathLst>
                <a:path w="1" h="3624" fill="none" extrusionOk="0">
                  <a:moveTo>
                    <a:pt x="1" y="0"/>
                  </a:moveTo>
                  <a:lnTo>
                    <a:pt x="1" y="3624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6"/>
            <p:cNvSpPr/>
            <p:nvPr/>
          </p:nvSpPr>
          <p:spPr>
            <a:xfrm>
              <a:off x="5159100" y="2903875"/>
              <a:ext cx="25" cy="76175"/>
            </a:xfrm>
            <a:custGeom>
              <a:avLst/>
              <a:gdLst/>
              <a:ahLst/>
              <a:cxnLst/>
              <a:rect l="l" t="t" r="r" b="b"/>
              <a:pathLst>
                <a:path w="1" h="3047" fill="none" extrusionOk="0">
                  <a:moveTo>
                    <a:pt x="0" y="0"/>
                  </a:moveTo>
                  <a:lnTo>
                    <a:pt x="0" y="3047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6"/>
            <p:cNvSpPr/>
            <p:nvPr/>
          </p:nvSpPr>
          <p:spPr>
            <a:xfrm>
              <a:off x="5274075" y="2994450"/>
              <a:ext cx="25" cy="64000"/>
            </a:xfrm>
            <a:custGeom>
              <a:avLst/>
              <a:gdLst/>
              <a:ahLst/>
              <a:cxnLst/>
              <a:rect l="l" t="t" r="r" b="b"/>
              <a:pathLst>
                <a:path w="1" h="2560" fill="none" extrusionOk="0">
                  <a:moveTo>
                    <a:pt x="1" y="1"/>
                  </a:moveTo>
                  <a:lnTo>
                    <a:pt x="1" y="255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6"/>
            <p:cNvSpPr/>
            <p:nvPr/>
          </p:nvSpPr>
          <p:spPr>
            <a:xfrm>
              <a:off x="5366875" y="3050650"/>
              <a:ext cx="7425" cy="61775"/>
            </a:xfrm>
            <a:custGeom>
              <a:avLst/>
              <a:gdLst/>
              <a:ahLst/>
              <a:cxnLst/>
              <a:rect l="l" t="t" r="r" b="b"/>
              <a:pathLst>
                <a:path w="297" h="2471" fill="none" extrusionOk="0">
                  <a:moveTo>
                    <a:pt x="1" y="1"/>
                  </a:moveTo>
                  <a:lnTo>
                    <a:pt x="297" y="247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6"/>
            <p:cNvSpPr/>
            <p:nvPr/>
          </p:nvSpPr>
          <p:spPr>
            <a:xfrm>
              <a:off x="5506275" y="3112400"/>
              <a:ext cx="25" cy="84325"/>
            </a:xfrm>
            <a:custGeom>
              <a:avLst/>
              <a:gdLst/>
              <a:ahLst/>
              <a:cxnLst/>
              <a:rect l="l" t="t" r="r" b="b"/>
              <a:pathLst>
                <a:path w="1" h="3373" fill="none" extrusionOk="0">
                  <a:moveTo>
                    <a:pt x="0" y="0"/>
                  </a:moveTo>
                  <a:lnTo>
                    <a:pt x="0" y="3372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6"/>
            <p:cNvSpPr/>
            <p:nvPr/>
          </p:nvSpPr>
          <p:spPr>
            <a:xfrm>
              <a:off x="4701025" y="3422950"/>
              <a:ext cx="18500" cy="65475"/>
            </a:xfrm>
            <a:custGeom>
              <a:avLst/>
              <a:gdLst/>
              <a:ahLst/>
              <a:cxnLst/>
              <a:rect l="l" t="t" r="r" b="b"/>
              <a:pathLst>
                <a:path w="740" h="2619" fill="none" extrusionOk="0">
                  <a:moveTo>
                    <a:pt x="740" y="1"/>
                  </a:moveTo>
                  <a:lnTo>
                    <a:pt x="0" y="261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6"/>
            <p:cNvSpPr/>
            <p:nvPr/>
          </p:nvSpPr>
          <p:spPr>
            <a:xfrm>
              <a:off x="4823025" y="3343475"/>
              <a:ext cx="11475" cy="106500"/>
            </a:xfrm>
            <a:custGeom>
              <a:avLst/>
              <a:gdLst/>
              <a:ahLst/>
              <a:cxnLst/>
              <a:rect l="l" t="t" r="r" b="b"/>
              <a:pathLst>
                <a:path w="459" h="4260" fill="none" extrusionOk="0">
                  <a:moveTo>
                    <a:pt x="459" y="0"/>
                  </a:moveTo>
                  <a:lnTo>
                    <a:pt x="0" y="426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6"/>
            <p:cNvSpPr/>
            <p:nvPr/>
          </p:nvSpPr>
          <p:spPr>
            <a:xfrm>
              <a:off x="4922475" y="3297625"/>
              <a:ext cx="25" cy="88750"/>
            </a:xfrm>
            <a:custGeom>
              <a:avLst/>
              <a:gdLst/>
              <a:ahLst/>
              <a:cxnLst/>
              <a:rect l="l" t="t" r="r" b="b"/>
              <a:pathLst>
                <a:path w="1" h="3550" fill="none" extrusionOk="0">
                  <a:moveTo>
                    <a:pt x="1" y="1"/>
                  </a:moveTo>
                  <a:lnTo>
                    <a:pt x="1" y="355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6"/>
            <p:cNvSpPr/>
            <p:nvPr/>
          </p:nvSpPr>
          <p:spPr>
            <a:xfrm>
              <a:off x="5019350" y="3227375"/>
              <a:ext cx="25" cy="90250"/>
            </a:xfrm>
            <a:custGeom>
              <a:avLst/>
              <a:gdLst/>
              <a:ahLst/>
              <a:cxnLst/>
              <a:rect l="l" t="t" r="r" b="b"/>
              <a:pathLst>
                <a:path w="1" h="3610" fill="none" extrusionOk="0">
                  <a:moveTo>
                    <a:pt x="0" y="1"/>
                  </a:moveTo>
                  <a:lnTo>
                    <a:pt x="0" y="360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6"/>
            <p:cNvSpPr/>
            <p:nvPr/>
          </p:nvSpPr>
          <p:spPr>
            <a:xfrm>
              <a:off x="5153175" y="3227375"/>
              <a:ext cx="25" cy="76200"/>
            </a:xfrm>
            <a:custGeom>
              <a:avLst/>
              <a:gdLst/>
              <a:ahLst/>
              <a:cxnLst/>
              <a:rect l="l" t="t" r="r" b="b"/>
              <a:pathLst>
                <a:path w="1" h="3048" fill="none" extrusionOk="0">
                  <a:moveTo>
                    <a:pt x="1" y="1"/>
                  </a:moveTo>
                  <a:lnTo>
                    <a:pt x="1" y="3047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6"/>
            <p:cNvSpPr/>
            <p:nvPr/>
          </p:nvSpPr>
          <p:spPr>
            <a:xfrm>
              <a:off x="5268525" y="3317600"/>
              <a:ext cx="25" cy="64350"/>
            </a:xfrm>
            <a:custGeom>
              <a:avLst/>
              <a:gdLst/>
              <a:ahLst/>
              <a:cxnLst/>
              <a:rect l="l" t="t" r="r" b="b"/>
              <a:pathLst>
                <a:path w="1" h="2574" fill="none" extrusionOk="0">
                  <a:moveTo>
                    <a:pt x="1" y="0"/>
                  </a:moveTo>
                  <a:lnTo>
                    <a:pt x="1" y="2573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6"/>
            <p:cNvSpPr/>
            <p:nvPr/>
          </p:nvSpPr>
          <p:spPr>
            <a:xfrm>
              <a:off x="5358000" y="3349750"/>
              <a:ext cx="10375" cy="86175"/>
            </a:xfrm>
            <a:custGeom>
              <a:avLst/>
              <a:gdLst/>
              <a:ahLst/>
              <a:cxnLst/>
              <a:rect l="l" t="t" r="r" b="b"/>
              <a:pathLst>
                <a:path w="415" h="3447" fill="none" extrusionOk="0">
                  <a:moveTo>
                    <a:pt x="1" y="1"/>
                  </a:moveTo>
                  <a:lnTo>
                    <a:pt x="415" y="3447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6"/>
            <p:cNvSpPr/>
            <p:nvPr/>
          </p:nvSpPr>
          <p:spPr>
            <a:xfrm>
              <a:off x="5500350" y="3435900"/>
              <a:ext cx="25" cy="84325"/>
            </a:xfrm>
            <a:custGeom>
              <a:avLst/>
              <a:gdLst/>
              <a:ahLst/>
              <a:cxnLst/>
              <a:rect l="l" t="t" r="r" b="b"/>
              <a:pathLst>
                <a:path w="1" h="3373" fill="none" extrusionOk="0">
                  <a:moveTo>
                    <a:pt x="1" y="1"/>
                  </a:moveTo>
                  <a:lnTo>
                    <a:pt x="1" y="3372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5" name="Google Shape;505;p26"/>
          <p:cNvGrpSpPr/>
          <p:nvPr/>
        </p:nvGrpSpPr>
        <p:grpSpPr>
          <a:xfrm>
            <a:off x="6251952" y="3780896"/>
            <a:ext cx="582121" cy="911261"/>
            <a:chOff x="3113425" y="3347900"/>
            <a:chExt cx="511350" cy="800475"/>
          </a:xfrm>
        </p:grpSpPr>
        <p:sp>
          <p:nvSpPr>
            <p:cNvPr id="506" name="Google Shape;506;p26"/>
            <p:cNvSpPr/>
            <p:nvPr/>
          </p:nvSpPr>
          <p:spPr>
            <a:xfrm>
              <a:off x="3113425" y="3347900"/>
              <a:ext cx="511350" cy="279175"/>
            </a:xfrm>
            <a:custGeom>
              <a:avLst/>
              <a:gdLst/>
              <a:ahLst/>
              <a:cxnLst/>
              <a:rect l="l" t="t" r="r" b="b"/>
              <a:pathLst>
                <a:path w="20454" h="11167" extrusionOk="0">
                  <a:moveTo>
                    <a:pt x="13512" y="0"/>
                  </a:moveTo>
                  <a:cubicBezTo>
                    <a:pt x="10961" y="0"/>
                    <a:pt x="9895" y="2456"/>
                    <a:pt x="9895" y="2456"/>
                  </a:cubicBezTo>
                  <a:cubicBezTo>
                    <a:pt x="9895" y="2456"/>
                    <a:pt x="9169" y="147"/>
                    <a:pt x="7010" y="147"/>
                  </a:cubicBezTo>
                  <a:cubicBezTo>
                    <a:pt x="6277" y="147"/>
                    <a:pt x="5380" y="413"/>
                    <a:pt x="4290" y="1125"/>
                  </a:cubicBezTo>
                  <a:cubicBezTo>
                    <a:pt x="1" y="3920"/>
                    <a:pt x="4083" y="8238"/>
                    <a:pt x="6434" y="8637"/>
                  </a:cubicBezTo>
                  <a:cubicBezTo>
                    <a:pt x="9140" y="9111"/>
                    <a:pt x="10264" y="11166"/>
                    <a:pt x="10264" y="11166"/>
                  </a:cubicBezTo>
                  <a:cubicBezTo>
                    <a:pt x="10264" y="11166"/>
                    <a:pt x="11876" y="8830"/>
                    <a:pt x="14331" y="8578"/>
                  </a:cubicBezTo>
                  <a:cubicBezTo>
                    <a:pt x="16801" y="8312"/>
                    <a:pt x="20454" y="3018"/>
                    <a:pt x="16062" y="711"/>
                  </a:cubicBezTo>
                  <a:cubicBezTo>
                    <a:pt x="15085" y="199"/>
                    <a:pt x="14238" y="0"/>
                    <a:pt x="13512" y="0"/>
                  </a:cubicBezTo>
                  <a:close/>
                </a:path>
              </a:pathLst>
            </a:custGeom>
            <a:solidFill>
              <a:srgbClr val="F49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6"/>
            <p:cNvSpPr/>
            <p:nvPr/>
          </p:nvSpPr>
          <p:spPr>
            <a:xfrm>
              <a:off x="3139325" y="3577275"/>
              <a:ext cx="455875" cy="279025"/>
            </a:xfrm>
            <a:custGeom>
              <a:avLst/>
              <a:gdLst/>
              <a:ahLst/>
              <a:cxnLst/>
              <a:rect l="l" t="t" r="r" b="b"/>
              <a:pathLst>
                <a:path w="18235" h="11161" extrusionOk="0">
                  <a:moveTo>
                    <a:pt x="5549" y="0"/>
                  </a:moveTo>
                  <a:cubicBezTo>
                    <a:pt x="4334" y="0"/>
                    <a:pt x="3206" y="521"/>
                    <a:pt x="2351" y="1755"/>
                  </a:cubicBezTo>
                  <a:cubicBezTo>
                    <a:pt x="0" y="5348"/>
                    <a:pt x="3120" y="8469"/>
                    <a:pt x="5398" y="8617"/>
                  </a:cubicBezTo>
                  <a:cubicBezTo>
                    <a:pt x="8385" y="8824"/>
                    <a:pt x="8903" y="11160"/>
                    <a:pt x="8903" y="11160"/>
                  </a:cubicBezTo>
                  <a:cubicBezTo>
                    <a:pt x="9036" y="9386"/>
                    <a:pt x="12497" y="8040"/>
                    <a:pt x="13665" y="7818"/>
                  </a:cubicBezTo>
                  <a:cubicBezTo>
                    <a:pt x="14833" y="7611"/>
                    <a:pt x="18235" y="3382"/>
                    <a:pt x="14730" y="1311"/>
                  </a:cubicBezTo>
                  <a:cubicBezTo>
                    <a:pt x="13572" y="627"/>
                    <a:pt x="12580" y="398"/>
                    <a:pt x="11769" y="398"/>
                  </a:cubicBezTo>
                  <a:cubicBezTo>
                    <a:pt x="10124" y="398"/>
                    <a:pt x="9228" y="1341"/>
                    <a:pt x="9228" y="1341"/>
                  </a:cubicBezTo>
                  <a:cubicBezTo>
                    <a:pt x="8037" y="510"/>
                    <a:pt x="6750" y="0"/>
                    <a:pt x="5549" y="0"/>
                  </a:cubicBezTo>
                  <a:close/>
                </a:path>
              </a:pathLst>
            </a:custGeom>
            <a:solidFill>
              <a:srgbClr val="F49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6"/>
            <p:cNvSpPr/>
            <p:nvPr/>
          </p:nvSpPr>
          <p:spPr>
            <a:xfrm>
              <a:off x="3118250" y="3802425"/>
              <a:ext cx="475100" cy="262775"/>
            </a:xfrm>
            <a:custGeom>
              <a:avLst/>
              <a:gdLst/>
              <a:ahLst/>
              <a:cxnLst/>
              <a:rect l="l" t="t" r="r" b="b"/>
              <a:pathLst>
                <a:path w="19004" h="10511" extrusionOk="0">
                  <a:moveTo>
                    <a:pt x="4890" y="1"/>
                  </a:moveTo>
                  <a:cubicBezTo>
                    <a:pt x="3768" y="1"/>
                    <a:pt x="2712" y="502"/>
                    <a:pt x="2041" y="1799"/>
                  </a:cubicBezTo>
                  <a:cubicBezTo>
                    <a:pt x="0" y="5748"/>
                    <a:pt x="3402" y="8528"/>
                    <a:pt x="5783" y="8617"/>
                  </a:cubicBezTo>
                  <a:cubicBezTo>
                    <a:pt x="8164" y="8721"/>
                    <a:pt x="9702" y="10510"/>
                    <a:pt x="9702" y="10510"/>
                  </a:cubicBezTo>
                  <a:cubicBezTo>
                    <a:pt x="9716" y="9889"/>
                    <a:pt x="11964" y="8676"/>
                    <a:pt x="14508" y="7966"/>
                  </a:cubicBezTo>
                  <a:cubicBezTo>
                    <a:pt x="17052" y="7242"/>
                    <a:pt x="19004" y="1711"/>
                    <a:pt x="14833" y="794"/>
                  </a:cubicBezTo>
                  <a:cubicBezTo>
                    <a:pt x="14397" y="699"/>
                    <a:pt x="13998" y="657"/>
                    <a:pt x="13632" y="657"/>
                  </a:cubicBezTo>
                  <a:cubicBezTo>
                    <a:pt x="10519" y="657"/>
                    <a:pt x="9879" y="3737"/>
                    <a:pt x="9879" y="3737"/>
                  </a:cubicBezTo>
                  <a:cubicBezTo>
                    <a:pt x="9750" y="2089"/>
                    <a:pt x="7182" y="1"/>
                    <a:pt x="4890" y="1"/>
                  </a:cubicBezTo>
                  <a:close/>
                </a:path>
              </a:pathLst>
            </a:custGeom>
            <a:solidFill>
              <a:srgbClr val="F49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6"/>
            <p:cNvSpPr/>
            <p:nvPr/>
          </p:nvSpPr>
          <p:spPr>
            <a:xfrm>
              <a:off x="3341925" y="3496525"/>
              <a:ext cx="46225" cy="651850"/>
            </a:xfrm>
            <a:custGeom>
              <a:avLst/>
              <a:gdLst/>
              <a:ahLst/>
              <a:cxnLst/>
              <a:rect l="l" t="t" r="r" b="b"/>
              <a:pathLst>
                <a:path w="1849" h="26074" extrusionOk="0">
                  <a:moveTo>
                    <a:pt x="932" y="1"/>
                  </a:moveTo>
                  <a:lnTo>
                    <a:pt x="0" y="26074"/>
                  </a:lnTo>
                  <a:lnTo>
                    <a:pt x="1849" y="26074"/>
                  </a:lnTo>
                  <a:lnTo>
                    <a:pt x="1376" y="1"/>
                  </a:lnTo>
                  <a:close/>
                </a:path>
              </a:pathLst>
            </a:custGeom>
            <a:solidFill>
              <a:srgbClr val="22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6"/>
            <p:cNvSpPr/>
            <p:nvPr/>
          </p:nvSpPr>
          <p:spPr>
            <a:xfrm>
              <a:off x="3220650" y="3406325"/>
              <a:ext cx="279900" cy="115750"/>
            </a:xfrm>
            <a:custGeom>
              <a:avLst/>
              <a:gdLst/>
              <a:ahLst/>
              <a:cxnLst/>
              <a:rect l="l" t="t" r="r" b="b"/>
              <a:pathLst>
                <a:path w="11196" h="4630" fill="none" extrusionOk="0">
                  <a:moveTo>
                    <a:pt x="1" y="917"/>
                  </a:moveTo>
                  <a:lnTo>
                    <a:pt x="6020" y="4629"/>
                  </a:lnTo>
                  <a:lnTo>
                    <a:pt x="11196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6"/>
            <p:cNvSpPr/>
            <p:nvPr/>
          </p:nvSpPr>
          <p:spPr>
            <a:xfrm>
              <a:off x="3220650" y="3398925"/>
              <a:ext cx="46250" cy="73975"/>
            </a:xfrm>
            <a:custGeom>
              <a:avLst/>
              <a:gdLst/>
              <a:ahLst/>
              <a:cxnLst/>
              <a:rect l="l" t="t" r="r" b="b"/>
              <a:pathLst>
                <a:path w="1850" h="2959" fill="none" extrusionOk="0">
                  <a:moveTo>
                    <a:pt x="1687" y="1"/>
                  </a:moveTo>
                  <a:lnTo>
                    <a:pt x="1849" y="2352"/>
                  </a:lnTo>
                  <a:lnTo>
                    <a:pt x="1" y="2958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6"/>
            <p:cNvSpPr/>
            <p:nvPr/>
          </p:nvSpPr>
          <p:spPr>
            <a:xfrm>
              <a:off x="3302350" y="3409275"/>
              <a:ext cx="4100" cy="70275"/>
            </a:xfrm>
            <a:custGeom>
              <a:avLst/>
              <a:gdLst/>
              <a:ahLst/>
              <a:cxnLst/>
              <a:rect l="l" t="t" r="r" b="b"/>
              <a:pathLst>
                <a:path w="164" h="2811" fill="none" extrusionOk="0">
                  <a:moveTo>
                    <a:pt x="164" y="1"/>
                  </a:moveTo>
                  <a:lnTo>
                    <a:pt x="1" y="281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6"/>
            <p:cNvSpPr/>
            <p:nvPr/>
          </p:nvSpPr>
          <p:spPr>
            <a:xfrm>
              <a:off x="3274250" y="3459575"/>
              <a:ext cx="59550" cy="54000"/>
            </a:xfrm>
            <a:custGeom>
              <a:avLst/>
              <a:gdLst/>
              <a:ahLst/>
              <a:cxnLst/>
              <a:rect l="l" t="t" r="r" b="b"/>
              <a:pathLst>
                <a:path w="2382" h="2160" fill="none" extrusionOk="0">
                  <a:moveTo>
                    <a:pt x="1" y="2159"/>
                  </a:moveTo>
                  <a:lnTo>
                    <a:pt x="2382" y="1582"/>
                  </a:lnTo>
                  <a:lnTo>
                    <a:pt x="2278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6"/>
            <p:cNvSpPr/>
            <p:nvPr/>
          </p:nvSpPr>
          <p:spPr>
            <a:xfrm>
              <a:off x="3406250" y="3444400"/>
              <a:ext cx="25" cy="46250"/>
            </a:xfrm>
            <a:custGeom>
              <a:avLst/>
              <a:gdLst/>
              <a:ahLst/>
              <a:cxnLst/>
              <a:rect l="l" t="t" r="r" b="b"/>
              <a:pathLst>
                <a:path w="1" h="1850" fill="none" extrusionOk="0">
                  <a:moveTo>
                    <a:pt x="1" y="1"/>
                  </a:moveTo>
                  <a:lnTo>
                    <a:pt x="1" y="184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6"/>
            <p:cNvSpPr/>
            <p:nvPr/>
          </p:nvSpPr>
          <p:spPr>
            <a:xfrm>
              <a:off x="3442850" y="3391175"/>
              <a:ext cx="57700" cy="81725"/>
            </a:xfrm>
            <a:custGeom>
              <a:avLst/>
              <a:gdLst/>
              <a:ahLst/>
              <a:cxnLst/>
              <a:rect l="l" t="t" r="r" b="b"/>
              <a:pathLst>
                <a:path w="2308" h="3269" fill="none" extrusionOk="0">
                  <a:moveTo>
                    <a:pt x="1" y="0"/>
                  </a:moveTo>
                  <a:lnTo>
                    <a:pt x="1" y="2677"/>
                  </a:lnTo>
                  <a:lnTo>
                    <a:pt x="2308" y="3268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6"/>
            <p:cNvSpPr/>
            <p:nvPr/>
          </p:nvSpPr>
          <p:spPr>
            <a:xfrm>
              <a:off x="3471700" y="3398925"/>
              <a:ext cx="35875" cy="33300"/>
            </a:xfrm>
            <a:custGeom>
              <a:avLst/>
              <a:gdLst/>
              <a:ahLst/>
              <a:cxnLst/>
              <a:rect l="l" t="t" r="r" b="b"/>
              <a:pathLst>
                <a:path w="1435" h="1332" fill="none" extrusionOk="0">
                  <a:moveTo>
                    <a:pt x="0" y="1"/>
                  </a:moveTo>
                  <a:lnTo>
                    <a:pt x="0" y="1332"/>
                  </a:lnTo>
                  <a:lnTo>
                    <a:pt x="1435" y="1332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6"/>
            <p:cNvSpPr/>
            <p:nvPr/>
          </p:nvSpPr>
          <p:spPr>
            <a:xfrm>
              <a:off x="3388125" y="3510225"/>
              <a:ext cx="54750" cy="25"/>
            </a:xfrm>
            <a:custGeom>
              <a:avLst/>
              <a:gdLst/>
              <a:ahLst/>
              <a:cxnLst/>
              <a:rect l="l" t="t" r="r" b="b"/>
              <a:pathLst>
                <a:path w="2190" h="1" fill="none" extrusionOk="0">
                  <a:moveTo>
                    <a:pt x="1" y="0"/>
                  </a:moveTo>
                  <a:lnTo>
                    <a:pt x="2190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6"/>
            <p:cNvSpPr/>
            <p:nvPr/>
          </p:nvSpPr>
          <p:spPr>
            <a:xfrm>
              <a:off x="3208825" y="3643325"/>
              <a:ext cx="280275" cy="103175"/>
            </a:xfrm>
            <a:custGeom>
              <a:avLst/>
              <a:gdLst/>
              <a:ahLst/>
              <a:cxnLst/>
              <a:rect l="l" t="t" r="r" b="b"/>
              <a:pathLst>
                <a:path w="11211" h="4127" fill="none" extrusionOk="0">
                  <a:moveTo>
                    <a:pt x="0" y="459"/>
                  </a:moveTo>
                  <a:lnTo>
                    <a:pt x="6655" y="4126"/>
                  </a:lnTo>
                  <a:lnTo>
                    <a:pt x="11210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6"/>
            <p:cNvSpPr/>
            <p:nvPr/>
          </p:nvSpPr>
          <p:spPr>
            <a:xfrm>
              <a:off x="3213625" y="3631475"/>
              <a:ext cx="45125" cy="58450"/>
            </a:xfrm>
            <a:custGeom>
              <a:avLst/>
              <a:gdLst/>
              <a:ahLst/>
              <a:cxnLst/>
              <a:rect l="l" t="t" r="r" b="b"/>
              <a:pathLst>
                <a:path w="1805" h="2338" fill="none" extrusionOk="0">
                  <a:moveTo>
                    <a:pt x="1" y="2337"/>
                  </a:moveTo>
                  <a:lnTo>
                    <a:pt x="1805" y="2027"/>
                  </a:lnTo>
                  <a:lnTo>
                    <a:pt x="1805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6"/>
            <p:cNvSpPr/>
            <p:nvPr/>
          </p:nvSpPr>
          <p:spPr>
            <a:xfrm>
              <a:off x="3298675" y="3649975"/>
              <a:ext cx="25" cy="54375"/>
            </a:xfrm>
            <a:custGeom>
              <a:avLst/>
              <a:gdLst/>
              <a:ahLst/>
              <a:cxnLst/>
              <a:rect l="l" t="t" r="r" b="b"/>
              <a:pathLst>
                <a:path w="1" h="2175" fill="none" extrusionOk="0">
                  <a:moveTo>
                    <a:pt x="0" y="0"/>
                  </a:moveTo>
                  <a:lnTo>
                    <a:pt x="0" y="2174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6"/>
            <p:cNvSpPr/>
            <p:nvPr/>
          </p:nvSpPr>
          <p:spPr>
            <a:xfrm>
              <a:off x="3274250" y="3660700"/>
              <a:ext cx="55500" cy="79125"/>
            </a:xfrm>
            <a:custGeom>
              <a:avLst/>
              <a:gdLst/>
              <a:ahLst/>
              <a:cxnLst/>
              <a:rect l="l" t="t" r="r" b="b"/>
              <a:pathLst>
                <a:path w="2220" h="3165" fill="none" extrusionOk="0">
                  <a:moveTo>
                    <a:pt x="1" y="3165"/>
                  </a:moveTo>
                  <a:lnTo>
                    <a:pt x="2219" y="2425"/>
                  </a:lnTo>
                  <a:lnTo>
                    <a:pt x="2219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6"/>
            <p:cNvSpPr/>
            <p:nvPr/>
          </p:nvSpPr>
          <p:spPr>
            <a:xfrm>
              <a:off x="3310125" y="3737950"/>
              <a:ext cx="42900" cy="25550"/>
            </a:xfrm>
            <a:custGeom>
              <a:avLst/>
              <a:gdLst/>
              <a:ahLst/>
              <a:cxnLst/>
              <a:rect l="l" t="t" r="r" b="b"/>
              <a:pathLst>
                <a:path w="1716" h="1022" fill="none" extrusionOk="0">
                  <a:moveTo>
                    <a:pt x="0" y="1021"/>
                  </a:moveTo>
                  <a:lnTo>
                    <a:pt x="1716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6"/>
            <p:cNvSpPr/>
            <p:nvPr/>
          </p:nvSpPr>
          <p:spPr>
            <a:xfrm>
              <a:off x="3395900" y="3672150"/>
              <a:ext cx="79150" cy="54000"/>
            </a:xfrm>
            <a:custGeom>
              <a:avLst/>
              <a:gdLst/>
              <a:ahLst/>
              <a:cxnLst/>
              <a:rect l="l" t="t" r="r" b="b"/>
              <a:pathLst>
                <a:path w="3166" h="2160" fill="none" extrusionOk="0">
                  <a:moveTo>
                    <a:pt x="1" y="1"/>
                  </a:moveTo>
                  <a:lnTo>
                    <a:pt x="134" y="1967"/>
                  </a:lnTo>
                  <a:lnTo>
                    <a:pt x="3165" y="216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6"/>
            <p:cNvSpPr/>
            <p:nvPr/>
          </p:nvSpPr>
          <p:spPr>
            <a:xfrm>
              <a:off x="3442850" y="3637775"/>
              <a:ext cx="56225" cy="44375"/>
            </a:xfrm>
            <a:custGeom>
              <a:avLst/>
              <a:gdLst/>
              <a:ahLst/>
              <a:cxnLst/>
              <a:rect l="l" t="t" r="r" b="b"/>
              <a:pathLst>
                <a:path w="2249" h="1775" fill="none" extrusionOk="0">
                  <a:moveTo>
                    <a:pt x="1" y="0"/>
                  </a:moveTo>
                  <a:lnTo>
                    <a:pt x="1" y="1775"/>
                  </a:lnTo>
                  <a:lnTo>
                    <a:pt x="2249" y="1568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6"/>
            <p:cNvSpPr/>
            <p:nvPr/>
          </p:nvSpPr>
          <p:spPr>
            <a:xfrm>
              <a:off x="3198100" y="3858850"/>
              <a:ext cx="302825" cy="132775"/>
            </a:xfrm>
            <a:custGeom>
              <a:avLst/>
              <a:gdLst/>
              <a:ahLst/>
              <a:cxnLst/>
              <a:rect l="l" t="t" r="r" b="b"/>
              <a:pathLst>
                <a:path w="12113" h="5311" fill="none" extrusionOk="0">
                  <a:moveTo>
                    <a:pt x="0" y="1317"/>
                  </a:moveTo>
                  <a:lnTo>
                    <a:pt x="2751" y="2293"/>
                  </a:lnTo>
                  <a:lnTo>
                    <a:pt x="6685" y="5310"/>
                  </a:lnTo>
                  <a:lnTo>
                    <a:pt x="12113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6"/>
            <p:cNvSpPr/>
            <p:nvPr/>
          </p:nvSpPr>
          <p:spPr>
            <a:xfrm>
              <a:off x="3258725" y="3855175"/>
              <a:ext cx="8175" cy="61025"/>
            </a:xfrm>
            <a:custGeom>
              <a:avLst/>
              <a:gdLst/>
              <a:ahLst/>
              <a:cxnLst/>
              <a:rect l="l" t="t" r="r" b="b"/>
              <a:pathLst>
                <a:path w="327" h="2441" fill="none" extrusionOk="0">
                  <a:moveTo>
                    <a:pt x="1" y="0"/>
                  </a:moveTo>
                  <a:lnTo>
                    <a:pt x="326" y="244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6"/>
            <p:cNvSpPr/>
            <p:nvPr/>
          </p:nvSpPr>
          <p:spPr>
            <a:xfrm>
              <a:off x="3226200" y="3934650"/>
              <a:ext cx="60275" cy="56975"/>
            </a:xfrm>
            <a:custGeom>
              <a:avLst/>
              <a:gdLst/>
              <a:ahLst/>
              <a:cxnLst/>
              <a:rect l="l" t="t" r="r" b="b"/>
              <a:pathLst>
                <a:path w="2411" h="2279" fill="none" extrusionOk="0">
                  <a:moveTo>
                    <a:pt x="0" y="415"/>
                  </a:moveTo>
                  <a:lnTo>
                    <a:pt x="2411" y="1"/>
                  </a:lnTo>
                  <a:lnTo>
                    <a:pt x="1050" y="2278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6"/>
            <p:cNvSpPr/>
            <p:nvPr/>
          </p:nvSpPr>
          <p:spPr>
            <a:xfrm>
              <a:off x="3318250" y="3884375"/>
              <a:ext cx="5200" cy="71000"/>
            </a:xfrm>
            <a:custGeom>
              <a:avLst/>
              <a:gdLst/>
              <a:ahLst/>
              <a:cxnLst/>
              <a:rect l="l" t="t" r="r" b="b"/>
              <a:pathLst>
                <a:path w="208" h="2840" fill="none" extrusionOk="0">
                  <a:moveTo>
                    <a:pt x="208" y="0"/>
                  </a:moveTo>
                  <a:lnTo>
                    <a:pt x="1" y="284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6"/>
            <p:cNvSpPr/>
            <p:nvPr/>
          </p:nvSpPr>
          <p:spPr>
            <a:xfrm>
              <a:off x="3409200" y="3901000"/>
              <a:ext cx="57700" cy="61400"/>
            </a:xfrm>
            <a:custGeom>
              <a:avLst/>
              <a:gdLst/>
              <a:ahLst/>
              <a:cxnLst/>
              <a:rect l="l" t="t" r="r" b="b"/>
              <a:pathLst>
                <a:path w="2308" h="2456" fill="none" extrusionOk="0">
                  <a:moveTo>
                    <a:pt x="1" y="1"/>
                  </a:moveTo>
                  <a:lnTo>
                    <a:pt x="134" y="1761"/>
                  </a:lnTo>
                  <a:lnTo>
                    <a:pt x="2308" y="2456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6"/>
            <p:cNvSpPr/>
            <p:nvPr/>
          </p:nvSpPr>
          <p:spPr>
            <a:xfrm>
              <a:off x="3460975" y="3858850"/>
              <a:ext cx="39950" cy="38475"/>
            </a:xfrm>
            <a:custGeom>
              <a:avLst/>
              <a:gdLst/>
              <a:ahLst/>
              <a:cxnLst/>
              <a:rect l="l" t="t" r="r" b="b"/>
              <a:pathLst>
                <a:path w="1598" h="1539" fill="none" extrusionOk="0">
                  <a:moveTo>
                    <a:pt x="178" y="1"/>
                  </a:moveTo>
                  <a:lnTo>
                    <a:pt x="0" y="1539"/>
                  </a:lnTo>
                  <a:lnTo>
                    <a:pt x="1598" y="1539"/>
                  </a:lnTo>
                </a:path>
              </a:pathLst>
            </a:custGeom>
            <a:noFill/>
            <a:ln w="4425" cap="rnd" cmpd="sng">
              <a:solidFill>
                <a:srgbClr val="5E882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1" name="Google Shape;531;p26"/>
          <p:cNvGrpSpPr/>
          <p:nvPr/>
        </p:nvGrpSpPr>
        <p:grpSpPr>
          <a:xfrm>
            <a:off x="146125" y="4673425"/>
            <a:ext cx="9067377" cy="85125"/>
            <a:chOff x="0" y="4675850"/>
            <a:chExt cx="9067377" cy="85125"/>
          </a:xfrm>
        </p:grpSpPr>
        <p:sp>
          <p:nvSpPr>
            <p:cNvPr id="532" name="Google Shape;532;p26"/>
            <p:cNvSpPr/>
            <p:nvPr/>
          </p:nvSpPr>
          <p:spPr>
            <a:xfrm flipH="1">
              <a:off x="5762748" y="4675850"/>
              <a:ext cx="3304628" cy="84052"/>
            </a:xfrm>
            <a:custGeom>
              <a:avLst/>
              <a:gdLst/>
              <a:ahLst/>
              <a:cxnLst/>
              <a:rect l="l" t="t" r="r" b="b"/>
              <a:pathLst>
                <a:path w="79875" h="2328" extrusionOk="0">
                  <a:moveTo>
                    <a:pt x="2331" y="1"/>
                  </a:moveTo>
                  <a:cubicBezTo>
                    <a:pt x="1885" y="1"/>
                    <a:pt x="1439" y="20"/>
                    <a:pt x="991" y="65"/>
                  </a:cubicBezTo>
                  <a:cubicBezTo>
                    <a:pt x="0" y="169"/>
                    <a:pt x="15" y="1603"/>
                    <a:pt x="1006" y="1677"/>
                  </a:cubicBezTo>
                  <a:cubicBezTo>
                    <a:pt x="3757" y="1855"/>
                    <a:pt x="6478" y="2165"/>
                    <a:pt x="9228" y="2209"/>
                  </a:cubicBezTo>
                  <a:cubicBezTo>
                    <a:pt x="11743" y="2254"/>
                    <a:pt x="14257" y="2254"/>
                    <a:pt x="16771" y="2269"/>
                  </a:cubicBezTo>
                  <a:cubicBezTo>
                    <a:pt x="21917" y="2298"/>
                    <a:pt x="27049" y="2283"/>
                    <a:pt x="32196" y="2298"/>
                  </a:cubicBezTo>
                  <a:cubicBezTo>
                    <a:pt x="42459" y="2298"/>
                    <a:pt x="52737" y="2313"/>
                    <a:pt x="63015" y="2313"/>
                  </a:cubicBezTo>
                  <a:cubicBezTo>
                    <a:pt x="68635" y="2313"/>
                    <a:pt x="74255" y="2313"/>
                    <a:pt x="79875" y="2328"/>
                  </a:cubicBezTo>
                  <a:lnTo>
                    <a:pt x="79875" y="524"/>
                  </a:lnTo>
                  <a:cubicBezTo>
                    <a:pt x="65234" y="538"/>
                    <a:pt x="50593" y="538"/>
                    <a:pt x="35967" y="553"/>
                  </a:cubicBezTo>
                  <a:cubicBezTo>
                    <a:pt x="33083" y="553"/>
                    <a:pt x="30199" y="549"/>
                    <a:pt x="27315" y="549"/>
                  </a:cubicBezTo>
                  <a:cubicBezTo>
                    <a:pt x="24431" y="549"/>
                    <a:pt x="21548" y="553"/>
                    <a:pt x="18664" y="568"/>
                  </a:cubicBezTo>
                  <a:cubicBezTo>
                    <a:pt x="15839" y="583"/>
                    <a:pt x="13000" y="568"/>
                    <a:pt x="10175" y="612"/>
                  </a:cubicBezTo>
                  <a:cubicBezTo>
                    <a:pt x="10078" y="614"/>
                    <a:pt x="9982" y="615"/>
                    <a:pt x="9885" y="615"/>
                  </a:cubicBezTo>
                  <a:cubicBezTo>
                    <a:pt x="7356" y="615"/>
                    <a:pt x="4854" y="1"/>
                    <a:pt x="2331" y="1"/>
                  </a:cubicBezTo>
                  <a:close/>
                </a:path>
              </a:pathLst>
            </a:custGeom>
            <a:solidFill>
              <a:srgbClr val="BA8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6"/>
            <p:cNvSpPr/>
            <p:nvPr/>
          </p:nvSpPr>
          <p:spPr>
            <a:xfrm>
              <a:off x="0" y="4693101"/>
              <a:ext cx="2980136" cy="66802"/>
            </a:xfrm>
            <a:custGeom>
              <a:avLst/>
              <a:gdLst/>
              <a:ahLst/>
              <a:cxnLst/>
              <a:rect l="l" t="t" r="r" b="b"/>
              <a:pathLst>
                <a:path w="79875" h="2328" extrusionOk="0">
                  <a:moveTo>
                    <a:pt x="2331" y="1"/>
                  </a:moveTo>
                  <a:cubicBezTo>
                    <a:pt x="1885" y="1"/>
                    <a:pt x="1439" y="20"/>
                    <a:pt x="991" y="65"/>
                  </a:cubicBezTo>
                  <a:cubicBezTo>
                    <a:pt x="0" y="169"/>
                    <a:pt x="15" y="1603"/>
                    <a:pt x="1006" y="1677"/>
                  </a:cubicBezTo>
                  <a:cubicBezTo>
                    <a:pt x="3757" y="1855"/>
                    <a:pt x="6478" y="2165"/>
                    <a:pt x="9228" y="2209"/>
                  </a:cubicBezTo>
                  <a:cubicBezTo>
                    <a:pt x="11743" y="2254"/>
                    <a:pt x="14257" y="2254"/>
                    <a:pt x="16771" y="2269"/>
                  </a:cubicBezTo>
                  <a:cubicBezTo>
                    <a:pt x="21917" y="2298"/>
                    <a:pt x="27049" y="2283"/>
                    <a:pt x="32196" y="2298"/>
                  </a:cubicBezTo>
                  <a:cubicBezTo>
                    <a:pt x="42459" y="2298"/>
                    <a:pt x="52737" y="2313"/>
                    <a:pt x="63015" y="2313"/>
                  </a:cubicBezTo>
                  <a:cubicBezTo>
                    <a:pt x="68635" y="2313"/>
                    <a:pt x="74255" y="2313"/>
                    <a:pt x="79875" y="2328"/>
                  </a:cubicBezTo>
                  <a:lnTo>
                    <a:pt x="79875" y="524"/>
                  </a:lnTo>
                  <a:cubicBezTo>
                    <a:pt x="65234" y="538"/>
                    <a:pt x="50593" y="538"/>
                    <a:pt x="35967" y="553"/>
                  </a:cubicBezTo>
                  <a:cubicBezTo>
                    <a:pt x="33083" y="553"/>
                    <a:pt x="30199" y="549"/>
                    <a:pt x="27315" y="549"/>
                  </a:cubicBezTo>
                  <a:cubicBezTo>
                    <a:pt x="24431" y="549"/>
                    <a:pt x="21548" y="553"/>
                    <a:pt x="18664" y="568"/>
                  </a:cubicBezTo>
                  <a:cubicBezTo>
                    <a:pt x="15839" y="583"/>
                    <a:pt x="13000" y="568"/>
                    <a:pt x="10175" y="612"/>
                  </a:cubicBezTo>
                  <a:cubicBezTo>
                    <a:pt x="10078" y="614"/>
                    <a:pt x="9982" y="615"/>
                    <a:pt x="9885" y="615"/>
                  </a:cubicBezTo>
                  <a:cubicBezTo>
                    <a:pt x="7356" y="615"/>
                    <a:pt x="4854" y="1"/>
                    <a:pt x="2331" y="1"/>
                  </a:cubicBezTo>
                  <a:close/>
                </a:path>
              </a:pathLst>
            </a:custGeom>
            <a:solidFill>
              <a:srgbClr val="BA8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6"/>
            <p:cNvSpPr/>
            <p:nvPr/>
          </p:nvSpPr>
          <p:spPr>
            <a:xfrm flipH="1">
              <a:off x="2921181" y="4694185"/>
              <a:ext cx="2897912" cy="66790"/>
            </a:xfrm>
            <a:custGeom>
              <a:avLst/>
              <a:gdLst/>
              <a:ahLst/>
              <a:cxnLst/>
              <a:rect l="l" t="t" r="r" b="b"/>
              <a:pathLst>
                <a:path w="80269" h="1850" extrusionOk="0">
                  <a:moveTo>
                    <a:pt x="18732" y="0"/>
                  </a:moveTo>
                  <a:cubicBezTo>
                    <a:pt x="18296" y="0"/>
                    <a:pt x="17859" y="0"/>
                    <a:pt x="17422" y="1"/>
                  </a:cubicBezTo>
                  <a:cubicBezTo>
                    <a:pt x="11610" y="16"/>
                    <a:pt x="5813" y="16"/>
                    <a:pt x="1" y="16"/>
                  </a:cubicBezTo>
                  <a:lnTo>
                    <a:pt x="1" y="1820"/>
                  </a:lnTo>
                  <a:cubicBezTo>
                    <a:pt x="14819" y="1820"/>
                    <a:pt x="29652" y="1835"/>
                    <a:pt x="44471" y="1835"/>
                  </a:cubicBezTo>
                  <a:lnTo>
                    <a:pt x="79062" y="1849"/>
                  </a:lnTo>
                  <a:cubicBezTo>
                    <a:pt x="80269" y="1849"/>
                    <a:pt x="79293" y="326"/>
                    <a:pt x="78088" y="326"/>
                  </a:cubicBezTo>
                  <a:cubicBezTo>
                    <a:pt x="78083" y="326"/>
                    <a:pt x="78077" y="326"/>
                    <a:pt x="78071" y="326"/>
                  </a:cubicBezTo>
                  <a:cubicBezTo>
                    <a:pt x="57966" y="326"/>
                    <a:pt x="38797" y="0"/>
                    <a:pt x="18732" y="0"/>
                  </a:cubicBezTo>
                  <a:close/>
                </a:path>
              </a:pathLst>
            </a:custGeom>
            <a:solidFill>
              <a:srgbClr val="BA8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5" name="Google Shape;535;p26"/>
          <p:cNvSpPr/>
          <p:nvPr/>
        </p:nvSpPr>
        <p:spPr>
          <a:xfrm>
            <a:off x="5691750" y="689400"/>
            <a:ext cx="495825" cy="272875"/>
          </a:xfrm>
          <a:custGeom>
            <a:avLst/>
            <a:gdLst/>
            <a:ahLst/>
            <a:cxnLst/>
            <a:rect l="l" t="t" r="r" b="b"/>
            <a:pathLst>
              <a:path w="19833" h="10915" extrusionOk="0">
                <a:moveTo>
                  <a:pt x="11802" y="1"/>
                </a:moveTo>
                <a:cubicBezTo>
                  <a:pt x="10176" y="1"/>
                  <a:pt x="8800" y="1036"/>
                  <a:pt x="8297" y="2500"/>
                </a:cubicBezTo>
                <a:cubicBezTo>
                  <a:pt x="7795" y="2204"/>
                  <a:pt x="7218" y="2041"/>
                  <a:pt x="6611" y="2041"/>
                </a:cubicBezTo>
                <a:cubicBezTo>
                  <a:pt x="4807" y="2041"/>
                  <a:pt x="3328" y="3461"/>
                  <a:pt x="3254" y="5251"/>
                </a:cubicBezTo>
                <a:cubicBezTo>
                  <a:pt x="3121" y="5236"/>
                  <a:pt x="2988" y="5221"/>
                  <a:pt x="2840" y="5221"/>
                </a:cubicBezTo>
                <a:cubicBezTo>
                  <a:pt x="1273" y="5221"/>
                  <a:pt x="1" y="6493"/>
                  <a:pt x="1" y="8075"/>
                </a:cubicBezTo>
                <a:cubicBezTo>
                  <a:pt x="1" y="9643"/>
                  <a:pt x="1273" y="10915"/>
                  <a:pt x="2840" y="10915"/>
                </a:cubicBezTo>
                <a:lnTo>
                  <a:pt x="16091" y="10915"/>
                </a:lnTo>
                <a:cubicBezTo>
                  <a:pt x="18162" y="10856"/>
                  <a:pt x="19833" y="9170"/>
                  <a:pt x="19833" y="7084"/>
                </a:cubicBezTo>
                <a:cubicBezTo>
                  <a:pt x="19833" y="4955"/>
                  <a:pt x="18117" y="3239"/>
                  <a:pt x="15988" y="3239"/>
                </a:cubicBezTo>
                <a:cubicBezTo>
                  <a:pt x="15810" y="3239"/>
                  <a:pt x="15647" y="3254"/>
                  <a:pt x="15470" y="3284"/>
                </a:cubicBezTo>
                <a:cubicBezTo>
                  <a:pt x="15263" y="1435"/>
                  <a:pt x="13695" y="1"/>
                  <a:pt x="1180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26"/>
          <p:cNvSpPr/>
          <p:nvPr/>
        </p:nvSpPr>
        <p:spPr>
          <a:xfrm>
            <a:off x="3267075" y="200513"/>
            <a:ext cx="495825" cy="272875"/>
          </a:xfrm>
          <a:custGeom>
            <a:avLst/>
            <a:gdLst/>
            <a:ahLst/>
            <a:cxnLst/>
            <a:rect l="l" t="t" r="r" b="b"/>
            <a:pathLst>
              <a:path w="19833" h="10915" extrusionOk="0">
                <a:moveTo>
                  <a:pt x="11802" y="1"/>
                </a:moveTo>
                <a:cubicBezTo>
                  <a:pt x="10176" y="1"/>
                  <a:pt x="8800" y="1036"/>
                  <a:pt x="8297" y="2500"/>
                </a:cubicBezTo>
                <a:cubicBezTo>
                  <a:pt x="7795" y="2204"/>
                  <a:pt x="7218" y="2041"/>
                  <a:pt x="6611" y="2041"/>
                </a:cubicBezTo>
                <a:cubicBezTo>
                  <a:pt x="4807" y="2041"/>
                  <a:pt x="3328" y="3461"/>
                  <a:pt x="3254" y="5251"/>
                </a:cubicBezTo>
                <a:cubicBezTo>
                  <a:pt x="3121" y="5236"/>
                  <a:pt x="2988" y="5221"/>
                  <a:pt x="2840" y="5221"/>
                </a:cubicBezTo>
                <a:cubicBezTo>
                  <a:pt x="1273" y="5221"/>
                  <a:pt x="1" y="6493"/>
                  <a:pt x="1" y="8075"/>
                </a:cubicBezTo>
                <a:cubicBezTo>
                  <a:pt x="1" y="9643"/>
                  <a:pt x="1273" y="10915"/>
                  <a:pt x="2840" y="10915"/>
                </a:cubicBezTo>
                <a:lnTo>
                  <a:pt x="16091" y="10915"/>
                </a:lnTo>
                <a:cubicBezTo>
                  <a:pt x="18162" y="10856"/>
                  <a:pt x="19833" y="9170"/>
                  <a:pt x="19833" y="7084"/>
                </a:cubicBezTo>
                <a:cubicBezTo>
                  <a:pt x="19833" y="4955"/>
                  <a:pt x="18117" y="3239"/>
                  <a:pt x="15988" y="3239"/>
                </a:cubicBezTo>
                <a:cubicBezTo>
                  <a:pt x="15810" y="3239"/>
                  <a:pt x="15647" y="3254"/>
                  <a:pt x="15470" y="3284"/>
                </a:cubicBezTo>
                <a:cubicBezTo>
                  <a:pt x="15263" y="1435"/>
                  <a:pt x="13695" y="1"/>
                  <a:pt x="1180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26"/>
          <p:cNvSpPr/>
          <p:nvPr/>
        </p:nvSpPr>
        <p:spPr>
          <a:xfrm>
            <a:off x="217825" y="1491063"/>
            <a:ext cx="495825" cy="272875"/>
          </a:xfrm>
          <a:custGeom>
            <a:avLst/>
            <a:gdLst/>
            <a:ahLst/>
            <a:cxnLst/>
            <a:rect l="l" t="t" r="r" b="b"/>
            <a:pathLst>
              <a:path w="19833" h="10915" extrusionOk="0">
                <a:moveTo>
                  <a:pt x="11802" y="1"/>
                </a:moveTo>
                <a:cubicBezTo>
                  <a:pt x="10176" y="1"/>
                  <a:pt x="8800" y="1036"/>
                  <a:pt x="8297" y="2500"/>
                </a:cubicBezTo>
                <a:cubicBezTo>
                  <a:pt x="7795" y="2204"/>
                  <a:pt x="7218" y="2041"/>
                  <a:pt x="6611" y="2041"/>
                </a:cubicBezTo>
                <a:cubicBezTo>
                  <a:pt x="4807" y="2041"/>
                  <a:pt x="3328" y="3461"/>
                  <a:pt x="3254" y="5251"/>
                </a:cubicBezTo>
                <a:cubicBezTo>
                  <a:pt x="3121" y="5236"/>
                  <a:pt x="2988" y="5221"/>
                  <a:pt x="2840" y="5221"/>
                </a:cubicBezTo>
                <a:cubicBezTo>
                  <a:pt x="1273" y="5221"/>
                  <a:pt x="1" y="6493"/>
                  <a:pt x="1" y="8075"/>
                </a:cubicBezTo>
                <a:cubicBezTo>
                  <a:pt x="1" y="9643"/>
                  <a:pt x="1273" y="10915"/>
                  <a:pt x="2840" y="10915"/>
                </a:cubicBezTo>
                <a:lnTo>
                  <a:pt x="16091" y="10915"/>
                </a:lnTo>
                <a:cubicBezTo>
                  <a:pt x="18162" y="10856"/>
                  <a:pt x="19833" y="9170"/>
                  <a:pt x="19833" y="7084"/>
                </a:cubicBezTo>
                <a:cubicBezTo>
                  <a:pt x="19833" y="4955"/>
                  <a:pt x="18117" y="3239"/>
                  <a:pt x="15988" y="3239"/>
                </a:cubicBezTo>
                <a:cubicBezTo>
                  <a:pt x="15810" y="3239"/>
                  <a:pt x="15647" y="3254"/>
                  <a:pt x="15470" y="3284"/>
                </a:cubicBezTo>
                <a:cubicBezTo>
                  <a:pt x="15263" y="1435"/>
                  <a:pt x="13695" y="1"/>
                  <a:pt x="1180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26"/>
          <p:cNvSpPr/>
          <p:nvPr/>
        </p:nvSpPr>
        <p:spPr>
          <a:xfrm>
            <a:off x="7896100" y="307150"/>
            <a:ext cx="495825" cy="272875"/>
          </a:xfrm>
          <a:custGeom>
            <a:avLst/>
            <a:gdLst/>
            <a:ahLst/>
            <a:cxnLst/>
            <a:rect l="l" t="t" r="r" b="b"/>
            <a:pathLst>
              <a:path w="19833" h="10915" extrusionOk="0">
                <a:moveTo>
                  <a:pt x="11802" y="1"/>
                </a:moveTo>
                <a:cubicBezTo>
                  <a:pt x="10176" y="1"/>
                  <a:pt x="8800" y="1036"/>
                  <a:pt x="8297" y="2500"/>
                </a:cubicBezTo>
                <a:cubicBezTo>
                  <a:pt x="7795" y="2204"/>
                  <a:pt x="7218" y="2041"/>
                  <a:pt x="6611" y="2041"/>
                </a:cubicBezTo>
                <a:cubicBezTo>
                  <a:pt x="4807" y="2041"/>
                  <a:pt x="3328" y="3461"/>
                  <a:pt x="3254" y="5251"/>
                </a:cubicBezTo>
                <a:cubicBezTo>
                  <a:pt x="3121" y="5236"/>
                  <a:pt x="2988" y="5221"/>
                  <a:pt x="2840" y="5221"/>
                </a:cubicBezTo>
                <a:cubicBezTo>
                  <a:pt x="1273" y="5221"/>
                  <a:pt x="1" y="6493"/>
                  <a:pt x="1" y="8075"/>
                </a:cubicBezTo>
                <a:cubicBezTo>
                  <a:pt x="1" y="9643"/>
                  <a:pt x="1273" y="10915"/>
                  <a:pt x="2840" y="10915"/>
                </a:cubicBezTo>
                <a:lnTo>
                  <a:pt x="16091" y="10915"/>
                </a:lnTo>
                <a:cubicBezTo>
                  <a:pt x="18162" y="10856"/>
                  <a:pt x="19833" y="9170"/>
                  <a:pt x="19833" y="7084"/>
                </a:cubicBezTo>
                <a:cubicBezTo>
                  <a:pt x="19833" y="4955"/>
                  <a:pt x="18117" y="3239"/>
                  <a:pt x="15988" y="3239"/>
                </a:cubicBezTo>
                <a:cubicBezTo>
                  <a:pt x="15810" y="3239"/>
                  <a:pt x="15647" y="3254"/>
                  <a:pt x="15470" y="3284"/>
                </a:cubicBezTo>
                <a:cubicBezTo>
                  <a:pt x="15263" y="1435"/>
                  <a:pt x="13695" y="1"/>
                  <a:pt x="1180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5"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0" name="Google Shape;540;p27"/>
          <p:cNvGrpSpPr/>
          <p:nvPr/>
        </p:nvGrpSpPr>
        <p:grpSpPr>
          <a:xfrm>
            <a:off x="146125" y="4673425"/>
            <a:ext cx="9067377" cy="85125"/>
            <a:chOff x="0" y="4675850"/>
            <a:chExt cx="9067377" cy="85125"/>
          </a:xfrm>
        </p:grpSpPr>
        <p:sp>
          <p:nvSpPr>
            <p:cNvPr id="541" name="Google Shape;541;p27"/>
            <p:cNvSpPr/>
            <p:nvPr/>
          </p:nvSpPr>
          <p:spPr>
            <a:xfrm flipH="1">
              <a:off x="5762748" y="4675850"/>
              <a:ext cx="3304628" cy="84052"/>
            </a:xfrm>
            <a:custGeom>
              <a:avLst/>
              <a:gdLst/>
              <a:ahLst/>
              <a:cxnLst/>
              <a:rect l="l" t="t" r="r" b="b"/>
              <a:pathLst>
                <a:path w="79875" h="2328" extrusionOk="0">
                  <a:moveTo>
                    <a:pt x="2331" y="1"/>
                  </a:moveTo>
                  <a:cubicBezTo>
                    <a:pt x="1885" y="1"/>
                    <a:pt x="1439" y="20"/>
                    <a:pt x="991" y="65"/>
                  </a:cubicBezTo>
                  <a:cubicBezTo>
                    <a:pt x="0" y="169"/>
                    <a:pt x="15" y="1603"/>
                    <a:pt x="1006" y="1677"/>
                  </a:cubicBezTo>
                  <a:cubicBezTo>
                    <a:pt x="3757" y="1855"/>
                    <a:pt x="6478" y="2165"/>
                    <a:pt x="9228" y="2209"/>
                  </a:cubicBezTo>
                  <a:cubicBezTo>
                    <a:pt x="11743" y="2254"/>
                    <a:pt x="14257" y="2254"/>
                    <a:pt x="16771" y="2269"/>
                  </a:cubicBezTo>
                  <a:cubicBezTo>
                    <a:pt x="21917" y="2298"/>
                    <a:pt x="27049" y="2283"/>
                    <a:pt x="32196" y="2298"/>
                  </a:cubicBezTo>
                  <a:cubicBezTo>
                    <a:pt x="42459" y="2298"/>
                    <a:pt x="52737" y="2313"/>
                    <a:pt x="63015" y="2313"/>
                  </a:cubicBezTo>
                  <a:cubicBezTo>
                    <a:pt x="68635" y="2313"/>
                    <a:pt x="74255" y="2313"/>
                    <a:pt x="79875" y="2328"/>
                  </a:cubicBezTo>
                  <a:lnTo>
                    <a:pt x="79875" y="524"/>
                  </a:lnTo>
                  <a:cubicBezTo>
                    <a:pt x="65234" y="538"/>
                    <a:pt x="50593" y="538"/>
                    <a:pt x="35967" y="553"/>
                  </a:cubicBezTo>
                  <a:cubicBezTo>
                    <a:pt x="33083" y="553"/>
                    <a:pt x="30199" y="549"/>
                    <a:pt x="27315" y="549"/>
                  </a:cubicBezTo>
                  <a:cubicBezTo>
                    <a:pt x="24431" y="549"/>
                    <a:pt x="21548" y="553"/>
                    <a:pt x="18664" y="568"/>
                  </a:cubicBezTo>
                  <a:cubicBezTo>
                    <a:pt x="15839" y="583"/>
                    <a:pt x="13000" y="568"/>
                    <a:pt x="10175" y="612"/>
                  </a:cubicBezTo>
                  <a:cubicBezTo>
                    <a:pt x="10078" y="614"/>
                    <a:pt x="9982" y="615"/>
                    <a:pt x="9885" y="615"/>
                  </a:cubicBezTo>
                  <a:cubicBezTo>
                    <a:pt x="7356" y="615"/>
                    <a:pt x="4854" y="1"/>
                    <a:pt x="2331" y="1"/>
                  </a:cubicBezTo>
                  <a:close/>
                </a:path>
              </a:pathLst>
            </a:custGeom>
            <a:solidFill>
              <a:srgbClr val="BA8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0" y="4693101"/>
              <a:ext cx="2980136" cy="66802"/>
            </a:xfrm>
            <a:custGeom>
              <a:avLst/>
              <a:gdLst/>
              <a:ahLst/>
              <a:cxnLst/>
              <a:rect l="l" t="t" r="r" b="b"/>
              <a:pathLst>
                <a:path w="79875" h="2328" extrusionOk="0">
                  <a:moveTo>
                    <a:pt x="2331" y="1"/>
                  </a:moveTo>
                  <a:cubicBezTo>
                    <a:pt x="1885" y="1"/>
                    <a:pt x="1439" y="20"/>
                    <a:pt x="991" y="65"/>
                  </a:cubicBezTo>
                  <a:cubicBezTo>
                    <a:pt x="0" y="169"/>
                    <a:pt x="15" y="1603"/>
                    <a:pt x="1006" y="1677"/>
                  </a:cubicBezTo>
                  <a:cubicBezTo>
                    <a:pt x="3757" y="1855"/>
                    <a:pt x="6478" y="2165"/>
                    <a:pt x="9228" y="2209"/>
                  </a:cubicBezTo>
                  <a:cubicBezTo>
                    <a:pt x="11743" y="2254"/>
                    <a:pt x="14257" y="2254"/>
                    <a:pt x="16771" y="2269"/>
                  </a:cubicBezTo>
                  <a:cubicBezTo>
                    <a:pt x="21917" y="2298"/>
                    <a:pt x="27049" y="2283"/>
                    <a:pt x="32196" y="2298"/>
                  </a:cubicBezTo>
                  <a:cubicBezTo>
                    <a:pt x="42459" y="2298"/>
                    <a:pt x="52737" y="2313"/>
                    <a:pt x="63015" y="2313"/>
                  </a:cubicBezTo>
                  <a:cubicBezTo>
                    <a:pt x="68635" y="2313"/>
                    <a:pt x="74255" y="2313"/>
                    <a:pt x="79875" y="2328"/>
                  </a:cubicBezTo>
                  <a:lnTo>
                    <a:pt x="79875" y="524"/>
                  </a:lnTo>
                  <a:cubicBezTo>
                    <a:pt x="65234" y="538"/>
                    <a:pt x="50593" y="538"/>
                    <a:pt x="35967" y="553"/>
                  </a:cubicBezTo>
                  <a:cubicBezTo>
                    <a:pt x="33083" y="553"/>
                    <a:pt x="30199" y="549"/>
                    <a:pt x="27315" y="549"/>
                  </a:cubicBezTo>
                  <a:cubicBezTo>
                    <a:pt x="24431" y="549"/>
                    <a:pt x="21548" y="553"/>
                    <a:pt x="18664" y="568"/>
                  </a:cubicBezTo>
                  <a:cubicBezTo>
                    <a:pt x="15839" y="583"/>
                    <a:pt x="13000" y="568"/>
                    <a:pt x="10175" y="612"/>
                  </a:cubicBezTo>
                  <a:cubicBezTo>
                    <a:pt x="10078" y="614"/>
                    <a:pt x="9982" y="615"/>
                    <a:pt x="9885" y="615"/>
                  </a:cubicBezTo>
                  <a:cubicBezTo>
                    <a:pt x="7356" y="615"/>
                    <a:pt x="4854" y="1"/>
                    <a:pt x="2331" y="1"/>
                  </a:cubicBezTo>
                  <a:close/>
                </a:path>
              </a:pathLst>
            </a:custGeom>
            <a:solidFill>
              <a:srgbClr val="BA8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7"/>
            <p:cNvSpPr/>
            <p:nvPr/>
          </p:nvSpPr>
          <p:spPr>
            <a:xfrm flipH="1">
              <a:off x="2921181" y="4694185"/>
              <a:ext cx="2897912" cy="66790"/>
            </a:xfrm>
            <a:custGeom>
              <a:avLst/>
              <a:gdLst/>
              <a:ahLst/>
              <a:cxnLst/>
              <a:rect l="l" t="t" r="r" b="b"/>
              <a:pathLst>
                <a:path w="80269" h="1850" extrusionOk="0">
                  <a:moveTo>
                    <a:pt x="18732" y="0"/>
                  </a:moveTo>
                  <a:cubicBezTo>
                    <a:pt x="18296" y="0"/>
                    <a:pt x="17859" y="0"/>
                    <a:pt x="17422" y="1"/>
                  </a:cubicBezTo>
                  <a:cubicBezTo>
                    <a:pt x="11610" y="16"/>
                    <a:pt x="5813" y="16"/>
                    <a:pt x="1" y="16"/>
                  </a:cubicBezTo>
                  <a:lnTo>
                    <a:pt x="1" y="1820"/>
                  </a:lnTo>
                  <a:cubicBezTo>
                    <a:pt x="14819" y="1820"/>
                    <a:pt x="29652" y="1835"/>
                    <a:pt x="44471" y="1835"/>
                  </a:cubicBezTo>
                  <a:lnTo>
                    <a:pt x="79062" y="1849"/>
                  </a:lnTo>
                  <a:cubicBezTo>
                    <a:pt x="80269" y="1849"/>
                    <a:pt x="79293" y="326"/>
                    <a:pt x="78088" y="326"/>
                  </a:cubicBezTo>
                  <a:cubicBezTo>
                    <a:pt x="78083" y="326"/>
                    <a:pt x="78077" y="326"/>
                    <a:pt x="78071" y="326"/>
                  </a:cubicBezTo>
                  <a:cubicBezTo>
                    <a:pt x="57966" y="326"/>
                    <a:pt x="38797" y="0"/>
                    <a:pt x="18732" y="0"/>
                  </a:cubicBezTo>
                  <a:close/>
                </a:path>
              </a:pathLst>
            </a:custGeom>
            <a:solidFill>
              <a:srgbClr val="BA8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4" name="Google Shape;544;p27"/>
          <p:cNvSpPr/>
          <p:nvPr/>
        </p:nvSpPr>
        <p:spPr>
          <a:xfrm flipH="1">
            <a:off x="6312423" y="4581031"/>
            <a:ext cx="2831577" cy="133697"/>
          </a:xfrm>
          <a:custGeom>
            <a:avLst/>
            <a:gdLst/>
            <a:ahLst/>
            <a:cxnLst/>
            <a:rect l="l" t="t" r="r" b="b"/>
            <a:pathLst>
              <a:path w="78885" h="3703" extrusionOk="0">
                <a:moveTo>
                  <a:pt x="37948" y="0"/>
                </a:moveTo>
                <a:cubicBezTo>
                  <a:pt x="26048" y="0"/>
                  <a:pt x="12801" y="918"/>
                  <a:pt x="0" y="3703"/>
                </a:cubicBezTo>
                <a:lnTo>
                  <a:pt x="78884" y="3422"/>
                </a:lnTo>
                <a:cubicBezTo>
                  <a:pt x="78884" y="3422"/>
                  <a:pt x="60929" y="0"/>
                  <a:pt x="37948" y="0"/>
                </a:cubicBezTo>
                <a:close/>
              </a:path>
            </a:pathLst>
          </a:custGeom>
          <a:solidFill>
            <a:srgbClr val="9AD6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27"/>
          <p:cNvSpPr/>
          <p:nvPr/>
        </p:nvSpPr>
        <p:spPr>
          <a:xfrm rot="-8856014" flipH="1">
            <a:off x="-710086" y="1466645"/>
            <a:ext cx="3704529" cy="3370447"/>
          </a:xfrm>
          <a:custGeom>
            <a:avLst/>
            <a:gdLst/>
            <a:ahLst/>
            <a:cxnLst/>
            <a:rect l="l" t="t" r="r" b="b"/>
            <a:pathLst>
              <a:path w="30145" h="26308" extrusionOk="0">
                <a:moveTo>
                  <a:pt x="13815" y="0"/>
                </a:moveTo>
                <a:cubicBezTo>
                  <a:pt x="11335" y="0"/>
                  <a:pt x="9542" y="1164"/>
                  <a:pt x="8003" y="3064"/>
                </a:cubicBezTo>
                <a:cubicBezTo>
                  <a:pt x="6415" y="5027"/>
                  <a:pt x="4292" y="6392"/>
                  <a:pt x="2704" y="8337"/>
                </a:cubicBezTo>
                <a:cubicBezTo>
                  <a:pt x="1838" y="9389"/>
                  <a:pt x="1384" y="10719"/>
                  <a:pt x="1036" y="12039"/>
                </a:cubicBezTo>
                <a:cubicBezTo>
                  <a:pt x="268" y="14965"/>
                  <a:pt x="1" y="18141"/>
                  <a:pt x="1062" y="20978"/>
                </a:cubicBezTo>
                <a:cubicBezTo>
                  <a:pt x="2124" y="23815"/>
                  <a:pt x="4747" y="26205"/>
                  <a:pt x="7771" y="26304"/>
                </a:cubicBezTo>
                <a:cubicBezTo>
                  <a:pt x="7842" y="26306"/>
                  <a:pt x="7913" y="26308"/>
                  <a:pt x="7984" y="26308"/>
                </a:cubicBezTo>
                <a:cubicBezTo>
                  <a:pt x="8567" y="26308"/>
                  <a:pt x="9153" y="26205"/>
                  <a:pt x="9653" y="25911"/>
                </a:cubicBezTo>
                <a:cubicBezTo>
                  <a:pt x="11143" y="25046"/>
                  <a:pt x="11393" y="22851"/>
                  <a:pt x="12838" y="21905"/>
                </a:cubicBezTo>
                <a:cubicBezTo>
                  <a:pt x="13552" y="21442"/>
                  <a:pt x="14453" y="21361"/>
                  <a:pt x="15300" y="21317"/>
                </a:cubicBezTo>
                <a:cubicBezTo>
                  <a:pt x="16097" y="21277"/>
                  <a:pt x="16894" y="21256"/>
                  <a:pt x="17692" y="21256"/>
                </a:cubicBezTo>
                <a:cubicBezTo>
                  <a:pt x="19021" y="21256"/>
                  <a:pt x="20352" y="21312"/>
                  <a:pt x="21679" y="21424"/>
                </a:cubicBezTo>
                <a:cubicBezTo>
                  <a:pt x="22181" y="21471"/>
                  <a:pt x="22689" y="21524"/>
                  <a:pt x="23195" y="21524"/>
                </a:cubicBezTo>
                <a:cubicBezTo>
                  <a:pt x="23551" y="21524"/>
                  <a:pt x="23907" y="21498"/>
                  <a:pt x="24257" y="21424"/>
                </a:cubicBezTo>
                <a:cubicBezTo>
                  <a:pt x="27183" y="20817"/>
                  <a:pt x="28468" y="17436"/>
                  <a:pt x="29244" y="14546"/>
                </a:cubicBezTo>
                <a:cubicBezTo>
                  <a:pt x="29699" y="12877"/>
                  <a:pt x="30145" y="11075"/>
                  <a:pt x="29538" y="9452"/>
                </a:cubicBezTo>
                <a:cubicBezTo>
                  <a:pt x="29021" y="8060"/>
                  <a:pt x="27817" y="7052"/>
                  <a:pt x="26621" y="6169"/>
                </a:cubicBezTo>
                <a:cubicBezTo>
                  <a:pt x="24935" y="4902"/>
                  <a:pt x="23187" y="3724"/>
                  <a:pt x="21367" y="2645"/>
                </a:cubicBezTo>
                <a:cubicBezTo>
                  <a:pt x="19181" y="1343"/>
                  <a:pt x="16817" y="156"/>
                  <a:pt x="14274" y="13"/>
                </a:cubicBezTo>
                <a:cubicBezTo>
                  <a:pt x="14119" y="5"/>
                  <a:pt x="13965" y="0"/>
                  <a:pt x="1381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27"/>
          <p:cNvSpPr/>
          <p:nvPr/>
        </p:nvSpPr>
        <p:spPr>
          <a:xfrm>
            <a:off x="-179675" y="1270698"/>
            <a:ext cx="1420321" cy="3444034"/>
          </a:xfrm>
          <a:custGeom>
            <a:avLst/>
            <a:gdLst/>
            <a:ahLst/>
            <a:cxnLst/>
            <a:rect l="l" t="t" r="r" b="b"/>
            <a:pathLst>
              <a:path w="17164" h="41621" extrusionOk="0">
                <a:moveTo>
                  <a:pt x="12124" y="1163"/>
                </a:moveTo>
                <a:lnTo>
                  <a:pt x="12542" y="5436"/>
                </a:lnTo>
                <a:lnTo>
                  <a:pt x="3972" y="2232"/>
                </a:lnTo>
                <a:cubicBezTo>
                  <a:pt x="3995" y="1976"/>
                  <a:pt x="4019" y="1697"/>
                  <a:pt x="4042" y="1442"/>
                </a:cubicBezTo>
                <a:lnTo>
                  <a:pt x="12124" y="1163"/>
                </a:lnTo>
                <a:close/>
                <a:moveTo>
                  <a:pt x="3903" y="3044"/>
                </a:moveTo>
                <a:lnTo>
                  <a:pt x="12147" y="6110"/>
                </a:lnTo>
                <a:lnTo>
                  <a:pt x="3392" y="9779"/>
                </a:lnTo>
                <a:cubicBezTo>
                  <a:pt x="3577" y="7457"/>
                  <a:pt x="3740" y="5204"/>
                  <a:pt x="3903" y="3044"/>
                </a:cubicBezTo>
                <a:close/>
                <a:moveTo>
                  <a:pt x="12658" y="6737"/>
                </a:moveTo>
                <a:lnTo>
                  <a:pt x="13331" y="13518"/>
                </a:lnTo>
                <a:lnTo>
                  <a:pt x="13331" y="13518"/>
                </a:lnTo>
                <a:lnTo>
                  <a:pt x="3949" y="10383"/>
                </a:lnTo>
                <a:lnTo>
                  <a:pt x="12658" y="6737"/>
                </a:lnTo>
                <a:close/>
                <a:moveTo>
                  <a:pt x="3299" y="10987"/>
                </a:moveTo>
                <a:lnTo>
                  <a:pt x="12797" y="14169"/>
                </a:lnTo>
                <a:lnTo>
                  <a:pt x="2788" y="18210"/>
                </a:lnTo>
                <a:cubicBezTo>
                  <a:pt x="2950" y="15818"/>
                  <a:pt x="3136" y="13379"/>
                  <a:pt x="3299" y="10987"/>
                </a:cubicBezTo>
                <a:close/>
                <a:moveTo>
                  <a:pt x="13448" y="14726"/>
                </a:moveTo>
                <a:lnTo>
                  <a:pt x="14191" y="22483"/>
                </a:lnTo>
                <a:lnTo>
                  <a:pt x="3067" y="18906"/>
                </a:lnTo>
                <a:lnTo>
                  <a:pt x="13448" y="14726"/>
                </a:lnTo>
                <a:close/>
                <a:moveTo>
                  <a:pt x="2672" y="19603"/>
                </a:moveTo>
                <a:lnTo>
                  <a:pt x="14005" y="23249"/>
                </a:lnTo>
                <a:lnTo>
                  <a:pt x="2068" y="28289"/>
                </a:lnTo>
                <a:cubicBezTo>
                  <a:pt x="2254" y="25595"/>
                  <a:pt x="2463" y="22645"/>
                  <a:pt x="2672" y="19603"/>
                </a:cubicBezTo>
                <a:close/>
                <a:moveTo>
                  <a:pt x="14330" y="23946"/>
                </a:moveTo>
                <a:lnTo>
                  <a:pt x="15027" y="31261"/>
                </a:lnTo>
                <a:lnTo>
                  <a:pt x="15027" y="31261"/>
                </a:lnTo>
                <a:lnTo>
                  <a:pt x="2811" y="28800"/>
                </a:lnTo>
                <a:lnTo>
                  <a:pt x="14330" y="23946"/>
                </a:lnTo>
                <a:close/>
                <a:moveTo>
                  <a:pt x="12676" y="0"/>
                </a:moveTo>
                <a:cubicBezTo>
                  <a:pt x="12663" y="0"/>
                  <a:pt x="12649" y="1"/>
                  <a:pt x="12635" y="2"/>
                </a:cubicBezTo>
                <a:lnTo>
                  <a:pt x="3485" y="304"/>
                </a:lnTo>
                <a:cubicBezTo>
                  <a:pt x="3183" y="304"/>
                  <a:pt x="2950" y="536"/>
                  <a:pt x="2927" y="838"/>
                </a:cubicBezTo>
                <a:cubicBezTo>
                  <a:pt x="2904" y="931"/>
                  <a:pt x="2161" y="10801"/>
                  <a:pt x="1441" y="20625"/>
                </a:cubicBezTo>
                <a:cubicBezTo>
                  <a:pt x="1" y="40667"/>
                  <a:pt x="187" y="41039"/>
                  <a:pt x="326" y="41294"/>
                </a:cubicBezTo>
                <a:cubicBezTo>
                  <a:pt x="419" y="41503"/>
                  <a:pt x="628" y="41619"/>
                  <a:pt x="837" y="41619"/>
                </a:cubicBezTo>
                <a:cubicBezTo>
                  <a:pt x="930" y="41619"/>
                  <a:pt x="1023" y="41596"/>
                  <a:pt x="1092" y="41550"/>
                </a:cubicBezTo>
                <a:cubicBezTo>
                  <a:pt x="1348" y="41410"/>
                  <a:pt x="1464" y="41132"/>
                  <a:pt x="1394" y="40876"/>
                </a:cubicBezTo>
                <a:cubicBezTo>
                  <a:pt x="1325" y="40226"/>
                  <a:pt x="1580" y="35651"/>
                  <a:pt x="1998" y="29427"/>
                </a:cubicBezTo>
                <a:lnTo>
                  <a:pt x="15096" y="32074"/>
                </a:lnTo>
                <a:lnTo>
                  <a:pt x="15979" y="41085"/>
                </a:lnTo>
                <a:cubicBezTo>
                  <a:pt x="16001" y="41395"/>
                  <a:pt x="16256" y="41621"/>
                  <a:pt x="16561" y="41621"/>
                </a:cubicBezTo>
                <a:cubicBezTo>
                  <a:pt x="16576" y="41621"/>
                  <a:pt x="16591" y="41620"/>
                  <a:pt x="16606" y="41619"/>
                </a:cubicBezTo>
                <a:cubicBezTo>
                  <a:pt x="16931" y="41573"/>
                  <a:pt x="17163" y="41294"/>
                  <a:pt x="17117" y="40969"/>
                </a:cubicBezTo>
                <a:lnTo>
                  <a:pt x="15445" y="23412"/>
                </a:lnTo>
                <a:cubicBezTo>
                  <a:pt x="15491" y="23342"/>
                  <a:pt x="15515" y="23272"/>
                  <a:pt x="15515" y="23180"/>
                </a:cubicBezTo>
                <a:cubicBezTo>
                  <a:pt x="15491" y="23087"/>
                  <a:pt x="15445" y="22994"/>
                  <a:pt x="15398" y="22924"/>
                </a:cubicBezTo>
                <a:lnTo>
                  <a:pt x="13239" y="513"/>
                </a:lnTo>
                <a:cubicBezTo>
                  <a:pt x="13216" y="225"/>
                  <a:pt x="12962" y="0"/>
                  <a:pt x="1267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7" name="Google Shape;547;p27"/>
          <p:cNvGrpSpPr/>
          <p:nvPr/>
        </p:nvGrpSpPr>
        <p:grpSpPr>
          <a:xfrm flipH="1">
            <a:off x="8134888" y="2824879"/>
            <a:ext cx="1004925" cy="1899650"/>
            <a:chOff x="4613750" y="2200650"/>
            <a:chExt cx="1004925" cy="1899650"/>
          </a:xfrm>
        </p:grpSpPr>
        <p:sp>
          <p:nvSpPr>
            <p:cNvPr id="548" name="Google Shape;548;p27"/>
            <p:cNvSpPr/>
            <p:nvPr/>
          </p:nvSpPr>
          <p:spPr>
            <a:xfrm>
              <a:off x="5035250" y="2260575"/>
              <a:ext cx="124975" cy="1839725"/>
            </a:xfrm>
            <a:custGeom>
              <a:avLst/>
              <a:gdLst/>
              <a:ahLst/>
              <a:cxnLst/>
              <a:rect l="l" t="t" r="r" b="b"/>
              <a:pathLst>
                <a:path w="4999" h="73589" extrusionOk="0">
                  <a:moveTo>
                    <a:pt x="1908" y="0"/>
                  </a:moveTo>
                  <a:lnTo>
                    <a:pt x="0" y="73589"/>
                  </a:lnTo>
                  <a:lnTo>
                    <a:pt x="0" y="73589"/>
                  </a:lnTo>
                  <a:lnTo>
                    <a:pt x="4999" y="73545"/>
                  </a:lnTo>
                  <a:lnTo>
                    <a:pt x="267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4622625" y="2200650"/>
              <a:ext cx="996050" cy="523550"/>
            </a:xfrm>
            <a:custGeom>
              <a:avLst/>
              <a:gdLst/>
              <a:ahLst/>
              <a:cxnLst/>
              <a:rect l="l" t="t" r="r" b="b"/>
              <a:pathLst>
                <a:path w="39842" h="20942" extrusionOk="0">
                  <a:moveTo>
                    <a:pt x="18693" y="1"/>
                  </a:moveTo>
                  <a:cubicBezTo>
                    <a:pt x="18318" y="1"/>
                    <a:pt x="17944" y="212"/>
                    <a:pt x="17792" y="622"/>
                  </a:cubicBezTo>
                  <a:cubicBezTo>
                    <a:pt x="16624" y="3832"/>
                    <a:pt x="12542" y="8564"/>
                    <a:pt x="5221" y="11980"/>
                  </a:cubicBezTo>
                  <a:cubicBezTo>
                    <a:pt x="1" y="14332"/>
                    <a:pt x="119" y="20025"/>
                    <a:pt x="1968" y="20794"/>
                  </a:cubicBezTo>
                  <a:cubicBezTo>
                    <a:pt x="2201" y="20893"/>
                    <a:pt x="2440" y="20942"/>
                    <a:pt x="2681" y="20942"/>
                  </a:cubicBezTo>
                  <a:cubicBezTo>
                    <a:pt x="4217" y="20942"/>
                    <a:pt x="5824" y="18970"/>
                    <a:pt x="6316" y="15472"/>
                  </a:cubicBezTo>
                  <a:lnTo>
                    <a:pt x="6316" y="15472"/>
                  </a:lnTo>
                  <a:cubicBezTo>
                    <a:pt x="6212" y="16899"/>
                    <a:pt x="6243" y="19405"/>
                    <a:pt x="7738" y="19405"/>
                  </a:cubicBezTo>
                  <a:cubicBezTo>
                    <a:pt x="7757" y="19405"/>
                    <a:pt x="7776" y="19405"/>
                    <a:pt x="7795" y="19404"/>
                  </a:cubicBezTo>
                  <a:cubicBezTo>
                    <a:pt x="9494" y="19346"/>
                    <a:pt x="10177" y="14962"/>
                    <a:pt x="10390" y="13099"/>
                  </a:cubicBezTo>
                  <a:lnTo>
                    <a:pt x="10390" y="13099"/>
                  </a:lnTo>
                  <a:cubicBezTo>
                    <a:pt x="10294" y="14455"/>
                    <a:pt x="10281" y="17032"/>
                    <a:pt x="11551" y="17260"/>
                  </a:cubicBezTo>
                  <a:cubicBezTo>
                    <a:pt x="11591" y="17267"/>
                    <a:pt x="11631" y="17270"/>
                    <a:pt x="11669" y="17270"/>
                  </a:cubicBezTo>
                  <a:cubicBezTo>
                    <a:pt x="13288" y="17270"/>
                    <a:pt x="13429" y="11359"/>
                    <a:pt x="13429" y="11359"/>
                  </a:cubicBezTo>
                  <a:cubicBezTo>
                    <a:pt x="13429" y="11359"/>
                    <a:pt x="13488" y="11951"/>
                    <a:pt x="15307" y="12276"/>
                  </a:cubicBezTo>
                  <a:cubicBezTo>
                    <a:pt x="15347" y="12283"/>
                    <a:pt x="15387" y="12287"/>
                    <a:pt x="15427" y="12287"/>
                  </a:cubicBezTo>
                  <a:cubicBezTo>
                    <a:pt x="17174" y="12287"/>
                    <a:pt x="18546" y="5429"/>
                    <a:pt x="18546" y="5429"/>
                  </a:cubicBezTo>
                  <a:cubicBezTo>
                    <a:pt x="18546" y="5429"/>
                    <a:pt x="19966" y="11980"/>
                    <a:pt x="21341" y="12025"/>
                  </a:cubicBezTo>
                  <a:cubicBezTo>
                    <a:pt x="21355" y="12025"/>
                    <a:pt x="21370" y="12025"/>
                    <a:pt x="21384" y="12025"/>
                  </a:cubicBezTo>
                  <a:cubicBezTo>
                    <a:pt x="22731" y="12025"/>
                    <a:pt x="23412" y="9259"/>
                    <a:pt x="23412" y="9259"/>
                  </a:cubicBezTo>
                  <a:cubicBezTo>
                    <a:pt x="23412" y="9259"/>
                    <a:pt x="24018" y="13651"/>
                    <a:pt x="25911" y="14243"/>
                  </a:cubicBezTo>
                  <a:cubicBezTo>
                    <a:pt x="26109" y="14304"/>
                    <a:pt x="26289" y="14332"/>
                    <a:pt x="26452" y="14332"/>
                  </a:cubicBezTo>
                  <a:cubicBezTo>
                    <a:pt x="27868" y="14332"/>
                    <a:pt x="28070" y="12277"/>
                    <a:pt x="28070" y="12276"/>
                  </a:cubicBezTo>
                  <a:lnTo>
                    <a:pt x="28070" y="12276"/>
                  </a:lnTo>
                  <a:cubicBezTo>
                    <a:pt x="28070" y="12277"/>
                    <a:pt x="27893" y="16225"/>
                    <a:pt x="30141" y="16653"/>
                  </a:cubicBezTo>
                  <a:cubicBezTo>
                    <a:pt x="30282" y="16680"/>
                    <a:pt x="30415" y="16693"/>
                    <a:pt x="30541" y="16693"/>
                  </a:cubicBezTo>
                  <a:cubicBezTo>
                    <a:pt x="32419" y="16693"/>
                    <a:pt x="32640" y="13888"/>
                    <a:pt x="32640" y="13888"/>
                  </a:cubicBezTo>
                  <a:cubicBezTo>
                    <a:pt x="32640" y="13888"/>
                    <a:pt x="33424" y="20188"/>
                    <a:pt x="36012" y="20277"/>
                  </a:cubicBezTo>
                  <a:cubicBezTo>
                    <a:pt x="36032" y="20277"/>
                    <a:pt x="36052" y="20278"/>
                    <a:pt x="36072" y="20278"/>
                  </a:cubicBezTo>
                  <a:cubicBezTo>
                    <a:pt x="38619" y="20278"/>
                    <a:pt x="39842" y="14697"/>
                    <a:pt x="34119" y="12276"/>
                  </a:cubicBezTo>
                  <a:cubicBezTo>
                    <a:pt x="28972" y="10102"/>
                    <a:pt x="22687" y="7884"/>
                    <a:pt x="19567" y="578"/>
                  </a:cubicBezTo>
                  <a:cubicBezTo>
                    <a:pt x="19401" y="190"/>
                    <a:pt x="19047" y="1"/>
                    <a:pt x="18693" y="1"/>
                  </a:cubicBezTo>
                  <a:close/>
                </a:path>
              </a:pathLst>
            </a:custGeom>
            <a:solidFill>
              <a:srgbClr val="8DD5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4644075" y="2484425"/>
              <a:ext cx="953050" cy="483800"/>
            </a:xfrm>
            <a:custGeom>
              <a:avLst/>
              <a:gdLst/>
              <a:ahLst/>
              <a:cxnLst/>
              <a:rect l="l" t="t" r="r" b="b"/>
              <a:pathLst>
                <a:path w="38122" h="19352" extrusionOk="0">
                  <a:moveTo>
                    <a:pt x="17959" y="1"/>
                  </a:moveTo>
                  <a:cubicBezTo>
                    <a:pt x="17717" y="1"/>
                    <a:pt x="17475" y="137"/>
                    <a:pt x="17378" y="407"/>
                  </a:cubicBezTo>
                  <a:cubicBezTo>
                    <a:pt x="16416" y="3099"/>
                    <a:pt x="13592" y="7521"/>
                    <a:pt x="5946" y="10937"/>
                  </a:cubicBezTo>
                  <a:cubicBezTo>
                    <a:pt x="932" y="13096"/>
                    <a:pt x="1" y="18509"/>
                    <a:pt x="1790" y="19219"/>
                  </a:cubicBezTo>
                  <a:cubicBezTo>
                    <a:pt x="2012" y="19307"/>
                    <a:pt x="2240" y="19351"/>
                    <a:pt x="2471" y="19351"/>
                  </a:cubicBezTo>
                  <a:cubicBezTo>
                    <a:pt x="3961" y="19351"/>
                    <a:pt x="5530" y="17519"/>
                    <a:pt x="5979" y="14255"/>
                  </a:cubicBezTo>
                  <a:lnTo>
                    <a:pt x="5979" y="14255"/>
                  </a:lnTo>
                  <a:cubicBezTo>
                    <a:pt x="5848" y="15815"/>
                    <a:pt x="5755" y="19101"/>
                    <a:pt x="7296" y="19101"/>
                  </a:cubicBezTo>
                  <a:cubicBezTo>
                    <a:pt x="7309" y="19101"/>
                    <a:pt x="7323" y="19101"/>
                    <a:pt x="7336" y="19100"/>
                  </a:cubicBezTo>
                  <a:cubicBezTo>
                    <a:pt x="9041" y="19028"/>
                    <a:pt x="9718" y="13921"/>
                    <a:pt x="9908" y="12062"/>
                  </a:cubicBezTo>
                  <a:lnTo>
                    <a:pt x="9908" y="12062"/>
                  </a:lnTo>
                  <a:cubicBezTo>
                    <a:pt x="9857" y="13064"/>
                    <a:pt x="9934" y="14862"/>
                    <a:pt x="11122" y="15063"/>
                  </a:cubicBezTo>
                  <a:cubicBezTo>
                    <a:pt x="11159" y="15069"/>
                    <a:pt x="11195" y="15072"/>
                    <a:pt x="11230" y="15072"/>
                  </a:cubicBezTo>
                  <a:cubicBezTo>
                    <a:pt x="12796" y="15072"/>
                    <a:pt x="12867" y="9443"/>
                    <a:pt x="12867" y="9443"/>
                  </a:cubicBezTo>
                  <a:cubicBezTo>
                    <a:pt x="12867" y="9443"/>
                    <a:pt x="12867" y="11100"/>
                    <a:pt x="14612" y="11395"/>
                  </a:cubicBezTo>
                  <a:cubicBezTo>
                    <a:pt x="14650" y="11402"/>
                    <a:pt x="14689" y="11405"/>
                    <a:pt x="14727" y="11405"/>
                  </a:cubicBezTo>
                  <a:cubicBezTo>
                    <a:pt x="16417" y="11405"/>
                    <a:pt x="17732" y="5125"/>
                    <a:pt x="17732" y="5125"/>
                  </a:cubicBezTo>
                  <a:cubicBezTo>
                    <a:pt x="17732" y="5125"/>
                    <a:pt x="19093" y="11129"/>
                    <a:pt x="20424" y="11174"/>
                  </a:cubicBezTo>
                  <a:cubicBezTo>
                    <a:pt x="20457" y="11175"/>
                    <a:pt x="20490" y="11175"/>
                    <a:pt x="20522" y="11175"/>
                  </a:cubicBezTo>
                  <a:cubicBezTo>
                    <a:pt x="21786" y="11175"/>
                    <a:pt x="22391" y="10345"/>
                    <a:pt x="22391" y="10345"/>
                  </a:cubicBezTo>
                  <a:cubicBezTo>
                    <a:pt x="22391" y="10345"/>
                    <a:pt x="22997" y="12667"/>
                    <a:pt x="24816" y="13214"/>
                  </a:cubicBezTo>
                  <a:cubicBezTo>
                    <a:pt x="25003" y="13269"/>
                    <a:pt x="25173" y="13293"/>
                    <a:pt x="25328" y="13293"/>
                  </a:cubicBezTo>
                  <a:cubicBezTo>
                    <a:pt x="26695" y="13293"/>
                    <a:pt x="26887" y="11397"/>
                    <a:pt x="26887" y="11395"/>
                  </a:cubicBezTo>
                  <a:lnTo>
                    <a:pt x="26887" y="11395"/>
                  </a:lnTo>
                  <a:cubicBezTo>
                    <a:pt x="26887" y="11397"/>
                    <a:pt x="26577" y="16601"/>
                    <a:pt x="28735" y="16986"/>
                  </a:cubicBezTo>
                  <a:cubicBezTo>
                    <a:pt x="28827" y="17002"/>
                    <a:pt x="28915" y="17011"/>
                    <a:pt x="29001" y="17011"/>
                  </a:cubicBezTo>
                  <a:cubicBezTo>
                    <a:pt x="30928" y="17011"/>
                    <a:pt x="31294" y="12874"/>
                    <a:pt x="31294" y="12874"/>
                  </a:cubicBezTo>
                  <a:cubicBezTo>
                    <a:pt x="31294" y="12874"/>
                    <a:pt x="32033" y="18657"/>
                    <a:pt x="34533" y="18745"/>
                  </a:cubicBezTo>
                  <a:cubicBezTo>
                    <a:pt x="34548" y="18746"/>
                    <a:pt x="34563" y="18746"/>
                    <a:pt x="34579" y="18746"/>
                  </a:cubicBezTo>
                  <a:cubicBezTo>
                    <a:pt x="37031" y="18746"/>
                    <a:pt x="38121" y="12905"/>
                    <a:pt x="32595" y="10686"/>
                  </a:cubicBezTo>
                  <a:cubicBezTo>
                    <a:pt x="27464" y="8615"/>
                    <a:pt x="21371" y="7669"/>
                    <a:pt x="18531" y="393"/>
                  </a:cubicBezTo>
                  <a:cubicBezTo>
                    <a:pt x="18429" y="130"/>
                    <a:pt x="18194" y="1"/>
                    <a:pt x="17959" y="1"/>
                  </a:cubicBezTo>
                  <a:close/>
                </a:path>
              </a:pathLst>
            </a:custGeom>
            <a:solidFill>
              <a:srgbClr val="8DD5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4644075" y="2767575"/>
              <a:ext cx="960525" cy="490500"/>
            </a:xfrm>
            <a:custGeom>
              <a:avLst/>
              <a:gdLst/>
              <a:ahLst/>
              <a:cxnLst/>
              <a:rect l="l" t="t" r="r" b="b"/>
              <a:pathLst>
                <a:path w="38421" h="19620" extrusionOk="0">
                  <a:moveTo>
                    <a:pt x="17851" y="1"/>
                  </a:moveTo>
                  <a:cubicBezTo>
                    <a:pt x="17571" y="1"/>
                    <a:pt x="17292" y="164"/>
                    <a:pt x="17185" y="483"/>
                  </a:cubicBezTo>
                  <a:cubicBezTo>
                    <a:pt x="16194" y="3367"/>
                    <a:pt x="13222" y="6946"/>
                    <a:pt x="5783" y="10274"/>
                  </a:cubicBezTo>
                  <a:cubicBezTo>
                    <a:pt x="755" y="12433"/>
                    <a:pt x="1" y="18777"/>
                    <a:pt x="1790" y="19487"/>
                  </a:cubicBezTo>
                  <a:cubicBezTo>
                    <a:pt x="2012" y="19576"/>
                    <a:pt x="2240" y="19620"/>
                    <a:pt x="2471" y="19620"/>
                  </a:cubicBezTo>
                  <a:cubicBezTo>
                    <a:pt x="3949" y="19620"/>
                    <a:pt x="5503" y="17818"/>
                    <a:pt x="5967" y="14607"/>
                  </a:cubicBezTo>
                  <a:lnTo>
                    <a:pt x="5967" y="14607"/>
                  </a:lnTo>
                  <a:cubicBezTo>
                    <a:pt x="5872" y="15917"/>
                    <a:pt x="5908" y="18216"/>
                    <a:pt x="7336" y="18216"/>
                  </a:cubicBezTo>
                  <a:cubicBezTo>
                    <a:pt x="7356" y="18216"/>
                    <a:pt x="7375" y="18216"/>
                    <a:pt x="7395" y="18215"/>
                  </a:cubicBezTo>
                  <a:cubicBezTo>
                    <a:pt x="9101" y="18154"/>
                    <a:pt x="9743" y="13747"/>
                    <a:pt x="9916" y="12196"/>
                  </a:cubicBezTo>
                  <a:lnTo>
                    <a:pt x="9916" y="12196"/>
                  </a:lnTo>
                  <a:cubicBezTo>
                    <a:pt x="9852" y="13161"/>
                    <a:pt x="9879" y="15121"/>
                    <a:pt x="11122" y="15331"/>
                  </a:cubicBezTo>
                  <a:cubicBezTo>
                    <a:pt x="11159" y="15337"/>
                    <a:pt x="11195" y="15340"/>
                    <a:pt x="11230" y="15340"/>
                  </a:cubicBezTo>
                  <a:cubicBezTo>
                    <a:pt x="12796" y="15340"/>
                    <a:pt x="12867" y="9712"/>
                    <a:pt x="12867" y="9712"/>
                  </a:cubicBezTo>
                  <a:cubicBezTo>
                    <a:pt x="12867" y="9712"/>
                    <a:pt x="13281" y="12462"/>
                    <a:pt x="15011" y="12758"/>
                  </a:cubicBezTo>
                  <a:cubicBezTo>
                    <a:pt x="15044" y="12764"/>
                    <a:pt x="15077" y="12767"/>
                    <a:pt x="15110" y="12767"/>
                  </a:cubicBezTo>
                  <a:cubicBezTo>
                    <a:pt x="16793" y="12767"/>
                    <a:pt x="17732" y="5393"/>
                    <a:pt x="17732" y="5393"/>
                  </a:cubicBezTo>
                  <a:cubicBezTo>
                    <a:pt x="17732" y="5393"/>
                    <a:pt x="19093" y="11398"/>
                    <a:pt x="20424" y="11442"/>
                  </a:cubicBezTo>
                  <a:cubicBezTo>
                    <a:pt x="20435" y="11442"/>
                    <a:pt x="20447" y="11443"/>
                    <a:pt x="20458" y="11443"/>
                  </a:cubicBezTo>
                  <a:cubicBezTo>
                    <a:pt x="21766" y="11443"/>
                    <a:pt x="22406" y="8898"/>
                    <a:pt x="22406" y="8898"/>
                  </a:cubicBezTo>
                  <a:cubicBezTo>
                    <a:pt x="22406" y="8898"/>
                    <a:pt x="22997" y="12936"/>
                    <a:pt x="24816" y="13483"/>
                  </a:cubicBezTo>
                  <a:cubicBezTo>
                    <a:pt x="25003" y="13537"/>
                    <a:pt x="25173" y="13561"/>
                    <a:pt x="25328" y="13561"/>
                  </a:cubicBezTo>
                  <a:cubicBezTo>
                    <a:pt x="26695" y="13561"/>
                    <a:pt x="26887" y="11665"/>
                    <a:pt x="26887" y="11664"/>
                  </a:cubicBezTo>
                  <a:lnTo>
                    <a:pt x="26887" y="11664"/>
                  </a:lnTo>
                  <a:cubicBezTo>
                    <a:pt x="26887" y="11666"/>
                    <a:pt x="26606" y="16781"/>
                    <a:pt x="28765" y="17165"/>
                  </a:cubicBezTo>
                  <a:cubicBezTo>
                    <a:pt x="28858" y="17182"/>
                    <a:pt x="28948" y="17191"/>
                    <a:pt x="29035" y="17191"/>
                  </a:cubicBezTo>
                  <a:cubicBezTo>
                    <a:pt x="30955" y="17191"/>
                    <a:pt x="31294" y="13143"/>
                    <a:pt x="31294" y="13143"/>
                  </a:cubicBezTo>
                  <a:cubicBezTo>
                    <a:pt x="31294" y="13143"/>
                    <a:pt x="32033" y="18925"/>
                    <a:pt x="34533" y="19014"/>
                  </a:cubicBezTo>
                  <a:cubicBezTo>
                    <a:pt x="34547" y="19014"/>
                    <a:pt x="34561" y="19014"/>
                    <a:pt x="34575" y="19014"/>
                  </a:cubicBezTo>
                  <a:cubicBezTo>
                    <a:pt x="37033" y="19014"/>
                    <a:pt x="38420" y="12583"/>
                    <a:pt x="32891" y="10348"/>
                  </a:cubicBezTo>
                  <a:cubicBezTo>
                    <a:pt x="27833" y="8307"/>
                    <a:pt x="21415" y="7538"/>
                    <a:pt x="18501" y="439"/>
                  </a:cubicBezTo>
                  <a:cubicBezTo>
                    <a:pt x="18380" y="145"/>
                    <a:pt x="18115" y="1"/>
                    <a:pt x="17851" y="1"/>
                  </a:cubicBezTo>
                  <a:close/>
                </a:path>
              </a:pathLst>
            </a:custGeom>
            <a:solidFill>
              <a:srgbClr val="8DD5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4613750" y="3068850"/>
              <a:ext cx="1000575" cy="498475"/>
            </a:xfrm>
            <a:custGeom>
              <a:avLst/>
              <a:gdLst/>
              <a:ahLst/>
              <a:cxnLst/>
              <a:rect l="l" t="t" r="r" b="b"/>
              <a:pathLst>
                <a:path w="40023" h="19939" extrusionOk="0">
                  <a:moveTo>
                    <a:pt x="19432" y="1"/>
                  </a:moveTo>
                  <a:cubicBezTo>
                    <a:pt x="19169" y="1"/>
                    <a:pt x="18905" y="145"/>
                    <a:pt x="18783" y="441"/>
                  </a:cubicBezTo>
                  <a:cubicBezTo>
                    <a:pt x="17644" y="3266"/>
                    <a:pt x="14124" y="7140"/>
                    <a:pt x="6153" y="10098"/>
                  </a:cubicBezTo>
                  <a:cubicBezTo>
                    <a:pt x="829" y="11991"/>
                    <a:pt x="1" y="17892"/>
                    <a:pt x="1805" y="18690"/>
                  </a:cubicBezTo>
                  <a:cubicBezTo>
                    <a:pt x="2064" y="18804"/>
                    <a:pt x="2333" y="18860"/>
                    <a:pt x="2607" y="18860"/>
                  </a:cubicBezTo>
                  <a:cubicBezTo>
                    <a:pt x="4119" y="18860"/>
                    <a:pt x="5757" y="17150"/>
                    <a:pt x="6391" y="14041"/>
                  </a:cubicBezTo>
                  <a:lnTo>
                    <a:pt x="6391" y="14041"/>
                  </a:lnTo>
                  <a:cubicBezTo>
                    <a:pt x="6222" y="15359"/>
                    <a:pt x="6142" y="17693"/>
                    <a:pt x="7691" y="17714"/>
                  </a:cubicBezTo>
                  <a:cubicBezTo>
                    <a:pt x="7696" y="17714"/>
                    <a:pt x="7701" y="17714"/>
                    <a:pt x="7706" y="17714"/>
                  </a:cubicBezTo>
                  <a:cubicBezTo>
                    <a:pt x="9487" y="17714"/>
                    <a:pt x="10369" y="13311"/>
                    <a:pt x="10618" y="11807"/>
                  </a:cubicBezTo>
                  <a:lnTo>
                    <a:pt x="10618" y="11807"/>
                  </a:lnTo>
                  <a:cubicBezTo>
                    <a:pt x="10504" y="12755"/>
                    <a:pt x="10423" y="14753"/>
                    <a:pt x="11714" y="15023"/>
                  </a:cubicBezTo>
                  <a:cubicBezTo>
                    <a:pt x="11766" y="15034"/>
                    <a:pt x="11817" y="15039"/>
                    <a:pt x="11867" y="15039"/>
                  </a:cubicBezTo>
                  <a:cubicBezTo>
                    <a:pt x="13452" y="15039"/>
                    <a:pt x="13813" y="9510"/>
                    <a:pt x="13814" y="9506"/>
                  </a:cubicBezTo>
                  <a:lnTo>
                    <a:pt x="13814" y="9506"/>
                  </a:lnTo>
                  <a:cubicBezTo>
                    <a:pt x="13814" y="9508"/>
                    <a:pt x="13726" y="11163"/>
                    <a:pt x="15529" y="11547"/>
                  </a:cubicBezTo>
                  <a:cubicBezTo>
                    <a:pt x="15595" y="11562"/>
                    <a:pt x="15661" y="11568"/>
                    <a:pt x="15727" y="11568"/>
                  </a:cubicBezTo>
                  <a:cubicBezTo>
                    <a:pt x="17442" y="11568"/>
                    <a:pt x="19019" y="6918"/>
                    <a:pt x="19019" y="6918"/>
                  </a:cubicBezTo>
                  <a:cubicBezTo>
                    <a:pt x="19019" y="6918"/>
                    <a:pt x="20188" y="11518"/>
                    <a:pt x="21563" y="11636"/>
                  </a:cubicBezTo>
                  <a:cubicBezTo>
                    <a:pt x="21591" y="11638"/>
                    <a:pt x="21618" y="11639"/>
                    <a:pt x="21645" y="11639"/>
                  </a:cubicBezTo>
                  <a:cubicBezTo>
                    <a:pt x="22971" y="11639"/>
                    <a:pt x="23766" y="9196"/>
                    <a:pt x="23767" y="9196"/>
                  </a:cubicBezTo>
                  <a:lnTo>
                    <a:pt x="23767" y="9196"/>
                  </a:lnTo>
                  <a:cubicBezTo>
                    <a:pt x="23767" y="9197"/>
                    <a:pt x="23678" y="14786"/>
                    <a:pt x="25556" y="15422"/>
                  </a:cubicBezTo>
                  <a:cubicBezTo>
                    <a:pt x="25700" y="15472"/>
                    <a:pt x="25839" y="15496"/>
                    <a:pt x="25971" y="15496"/>
                  </a:cubicBezTo>
                  <a:cubicBezTo>
                    <a:pt x="27547" y="15496"/>
                    <a:pt x="28277" y="12199"/>
                    <a:pt x="28277" y="12198"/>
                  </a:cubicBezTo>
                  <a:lnTo>
                    <a:pt x="28277" y="12198"/>
                  </a:lnTo>
                  <a:cubicBezTo>
                    <a:pt x="28277" y="12199"/>
                    <a:pt x="27923" y="15807"/>
                    <a:pt x="30141" y="16309"/>
                  </a:cubicBezTo>
                  <a:cubicBezTo>
                    <a:pt x="30321" y="16351"/>
                    <a:pt x="30489" y="16371"/>
                    <a:pt x="30646" y="16371"/>
                  </a:cubicBezTo>
                  <a:cubicBezTo>
                    <a:pt x="32423" y="16371"/>
                    <a:pt x="32773" y="13899"/>
                    <a:pt x="32773" y="13899"/>
                  </a:cubicBezTo>
                  <a:cubicBezTo>
                    <a:pt x="32773" y="13899"/>
                    <a:pt x="33246" y="19726"/>
                    <a:pt x="35834" y="19933"/>
                  </a:cubicBezTo>
                  <a:cubicBezTo>
                    <a:pt x="35884" y="19937"/>
                    <a:pt x="35933" y="19939"/>
                    <a:pt x="35982" y="19939"/>
                  </a:cubicBezTo>
                  <a:cubicBezTo>
                    <a:pt x="38471" y="19939"/>
                    <a:pt x="40022" y="14826"/>
                    <a:pt x="34873" y="11577"/>
                  </a:cubicBezTo>
                  <a:cubicBezTo>
                    <a:pt x="29564" y="8235"/>
                    <a:pt x="22761" y="7761"/>
                    <a:pt x="20099" y="471"/>
                  </a:cubicBezTo>
                  <a:cubicBezTo>
                    <a:pt x="19985" y="160"/>
                    <a:pt x="19709" y="1"/>
                    <a:pt x="19432" y="1"/>
                  </a:cubicBezTo>
                  <a:close/>
                </a:path>
              </a:pathLst>
            </a:custGeom>
            <a:solidFill>
              <a:srgbClr val="8DD5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4696950" y="2591825"/>
              <a:ext cx="27025" cy="96525"/>
            </a:xfrm>
            <a:custGeom>
              <a:avLst/>
              <a:gdLst/>
              <a:ahLst/>
              <a:cxnLst/>
              <a:rect l="l" t="t" r="r" b="b"/>
              <a:pathLst>
                <a:path w="1081" h="3861" fill="none" extrusionOk="0">
                  <a:moveTo>
                    <a:pt x="1080" y="1"/>
                  </a:moveTo>
                  <a:lnTo>
                    <a:pt x="0" y="386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4827450" y="2512350"/>
              <a:ext cx="11875" cy="106500"/>
            </a:xfrm>
            <a:custGeom>
              <a:avLst/>
              <a:gdLst/>
              <a:ahLst/>
              <a:cxnLst/>
              <a:rect l="l" t="t" r="r" b="b"/>
              <a:pathLst>
                <a:path w="475" h="4260" fill="none" extrusionOk="0">
                  <a:moveTo>
                    <a:pt x="474" y="0"/>
                  </a:moveTo>
                  <a:lnTo>
                    <a:pt x="1" y="425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7"/>
            <p:cNvSpPr/>
            <p:nvPr/>
          </p:nvSpPr>
          <p:spPr>
            <a:xfrm>
              <a:off x="4927275" y="2466500"/>
              <a:ext cx="25" cy="88750"/>
            </a:xfrm>
            <a:custGeom>
              <a:avLst/>
              <a:gdLst/>
              <a:ahLst/>
              <a:cxnLst/>
              <a:rect l="l" t="t" r="r" b="b"/>
              <a:pathLst>
                <a:path w="1" h="3550" fill="none" extrusionOk="0">
                  <a:moveTo>
                    <a:pt x="1" y="0"/>
                  </a:moveTo>
                  <a:lnTo>
                    <a:pt x="1" y="355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7"/>
            <p:cNvSpPr/>
            <p:nvPr/>
          </p:nvSpPr>
          <p:spPr>
            <a:xfrm>
              <a:off x="5023775" y="2356325"/>
              <a:ext cx="25" cy="90600"/>
            </a:xfrm>
            <a:custGeom>
              <a:avLst/>
              <a:gdLst/>
              <a:ahLst/>
              <a:cxnLst/>
              <a:rect l="l" t="t" r="r" b="b"/>
              <a:pathLst>
                <a:path w="1" h="3624" fill="none" extrusionOk="0">
                  <a:moveTo>
                    <a:pt x="1" y="0"/>
                  </a:moveTo>
                  <a:lnTo>
                    <a:pt x="1" y="3624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7"/>
            <p:cNvSpPr/>
            <p:nvPr/>
          </p:nvSpPr>
          <p:spPr>
            <a:xfrm>
              <a:off x="5157625" y="2356325"/>
              <a:ext cx="25" cy="76175"/>
            </a:xfrm>
            <a:custGeom>
              <a:avLst/>
              <a:gdLst/>
              <a:ahLst/>
              <a:cxnLst/>
              <a:rect l="l" t="t" r="r" b="b"/>
              <a:pathLst>
                <a:path w="1" h="3047" fill="none" extrusionOk="0">
                  <a:moveTo>
                    <a:pt x="0" y="0"/>
                  </a:moveTo>
                  <a:lnTo>
                    <a:pt x="0" y="3047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7"/>
            <p:cNvSpPr/>
            <p:nvPr/>
          </p:nvSpPr>
          <p:spPr>
            <a:xfrm>
              <a:off x="5272600" y="2446900"/>
              <a:ext cx="25" cy="64000"/>
            </a:xfrm>
            <a:custGeom>
              <a:avLst/>
              <a:gdLst/>
              <a:ahLst/>
              <a:cxnLst/>
              <a:rect l="l" t="t" r="r" b="b"/>
              <a:pathLst>
                <a:path w="1" h="2560" fill="none" extrusionOk="0">
                  <a:moveTo>
                    <a:pt x="1" y="1"/>
                  </a:moveTo>
                  <a:lnTo>
                    <a:pt x="1" y="255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7"/>
            <p:cNvSpPr/>
            <p:nvPr/>
          </p:nvSpPr>
          <p:spPr>
            <a:xfrm>
              <a:off x="5362450" y="2479075"/>
              <a:ext cx="10375" cy="85800"/>
            </a:xfrm>
            <a:custGeom>
              <a:avLst/>
              <a:gdLst/>
              <a:ahLst/>
              <a:cxnLst/>
              <a:rect l="l" t="t" r="r" b="b"/>
              <a:pathLst>
                <a:path w="415" h="3432" fill="none" extrusionOk="0">
                  <a:moveTo>
                    <a:pt x="0" y="0"/>
                  </a:moveTo>
                  <a:lnTo>
                    <a:pt x="414" y="343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7"/>
            <p:cNvSpPr/>
            <p:nvPr/>
          </p:nvSpPr>
          <p:spPr>
            <a:xfrm>
              <a:off x="5504800" y="2564850"/>
              <a:ext cx="25" cy="84675"/>
            </a:xfrm>
            <a:custGeom>
              <a:avLst/>
              <a:gdLst/>
              <a:ahLst/>
              <a:cxnLst/>
              <a:rect l="l" t="t" r="r" b="b"/>
              <a:pathLst>
                <a:path w="1" h="3387" fill="none" extrusionOk="0">
                  <a:moveTo>
                    <a:pt x="0" y="0"/>
                  </a:moveTo>
                  <a:lnTo>
                    <a:pt x="0" y="3387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7"/>
            <p:cNvSpPr/>
            <p:nvPr/>
          </p:nvSpPr>
          <p:spPr>
            <a:xfrm>
              <a:off x="4711375" y="2864325"/>
              <a:ext cx="19975" cy="71750"/>
            </a:xfrm>
            <a:custGeom>
              <a:avLst/>
              <a:gdLst/>
              <a:ahLst/>
              <a:cxnLst/>
              <a:rect l="l" t="t" r="r" b="b"/>
              <a:pathLst>
                <a:path w="799" h="2870" fill="none" extrusionOk="0">
                  <a:moveTo>
                    <a:pt x="799" y="0"/>
                  </a:moveTo>
                  <a:lnTo>
                    <a:pt x="0" y="286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7"/>
            <p:cNvSpPr/>
            <p:nvPr/>
          </p:nvSpPr>
          <p:spPr>
            <a:xfrm>
              <a:off x="4834850" y="2784825"/>
              <a:ext cx="11500" cy="106500"/>
            </a:xfrm>
            <a:custGeom>
              <a:avLst/>
              <a:gdLst/>
              <a:ahLst/>
              <a:cxnLst/>
              <a:rect l="l" t="t" r="r" b="b"/>
              <a:pathLst>
                <a:path w="460" h="4260" fill="none" extrusionOk="0">
                  <a:moveTo>
                    <a:pt x="459" y="1"/>
                  </a:moveTo>
                  <a:lnTo>
                    <a:pt x="1" y="426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27"/>
            <p:cNvSpPr/>
            <p:nvPr/>
          </p:nvSpPr>
          <p:spPr>
            <a:xfrm>
              <a:off x="4934675" y="2738975"/>
              <a:ext cx="25" cy="88750"/>
            </a:xfrm>
            <a:custGeom>
              <a:avLst/>
              <a:gdLst/>
              <a:ahLst/>
              <a:cxnLst/>
              <a:rect l="l" t="t" r="r" b="b"/>
              <a:pathLst>
                <a:path w="1" h="3550" fill="none" extrusionOk="0">
                  <a:moveTo>
                    <a:pt x="1" y="1"/>
                  </a:moveTo>
                  <a:lnTo>
                    <a:pt x="1" y="355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7"/>
            <p:cNvSpPr/>
            <p:nvPr/>
          </p:nvSpPr>
          <p:spPr>
            <a:xfrm>
              <a:off x="5031175" y="2628800"/>
              <a:ext cx="25" cy="90600"/>
            </a:xfrm>
            <a:custGeom>
              <a:avLst/>
              <a:gdLst/>
              <a:ahLst/>
              <a:cxnLst/>
              <a:rect l="l" t="t" r="r" b="b"/>
              <a:pathLst>
                <a:path w="1" h="3624" fill="none" extrusionOk="0">
                  <a:moveTo>
                    <a:pt x="1" y="1"/>
                  </a:moveTo>
                  <a:lnTo>
                    <a:pt x="1" y="3624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7"/>
            <p:cNvSpPr/>
            <p:nvPr/>
          </p:nvSpPr>
          <p:spPr>
            <a:xfrm>
              <a:off x="5165025" y="2628800"/>
              <a:ext cx="25" cy="76200"/>
            </a:xfrm>
            <a:custGeom>
              <a:avLst/>
              <a:gdLst/>
              <a:ahLst/>
              <a:cxnLst/>
              <a:rect l="l" t="t" r="r" b="b"/>
              <a:pathLst>
                <a:path w="1" h="3048" fill="none" extrusionOk="0">
                  <a:moveTo>
                    <a:pt x="0" y="1"/>
                  </a:moveTo>
                  <a:lnTo>
                    <a:pt x="0" y="3047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7"/>
            <p:cNvSpPr/>
            <p:nvPr/>
          </p:nvSpPr>
          <p:spPr>
            <a:xfrm>
              <a:off x="5280000" y="2719375"/>
              <a:ext cx="25" cy="64000"/>
            </a:xfrm>
            <a:custGeom>
              <a:avLst/>
              <a:gdLst/>
              <a:ahLst/>
              <a:cxnLst/>
              <a:rect l="l" t="t" r="r" b="b"/>
              <a:pathLst>
                <a:path w="1" h="2560" fill="none" extrusionOk="0">
                  <a:moveTo>
                    <a:pt x="0" y="1"/>
                  </a:moveTo>
                  <a:lnTo>
                    <a:pt x="0" y="255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27"/>
            <p:cNvSpPr/>
            <p:nvPr/>
          </p:nvSpPr>
          <p:spPr>
            <a:xfrm>
              <a:off x="5369850" y="2751550"/>
              <a:ext cx="10000" cy="85800"/>
            </a:xfrm>
            <a:custGeom>
              <a:avLst/>
              <a:gdLst/>
              <a:ahLst/>
              <a:cxnLst/>
              <a:rect l="l" t="t" r="r" b="b"/>
              <a:pathLst>
                <a:path w="400" h="3432" fill="none" extrusionOk="0">
                  <a:moveTo>
                    <a:pt x="0" y="1"/>
                  </a:moveTo>
                  <a:lnTo>
                    <a:pt x="399" y="3432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7"/>
            <p:cNvSpPr/>
            <p:nvPr/>
          </p:nvSpPr>
          <p:spPr>
            <a:xfrm>
              <a:off x="5512175" y="2837325"/>
              <a:ext cx="25" cy="84700"/>
            </a:xfrm>
            <a:custGeom>
              <a:avLst/>
              <a:gdLst/>
              <a:ahLst/>
              <a:cxnLst/>
              <a:rect l="l" t="t" r="r" b="b"/>
              <a:pathLst>
                <a:path w="1" h="3388" fill="none" extrusionOk="0">
                  <a:moveTo>
                    <a:pt x="1" y="1"/>
                  </a:moveTo>
                  <a:lnTo>
                    <a:pt x="1" y="3387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27"/>
            <p:cNvSpPr/>
            <p:nvPr/>
          </p:nvSpPr>
          <p:spPr>
            <a:xfrm>
              <a:off x="4698425" y="3139375"/>
              <a:ext cx="27025" cy="96525"/>
            </a:xfrm>
            <a:custGeom>
              <a:avLst/>
              <a:gdLst/>
              <a:ahLst/>
              <a:cxnLst/>
              <a:rect l="l" t="t" r="r" b="b"/>
              <a:pathLst>
                <a:path w="1081" h="3861" fill="none" extrusionOk="0">
                  <a:moveTo>
                    <a:pt x="1080" y="1"/>
                  </a:moveTo>
                  <a:lnTo>
                    <a:pt x="1" y="386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7"/>
            <p:cNvSpPr/>
            <p:nvPr/>
          </p:nvSpPr>
          <p:spPr>
            <a:xfrm>
              <a:off x="4829300" y="3059900"/>
              <a:ext cx="11500" cy="106125"/>
            </a:xfrm>
            <a:custGeom>
              <a:avLst/>
              <a:gdLst/>
              <a:ahLst/>
              <a:cxnLst/>
              <a:rect l="l" t="t" r="r" b="b"/>
              <a:pathLst>
                <a:path w="460" h="4245" fill="none" extrusionOk="0">
                  <a:moveTo>
                    <a:pt x="459" y="0"/>
                  </a:moveTo>
                  <a:lnTo>
                    <a:pt x="1" y="4245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27"/>
            <p:cNvSpPr/>
            <p:nvPr/>
          </p:nvSpPr>
          <p:spPr>
            <a:xfrm>
              <a:off x="4928775" y="3014050"/>
              <a:ext cx="25" cy="88750"/>
            </a:xfrm>
            <a:custGeom>
              <a:avLst/>
              <a:gdLst/>
              <a:ahLst/>
              <a:cxnLst/>
              <a:rect l="l" t="t" r="r" b="b"/>
              <a:pathLst>
                <a:path w="1" h="3550" fill="none" extrusionOk="0">
                  <a:moveTo>
                    <a:pt x="0" y="1"/>
                  </a:moveTo>
                  <a:lnTo>
                    <a:pt x="0" y="355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7"/>
            <p:cNvSpPr/>
            <p:nvPr/>
          </p:nvSpPr>
          <p:spPr>
            <a:xfrm>
              <a:off x="5025250" y="2903875"/>
              <a:ext cx="25" cy="90600"/>
            </a:xfrm>
            <a:custGeom>
              <a:avLst/>
              <a:gdLst/>
              <a:ahLst/>
              <a:cxnLst/>
              <a:rect l="l" t="t" r="r" b="b"/>
              <a:pathLst>
                <a:path w="1" h="3624" fill="none" extrusionOk="0">
                  <a:moveTo>
                    <a:pt x="1" y="0"/>
                  </a:moveTo>
                  <a:lnTo>
                    <a:pt x="1" y="3624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7"/>
            <p:cNvSpPr/>
            <p:nvPr/>
          </p:nvSpPr>
          <p:spPr>
            <a:xfrm>
              <a:off x="5159100" y="2903875"/>
              <a:ext cx="25" cy="76175"/>
            </a:xfrm>
            <a:custGeom>
              <a:avLst/>
              <a:gdLst/>
              <a:ahLst/>
              <a:cxnLst/>
              <a:rect l="l" t="t" r="r" b="b"/>
              <a:pathLst>
                <a:path w="1" h="3047" fill="none" extrusionOk="0">
                  <a:moveTo>
                    <a:pt x="0" y="0"/>
                  </a:moveTo>
                  <a:lnTo>
                    <a:pt x="0" y="3047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7"/>
            <p:cNvSpPr/>
            <p:nvPr/>
          </p:nvSpPr>
          <p:spPr>
            <a:xfrm>
              <a:off x="5274075" y="2994450"/>
              <a:ext cx="25" cy="64000"/>
            </a:xfrm>
            <a:custGeom>
              <a:avLst/>
              <a:gdLst/>
              <a:ahLst/>
              <a:cxnLst/>
              <a:rect l="l" t="t" r="r" b="b"/>
              <a:pathLst>
                <a:path w="1" h="2560" fill="none" extrusionOk="0">
                  <a:moveTo>
                    <a:pt x="1" y="1"/>
                  </a:moveTo>
                  <a:lnTo>
                    <a:pt x="1" y="255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7"/>
            <p:cNvSpPr/>
            <p:nvPr/>
          </p:nvSpPr>
          <p:spPr>
            <a:xfrm>
              <a:off x="5366875" y="3050650"/>
              <a:ext cx="7425" cy="61775"/>
            </a:xfrm>
            <a:custGeom>
              <a:avLst/>
              <a:gdLst/>
              <a:ahLst/>
              <a:cxnLst/>
              <a:rect l="l" t="t" r="r" b="b"/>
              <a:pathLst>
                <a:path w="297" h="2471" fill="none" extrusionOk="0">
                  <a:moveTo>
                    <a:pt x="1" y="1"/>
                  </a:moveTo>
                  <a:lnTo>
                    <a:pt x="297" y="247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7"/>
            <p:cNvSpPr/>
            <p:nvPr/>
          </p:nvSpPr>
          <p:spPr>
            <a:xfrm>
              <a:off x="5506275" y="3112400"/>
              <a:ext cx="25" cy="84325"/>
            </a:xfrm>
            <a:custGeom>
              <a:avLst/>
              <a:gdLst/>
              <a:ahLst/>
              <a:cxnLst/>
              <a:rect l="l" t="t" r="r" b="b"/>
              <a:pathLst>
                <a:path w="1" h="3373" fill="none" extrusionOk="0">
                  <a:moveTo>
                    <a:pt x="0" y="0"/>
                  </a:moveTo>
                  <a:lnTo>
                    <a:pt x="0" y="3372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7"/>
            <p:cNvSpPr/>
            <p:nvPr/>
          </p:nvSpPr>
          <p:spPr>
            <a:xfrm>
              <a:off x="4701025" y="3422950"/>
              <a:ext cx="18500" cy="65475"/>
            </a:xfrm>
            <a:custGeom>
              <a:avLst/>
              <a:gdLst/>
              <a:ahLst/>
              <a:cxnLst/>
              <a:rect l="l" t="t" r="r" b="b"/>
              <a:pathLst>
                <a:path w="740" h="2619" fill="none" extrusionOk="0">
                  <a:moveTo>
                    <a:pt x="740" y="1"/>
                  </a:moveTo>
                  <a:lnTo>
                    <a:pt x="0" y="261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7"/>
            <p:cNvSpPr/>
            <p:nvPr/>
          </p:nvSpPr>
          <p:spPr>
            <a:xfrm>
              <a:off x="4823025" y="3343475"/>
              <a:ext cx="11475" cy="106500"/>
            </a:xfrm>
            <a:custGeom>
              <a:avLst/>
              <a:gdLst/>
              <a:ahLst/>
              <a:cxnLst/>
              <a:rect l="l" t="t" r="r" b="b"/>
              <a:pathLst>
                <a:path w="459" h="4260" fill="none" extrusionOk="0">
                  <a:moveTo>
                    <a:pt x="459" y="0"/>
                  </a:moveTo>
                  <a:lnTo>
                    <a:pt x="0" y="426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7"/>
            <p:cNvSpPr/>
            <p:nvPr/>
          </p:nvSpPr>
          <p:spPr>
            <a:xfrm>
              <a:off x="4922475" y="3297625"/>
              <a:ext cx="25" cy="88750"/>
            </a:xfrm>
            <a:custGeom>
              <a:avLst/>
              <a:gdLst/>
              <a:ahLst/>
              <a:cxnLst/>
              <a:rect l="l" t="t" r="r" b="b"/>
              <a:pathLst>
                <a:path w="1" h="3550" fill="none" extrusionOk="0">
                  <a:moveTo>
                    <a:pt x="1" y="1"/>
                  </a:moveTo>
                  <a:lnTo>
                    <a:pt x="1" y="355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7"/>
            <p:cNvSpPr/>
            <p:nvPr/>
          </p:nvSpPr>
          <p:spPr>
            <a:xfrm>
              <a:off x="5019350" y="3227375"/>
              <a:ext cx="25" cy="90250"/>
            </a:xfrm>
            <a:custGeom>
              <a:avLst/>
              <a:gdLst/>
              <a:ahLst/>
              <a:cxnLst/>
              <a:rect l="l" t="t" r="r" b="b"/>
              <a:pathLst>
                <a:path w="1" h="3610" fill="none" extrusionOk="0">
                  <a:moveTo>
                    <a:pt x="0" y="1"/>
                  </a:moveTo>
                  <a:lnTo>
                    <a:pt x="0" y="360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7"/>
            <p:cNvSpPr/>
            <p:nvPr/>
          </p:nvSpPr>
          <p:spPr>
            <a:xfrm>
              <a:off x="5153175" y="3227375"/>
              <a:ext cx="25" cy="76200"/>
            </a:xfrm>
            <a:custGeom>
              <a:avLst/>
              <a:gdLst/>
              <a:ahLst/>
              <a:cxnLst/>
              <a:rect l="l" t="t" r="r" b="b"/>
              <a:pathLst>
                <a:path w="1" h="3048" fill="none" extrusionOk="0">
                  <a:moveTo>
                    <a:pt x="1" y="1"/>
                  </a:moveTo>
                  <a:lnTo>
                    <a:pt x="1" y="3047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7"/>
            <p:cNvSpPr/>
            <p:nvPr/>
          </p:nvSpPr>
          <p:spPr>
            <a:xfrm>
              <a:off x="5268525" y="3317600"/>
              <a:ext cx="25" cy="64350"/>
            </a:xfrm>
            <a:custGeom>
              <a:avLst/>
              <a:gdLst/>
              <a:ahLst/>
              <a:cxnLst/>
              <a:rect l="l" t="t" r="r" b="b"/>
              <a:pathLst>
                <a:path w="1" h="2574" fill="none" extrusionOk="0">
                  <a:moveTo>
                    <a:pt x="1" y="0"/>
                  </a:moveTo>
                  <a:lnTo>
                    <a:pt x="1" y="2573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27"/>
            <p:cNvSpPr/>
            <p:nvPr/>
          </p:nvSpPr>
          <p:spPr>
            <a:xfrm>
              <a:off x="5358000" y="3349750"/>
              <a:ext cx="10375" cy="86175"/>
            </a:xfrm>
            <a:custGeom>
              <a:avLst/>
              <a:gdLst/>
              <a:ahLst/>
              <a:cxnLst/>
              <a:rect l="l" t="t" r="r" b="b"/>
              <a:pathLst>
                <a:path w="415" h="3447" fill="none" extrusionOk="0">
                  <a:moveTo>
                    <a:pt x="1" y="1"/>
                  </a:moveTo>
                  <a:lnTo>
                    <a:pt x="415" y="3447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27"/>
            <p:cNvSpPr/>
            <p:nvPr/>
          </p:nvSpPr>
          <p:spPr>
            <a:xfrm>
              <a:off x="5500350" y="3435900"/>
              <a:ext cx="25" cy="84325"/>
            </a:xfrm>
            <a:custGeom>
              <a:avLst/>
              <a:gdLst/>
              <a:ahLst/>
              <a:cxnLst/>
              <a:rect l="l" t="t" r="r" b="b"/>
              <a:pathLst>
                <a:path w="1" h="3373" fill="none" extrusionOk="0">
                  <a:moveTo>
                    <a:pt x="1" y="1"/>
                  </a:moveTo>
                  <a:lnTo>
                    <a:pt x="1" y="3372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5" name="Google Shape;585;p27"/>
          <p:cNvGrpSpPr/>
          <p:nvPr/>
        </p:nvGrpSpPr>
        <p:grpSpPr>
          <a:xfrm>
            <a:off x="2822625" y="3942225"/>
            <a:ext cx="502825" cy="736500"/>
            <a:chOff x="6108925" y="2841025"/>
            <a:chExt cx="502825" cy="736500"/>
          </a:xfrm>
        </p:grpSpPr>
        <p:sp>
          <p:nvSpPr>
            <p:cNvPr id="586" name="Google Shape;586;p27"/>
            <p:cNvSpPr/>
            <p:nvPr/>
          </p:nvSpPr>
          <p:spPr>
            <a:xfrm>
              <a:off x="6108925" y="2841025"/>
              <a:ext cx="502825" cy="736500"/>
            </a:xfrm>
            <a:custGeom>
              <a:avLst/>
              <a:gdLst/>
              <a:ahLst/>
              <a:cxnLst/>
              <a:rect l="l" t="t" r="r" b="b"/>
              <a:pathLst>
                <a:path w="20113" h="29460" extrusionOk="0">
                  <a:moveTo>
                    <a:pt x="20098" y="0"/>
                  </a:moveTo>
                  <a:cubicBezTo>
                    <a:pt x="20098" y="0"/>
                    <a:pt x="15957" y="666"/>
                    <a:pt x="12955" y="3121"/>
                  </a:cubicBezTo>
                  <a:lnTo>
                    <a:pt x="14375" y="5103"/>
                  </a:lnTo>
                  <a:lnTo>
                    <a:pt x="14375" y="5103"/>
                  </a:lnTo>
                  <a:lnTo>
                    <a:pt x="12156" y="4156"/>
                  </a:lnTo>
                  <a:lnTo>
                    <a:pt x="8592" y="9243"/>
                  </a:lnTo>
                  <a:lnTo>
                    <a:pt x="10367" y="11225"/>
                  </a:lnTo>
                  <a:lnTo>
                    <a:pt x="7335" y="11151"/>
                  </a:lnTo>
                  <a:lnTo>
                    <a:pt x="4673" y="15854"/>
                  </a:lnTo>
                  <a:lnTo>
                    <a:pt x="6685" y="17481"/>
                  </a:lnTo>
                  <a:lnTo>
                    <a:pt x="3002" y="16978"/>
                  </a:lnTo>
                  <a:cubicBezTo>
                    <a:pt x="3002" y="16978"/>
                    <a:pt x="0" y="23308"/>
                    <a:pt x="1863" y="29460"/>
                  </a:cubicBezTo>
                  <a:cubicBezTo>
                    <a:pt x="1863" y="29460"/>
                    <a:pt x="13739" y="21651"/>
                    <a:pt x="16815" y="14005"/>
                  </a:cubicBezTo>
                  <a:lnTo>
                    <a:pt x="14700" y="13177"/>
                  </a:lnTo>
                  <a:lnTo>
                    <a:pt x="17835" y="11861"/>
                  </a:lnTo>
                  <a:lnTo>
                    <a:pt x="19640" y="7350"/>
                  </a:lnTo>
                  <a:lnTo>
                    <a:pt x="16800" y="7069"/>
                  </a:lnTo>
                  <a:lnTo>
                    <a:pt x="19373" y="6389"/>
                  </a:lnTo>
                  <a:cubicBezTo>
                    <a:pt x="19373" y="6389"/>
                    <a:pt x="20113" y="2781"/>
                    <a:pt x="20098" y="0"/>
                  </a:cubicBezTo>
                  <a:close/>
                </a:path>
              </a:pathLst>
            </a:custGeom>
            <a:solidFill>
              <a:srgbClr val="88C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7"/>
            <p:cNvSpPr/>
            <p:nvPr/>
          </p:nvSpPr>
          <p:spPr>
            <a:xfrm>
              <a:off x="6183600" y="2901275"/>
              <a:ext cx="380475" cy="616725"/>
            </a:xfrm>
            <a:custGeom>
              <a:avLst/>
              <a:gdLst/>
              <a:ahLst/>
              <a:cxnLst/>
              <a:rect l="l" t="t" r="r" b="b"/>
              <a:pathLst>
                <a:path w="15219" h="24669" fill="none" extrusionOk="0">
                  <a:moveTo>
                    <a:pt x="0" y="24669"/>
                  </a:moveTo>
                  <a:cubicBezTo>
                    <a:pt x="0" y="24669"/>
                    <a:pt x="2189" y="19197"/>
                    <a:pt x="4585" y="16402"/>
                  </a:cubicBezTo>
                  <a:cubicBezTo>
                    <a:pt x="6981" y="13607"/>
                    <a:pt x="11284" y="8445"/>
                    <a:pt x="12586" y="4585"/>
                  </a:cubicBezTo>
                  <a:cubicBezTo>
                    <a:pt x="13887" y="726"/>
                    <a:pt x="15218" y="1"/>
                    <a:pt x="15218" y="1"/>
                  </a:cubicBez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7"/>
            <p:cNvSpPr/>
            <p:nvPr/>
          </p:nvSpPr>
          <p:spPr>
            <a:xfrm>
              <a:off x="6189875" y="3393375"/>
              <a:ext cx="101700" cy="67700"/>
            </a:xfrm>
            <a:custGeom>
              <a:avLst/>
              <a:gdLst/>
              <a:ahLst/>
              <a:cxnLst/>
              <a:rect l="l" t="t" r="r" b="b"/>
              <a:pathLst>
                <a:path w="4068" h="2708" fill="none" extrusionOk="0">
                  <a:moveTo>
                    <a:pt x="4068" y="1154"/>
                  </a:moveTo>
                  <a:lnTo>
                    <a:pt x="755" y="2707"/>
                  </a:lnTo>
                  <a:lnTo>
                    <a:pt x="1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7"/>
            <p:cNvSpPr/>
            <p:nvPr/>
          </p:nvSpPr>
          <p:spPr>
            <a:xfrm>
              <a:off x="6234625" y="3310200"/>
              <a:ext cx="156400" cy="63625"/>
            </a:xfrm>
            <a:custGeom>
              <a:avLst/>
              <a:gdLst/>
              <a:ahLst/>
              <a:cxnLst/>
              <a:rect l="l" t="t" r="r" b="b"/>
              <a:pathLst>
                <a:path w="6256" h="2545" fill="none" extrusionOk="0">
                  <a:moveTo>
                    <a:pt x="6256" y="562"/>
                  </a:moveTo>
                  <a:lnTo>
                    <a:pt x="799" y="2544"/>
                  </a:lnTo>
                  <a:lnTo>
                    <a:pt x="0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7"/>
            <p:cNvSpPr/>
            <p:nvPr/>
          </p:nvSpPr>
          <p:spPr>
            <a:xfrm>
              <a:off x="6318175" y="3190400"/>
              <a:ext cx="129800" cy="76575"/>
            </a:xfrm>
            <a:custGeom>
              <a:avLst/>
              <a:gdLst/>
              <a:ahLst/>
              <a:cxnLst/>
              <a:rect l="l" t="t" r="r" b="b"/>
              <a:pathLst>
                <a:path w="5192" h="3063" fill="none" extrusionOk="0">
                  <a:moveTo>
                    <a:pt x="5191" y="1376"/>
                  </a:moveTo>
                  <a:lnTo>
                    <a:pt x="577" y="3062"/>
                  </a:lnTo>
                  <a:lnTo>
                    <a:pt x="1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7"/>
            <p:cNvSpPr/>
            <p:nvPr/>
          </p:nvSpPr>
          <p:spPr>
            <a:xfrm>
              <a:off x="6401725" y="3102425"/>
              <a:ext cx="81375" cy="70250"/>
            </a:xfrm>
            <a:custGeom>
              <a:avLst/>
              <a:gdLst/>
              <a:ahLst/>
              <a:cxnLst/>
              <a:rect l="l" t="t" r="r" b="b"/>
              <a:pathLst>
                <a:path w="3255" h="2810" fill="none" extrusionOk="0">
                  <a:moveTo>
                    <a:pt x="3254" y="1272"/>
                  </a:moveTo>
                  <a:lnTo>
                    <a:pt x="297" y="2810"/>
                  </a:lnTo>
                  <a:lnTo>
                    <a:pt x="1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27"/>
            <p:cNvSpPr/>
            <p:nvPr/>
          </p:nvSpPr>
          <p:spPr>
            <a:xfrm>
              <a:off x="6431300" y="3017750"/>
              <a:ext cx="104300" cy="74700"/>
            </a:xfrm>
            <a:custGeom>
              <a:avLst/>
              <a:gdLst/>
              <a:ahLst/>
              <a:cxnLst/>
              <a:rect l="l" t="t" r="r" b="b"/>
              <a:pathLst>
                <a:path w="4172" h="2988" fill="none" extrusionOk="0">
                  <a:moveTo>
                    <a:pt x="4171" y="1642"/>
                  </a:moveTo>
                  <a:lnTo>
                    <a:pt x="1228" y="2988"/>
                  </a:lnTo>
                  <a:lnTo>
                    <a:pt x="1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27"/>
            <p:cNvSpPr/>
            <p:nvPr/>
          </p:nvSpPr>
          <p:spPr>
            <a:xfrm>
              <a:off x="6498975" y="2912375"/>
              <a:ext cx="66200" cy="81000"/>
            </a:xfrm>
            <a:custGeom>
              <a:avLst/>
              <a:gdLst/>
              <a:ahLst/>
              <a:cxnLst/>
              <a:rect l="l" t="t" r="r" b="b"/>
              <a:pathLst>
                <a:path w="2648" h="3240" fill="none" extrusionOk="0">
                  <a:moveTo>
                    <a:pt x="2647" y="2145"/>
                  </a:moveTo>
                  <a:lnTo>
                    <a:pt x="296" y="3239"/>
                  </a:lnTo>
                  <a:lnTo>
                    <a:pt x="0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4" name="Google Shape;594;p27"/>
          <p:cNvGrpSpPr/>
          <p:nvPr/>
        </p:nvGrpSpPr>
        <p:grpSpPr>
          <a:xfrm>
            <a:off x="2865200" y="4411750"/>
            <a:ext cx="499500" cy="291325"/>
            <a:chOff x="6432425" y="3554250"/>
            <a:chExt cx="499500" cy="291325"/>
          </a:xfrm>
        </p:grpSpPr>
        <p:sp>
          <p:nvSpPr>
            <p:cNvPr id="595" name="Google Shape;595;p27"/>
            <p:cNvSpPr/>
            <p:nvPr/>
          </p:nvSpPr>
          <p:spPr>
            <a:xfrm>
              <a:off x="6432425" y="3554250"/>
              <a:ext cx="499500" cy="291325"/>
            </a:xfrm>
            <a:custGeom>
              <a:avLst/>
              <a:gdLst/>
              <a:ahLst/>
              <a:cxnLst/>
              <a:rect l="l" t="t" r="r" b="b"/>
              <a:pathLst>
                <a:path w="19980" h="11653" extrusionOk="0">
                  <a:moveTo>
                    <a:pt x="16277" y="0"/>
                  </a:moveTo>
                  <a:cubicBezTo>
                    <a:pt x="15819" y="0"/>
                    <a:pt x="15346" y="34"/>
                    <a:pt x="14878" y="117"/>
                  </a:cubicBezTo>
                  <a:lnTo>
                    <a:pt x="15055" y="1714"/>
                  </a:lnTo>
                  <a:lnTo>
                    <a:pt x="14079" y="443"/>
                  </a:lnTo>
                  <a:lnTo>
                    <a:pt x="10382" y="2217"/>
                  </a:lnTo>
                  <a:lnTo>
                    <a:pt x="10767" y="3933"/>
                  </a:lnTo>
                  <a:lnTo>
                    <a:pt x="9051" y="2912"/>
                  </a:lnTo>
                  <a:lnTo>
                    <a:pt x="6005" y="4761"/>
                  </a:lnTo>
                  <a:lnTo>
                    <a:pt x="6626" y="6329"/>
                  </a:lnTo>
                  <a:lnTo>
                    <a:pt x="4674" y="4850"/>
                  </a:lnTo>
                  <a:cubicBezTo>
                    <a:pt x="4674" y="4850"/>
                    <a:pt x="917" y="7526"/>
                    <a:pt x="0" y="11653"/>
                  </a:cubicBezTo>
                  <a:cubicBezTo>
                    <a:pt x="0" y="11653"/>
                    <a:pt x="9332" y="11002"/>
                    <a:pt x="13576" y="7615"/>
                  </a:cubicBezTo>
                  <a:lnTo>
                    <a:pt x="12630" y="6447"/>
                  </a:lnTo>
                  <a:lnTo>
                    <a:pt x="14848" y="6713"/>
                  </a:lnTo>
                  <a:lnTo>
                    <a:pt x="17348" y="4702"/>
                  </a:lnTo>
                  <a:lnTo>
                    <a:pt x="15795" y="3622"/>
                  </a:lnTo>
                  <a:lnTo>
                    <a:pt x="17495" y="4066"/>
                  </a:lnTo>
                  <a:cubicBezTo>
                    <a:pt x="17495" y="4066"/>
                    <a:pt x="19093" y="2232"/>
                    <a:pt x="19980" y="635"/>
                  </a:cubicBezTo>
                  <a:cubicBezTo>
                    <a:pt x="19980" y="635"/>
                    <a:pt x="18262" y="0"/>
                    <a:pt x="16277" y="0"/>
                  </a:cubicBezTo>
                  <a:close/>
                </a:path>
              </a:pathLst>
            </a:custGeom>
            <a:solidFill>
              <a:srgbClr val="9AD6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7"/>
            <p:cNvSpPr/>
            <p:nvPr/>
          </p:nvSpPr>
          <p:spPr>
            <a:xfrm>
              <a:off x="6467550" y="3588975"/>
              <a:ext cx="417800" cy="231450"/>
            </a:xfrm>
            <a:custGeom>
              <a:avLst/>
              <a:gdLst/>
              <a:ahLst/>
              <a:cxnLst/>
              <a:rect l="l" t="t" r="r" b="b"/>
              <a:pathLst>
                <a:path w="16712" h="9258" fill="none" extrusionOk="0">
                  <a:moveTo>
                    <a:pt x="0" y="9258"/>
                  </a:moveTo>
                  <a:cubicBezTo>
                    <a:pt x="0" y="9258"/>
                    <a:pt x="3032" y="6833"/>
                    <a:pt x="5309" y="5990"/>
                  </a:cubicBezTo>
                  <a:cubicBezTo>
                    <a:pt x="7587" y="5161"/>
                    <a:pt x="11713" y="3594"/>
                    <a:pt x="13724" y="1790"/>
                  </a:cubicBezTo>
                  <a:cubicBezTo>
                    <a:pt x="15721" y="0"/>
                    <a:pt x="16712" y="15"/>
                    <a:pt x="16712" y="15"/>
                  </a:cubicBez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7"/>
            <p:cNvSpPr/>
            <p:nvPr/>
          </p:nvSpPr>
          <p:spPr>
            <a:xfrm>
              <a:off x="6500450" y="3750900"/>
              <a:ext cx="60275" cy="49575"/>
            </a:xfrm>
            <a:custGeom>
              <a:avLst/>
              <a:gdLst/>
              <a:ahLst/>
              <a:cxnLst/>
              <a:rect l="l" t="t" r="r" b="b"/>
              <a:pathLst>
                <a:path w="2411" h="1983" fill="none" extrusionOk="0">
                  <a:moveTo>
                    <a:pt x="2411" y="1982"/>
                  </a:moveTo>
                  <a:lnTo>
                    <a:pt x="0" y="1805"/>
                  </a:lnTo>
                  <a:lnTo>
                    <a:pt x="444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7"/>
            <p:cNvSpPr/>
            <p:nvPr/>
          </p:nvSpPr>
          <p:spPr>
            <a:xfrm>
              <a:off x="6555175" y="3717625"/>
              <a:ext cx="94300" cy="58825"/>
            </a:xfrm>
            <a:custGeom>
              <a:avLst/>
              <a:gdLst/>
              <a:ahLst/>
              <a:cxnLst/>
              <a:rect l="l" t="t" r="r" b="b"/>
              <a:pathLst>
                <a:path w="3772" h="2353" fill="none" extrusionOk="0">
                  <a:moveTo>
                    <a:pt x="3771" y="2352"/>
                  </a:moveTo>
                  <a:lnTo>
                    <a:pt x="0" y="1716"/>
                  </a:lnTo>
                  <a:lnTo>
                    <a:pt x="355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7"/>
            <p:cNvSpPr/>
            <p:nvPr/>
          </p:nvSpPr>
          <p:spPr>
            <a:xfrm>
              <a:off x="6634275" y="3676225"/>
              <a:ext cx="79900" cy="61400"/>
            </a:xfrm>
            <a:custGeom>
              <a:avLst/>
              <a:gdLst/>
              <a:ahLst/>
              <a:cxnLst/>
              <a:rect l="l" t="t" r="r" b="b"/>
              <a:pathLst>
                <a:path w="3196" h="2456" fill="none" extrusionOk="0">
                  <a:moveTo>
                    <a:pt x="3195" y="2455"/>
                  </a:moveTo>
                  <a:lnTo>
                    <a:pt x="1" y="1938"/>
                  </a:lnTo>
                  <a:lnTo>
                    <a:pt x="666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27"/>
            <p:cNvSpPr/>
            <p:nvPr/>
          </p:nvSpPr>
          <p:spPr>
            <a:xfrm>
              <a:off x="6708600" y="3652175"/>
              <a:ext cx="55125" cy="44775"/>
            </a:xfrm>
            <a:custGeom>
              <a:avLst/>
              <a:gdLst/>
              <a:ahLst/>
              <a:cxnLst/>
              <a:rect l="l" t="t" r="r" b="b"/>
              <a:pathLst>
                <a:path w="2205" h="1791" fill="none" extrusionOk="0">
                  <a:moveTo>
                    <a:pt x="2204" y="1790"/>
                  </a:moveTo>
                  <a:lnTo>
                    <a:pt x="1" y="1716"/>
                  </a:lnTo>
                  <a:lnTo>
                    <a:pt x="740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7"/>
            <p:cNvSpPr/>
            <p:nvPr/>
          </p:nvSpPr>
          <p:spPr>
            <a:xfrm>
              <a:off x="6765175" y="3613375"/>
              <a:ext cx="52900" cy="57325"/>
            </a:xfrm>
            <a:custGeom>
              <a:avLst/>
              <a:gdLst/>
              <a:ahLst/>
              <a:cxnLst/>
              <a:rect l="l" t="t" r="r" b="b"/>
              <a:pathLst>
                <a:path w="2116" h="2293" fill="none" extrusionOk="0">
                  <a:moveTo>
                    <a:pt x="2115" y="2292"/>
                  </a:moveTo>
                  <a:lnTo>
                    <a:pt x="0" y="2100"/>
                  </a:lnTo>
                  <a:lnTo>
                    <a:pt x="252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7"/>
            <p:cNvSpPr/>
            <p:nvPr/>
          </p:nvSpPr>
          <p:spPr>
            <a:xfrm>
              <a:off x="6822475" y="3574925"/>
              <a:ext cx="42550" cy="52150"/>
            </a:xfrm>
            <a:custGeom>
              <a:avLst/>
              <a:gdLst/>
              <a:ahLst/>
              <a:cxnLst/>
              <a:rect l="l" t="t" r="r" b="b"/>
              <a:pathLst>
                <a:path w="1702" h="2086" fill="none" extrusionOk="0">
                  <a:moveTo>
                    <a:pt x="1701" y="2085"/>
                  </a:moveTo>
                  <a:lnTo>
                    <a:pt x="0" y="1952"/>
                  </a:lnTo>
                  <a:lnTo>
                    <a:pt x="873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3" name="Google Shape;603;p27"/>
          <p:cNvGrpSpPr/>
          <p:nvPr/>
        </p:nvGrpSpPr>
        <p:grpSpPr>
          <a:xfrm>
            <a:off x="146125" y="4673425"/>
            <a:ext cx="9067377" cy="85125"/>
            <a:chOff x="0" y="4675850"/>
            <a:chExt cx="9067377" cy="85125"/>
          </a:xfrm>
        </p:grpSpPr>
        <p:sp>
          <p:nvSpPr>
            <p:cNvPr id="604" name="Google Shape;604;p27"/>
            <p:cNvSpPr/>
            <p:nvPr/>
          </p:nvSpPr>
          <p:spPr>
            <a:xfrm flipH="1">
              <a:off x="5762748" y="4675850"/>
              <a:ext cx="3304628" cy="84052"/>
            </a:xfrm>
            <a:custGeom>
              <a:avLst/>
              <a:gdLst/>
              <a:ahLst/>
              <a:cxnLst/>
              <a:rect l="l" t="t" r="r" b="b"/>
              <a:pathLst>
                <a:path w="79875" h="2328" extrusionOk="0">
                  <a:moveTo>
                    <a:pt x="2331" y="1"/>
                  </a:moveTo>
                  <a:cubicBezTo>
                    <a:pt x="1885" y="1"/>
                    <a:pt x="1439" y="20"/>
                    <a:pt x="991" y="65"/>
                  </a:cubicBezTo>
                  <a:cubicBezTo>
                    <a:pt x="0" y="169"/>
                    <a:pt x="15" y="1603"/>
                    <a:pt x="1006" y="1677"/>
                  </a:cubicBezTo>
                  <a:cubicBezTo>
                    <a:pt x="3757" y="1855"/>
                    <a:pt x="6478" y="2165"/>
                    <a:pt x="9228" y="2209"/>
                  </a:cubicBezTo>
                  <a:cubicBezTo>
                    <a:pt x="11743" y="2254"/>
                    <a:pt x="14257" y="2254"/>
                    <a:pt x="16771" y="2269"/>
                  </a:cubicBezTo>
                  <a:cubicBezTo>
                    <a:pt x="21917" y="2298"/>
                    <a:pt x="27049" y="2283"/>
                    <a:pt x="32196" y="2298"/>
                  </a:cubicBezTo>
                  <a:cubicBezTo>
                    <a:pt x="42459" y="2298"/>
                    <a:pt x="52737" y="2313"/>
                    <a:pt x="63015" y="2313"/>
                  </a:cubicBezTo>
                  <a:cubicBezTo>
                    <a:pt x="68635" y="2313"/>
                    <a:pt x="74255" y="2313"/>
                    <a:pt x="79875" y="2328"/>
                  </a:cubicBezTo>
                  <a:lnTo>
                    <a:pt x="79875" y="524"/>
                  </a:lnTo>
                  <a:cubicBezTo>
                    <a:pt x="65234" y="538"/>
                    <a:pt x="50593" y="538"/>
                    <a:pt x="35967" y="553"/>
                  </a:cubicBezTo>
                  <a:cubicBezTo>
                    <a:pt x="33083" y="553"/>
                    <a:pt x="30199" y="549"/>
                    <a:pt x="27315" y="549"/>
                  </a:cubicBezTo>
                  <a:cubicBezTo>
                    <a:pt x="24431" y="549"/>
                    <a:pt x="21548" y="553"/>
                    <a:pt x="18664" y="568"/>
                  </a:cubicBezTo>
                  <a:cubicBezTo>
                    <a:pt x="15839" y="583"/>
                    <a:pt x="13000" y="568"/>
                    <a:pt x="10175" y="612"/>
                  </a:cubicBezTo>
                  <a:cubicBezTo>
                    <a:pt x="10078" y="614"/>
                    <a:pt x="9982" y="615"/>
                    <a:pt x="9885" y="615"/>
                  </a:cubicBezTo>
                  <a:cubicBezTo>
                    <a:pt x="7356" y="615"/>
                    <a:pt x="4854" y="1"/>
                    <a:pt x="2331" y="1"/>
                  </a:cubicBezTo>
                  <a:close/>
                </a:path>
              </a:pathLst>
            </a:custGeom>
            <a:solidFill>
              <a:srgbClr val="BA8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27"/>
            <p:cNvSpPr/>
            <p:nvPr/>
          </p:nvSpPr>
          <p:spPr>
            <a:xfrm>
              <a:off x="0" y="4693101"/>
              <a:ext cx="2980136" cy="66802"/>
            </a:xfrm>
            <a:custGeom>
              <a:avLst/>
              <a:gdLst/>
              <a:ahLst/>
              <a:cxnLst/>
              <a:rect l="l" t="t" r="r" b="b"/>
              <a:pathLst>
                <a:path w="79875" h="2328" extrusionOk="0">
                  <a:moveTo>
                    <a:pt x="2331" y="1"/>
                  </a:moveTo>
                  <a:cubicBezTo>
                    <a:pt x="1885" y="1"/>
                    <a:pt x="1439" y="20"/>
                    <a:pt x="991" y="65"/>
                  </a:cubicBezTo>
                  <a:cubicBezTo>
                    <a:pt x="0" y="169"/>
                    <a:pt x="15" y="1603"/>
                    <a:pt x="1006" y="1677"/>
                  </a:cubicBezTo>
                  <a:cubicBezTo>
                    <a:pt x="3757" y="1855"/>
                    <a:pt x="6478" y="2165"/>
                    <a:pt x="9228" y="2209"/>
                  </a:cubicBezTo>
                  <a:cubicBezTo>
                    <a:pt x="11743" y="2254"/>
                    <a:pt x="14257" y="2254"/>
                    <a:pt x="16771" y="2269"/>
                  </a:cubicBezTo>
                  <a:cubicBezTo>
                    <a:pt x="21917" y="2298"/>
                    <a:pt x="27049" y="2283"/>
                    <a:pt x="32196" y="2298"/>
                  </a:cubicBezTo>
                  <a:cubicBezTo>
                    <a:pt x="42459" y="2298"/>
                    <a:pt x="52737" y="2313"/>
                    <a:pt x="63015" y="2313"/>
                  </a:cubicBezTo>
                  <a:cubicBezTo>
                    <a:pt x="68635" y="2313"/>
                    <a:pt x="74255" y="2313"/>
                    <a:pt x="79875" y="2328"/>
                  </a:cubicBezTo>
                  <a:lnTo>
                    <a:pt x="79875" y="524"/>
                  </a:lnTo>
                  <a:cubicBezTo>
                    <a:pt x="65234" y="538"/>
                    <a:pt x="50593" y="538"/>
                    <a:pt x="35967" y="553"/>
                  </a:cubicBezTo>
                  <a:cubicBezTo>
                    <a:pt x="33083" y="553"/>
                    <a:pt x="30199" y="549"/>
                    <a:pt x="27315" y="549"/>
                  </a:cubicBezTo>
                  <a:cubicBezTo>
                    <a:pt x="24431" y="549"/>
                    <a:pt x="21548" y="553"/>
                    <a:pt x="18664" y="568"/>
                  </a:cubicBezTo>
                  <a:cubicBezTo>
                    <a:pt x="15839" y="583"/>
                    <a:pt x="13000" y="568"/>
                    <a:pt x="10175" y="612"/>
                  </a:cubicBezTo>
                  <a:cubicBezTo>
                    <a:pt x="10078" y="614"/>
                    <a:pt x="9982" y="615"/>
                    <a:pt x="9885" y="615"/>
                  </a:cubicBezTo>
                  <a:cubicBezTo>
                    <a:pt x="7356" y="615"/>
                    <a:pt x="4854" y="1"/>
                    <a:pt x="2331" y="1"/>
                  </a:cubicBezTo>
                  <a:close/>
                </a:path>
              </a:pathLst>
            </a:custGeom>
            <a:solidFill>
              <a:srgbClr val="BA8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7"/>
            <p:cNvSpPr/>
            <p:nvPr/>
          </p:nvSpPr>
          <p:spPr>
            <a:xfrm flipH="1">
              <a:off x="2921181" y="4694185"/>
              <a:ext cx="2897912" cy="66790"/>
            </a:xfrm>
            <a:custGeom>
              <a:avLst/>
              <a:gdLst/>
              <a:ahLst/>
              <a:cxnLst/>
              <a:rect l="l" t="t" r="r" b="b"/>
              <a:pathLst>
                <a:path w="80269" h="1850" extrusionOk="0">
                  <a:moveTo>
                    <a:pt x="18732" y="0"/>
                  </a:moveTo>
                  <a:cubicBezTo>
                    <a:pt x="18296" y="0"/>
                    <a:pt x="17859" y="0"/>
                    <a:pt x="17422" y="1"/>
                  </a:cubicBezTo>
                  <a:cubicBezTo>
                    <a:pt x="11610" y="16"/>
                    <a:pt x="5813" y="16"/>
                    <a:pt x="1" y="16"/>
                  </a:cubicBezTo>
                  <a:lnTo>
                    <a:pt x="1" y="1820"/>
                  </a:lnTo>
                  <a:cubicBezTo>
                    <a:pt x="14819" y="1820"/>
                    <a:pt x="29652" y="1835"/>
                    <a:pt x="44471" y="1835"/>
                  </a:cubicBezTo>
                  <a:lnTo>
                    <a:pt x="79062" y="1849"/>
                  </a:lnTo>
                  <a:cubicBezTo>
                    <a:pt x="80269" y="1849"/>
                    <a:pt x="79293" y="326"/>
                    <a:pt x="78088" y="326"/>
                  </a:cubicBezTo>
                  <a:cubicBezTo>
                    <a:pt x="78083" y="326"/>
                    <a:pt x="78077" y="326"/>
                    <a:pt x="78071" y="326"/>
                  </a:cubicBezTo>
                  <a:cubicBezTo>
                    <a:pt x="57966" y="326"/>
                    <a:pt x="38797" y="0"/>
                    <a:pt x="18732" y="0"/>
                  </a:cubicBezTo>
                  <a:close/>
                </a:path>
              </a:pathLst>
            </a:custGeom>
            <a:solidFill>
              <a:srgbClr val="BA8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7" name="Google Shape;607;p27"/>
          <p:cNvGrpSpPr/>
          <p:nvPr/>
        </p:nvGrpSpPr>
        <p:grpSpPr>
          <a:xfrm>
            <a:off x="495627" y="1874604"/>
            <a:ext cx="1373326" cy="2819557"/>
            <a:chOff x="4674350" y="1395675"/>
            <a:chExt cx="404050" cy="829550"/>
          </a:xfrm>
        </p:grpSpPr>
        <p:sp>
          <p:nvSpPr>
            <p:cNvPr id="608" name="Google Shape;608;p27"/>
            <p:cNvSpPr/>
            <p:nvPr/>
          </p:nvSpPr>
          <p:spPr>
            <a:xfrm>
              <a:off x="4674350" y="1444825"/>
              <a:ext cx="225650" cy="223725"/>
            </a:xfrm>
            <a:custGeom>
              <a:avLst/>
              <a:gdLst/>
              <a:ahLst/>
              <a:cxnLst/>
              <a:rect l="l" t="t" r="r" b="b"/>
              <a:pathLst>
                <a:path w="9026" h="8949" extrusionOk="0">
                  <a:moveTo>
                    <a:pt x="1240" y="0"/>
                  </a:moveTo>
                  <a:cubicBezTo>
                    <a:pt x="1240" y="0"/>
                    <a:pt x="0" y="6545"/>
                    <a:pt x="7136" y="8949"/>
                  </a:cubicBezTo>
                  <a:cubicBezTo>
                    <a:pt x="7136" y="8949"/>
                    <a:pt x="9025" y="1050"/>
                    <a:pt x="1240" y="0"/>
                  </a:cubicBezTo>
                  <a:close/>
                </a:path>
              </a:pathLst>
            </a:custGeom>
            <a:solidFill>
              <a:srgbClr val="B9F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7"/>
            <p:cNvSpPr/>
            <p:nvPr/>
          </p:nvSpPr>
          <p:spPr>
            <a:xfrm>
              <a:off x="4721550" y="1463425"/>
              <a:ext cx="117850" cy="182725"/>
            </a:xfrm>
            <a:custGeom>
              <a:avLst/>
              <a:gdLst/>
              <a:ahLst/>
              <a:cxnLst/>
              <a:rect l="l" t="t" r="r" b="b"/>
              <a:pathLst>
                <a:path w="4714" h="7309" fill="none" extrusionOk="0">
                  <a:moveTo>
                    <a:pt x="1" y="0"/>
                  </a:moveTo>
                  <a:cubicBezTo>
                    <a:pt x="1" y="0"/>
                    <a:pt x="3531" y="3034"/>
                    <a:pt x="4714" y="7308"/>
                  </a:cubicBezTo>
                </a:path>
              </a:pathLst>
            </a:custGeom>
            <a:noFill/>
            <a:ln w="3825" cap="flat" cmpd="sng">
              <a:solidFill>
                <a:srgbClr val="112E2D"/>
              </a:solidFill>
              <a:prstDash val="solid"/>
              <a:miter lim="190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7"/>
            <p:cNvSpPr/>
            <p:nvPr/>
          </p:nvSpPr>
          <p:spPr>
            <a:xfrm>
              <a:off x="4818875" y="1395675"/>
              <a:ext cx="259525" cy="269550"/>
            </a:xfrm>
            <a:custGeom>
              <a:avLst/>
              <a:gdLst/>
              <a:ahLst/>
              <a:cxnLst/>
              <a:rect l="l" t="t" r="r" b="b"/>
              <a:pathLst>
                <a:path w="10381" h="10782" extrusionOk="0">
                  <a:moveTo>
                    <a:pt x="7537" y="1"/>
                  </a:moveTo>
                  <a:lnTo>
                    <a:pt x="7537" y="1"/>
                  </a:lnTo>
                  <a:cubicBezTo>
                    <a:pt x="7537" y="1"/>
                    <a:pt x="0" y="2005"/>
                    <a:pt x="1088" y="10781"/>
                  </a:cubicBezTo>
                  <a:cubicBezTo>
                    <a:pt x="1088" y="10781"/>
                    <a:pt x="10380" y="8740"/>
                    <a:pt x="75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7"/>
            <p:cNvSpPr/>
            <p:nvPr/>
          </p:nvSpPr>
          <p:spPr>
            <a:xfrm>
              <a:off x="4863225" y="1422400"/>
              <a:ext cx="132650" cy="216575"/>
            </a:xfrm>
            <a:custGeom>
              <a:avLst/>
              <a:gdLst/>
              <a:ahLst/>
              <a:cxnLst/>
              <a:rect l="l" t="t" r="r" b="b"/>
              <a:pathLst>
                <a:path w="5306" h="8663" fill="none" extrusionOk="0">
                  <a:moveTo>
                    <a:pt x="5305" y="0"/>
                  </a:moveTo>
                  <a:cubicBezTo>
                    <a:pt x="5305" y="0"/>
                    <a:pt x="3912" y="5247"/>
                    <a:pt x="1" y="8663"/>
                  </a:cubicBezTo>
                </a:path>
              </a:pathLst>
            </a:custGeom>
            <a:noFill/>
            <a:ln w="3825" cap="flat" cmpd="sng">
              <a:solidFill>
                <a:srgbClr val="112E2D"/>
              </a:solidFill>
              <a:prstDash val="solid"/>
              <a:miter lim="190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7"/>
            <p:cNvSpPr/>
            <p:nvPr/>
          </p:nvSpPr>
          <p:spPr>
            <a:xfrm>
              <a:off x="4728250" y="1674725"/>
              <a:ext cx="301475" cy="550500"/>
            </a:xfrm>
            <a:custGeom>
              <a:avLst/>
              <a:gdLst/>
              <a:ahLst/>
              <a:cxnLst/>
              <a:rect l="l" t="t" r="r" b="b"/>
              <a:pathLst>
                <a:path w="12059" h="22020" extrusionOk="0">
                  <a:moveTo>
                    <a:pt x="2328" y="1"/>
                  </a:moveTo>
                  <a:lnTo>
                    <a:pt x="0" y="22020"/>
                  </a:lnTo>
                  <a:lnTo>
                    <a:pt x="12059" y="22020"/>
                  </a:lnTo>
                  <a:lnTo>
                    <a:pt x="97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7"/>
            <p:cNvSpPr/>
            <p:nvPr/>
          </p:nvSpPr>
          <p:spPr>
            <a:xfrm>
              <a:off x="4763050" y="1649450"/>
              <a:ext cx="234725" cy="29600"/>
            </a:xfrm>
            <a:custGeom>
              <a:avLst/>
              <a:gdLst/>
              <a:ahLst/>
              <a:cxnLst/>
              <a:rect l="l" t="t" r="r" b="b"/>
              <a:pathLst>
                <a:path w="9389" h="1184" extrusionOk="0">
                  <a:moveTo>
                    <a:pt x="592" y="1"/>
                  </a:moveTo>
                  <a:cubicBezTo>
                    <a:pt x="268" y="1"/>
                    <a:pt x="1" y="268"/>
                    <a:pt x="1" y="592"/>
                  </a:cubicBezTo>
                  <a:cubicBezTo>
                    <a:pt x="1" y="917"/>
                    <a:pt x="268" y="1184"/>
                    <a:pt x="592" y="1184"/>
                  </a:cubicBezTo>
                  <a:lnTo>
                    <a:pt x="8797" y="1184"/>
                  </a:lnTo>
                  <a:cubicBezTo>
                    <a:pt x="9121" y="1184"/>
                    <a:pt x="9389" y="917"/>
                    <a:pt x="9389" y="592"/>
                  </a:cubicBezTo>
                  <a:cubicBezTo>
                    <a:pt x="9389" y="268"/>
                    <a:pt x="9121" y="1"/>
                    <a:pt x="8797" y="1"/>
                  </a:cubicBezTo>
                  <a:close/>
                </a:path>
              </a:pathLst>
            </a:custGeom>
            <a:solidFill>
              <a:srgbClr val="112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7"/>
            <p:cNvSpPr/>
            <p:nvPr/>
          </p:nvSpPr>
          <p:spPr>
            <a:xfrm>
              <a:off x="4782150" y="1704775"/>
              <a:ext cx="85875" cy="241400"/>
            </a:xfrm>
            <a:custGeom>
              <a:avLst/>
              <a:gdLst/>
              <a:ahLst/>
              <a:cxnLst/>
              <a:rect l="l" t="t" r="r" b="b"/>
              <a:pathLst>
                <a:path w="3435" h="9656" fill="none" extrusionOk="0">
                  <a:moveTo>
                    <a:pt x="3435" y="1"/>
                  </a:moveTo>
                  <a:lnTo>
                    <a:pt x="935" y="1"/>
                  </a:lnTo>
                  <a:lnTo>
                    <a:pt x="0" y="9656"/>
                  </a:lnTo>
                </a:path>
              </a:pathLst>
            </a:custGeom>
            <a:noFill/>
            <a:ln w="3825" cap="flat" cmpd="sng">
              <a:solidFill>
                <a:srgbClr val="112E2D"/>
              </a:solidFill>
              <a:prstDash val="solid"/>
              <a:miter lim="190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5" name="Google Shape;615;p27"/>
          <p:cNvSpPr/>
          <p:nvPr/>
        </p:nvSpPr>
        <p:spPr>
          <a:xfrm flipH="1">
            <a:off x="2726975" y="689400"/>
            <a:ext cx="495825" cy="272875"/>
          </a:xfrm>
          <a:custGeom>
            <a:avLst/>
            <a:gdLst/>
            <a:ahLst/>
            <a:cxnLst/>
            <a:rect l="l" t="t" r="r" b="b"/>
            <a:pathLst>
              <a:path w="19833" h="10915" extrusionOk="0">
                <a:moveTo>
                  <a:pt x="11802" y="1"/>
                </a:moveTo>
                <a:cubicBezTo>
                  <a:pt x="10176" y="1"/>
                  <a:pt x="8800" y="1036"/>
                  <a:pt x="8297" y="2500"/>
                </a:cubicBezTo>
                <a:cubicBezTo>
                  <a:pt x="7795" y="2204"/>
                  <a:pt x="7218" y="2041"/>
                  <a:pt x="6611" y="2041"/>
                </a:cubicBezTo>
                <a:cubicBezTo>
                  <a:pt x="4807" y="2041"/>
                  <a:pt x="3328" y="3461"/>
                  <a:pt x="3254" y="5251"/>
                </a:cubicBezTo>
                <a:cubicBezTo>
                  <a:pt x="3121" y="5236"/>
                  <a:pt x="2988" y="5221"/>
                  <a:pt x="2840" y="5221"/>
                </a:cubicBezTo>
                <a:cubicBezTo>
                  <a:pt x="1273" y="5221"/>
                  <a:pt x="1" y="6493"/>
                  <a:pt x="1" y="8075"/>
                </a:cubicBezTo>
                <a:cubicBezTo>
                  <a:pt x="1" y="9643"/>
                  <a:pt x="1273" y="10915"/>
                  <a:pt x="2840" y="10915"/>
                </a:cubicBezTo>
                <a:lnTo>
                  <a:pt x="16091" y="10915"/>
                </a:lnTo>
                <a:cubicBezTo>
                  <a:pt x="18162" y="10856"/>
                  <a:pt x="19833" y="9170"/>
                  <a:pt x="19833" y="7084"/>
                </a:cubicBezTo>
                <a:cubicBezTo>
                  <a:pt x="19833" y="4955"/>
                  <a:pt x="18117" y="3239"/>
                  <a:pt x="15988" y="3239"/>
                </a:cubicBezTo>
                <a:cubicBezTo>
                  <a:pt x="15810" y="3239"/>
                  <a:pt x="15647" y="3254"/>
                  <a:pt x="15470" y="3284"/>
                </a:cubicBezTo>
                <a:cubicBezTo>
                  <a:pt x="15263" y="1435"/>
                  <a:pt x="13695" y="1"/>
                  <a:pt x="1180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27"/>
          <p:cNvSpPr/>
          <p:nvPr/>
        </p:nvSpPr>
        <p:spPr>
          <a:xfrm flipH="1">
            <a:off x="5151650" y="200513"/>
            <a:ext cx="495825" cy="272875"/>
          </a:xfrm>
          <a:custGeom>
            <a:avLst/>
            <a:gdLst/>
            <a:ahLst/>
            <a:cxnLst/>
            <a:rect l="l" t="t" r="r" b="b"/>
            <a:pathLst>
              <a:path w="19833" h="10915" extrusionOk="0">
                <a:moveTo>
                  <a:pt x="11802" y="1"/>
                </a:moveTo>
                <a:cubicBezTo>
                  <a:pt x="10176" y="1"/>
                  <a:pt x="8800" y="1036"/>
                  <a:pt x="8297" y="2500"/>
                </a:cubicBezTo>
                <a:cubicBezTo>
                  <a:pt x="7795" y="2204"/>
                  <a:pt x="7218" y="2041"/>
                  <a:pt x="6611" y="2041"/>
                </a:cubicBezTo>
                <a:cubicBezTo>
                  <a:pt x="4807" y="2041"/>
                  <a:pt x="3328" y="3461"/>
                  <a:pt x="3254" y="5251"/>
                </a:cubicBezTo>
                <a:cubicBezTo>
                  <a:pt x="3121" y="5236"/>
                  <a:pt x="2988" y="5221"/>
                  <a:pt x="2840" y="5221"/>
                </a:cubicBezTo>
                <a:cubicBezTo>
                  <a:pt x="1273" y="5221"/>
                  <a:pt x="1" y="6493"/>
                  <a:pt x="1" y="8075"/>
                </a:cubicBezTo>
                <a:cubicBezTo>
                  <a:pt x="1" y="9643"/>
                  <a:pt x="1273" y="10915"/>
                  <a:pt x="2840" y="10915"/>
                </a:cubicBezTo>
                <a:lnTo>
                  <a:pt x="16091" y="10915"/>
                </a:lnTo>
                <a:cubicBezTo>
                  <a:pt x="18162" y="10856"/>
                  <a:pt x="19833" y="9170"/>
                  <a:pt x="19833" y="7084"/>
                </a:cubicBezTo>
                <a:cubicBezTo>
                  <a:pt x="19833" y="4955"/>
                  <a:pt x="18117" y="3239"/>
                  <a:pt x="15988" y="3239"/>
                </a:cubicBezTo>
                <a:cubicBezTo>
                  <a:pt x="15810" y="3239"/>
                  <a:pt x="15647" y="3254"/>
                  <a:pt x="15470" y="3284"/>
                </a:cubicBezTo>
                <a:cubicBezTo>
                  <a:pt x="15263" y="1435"/>
                  <a:pt x="13695" y="1"/>
                  <a:pt x="1180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27"/>
          <p:cNvSpPr/>
          <p:nvPr/>
        </p:nvSpPr>
        <p:spPr>
          <a:xfrm flipH="1">
            <a:off x="8200900" y="1491063"/>
            <a:ext cx="495825" cy="272875"/>
          </a:xfrm>
          <a:custGeom>
            <a:avLst/>
            <a:gdLst/>
            <a:ahLst/>
            <a:cxnLst/>
            <a:rect l="l" t="t" r="r" b="b"/>
            <a:pathLst>
              <a:path w="19833" h="10915" extrusionOk="0">
                <a:moveTo>
                  <a:pt x="11802" y="1"/>
                </a:moveTo>
                <a:cubicBezTo>
                  <a:pt x="10176" y="1"/>
                  <a:pt x="8800" y="1036"/>
                  <a:pt x="8297" y="2500"/>
                </a:cubicBezTo>
                <a:cubicBezTo>
                  <a:pt x="7795" y="2204"/>
                  <a:pt x="7218" y="2041"/>
                  <a:pt x="6611" y="2041"/>
                </a:cubicBezTo>
                <a:cubicBezTo>
                  <a:pt x="4807" y="2041"/>
                  <a:pt x="3328" y="3461"/>
                  <a:pt x="3254" y="5251"/>
                </a:cubicBezTo>
                <a:cubicBezTo>
                  <a:pt x="3121" y="5236"/>
                  <a:pt x="2988" y="5221"/>
                  <a:pt x="2840" y="5221"/>
                </a:cubicBezTo>
                <a:cubicBezTo>
                  <a:pt x="1273" y="5221"/>
                  <a:pt x="1" y="6493"/>
                  <a:pt x="1" y="8075"/>
                </a:cubicBezTo>
                <a:cubicBezTo>
                  <a:pt x="1" y="9643"/>
                  <a:pt x="1273" y="10915"/>
                  <a:pt x="2840" y="10915"/>
                </a:cubicBezTo>
                <a:lnTo>
                  <a:pt x="16091" y="10915"/>
                </a:lnTo>
                <a:cubicBezTo>
                  <a:pt x="18162" y="10856"/>
                  <a:pt x="19833" y="9170"/>
                  <a:pt x="19833" y="7084"/>
                </a:cubicBezTo>
                <a:cubicBezTo>
                  <a:pt x="19833" y="4955"/>
                  <a:pt x="18117" y="3239"/>
                  <a:pt x="15988" y="3239"/>
                </a:cubicBezTo>
                <a:cubicBezTo>
                  <a:pt x="15810" y="3239"/>
                  <a:pt x="15647" y="3254"/>
                  <a:pt x="15470" y="3284"/>
                </a:cubicBezTo>
                <a:cubicBezTo>
                  <a:pt x="15263" y="1435"/>
                  <a:pt x="13695" y="1"/>
                  <a:pt x="1180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27"/>
          <p:cNvSpPr/>
          <p:nvPr/>
        </p:nvSpPr>
        <p:spPr>
          <a:xfrm flipH="1">
            <a:off x="522625" y="307150"/>
            <a:ext cx="495825" cy="272875"/>
          </a:xfrm>
          <a:custGeom>
            <a:avLst/>
            <a:gdLst/>
            <a:ahLst/>
            <a:cxnLst/>
            <a:rect l="l" t="t" r="r" b="b"/>
            <a:pathLst>
              <a:path w="19833" h="10915" extrusionOk="0">
                <a:moveTo>
                  <a:pt x="11802" y="1"/>
                </a:moveTo>
                <a:cubicBezTo>
                  <a:pt x="10176" y="1"/>
                  <a:pt x="8800" y="1036"/>
                  <a:pt x="8297" y="2500"/>
                </a:cubicBezTo>
                <a:cubicBezTo>
                  <a:pt x="7795" y="2204"/>
                  <a:pt x="7218" y="2041"/>
                  <a:pt x="6611" y="2041"/>
                </a:cubicBezTo>
                <a:cubicBezTo>
                  <a:pt x="4807" y="2041"/>
                  <a:pt x="3328" y="3461"/>
                  <a:pt x="3254" y="5251"/>
                </a:cubicBezTo>
                <a:cubicBezTo>
                  <a:pt x="3121" y="5236"/>
                  <a:pt x="2988" y="5221"/>
                  <a:pt x="2840" y="5221"/>
                </a:cubicBezTo>
                <a:cubicBezTo>
                  <a:pt x="1273" y="5221"/>
                  <a:pt x="1" y="6493"/>
                  <a:pt x="1" y="8075"/>
                </a:cubicBezTo>
                <a:cubicBezTo>
                  <a:pt x="1" y="9643"/>
                  <a:pt x="1273" y="10915"/>
                  <a:pt x="2840" y="10915"/>
                </a:cubicBezTo>
                <a:lnTo>
                  <a:pt x="16091" y="10915"/>
                </a:lnTo>
                <a:cubicBezTo>
                  <a:pt x="18162" y="10856"/>
                  <a:pt x="19833" y="9170"/>
                  <a:pt x="19833" y="7084"/>
                </a:cubicBezTo>
                <a:cubicBezTo>
                  <a:pt x="19833" y="4955"/>
                  <a:pt x="18117" y="3239"/>
                  <a:pt x="15988" y="3239"/>
                </a:cubicBezTo>
                <a:cubicBezTo>
                  <a:pt x="15810" y="3239"/>
                  <a:pt x="15647" y="3254"/>
                  <a:pt x="15470" y="3284"/>
                </a:cubicBezTo>
                <a:cubicBezTo>
                  <a:pt x="15263" y="1435"/>
                  <a:pt x="13695" y="1"/>
                  <a:pt x="1180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3472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0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0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15" name="Google Shape;15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956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damina"/>
              <a:buNone/>
              <a:defRPr sz="2400" b="1">
                <a:solidFill>
                  <a:schemeClr val="dk1"/>
                </a:solidFill>
                <a:latin typeface="Adamina"/>
                <a:ea typeface="Adamina"/>
                <a:cs typeface="Adamina"/>
                <a:sym typeface="Adami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sz="24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sz="24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sz="24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sz="24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sz="24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sz="24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sz="24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sz="24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246950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●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○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■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●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○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■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●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○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■"/>
              <a:defRPr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8" r:id="rId3"/>
    <p:sldLayoutId id="2147483660" r:id="rId4"/>
    <p:sldLayoutId id="2147483668" r:id="rId5"/>
    <p:sldLayoutId id="2147483672" r:id="rId6"/>
    <p:sldLayoutId id="2147483673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pos="5311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2060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jpeg"/><Relationship Id="rId4" Type="http://schemas.openxmlformats.org/officeDocument/2006/relationships/image" Target="../media/image1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g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jpe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jpeg"/><Relationship Id="rId5" Type="http://schemas.openxmlformats.org/officeDocument/2006/relationships/image" Target="../media/image34.jpeg"/><Relationship Id="rId4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jpeg"/><Relationship Id="rId4" Type="http://schemas.openxmlformats.org/officeDocument/2006/relationships/image" Target="../media/image44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kenhgiaovien.com/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9" name="Google Shape;1179;p39"/>
          <p:cNvGrpSpPr/>
          <p:nvPr/>
        </p:nvGrpSpPr>
        <p:grpSpPr>
          <a:xfrm flipH="1">
            <a:off x="108721" y="4372679"/>
            <a:ext cx="499500" cy="291325"/>
            <a:chOff x="6432425" y="3554250"/>
            <a:chExt cx="499500" cy="291325"/>
          </a:xfrm>
        </p:grpSpPr>
        <p:sp>
          <p:nvSpPr>
            <p:cNvPr id="1180" name="Google Shape;1180;p39"/>
            <p:cNvSpPr/>
            <p:nvPr/>
          </p:nvSpPr>
          <p:spPr>
            <a:xfrm>
              <a:off x="6432425" y="3554250"/>
              <a:ext cx="499500" cy="291325"/>
            </a:xfrm>
            <a:custGeom>
              <a:avLst/>
              <a:gdLst/>
              <a:ahLst/>
              <a:cxnLst/>
              <a:rect l="l" t="t" r="r" b="b"/>
              <a:pathLst>
                <a:path w="19980" h="11653" extrusionOk="0">
                  <a:moveTo>
                    <a:pt x="16277" y="0"/>
                  </a:moveTo>
                  <a:cubicBezTo>
                    <a:pt x="15819" y="0"/>
                    <a:pt x="15346" y="34"/>
                    <a:pt x="14878" y="117"/>
                  </a:cubicBezTo>
                  <a:lnTo>
                    <a:pt x="15055" y="1714"/>
                  </a:lnTo>
                  <a:lnTo>
                    <a:pt x="14079" y="443"/>
                  </a:lnTo>
                  <a:lnTo>
                    <a:pt x="10382" y="2217"/>
                  </a:lnTo>
                  <a:lnTo>
                    <a:pt x="10767" y="3933"/>
                  </a:lnTo>
                  <a:lnTo>
                    <a:pt x="9051" y="2912"/>
                  </a:lnTo>
                  <a:lnTo>
                    <a:pt x="6005" y="4761"/>
                  </a:lnTo>
                  <a:lnTo>
                    <a:pt x="6626" y="6329"/>
                  </a:lnTo>
                  <a:lnTo>
                    <a:pt x="4674" y="4850"/>
                  </a:lnTo>
                  <a:cubicBezTo>
                    <a:pt x="4674" y="4850"/>
                    <a:pt x="917" y="7526"/>
                    <a:pt x="0" y="11653"/>
                  </a:cubicBezTo>
                  <a:cubicBezTo>
                    <a:pt x="0" y="11653"/>
                    <a:pt x="9332" y="11002"/>
                    <a:pt x="13576" y="7615"/>
                  </a:cubicBezTo>
                  <a:lnTo>
                    <a:pt x="12630" y="6447"/>
                  </a:lnTo>
                  <a:lnTo>
                    <a:pt x="14848" y="6713"/>
                  </a:lnTo>
                  <a:lnTo>
                    <a:pt x="17348" y="4702"/>
                  </a:lnTo>
                  <a:lnTo>
                    <a:pt x="15795" y="3622"/>
                  </a:lnTo>
                  <a:lnTo>
                    <a:pt x="17495" y="4066"/>
                  </a:lnTo>
                  <a:cubicBezTo>
                    <a:pt x="17495" y="4066"/>
                    <a:pt x="19093" y="2232"/>
                    <a:pt x="19980" y="635"/>
                  </a:cubicBezTo>
                  <a:cubicBezTo>
                    <a:pt x="19980" y="635"/>
                    <a:pt x="18262" y="0"/>
                    <a:pt x="16277" y="0"/>
                  </a:cubicBezTo>
                  <a:close/>
                </a:path>
              </a:pathLst>
            </a:custGeom>
            <a:solidFill>
              <a:srgbClr val="9AD6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9"/>
            <p:cNvSpPr/>
            <p:nvPr/>
          </p:nvSpPr>
          <p:spPr>
            <a:xfrm>
              <a:off x="6467550" y="3588975"/>
              <a:ext cx="417800" cy="231450"/>
            </a:xfrm>
            <a:custGeom>
              <a:avLst/>
              <a:gdLst/>
              <a:ahLst/>
              <a:cxnLst/>
              <a:rect l="l" t="t" r="r" b="b"/>
              <a:pathLst>
                <a:path w="16712" h="9258" fill="none" extrusionOk="0">
                  <a:moveTo>
                    <a:pt x="0" y="9258"/>
                  </a:moveTo>
                  <a:cubicBezTo>
                    <a:pt x="0" y="9258"/>
                    <a:pt x="3032" y="6833"/>
                    <a:pt x="5309" y="5990"/>
                  </a:cubicBezTo>
                  <a:cubicBezTo>
                    <a:pt x="7587" y="5161"/>
                    <a:pt x="11713" y="3594"/>
                    <a:pt x="13724" y="1790"/>
                  </a:cubicBezTo>
                  <a:cubicBezTo>
                    <a:pt x="15721" y="0"/>
                    <a:pt x="16712" y="15"/>
                    <a:pt x="16712" y="15"/>
                  </a:cubicBez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9"/>
            <p:cNvSpPr/>
            <p:nvPr/>
          </p:nvSpPr>
          <p:spPr>
            <a:xfrm>
              <a:off x="6500450" y="3750900"/>
              <a:ext cx="60275" cy="49575"/>
            </a:xfrm>
            <a:custGeom>
              <a:avLst/>
              <a:gdLst/>
              <a:ahLst/>
              <a:cxnLst/>
              <a:rect l="l" t="t" r="r" b="b"/>
              <a:pathLst>
                <a:path w="2411" h="1983" fill="none" extrusionOk="0">
                  <a:moveTo>
                    <a:pt x="2411" y="1982"/>
                  </a:moveTo>
                  <a:lnTo>
                    <a:pt x="0" y="1805"/>
                  </a:lnTo>
                  <a:lnTo>
                    <a:pt x="444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9"/>
            <p:cNvSpPr/>
            <p:nvPr/>
          </p:nvSpPr>
          <p:spPr>
            <a:xfrm>
              <a:off x="6555175" y="3717625"/>
              <a:ext cx="94300" cy="58825"/>
            </a:xfrm>
            <a:custGeom>
              <a:avLst/>
              <a:gdLst/>
              <a:ahLst/>
              <a:cxnLst/>
              <a:rect l="l" t="t" r="r" b="b"/>
              <a:pathLst>
                <a:path w="3772" h="2353" fill="none" extrusionOk="0">
                  <a:moveTo>
                    <a:pt x="3771" y="2352"/>
                  </a:moveTo>
                  <a:lnTo>
                    <a:pt x="0" y="1716"/>
                  </a:lnTo>
                  <a:lnTo>
                    <a:pt x="355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9"/>
            <p:cNvSpPr/>
            <p:nvPr/>
          </p:nvSpPr>
          <p:spPr>
            <a:xfrm>
              <a:off x="6634275" y="3676225"/>
              <a:ext cx="79900" cy="61400"/>
            </a:xfrm>
            <a:custGeom>
              <a:avLst/>
              <a:gdLst/>
              <a:ahLst/>
              <a:cxnLst/>
              <a:rect l="l" t="t" r="r" b="b"/>
              <a:pathLst>
                <a:path w="3196" h="2456" fill="none" extrusionOk="0">
                  <a:moveTo>
                    <a:pt x="3195" y="2455"/>
                  </a:moveTo>
                  <a:lnTo>
                    <a:pt x="1" y="1938"/>
                  </a:lnTo>
                  <a:lnTo>
                    <a:pt x="666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9"/>
            <p:cNvSpPr/>
            <p:nvPr/>
          </p:nvSpPr>
          <p:spPr>
            <a:xfrm>
              <a:off x="6708600" y="3652175"/>
              <a:ext cx="55125" cy="44775"/>
            </a:xfrm>
            <a:custGeom>
              <a:avLst/>
              <a:gdLst/>
              <a:ahLst/>
              <a:cxnLst/>
              <a:rect l="l" t="t" r="r" b="b"/>
              <a:pathLst>
                <a:path w="2205" h="1791" fill="none" extrusionOk="0">
                  <a:moveTo>
                    <a:pt x="2204" y="1790"/>
                  </a:moveTo>
                  <a:lnTo>
                    <a:pt x="1" y="1716"/>
                  </a:lnTo>
                  <a:lnTo>
                    <a:pt x="740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9"/>
            <p:cNvSpPr/>
            <p:nvPr/>
          </p:nvSpPr>
          <p:spPr>
            <a:xfrm>
              <a:off x="6765175" y="3613375"/>
              <a:ext cx="52900" cy="57325"/>
            </a:xfrm>
            <a:custGeom>
              <a:avLst/>
              <a:gdLst/>
              <a:ahLst/>
              <a:cxnLst/>
              <a:rect l="l" t="t" r="r" b="b"/>
              <a:pathLst>
                <a:path w="2116" h="2293" fill="none" extrusionOk="0">
                  <a:moveTo>
                    <a:pt x="2115" y="2292"/>
                  </a:moveTo>
                  <a:lnTo>
                    <a:pt x="0" y="2100"/>
                  </a:lnTo>
                  <a:lnTo>
                    <a:pt x="252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9"/>
            <p:cNvSpPr/>
            <p:nvPr/>
          </p:nvSpPr>
          <p:spPr>
            <a:xfrm>
              <a:off x="6822475" y="3574925"/>
              <a:ext cx="42550" cy="52150"/>
            </a:xfrm>
            <a:custGeom>
              <a:avLst/>
              <a:gdLst/>
              <a:ahLst/>
              <a:cxnLst/>
              <a:rect l="l" t="t" r="r" b="b"/>
              <a:pathLst>
                <a:path w="1702" h="2086" fill="none" extrusionOk="0">
                  <a:moveTo>
                    <a:pt x="1701" y="2085"/>
                  </a:moveTo>
                  <a:lnTo>
                    <a:pt x="0" y="1952"/>
                  </a:lnTo>
                  <a:lnTo>
                    <a:pt x="873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F1E88EC8-5C04-A568-BFF3-23860EB3E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12" y="1269675"/>
            <a:ext cx="8988375" cy="2179000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HỌC </a:t>
            </a:r>
            <a:r>
              <a:rPr lang="en-US" sz="4200" b="0" dirty="0">
                <a:latin typeface="Arial" panose="020B0604020202020204" pitchFamily="34" charset="0"/>
                <a:cs typeface="Arial" panose="020B0604020202020204" pitchFamily="34" charset="0"/>
              </a:rPr>
              <a:t>MÔN CÔNG NGHỆ</a:t>
            </a:r>
            <a:endParaRPr lang="en-VN" sz="4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2" name="Google Shape;686;p34">
            <a:extLst>
              <a:ext uri="{FF2B5EF4-FFF2-40B4-BE49-F238E27FC236}">
                <a16:creationId xmlns:a16="http://schemas.microsoft.com/office/drawing/2014/main" id="{78C7A73B-6510-0E02-26BC-6205AAC1EFB0}"/>
              </a:ext>
            </a:extLst>
          </p:cNvPr>
          <p:cNvGrpSpPr/>
          <p:nvPr/>
        </p:nvGrpSpPr>
        <p:grpSpPr>
          <a:xfrm>
            <a:off x="8194575" y="3898129"/>
            <a:ext cx="511350" cy="800475"/>
            <a:chOff x="3113425" y="3347900"/>
            <a:chExt cx="511350" cy="800475"/>
          </a:xfrm>
        </p:grpSpPr>
        <p:sp>
          <p:nvSpPr>
            <p:cNvPr id="43" name="Google Shape;687;p34">
              <a:extLst>
                <a:ext uri="{FF2B5EF4-FFF2-40B4-BE49-F238E27FC236}">
                  <a16:creationId xmlns:a16="http://schemas.microsoft.com/office/drawing/2014/main" id="{6A5D59EB-D655-6A78-75DA-9D766B42EF37}"/>
                </a:ext>
              </a:extLst>
            </p:cNvPr>
            <p:cNvSpPr/>
            <p:nvPr/>
          </p:nvSpPr>
          <p:spPr>
            <a:xfrm>
              <a:off x="3113425" y="3347900"/>
              <a:ext cx="511350" cy="279175"/>
            </a:xfrm>
            <a:custGeom>
              <a:avLst/>
              <a:gdLst/>
              <a:ahLst/>
              <a:cxnLst/>
              <a:rect l="l" t="t" r="r" b="b"/>
              <a:pathLst>
                <a:path w="20454" h="11167" extrusionOk="0">
                  <a:moveTo>
                    <a:pt x="13512" y="0"/>
                  </a:moveTo>
                  <a:cubicBezTo>
                    <a:pt x="10961" y="0"/>
                    <a:pt x="9895" y="2456"/>
                    <a:pt x="9895" y="2456"/>
                  </a:cubicBezTo>
                  <a:cubicBezTo>
                    <a:pt x="9895" y="2456"/>
                    <a:pt x="9169" y="147"/>
                    <a:pt x="7010" y="147"/>
                  </a:cubicBezTo>
                  <a:cubicBezTo>
                    <a:pt x="6277" y="147"/>
                    <a:pt x="5380" y="413"/>
                    <a:pt x="4290" y="1125"/>
                  </a:cubicBezTo>
                  <a:cubicBezTo>
                    <a:pt x="1" y="3920"/>
                    <a:pt x="4083" y="8238"/>
                    <a:pt x="6434" y="8637"/>
                  </a:cubicBezTo>
                  <a:cubicBezTo>
                    <a:pt x="9140" y="9111"/>
                    <a:pt x="10264" y="11166"/>
                    <a:pt x="10264" y="11166"/>
                  </a:cubicBezTo>
                  <a:cubicBezTo>
                    <a:pt x="10264" y="11166"/>
                    <a:pt x="11876" y="8830"/>
                    <a:pt x="14331" y="8578"/>
                  </a:cubicBezTo>
                  <a:cubicBezTo>
                    <a:pt x="16801" y="8312"/>
                    <a:pt x="20454" y="3018"/>
                    <a:pt x="16062" y="711"/>
                  </a:cubicBezTo>
                  <a:cubicBezTo>
                    <a:pt x="15085" y="199"/>
                    <a:pt x="14238" y="0"/>
                    <a:pt x="13512" y="0"/>
                  </a:cubicBezTo>
                  <a:close/>
                </a:path>
              </a:pathLst>
            </a:custGeom>
            <a:solidFill>
              <a:srgbClr val="F49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688;p34">
              <a:extLst>
                <a:ext uri="{FF2B5EF4-FFF2-40B4-BE49-F238E27FC236}">
                  <a16:creationId xmlns:a16="http://schemas.microsoft.com/office/drawing/2014/main" id="{E9D492E0-B6CD-189D-DA89-390F1A51317E}"/>
                </a:ext>
              </a:extLst>
            </p:cNvPr>
            <p:cNvSpPr/>
            <p:nvPr/>
          </p:nvSpPr>
          <p:spPr>
            <a:xfrm>
              <a:off x="3139325" y="3577275"/>
              <a:ext cx="455875" cy="279025"/>
            </a:xfrm>
            <a:custGeom>
              <a:avLst/>
              <a:gdLst/>
              <a:ahLst/>
              <a:cxnLst/>
              <a:rect l="l" t="t" r="r" b="b"/>
              <a:pathLst>
                <a:path w="18235" h="11161" extrusionOk="0">
                  <a:moveTo>
                    <a:pt x="5549" y="0"/>
                  </a:moveTo>
                  <a:cubicBezTo>
                    <a:pt x="4334" y="0"/>
                    <a:pt x="3206" y="521"/>
                    <a:pt x="2351" y="1755"/>
                  </a:cubicBezTo>
                  <a:cubicBezTo>
                    <a:pt x="0" y="5348"/>
                    <a:pt x="3120" y="8469"/>
                    <a:pt x="5398" y="8617"/>
                  </a:cubicBezTo>
                  <a:cubicBezTo>
                    <a:pt x="8385" y="8824"/>
                    <a:pt x="8903" y="11160"/>
                    <a:pt x="8903" y="11160"/>
                  </a:cubicBezTo>
                  <a:cubicBezTo>
                    <a:pt x="9036" y="9386"/>
                    <a:pt x="12497" y="8040"/>
                    <a:pt x="13665" y="7818"/>
                  </a:cubicBezTo>
                  <a:cubicBezTo>
                    <a:pt x="14833" y="7611"/>
                    <a:pt x="18235" y="3382"/>
                    <a:pt x="14730" y="1311"/>
                  </a:cubicBezTo>
                  <a:cubicBezTo>
                    <a:pt x="13572" y="627"/>
                    <a:pt x="12580" y="398"/>
                    <a:pt x="11769" y="398"/>
                  </a:cubicBezTo>
                  <a:cubicBezTo>
                    <a:pt x="10124" y="398"/>
                    <a:pt x="9228" y="1341"/>
                    <a:pt x="9228" y="1341"/>
                  </a:cubicBezTo>
                  <a:cubicBezTo>
                    <a:pt x="8037" y="510"/>
                    <a:pt x="6750" y="0"/>
                    <a:pt x="5549" y="0"/>
                  </a:cubicBezTo>
                  <a:close/>
                </a:path>
              </a:pathLst>
            </a:custGeom>
            <a:solidFill>
              <a:srgbClr val="F49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689;p34">
              <a:extLst>
                <a:ext uri="{FF2B5EF4-FFF2-40B4-BE49-F238E27FC236}">
                  <a16:creationId xmlns:a16="http://schemas.microsoft.com/office/drawing/2014/main" id="{041AFB09-823C-4D81-9E32-B3966B8EDB50}"/>
                </a:ext>
              </a:extLst>
            </p:cNvPr>
            <p:cNvSpPr/>
            <p:nvPr/>
          </p:nvSpPr>
          <p:spPr>
            <a:xfrm>
              <a:off x="3118250" y="3802425"/>
              <a:ext cx="475100" cy="262775"/>
            </a:xfrm>
            <a:custGeom>
              <a:avLst/>
              <a:gdLst/>
              <a:ahLst/>
              <a:cxnLst/>
              <a:rect l="l" t="t" r="r" b="b"/>
              <a:pathLst>
                <a:path w="19004" h="10511" extrusionOk="0">
                  <a:moveTo>
                    <a:pt x="4890" y="1"/>
                  </a:moveTo>
                  <a:cubicBezTo>
                    <a:pt x="3768" y="1"/>
                    <a:pt x="2712" y="502"/>
                    <a:pt x="2041" y="1799"/>
                  </a:cubicBezTo>
                  <a:cubicBezTo>
                    <a:pt x="0" y="5748"/>
                    <a:pt x="3402" y="8528"/>
                    <a:pt x="5783" y="8617"/>
                  </a:cubicBezTo>
                  <a:cubicBezTo>
                    <a:pt x="8164" y="8721"/>
                    <a:pt x="9702" y="10510"/>
                    <a:pt x="9702" y="10510"/>
                  </a:cubicBezTo>
                  <a:cubicBezTo>
                    <a:pt x="9716" y="9889"/>
                    <a:pt x="11964" y="8676"/>
                    <a:pt x="14508" y="7966"/>
                  </a:cubicBezTo>
                  <a:cubicBezTo>
                    <a:pt x="17052" y="7242"/>
                    <a:pt x="19004" y="1711"/>
                    <a:pt x="14833" y="794"/>
                  </a:cubicBezTo>
                  <a:cubicBezTo>
                    <a:pt x="14397" y="699"/>
                    <a:pt x="13998" y="657"/>
                    <a:pt x="13632" y="657"/>
                  </a:cubicBezTo>
                  <a:cubicBezTo>
                    <a:pt x="10519" y="657"/>
                    <a:pt x="9879" y="3737"/>
                    <a:pt x="9879" y="3737"/>
                  </a:cubicBezTo>
                  <a:cubicBezTo>
                    <a:pt x="9750" y="2089"/>
                    <a:pt x="7182" y="1"/>
                    <a:pt x="4890" y="1"/>
                  </a:cubicBezTo>
                  <a:close/>
                </a:path>
              </a:pathLst>
            </a:custGeom>
            <a:solidFill>
              <a:srgbClr val="F49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690;p34">
              <a:extLst>
                <a:ext uri="{FF2B5EF4-FFF2-40B4-BE49-F238E27FC236}">
                  <a16:creationId xmlns:a16="http://schemas.microsoft.com/office/drawing/2014/main" id="{B363B389-83F7-C39B-F1C1-4DD2289311DB}"/>
                </a:ext>
              </a:extLst>
            </p:cNvPr>
            <p:cNvSpPr/>
            <p:nvPr/>
          </p:nvSpPr>
          <p:spPr>
            <a:xfrm>
              <a:off x="3341925" y="3496525"/>
              <a:ext cx="46225" cy="651850"/>
            </a:xfrm>
            <a:custGeom>
              <a:avLst/>
              <a:gdLst/>
              <a:ahLst/>
              <a:cxnLst/>
              <a:rect l="l" t="t" r="r" b="b"/>
              <a:pathLst>
                <a:path w="1849" h="26074" extrusionOk="0">
                  <a:moveTo>
                    <a:pt x="932" y="1"/>
                  </a:moveTo>
                  <a:lnTo>
                    <a:pt x="0" y="26074"/>
                  </a:lnTo>
                  <a:lnTo>
                    <a:pt x="1849" y="26074"/>
                  </a:lnTo>
                  <a:lnTo>
                    <a:pt x="1376" y="1"/>
                  </a:lnTo>
                  <a:close/>
                </a:path>
              </a:pathLst>
            </a:custGeom>
            <a:solidFill>
              <a:srgbClr val="22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691;p34">
              <a:extLst>
                <a:ext uri="{FF2B5EF4-FFF2-40B4-BE49-F238E27FC236}">
                  <a16:creationId xmlns:a16="http://schemas.microsoft.com/office/drawing/2014/main" id="{783FF907-9085-151D-E5EA-1DF1D9A6F3B5}"/>
                </a:ext>
              </a:extLst>
            </p:cNvPr>
            <p:cNvSpPr/>
            <p:nvPr/>
          </p:nvSpPr>
          <p:spPr>
            <a:xfrm>
              <a:off x="3220650" y="3406325"/>
              <a:ext cx="279900" cy="115750"/>
            </a:xfrm>
            <a:custGeom>
              <a:avLst/>
              <a:gdLst/>
              <a:ahLst/>
              <a:cxnLst/>
              <a:rect l="l" t="t" r="r" b="b"/>
              <a:pathLst>
                <a:path w="11196" h="4630" fill="none" extrusionOk="0">
                  <a:moveTo>
                    <a:pt x="1" y="917"/>
                  </a:moveTo>
                  <a:lnTo>
                    <a:pt x="6020" y="4629"/>
                  </a:lnTo>
                  <a:lnTo>
                    <a:pt x="11196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692;p34">
              <a:extLst>
                <a:ext uri="{FF2B5EF4-FFF2-40B4-BE49-F238E27FC236}">
                  <a16:creationId xmlns:a16="http://schemas.microsoft.com/office/drawing/2014/main" id="{AD7B39BD-303D-5030-2D79-2C2CE86FB8EF}"/>
                </a:ext>
              </a:extLst>
            </p:cNvPr>
            <p:cNvSpPr/>
            <p:nvPr/>
          </p:nvSpPr>
          <p:spPr>
            <a:xfrm>
              <a:off x="3220650" y="3398925"/>
              <a:ext cx="46250" cy="73975"/>
            </a:xfrm>
            <a:custGeom>
              <a:avLst/>
              <a:gdLst/>
              <a:ahLst/>
              <a:cxnLst/>
              <a:rect l="l" t="t" r="r" b="b"/>
              <a:pathLst>
                <a:path w="1850" h="2959" fill="none" extrusionOk="0">
                  <a:moveTo>
                    <a:pt x="1687" y="1"/>
                  </a:moveTo>
                  <a:lnTo>
                    <a:pt x="1849" y="2352"/>
                  </a:lnTo>
                  <a:lnTo>
                    <a:pt x="1" y="2958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693;p34">
              <a:extLst>
                <a:ext uri="{FF2B5EF4-FFF2-40B4-BE49-F238E27FC236}">
                  <a16:creationId xmlns:a16="http://schemas.microsoft.com/office/drawing/2014/main" id="{A7FFC765-86D5-5C81-0FA4-935154DCE9D4}"/>
                </a:ext>
              </a:extLst>
            </p:cNvPr>
            <p:cNvSpPr/>
            <p:nvPr/>
          </p:nvSpPr>
          <p:spPr>
            <a:xfrm>
              <a:off x="3302350" y="3409275"/>
              <a:ext cx="4100" cy="70275"/>
            </a:xfrm>
            <a:custGeom>
              <a:avLst/>
              <a:gdLst/>
              <a:ahLst/>
              <a:cxnLst/>
              <a:rect l="l" t="t" r="r" b="b"/>
              <a:pathLst>
                <a:path w="164" h="2811" fill="none" extrusionOk="0">
                  <a:moveTo>
                    <a:pt x="164" y="1"/>
                  </a:moveTo>
                  <a:lnTo>
                    <a:pt x="1" y="281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694;p34">
              <a:extLst>
                <a:ext uri="{FF2B5EF4-FFF2-40B4-BE49-F238E27FC236}">
                  <a16:creationId xmlns:a16="http://schemas.microsoft.com/office/drawing/2014/main" id="{C006FE47-2E1D-D21D-F6DD-9869F62EF7B1}"/>
                </a:ext>
              </a:extLst>
            </p:cNvPr>
            <p:cNvSpPr/>
            <p:nvPr/>
          </p:nvSpPr>
          <p:spPr>
            <a:xfrm>
              <a:off x="3274250" y="3459575"/>
              <a:ext cx="59550" cy="54000"/>
            </a:xfrm>
            <a:custGeom>
              <a:avLst/>
              <a:gdLst/>
              <a:ahLst/>
              <a:cxnLst/>
              <a:rect l="l" t="t" r="r" b="b"/>
              <a:pathLst>
                <a:path w="2382" h="2160" fill="none" extrusionOk="0">
                  <a:moveTo>
                    <a:pt x="1" y="2159"/>
                  </a:moveTo>
                  <a:lnTo>
                    <a:pt x="2382" y="1582"/>
                  </a:lnTo>
                  <a:lnTo>
                    <a:pt x="2278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695;p34">
              <a:extLst>
                <a:ext uri="{FF2B5EF4-FFF2-40B4-BE49-F238E27FC236}">
                  <a16:creationId xmlns:a16="http://schemas.microsoft.com/office/drawing/2014/main" id="{F66E2EEC-7F40-3782-0BAD-B6B8B928AEFB}"/>
                </a:ext>
              </a:extLst>
            </p:cNvPr>
            <p:cNvSpPr/>
            <p:nvPr/>
          </p:nvSpPr>
          <p:spPr>
            <a:xfrm>
              <a:off x="3406250" y="3444400"/>
              <a:ext cx="25" cy="46250"/>
            </a:xfrm>
            <a:custGeom>
              <a:avLst/>
              <a:gdLst/>
              <a:ahLst/>
              <a:cxnLst/>
              <a:rect l="l" t="t" r="r" b="b"/>
              <a:pathLst>
                <a:path w="1" h="1850" fill="none" extrusionOk="0">
                  <a:moveTo>
                    <a:pt x="1" y="1"/>
                  </a:moveTo>
                  <a:lnTo>
                    <a:pt x="1" y="184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696;p34">
              <a:extLst>
                <a:ext uri="{FF2B5EF4-FFF2-40B4-BE49-F238E27FC236}">
                  <a16:creationId xmlns:a16="http://schemas.microsoft.com/office/drawing/2014/main" id="{BF397FC7-8DC9-3758-3821-FF19743583D0}"/>
                </a:ext>
              </a:extLst>
            </p:cNvPr>
            <p:cNvSpPr/>
            <p:nvPr/>
          </p:nvSpPr>
          <p:spPr>
            <a:xfrm>
              <a:off x="3442850" y="3391175"/>
              <a:ext cx="57700" cy="81725"/>
            </a:xfrm>
            <a:custGeom>
              <a:avLst/>
              <a:gdLst/>
              <a:ahLst/>
              <a:cxnLst/>
              <a:rect l="l" t="t" r="r" b="b"/>
              <a:pathLst>
                <a:path w="2308" h="3269" fill="none" extrusionOk="0">
                  <a:moveTo>
                    <a:pt x="1" y="0"/>
                  </a:moveTo>
                  <a:lnTo>
                    <a:pt x="1" y="2677"/>
                  </a:lnTo>
                  <a:lnTo>
                    <a:pt x="2308" y="3268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697;p34">
              <a:extLst>
                <a:ext uri="{FF2B5EF4-FFF2-40B4-BE49-F238E27FC236}">
                  <a16:creationId xmlns:a16="http://schemas.microsoft.com/office/drawing/2014/main" id="{9930E30C-2CE9-3489-A4AB-CB15C266A965}"/>
                </a:ext>
              </a:extLst>
            </p:cNvPr>
            <p:cNvSpPr/>
            <p:nvPr/>
          </p:nvSpPr>
          <p:spPr>
            <a:xfrm>
              <a:off x="3471700" y="3398925"/>
              <a:ext cx="35875" cy="33300"/>
            </a:xfrm>
            <a:custGeom>
              <a:avLst/>
              <a:gdLst/>
              <a:ahLst/>
              <a:cxnLst/>
              <a:rect l="l" t="t" r="r" b="b"/>
              <a:pathLst>
                <a:path w="1435" h="1332" fill="none" extrusionOk="0">
                  <a:moveTo>
                    <a:pt x="0" y="1"/>
                  </a:moveTo>
                  <a:lnTo>
                    <a:pt x="0" y="1332"/>
                  </a:lnTo>
                  <a:lnTo>
                    <a:pt x="1435" y="1332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698;p34">
              <a:extLst>
                <a:ext uri="{FF2B5EF4-FFF2-40B4-BE49-F238E27FC236}">
                  <a16:creationId xmlns:a16="http://schemas.microsoft.com/office/drawing/2014/main" id="{177D345E-BAEE-534C-30FF-A069D55827EB}"/>
                </a:ext>
              </a:extLst>
            </p:cNvPr>
            <p:cNvSpPr/>
            <p:nvPr/>
          </p:nvSpPr>
          <p:spPr>
            <a:xfrm>
              <a:off x="3388125" y="3510225"/>
              <a:ext cx="54750" cy="25"/>
            </a:xfrm>
            <a:custGeom>
              <a:avLst/>
              <a:gdLst/>
              <a:ahLst/>
              <a:cxnLst/>
              <a:rect l="l" t="t" r="r" b="b"/>
              <a:pathLst>
                <a:path w="2190" h="1" fill="none" extrusionOk="0">
                  <a:moveTo>
                    <a:pt x="1" y="0"/>
                  </a:moveTo>
                  <a:lnTo>
                    <a:pt x="2190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699;p34">
              <a:extLst>
                <a:ext uri="{FF2B5EF4-FFF2-40B4-BE49-F238E27FC236}">
                  <a16:creationId xmlns:a16="http://schemas.microsoft.com/office/drawing/2014/main" id="{7245B7F2-EAF7-C98D-9A13-8F57409D212C}"/>
                </a:ext>
              </a:extLst>
            </p:cNvPr>
            <p:cNvSpPr/>
            <p:nvPr/>
          </p:nvSpPr>
          <p:spPr>
            <a:xfrm>
              <a:off x="3208825" y="3643325"/>
              <a:ext cx="280275" cy="103175"/>
            </a:xfrm>
            <a:custGeom>
              <a:avLst/>
              <a:gdLst/>
              <a:ahLst/>
              <a:cxnLst/>
              <a:rect l="l" t="t" r="r" b="b"/>
              <a:pathLst>
                <a:path w="11211" h="4127" fill="none" extrusionOk="0">
                  <a:moveTo>
                    <a:pt x="0" y="459"/>
                  </a:moveTo>
                  <a:lnTo>
                    <a:pt x="6655" y="4126"/>
                  </a:lnTo>
                  <a:lnTo>
                    <a:pt x="11210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700;p34">
              <a:extLst>
                <a:ext uri="{FF2B5EF4-FFF2-40B4-BE49-F238E27FC236}">
                  <a16:creationId xmlns:a16="http://schemas.microsoft.com/office/drawing/2014/main" id="{73A47E3E-6430-9D24-F7CB-2A800B88E2B0}"/>
                </a:ext>
              </a:extLst>
            </p:cNvPr>
            <p:cNvSpPr/>
            <p:nvPr/>
          </p:nvSpPr>
          <p:spPr>
            <a:xfrm>
              <a:off x="3213625" y="3631475"/>
              <a:ext cx="45125" cy="58450"/>
            </a:xfrm>
            <a:custGeom>
              <a:avLst/>
              <a:gdLst/>
              <a:ahLst/>
              <a:cxnLst/>
              <a:rect l="l" t="t" r="r" b="b"/>
              <a:pathLst>
                <a:path w="1805" h="2338" fill="none" extrusionOk="0">
                  <a:moveTo>
                    <a:pt x="1" y="2337"/>
                  </a:moveTo>
                  <a:lnTo>
                    <a:pt x="1805" y="2027"/>
                  </a:lnTo>
                  <a:lnTo>
                    <a:pt x="1805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701;p34">
              <a:extLst>
                <a:ext uri="{FF2B5EF4-FFF2-40B4-BE49-F238E27FC236}">
                  <a16:creationId xmlns:a16="http://schemas.microsoft.com/office/drawing/2014/main" id="{835227F3-F000-3265-87D2-8E703BB329C5}"/>
                </a:ext>
              </a:extLst>
            </p:cNvPr>
            <p:cNvSpPr/>
            <p:nvPr/>
          </p:nvSpPr>
          <p:spPr>
            <a:xfrm>
              <a:off x="3298675" y="3649975"/>
              <a:ext cx="25" cy="54375"/>
            </a:xfrm>
            <a:custGeom>
              <a:avLst/>
              <a:gdLst/>
              <a:ahLst/>
              <a:cxnLst/>
              <a:rect l="l" t="t" r="r" b="b"/>
              <a:pathLst>
                <a:path w="1" h="2175" fill="none" extrusionOk="0">
                  <a:moveTo>
                    <a:pt x="0" y="0"/>
                  </a:moveTo>
                  <a:lnTo>
                    <a:pt x="0" y="2174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702;p34">
              <a:extLst>
                <a:ext uri="{FF2B5EF4-FFF2-40B4-BE49-F238E27FC236}">
                  <a16:creationId xmlns:a16="http://schemas.microsoft.com/office/drawing/2014/main" id="{90AEF384-24CE-0271-D2F8-C2BCB9C0B169}"/>
                </a:ext>
              </a:extLst>
            </p:cNvPr>
            <p:cNvSpPr/>
            <p:nvPr/>
          </p:nvSpPr>
          <p:spPr>
            <a:xfrm>
              <a:off x="3274250" y="3660700"/>
              <a:ext cx="55500" cy="79125"/>
            </a:xfrm>
            <a:custGeom>
              <a:avLst/>
              <a:gdLst/>
              <a:ahLst/>
              <a:cxnLst/>
              <a:rect l="l" t="t" r="r" b="b"/>
              <a:pathLst>
                <a:path w="2220" h="3165" fill="none" extrusionOk="0">
                  <a:moveTo>
                    <a:pt x="1" y="3165"/>
                  </a:moveTo>
                  <a:lnTo>
                    <a:pt x="2219" y="2425"/>
                  </a:lnTo>
                  <a:lnTo>
                    <a:pt x="2219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703;p34">
              <a:extLst>
                <a:ext uri="{FF2B5EF4-FFF2-40B4-BE49-F238E27FC236}">
                  <a16:creationId xmlns:a16="http://schemas.microsoft.com/office/drawing/2014/main" id="{1D52D8A8-6504-DE24-0CEF-84D2DB02FCC4}"/>
                </a:ext>
              </a:extLst>
            </p:cNvPr>
            <p:cNvSpPr/>
            <p:nvPr/>
          </p:nvSpPr>
          <p:spPr>
            <a:xfrm>
              <a:off x="3310125" y="3737950"/>
              <a:ext cx="42900" cy="25550"/>
            </a:xfrm>
            <a:custGeom>
              <a:avLst/>
              <a:gdLst/>
              <a:ahLst/>
              <a:cxnLst/>
              <a:rect l="l" t="t" r="r" b="b"/>
              <a:pathLst>
                <a:path w="1716" h="1022" fill="none" extrusionOk="0">
                  <a:moveTo>
                    <a:pt x="0" y="1021"/>
                  </a:moveTo>
                  <a:lnTo>
                    <a:pt x="1716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704;p34">
              <a:extLst>
                <a:ext uri="{FF2B5EF4-FFF2-40B4-BE49-F238E27FC236}">
                  <a16:creationId xmlns:a16="http://schemas.microsoft.com/office/drawing/2014/main" id="{3B6930A7-A80A-4982-8FC1-595B8000FE8F}"/>
                </a:ext>
              </a:extLst>
            </p:cNvPr>
            <p:cNvSpPr/>
            <p:nvPr/>
          </p:nvSpPr>
          <p:spPr>
            <a:xfrm>
              <a:off x="3395900" y="3672150"/>
              <a:ext cx="79150" cy="54000"/>
            </a:xfrm>
            <a:custGeom>
              <a:avLst/>
              <a:gdLst/>
              <a:ahLst/>
              <a:cxnLst/>
              <a:rect l="l" t="t" r="r" b="b"/>
              <a:pathLst>
                <a:path w="3166" h="2160" fill="none" extrusionOk="0">
                  <a:moveTo>
                    <a:pt x="1" y="1"/>
                  </a:moveTo>
                  <a:lnTo>
                    <a:pt x="134" y="1967"/>
                  </a:lnTo>
                  <a:lnTo>
                    <a:pt x="3165" y="216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705;p34">
              <a:extLst>
                <a:ext uri="{FF2B5EF4-FFF2-40B4-BE49-F238E27FC236}">
                  <a16:creationId xmlns:a16="http://schemas.microsoft.com/office/drawing/2014/main" id="{178BCA9B-F784-4A6C-7266-C791378180DD}"/>
                </a:ext>
              </a:extLst>
            </p:cNvPr>
            <p:cNvSpPr/>
            <p:nvPr/>
          </p:nvSpPr>
          <p:spPr>
            <a:xfrm>
              <a:off x="3442850" y="3637775"/>
              <a:ext cx="56225" cy="44375"/>
            </a:xfrm>
            <a:custGeom>
              <a:avLst/>
              <a:gdLst/>
              <a:ahLst/>
              <a:cxnLst/>
              <a:rect l="l" t="t" r="r" b="b"/>
              <a:pathLst>
                <a:path w="2249" h="1775" fill="none" extrusionOk="0">
                  <a:moveTo>
                    <a:pt x="1" y="0"/>
                  </a:moveTo>
                  <a:lnTo>
                    <a:pt x="1" y="1775"/>
                  </a:lnTo>
                  <a:lnTo>
                    <a:pt x="2249" y="1568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706;p34">
              <a:extLst>
                <a:ext uri="{FF2B5EF4-FFF2-40B4-BE49-F238E27FC236}">
                  <a16:creationId xmlns:a16="http://schemas.microsoft.com/office/drawing/2014/main" id="{300157FD-6841-7E57-9EC0-881DA3D55E44}"/>
                </a:ext>
              </a:extLst>
            </p:cNvPr>
            <p:cNvSpPr/>
            <p:nvPr/>
          </p:nvSpPr>
          <p:spPr>
            <a:xfrm>
              <a:off x="3198100" y="3858850"/>
              <a:ext cx="302825" cy="132775"/>
            </a:xfrm>
            <a:custGeom>
              <a:avLst/>
              <a:gdLst/>
              <a:ahLst/>
              <a:cxnLst/>
              <a:rect l="l" t="t" r="r" b="b"/>
              <a:pathLst>
                <a:path w="12113" h="5311" fill="none" extrusionOk="0">
                  <a:moveTo>
                    <a:pt x="0" y="1317"/>
                  </a:moveTo>
                  <a:lnTo>
                    <a:pt x="2751" y="2293"/>
                  </a:lnTo>
                  <a:lnTo>
                    <a:pt x="6685" y="5310"/>
                  </a:lnTo>
                  <a:lnTo>
                    <a:pt x="12113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707;p34">
              <a:extLst>
                <a:ext uri="{FF2B5EF4-FFF2-40B4-BE49-F238E27FC236}">
                  <a16:creationId xmlns:a16="http://schemas.microsoft.com/office/drawing/2014/main" id="{FD850322-AB99-1E3C-EC8A-A838F779D64B}"/>
                </a:ext>
              </a:extLst>
            </p:cNvPr>
            <p:cNvSpPr/>
            <p:nvPr/>
          </p:nvSpPr>
          <p:spPr>
            <a:xfrm>
              <a:off x="3258725" y="3855175"/>
              <a:ext cx="8175" cy="61025"/>
            </a:xfrm>
            <a:custGeom>
              <a:avLst/>
              <a:gdLst/>
              <a:ahLst/>
              <a:cxnLst/>
              <a:rect l="l" t="t" r="r" b="b"/>
              <a:pathLst>
                <a:path w="327" h="2441" fill="none" extrusionOk="0">
                  <a:moveTo>
                    <a:pt x="1" y="0"/>
                  </a:moveTo>
                  <a:lnTo>
                    <a:pt x="326" y="244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708;p34">
              <a:extLst>
                <a:ext uri="{FF2B5EF4-FFF2-40B4-BE49-F238E27FC236}">
                  <a16:creationId xmlns:a16="http://schemas.microsoft.com/office/drawing/2014/main" id="{918F1690-492C-CF85-4217-32615B1A0C6D}"/>
                </a:ext>
              </a:extLst>
            </p:cNvPr>
            <p:cNvSpPr/>
            <p:nvPr/>
          </p:nvSpPr>
          <p:spPr>
            <a:xfrm>
              <a:off x="3226200" y="3934650"/>
              <a:ext cx="60275" cy="56975"/>
            </a:xfrm>
            <a:custGeom>
              <a:avLst/>
              <a:gdLst/>
              <a:ahLst/>
              <a:cxnLst/>
              <a:rect l="l" t="t" r="r" b="b"/>
              <a:pathLst>
                <a:path w="2411" h="2279" fill="none" extrusionOk="0">
                  <a:moveTo>
                    <a:pt x="0" y="415"/>
                  </a:moveTo>
                  <a:lnTo>
                    <a:pt x="2411" y="1"/>
                  </a:lnTo>
                  <a:lnTo>
                    <a:pt x="1050" y="2278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709;p34">
              <a:extLst>
                <a:ext uri="{FF2B5EF4-FFF2-40B4-BE49-F238E27FC236}">
                  <a16:creationId xmlns:a16="http://schemas.microsoft.com/office/drawing/2014/main" id="{5A164035-F92E-2D73-BBFD-0D0EC7FC3A8E}"/>
                </a:ext>
              </a:extLst>
            </p:cNvPr>
            <p:cNvSpPr/>
            <p:nvPr/>
          </p:nvSpPr>
          <p:spPr>
            <a:xfrm>
              <a:off x="3318250" y="3884375"/>
              <a:ext cx="5200" cy="71000"/>
            </a:xfrm>
            <a:custGeom>
              <a:avLst/>
              <a:gdLst/>
              <a:ahLst/>
              <a:cxnLst/>
              <a:rect l="l" t="t" r="r" b="b"/>
              <a:pathLst>
                <a:path w="208" h="2840" fill="none" extrusionOk="0">
                  <a:moveTo>
                    <a:pt x="208" y="0"/>
                  </a:moveTo>
                  <a:lnTo>
                    <a:pt x="1" y="284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710;p34">
              <a:extLst>
                <a:ext uri="{FF2B5EF4-FFF2-40B4-BE49-F238E27FC236}">
                  <a16:creationId xmlns:a16="http://schemas.microsoft.com/office/drawing/2014/main" id="{9098B936-B465-7808-8420-F64088AB513B}"/>
                </a:ext>
              </a:extLst>
            </p:cNvPr>
            <p:cNvSpPr/>
            <p:nvPr/>
          </p:nvSpPr>
          <p:spPr>
            <a:xfrm>
              <a:off x="3409200" y="3901000"/>
              <a:ext cx="57700" cy="61400"/>
            </a:xfrm>
            <a:custGeom>
              <a:avLst/>
              <a:gdLst/>
              <a:ahLst/>
              <a:cxnLst/>
              <a:rect l="l" t="t" r="r" b="b"/>
              <a:pathLst>
                <a:path w="2308" h="2456" fill="none" extrusionOk="0">
                  <a:moveTo>
                    <a:pt x="1" y="1"/>
                  </a:moveTo>
                  <a:lnTo>
                    <a:pt x="134" y="1761"/>
                  </a:lnTo>
                  <a:lnTo>
                    <a:pt x="2308" y="2456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711;p34">
              <a:extLst>
                <a:ext uri="{FF2B5EF4-FFF2-40B4-BE49-F238E27FC236}">
                  <a16:creationId xmlns:a16="http://schemas.microsoft.com/office/drawing/2014/main" id="{AF6D2EC4-A0A1-B5E6-6FF6-D216413AB2AC}"/>
                </a:ext>
              </a:extLst>
            </p:cNvPr>
            <p:cNvSpPr/>
            <p:nvPr/>
          </p:nvSpPr>
          <p:spPr>
            <a:xfrm>
              <a:off x="3460975" y="3858850"/>
              <a:ext cx="39950" cy="38475"/>
            </a:xfrm>
            <a:custGeom>
              <a:avLst/>
              <a:gdLst/>
              <a:ahLst/>
              <a:cxnLst/>
              <a:rect l="l" t="t" r="r" b="b"/>
              <a:pathLst>
                <a:path w="1598" h="1539" fill="none" extrusionOk="0">
                  <a:moveTo>
                    <a:pt x="178" y="1"/>
                  </a:moveTo>
                  <a:lnTo>
                    <a:pt x="0" y="1539"/>
                  </a:lnTo>
                  <a:lnTo>
                    <a:pt x="1598" y="1539"/>
                  </a:lnTo>
                </a:path>
              </a:pathLst>
            </a:custGeom>
            <a:noFill/>
            <a:ln w="4425" cap="rnd" cmpd="sng">
              <a:solidFill>
                <a:srgbClr val="5E882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1" name="Google Shape;686;p34">
            <a:extLst>
              <a:ext uri="{FF2B5EF4-FFF2-40B4-BE49-F238E27FC236}">
                <a16:creationId xmlns:a16="http://schemas.microsoft.com/office/drawing/2014/main" id="{F0E83C70-1247-2B20-F99B-748319317CC2}"/>
              </a:ext>
            </a:extLst>
          </p:cNvPr>
          <p:cNvGrpSpPr/>
          <p:nvPr/>
        </p:nvGrpSpPr>
        <p:grpSpPr>
          <a:xfrm>
            <a:off x="7768157" y="3625782"/>
            <a:ext cx="755306" cy="1069702"/>
            <a:chOff x="3113425" y="3347900"/>
            <a:chExt cx="511350" cy="800475"/>
          </a:xfrm>
        </p:grpSpPr>
        <p:sp>
          <p:nvSpPr>
            <p:cNvPr id="1192" name="Google Shape;687;p34">
              <a:extLst>
                <a:ext uri="{FF2B5EF4-FFF2-40B4-BE49-F238E27FC236}">
                  <a16:creationId xmlns:a16="http://schemas.microsoft.com/office/drawing/2014/main" id="{E355C1B0-31D5-2A53-4BC8-9B81D8FD0353}"/>
                </a:ext>
              </a:extLst>
            </p:cNvPr>
            <p:cNvSpPr/>
            <p:nvPr/>
          </p:nvSpPr>
          <p:spPr>
            <a:xfrm>
              <a:off x="3113425" y="3347900"/>
              <a:ext cx="511350" cy="279175"/>
            </a:xfrm>
            <a:custGeom>
              <a:avLst/>
              <a:gdLst/>
              <a:ahLst/>
              <a:cxnLst/>
              <a:rect l="l" t="t" r="r" b="b"/>
              <a:pathLst>
                <a:path w="20454" h="11167" extrusionOk="0">
                  <a:moveTo>
                    <a:pt x="13512" y="0"/>
                  </a:moveTo>
                  <a:cubicBezTo>
                    <a:pt x="10961" y="0"/>
                    <a:pt x="9895" y="2456"/>
                    <a:pt x="9895" y="2456"/>
                  </a:cubicBezTo>
                  <a:cubicBezTo>
                    <a:pt x="9895" y="2456"/>
                    <a:pt x="9169" y="147"/>
                    <a:pt x="7010" y="147"/>
                  </a:cubicBezTo>
                  <a:cubicBezTo>
                    <a:pt x="6277" y="147"/>
                    <a:pt x="5380" y="413"/>
                    <a:pt x="4290" y="1125"/>
                  </a:cubicBezTo>
                  <a:cubicBezTo>
                    <a:pt x="1" y="3920"/>
                    <a:pt x="4083" y="8238"/>
                    <a:pt x="6434" y="8637"/>
                  </a:cubicBezTo>
                  <a:cubicBezTo>
                    <a:pt x="9140" y="9111"/>
                    <a:pt x="10264" y="11166"/>
                    <a:pt x="10264" y="11166"/>
                  </a:cubicBezTo>
                  <a:cubicBezTo>
                    <a:pt x="10264" y="11166"/>
                    <a:pt x="11876" y="8830"/>
                    <a:pt x="14331" y="8578"/>
                  </a:cubicBezTo>
                  <a:cubicBezTo>
                    <a:pt x="16801" y="8312"/>
                    <a:pt x="20454" y="3018"/>
                    <a:pt x="16062" y="711"/>
                  </a:cubicBezTo>
                  <a:cubicBezTo>
                    <a:pt x="15085" y="199"/>
                    <a:pt x="14238" y="0"/>
                    <a:pt x="13512" y="0"/>
                  </a:cubicBezTo>
                  <a:close/>
                </a:path>
              </a:pathLst>
            </a:custGeom>
            <a:solidFill>
              <a:srgbClr val="F49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688;p34">
              <a:extLst>
                <a:ext uri="{FF2B5EF4-FFF2-40B4-BE49-F238E27FC236}">
                  <a16:creationId xmlns:a16="http://schemas.microsoft.com/office/drawing/2014/main" id="{80EA00C6-443E-853B-AF16-C7687E4FC8E9}"/>
                </a:ext>
              </a:extLst>
            </p:cNvPr>
            <p:cNvSpPr/>
            <p:nvPr/>
          </p:nvSpPr>
          <p:spPr>
            <a:xfrm>
              <a:off x="3139325" y="3577275"/>
              <a:ext cx="455875" cy="279025"/>
            </a:xfrm>
            <a:custGeom>
              <a:avLst/>
              <a:gdLst/>
              <a:ahLst/>
              <a:cxnLst/>
              <a:rect l="l" t="t" r="r" b="b"/>
              <a:pathLst>
                <a:path w="18235" h="11161" extrusionOk="0">
                  <a:moveTo>
                    <a:pt x="5549" y="0"/>
                  </a:moveTo>
                  <a:cubicBezTo>
                    <a:pt x="4334" y="0"/>
                    <a:pt x="3206" y="521"/>
                    <a:pt x="2351" y="1755"/>
                  </a:cubicBezTo>
                  <a:cubicBezTo>
                    <a:pt x="0" y="5348"/>
                    <a:pt x="3120" y="8469"/>
                    <a:pt x="5398" y="8617"/>
                  </a:cubicBezTo>
                  <a:cubicBezTo>
                    <a:pt x="8385" y="8824"/>
                    <a:pt x="8903" y="11160"/>
                    <a:pt x="8903" y="11160"/>
                  </a:cubicBezTo>
                  <a:cubicBezTo>
                    <a:pt x="9036" y="9386"/>
                    <a:pt x="12497" y="8040"/>
                    <a:pt x="13665" y="7818"/>
                  </a:cubicBezTo>
                  <a:cubicBezTo>
                    <a:pt x="14833" y="7611"/>
                    <a:pt x="18235" y="3382"/>
                    <a:pt x="14730" y="1311"/>
                  </a:cubicBezTo>
                  <a:cubicBezTo>
                    <a:pt x="13572" y="627"/>
                    <a:pt x="12580" y="398"/>
                    <a:pt x="11769" y="398"/>
                  </a:cubicBezTo>
                  <a:cubicBezTo>
                    <a:pt x="10124" y="398"/>
                    <a:pt x="9228" y="1341"/>
                    <a:pt x="9228" y="1341"/>
                  </a:cubicBezTo>
                  <a:cubicBezTo>
                    <a:pt x="8037" y="510"/>
                    <a:pt x="6750" y="0"/>
                    <a:pt x="5549" y="0"/>
                  </a:cubicBezTo>
                  <a:close/>
                </a:path>
              </a:pathLst>
            </a:custGeom>
            <a:solidFill>
              <a:srgbClr val="F49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689;p34">
              <a:extLst>
                <a:ext uri="{FF2B5EF4-FFF2-40B4-BE49-F238E27FC236}">
                  <a16:creationId xmlns:a16="http://schemas.microsoft.com/office/drawing/2014/main" id="{594964C2-DBB2-D7E8-D4E8-2330E2A79678}"/>
                </a:ext>
              </a:extLst>
            </p:cNvPr>
            <p:cNvSpPr/>
            <p:nvPr/>
          </p:nvSpPr>
          <p:spPr>
            <a:xfrm>
              <a:off x="3118250" y="3802425"/>
              <a:ext cx="475100" cy="262775"/>
            </a:xfrm>
            <a:custGeom>
              <a:avLst/>
              <a:gdLst/>
              <a:ahLst/>
              <a:cxnLst/>
              <a:rect l="l" t="t" r="r" b="b"/>
              <a:pathLst>
                <a:path w="19004" h="10511" extrusionOk="0">
                  <a:moveTo>
                    <a:pt x="4890" y="1"/>
                  </a:moveTo>
                  <a:cubicBezTo>
                    <a:pt x="3768" y="1"/>
                    <a:pt x="2712" y="502"/>
                    <a:pt x="2041" y="1799"/>
                  </a:cubicBezTo>
                  <a:cubicBezTo>
                    <a:pt x="0" y="5748"/>
                    <a:pt x="3402" y="8528"/>
                    <a:pt x="5783" y="8617"/>
                  </a:cubicBezTo>
                  <a:cubicBezTo>
                    <a:pt x="8164" y="8721"/>
                    <a:pt x="9702" y="10510"/>
                    <a:pt x="9702" y="10510"/>
                  </a:cubicBezTo>
                  <a:cubicBezTo>
                    <a:pt x="9716" y="9889"/>
                    <a:pt x="11964" y="8676"/>
                    <a:pt x="14508" y="7966"/>
                  </a:cubicBezTo>
                  <a:cubicBezTo>
                    <a:pt x="17052" y="7242"/>
                    <a:pt x="19004" y="1711"/>
                    <a:pt x="14833" y="794"/>
                  </a:cubicBezTo>
                  <a:cubicBezTo>
                    <a:pt x="14397" y="699"/>
                    <a:pt x="13998" y="657"/>
                    <a:pt x="13632" y="657"/>
                  </a:cubicBezTo>
                  <a:cubicBezTo>
                    <a:pt x="10519" y="657"/>
                    <a:pt x="9879" y="3737"/>
                    <a:pt x="9879" y="3737"/>
                  </a:cubicBezTo>
                  <a:cubicBezTo>
                    <a:pt x="9750" y="2089"/>
                    <a:pt x="7182" y="1"/>
                    <a:pt x="4890" y="1"/>
                  </a:cubicBezTo>
                  <a:close/>
                </a:path>
              </a:pathLst>
            </a:custGeom>
            <a:solidFill>
              <a:srgbClr val="F49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690;p34">
              <a:extLst>
                <a:ext uri="{FF2B5EF4-FFF2-40B4-BE49-F238E27FC236}">
                  <a16:creationId xmlns:a16="http://schemas.microsoft.com/office/drawing/2014/main" id="{FE365691-6C8A-B284-CD4D-56E5D120C913}"/>
                </a:ext>
              </a:extLst>
            </p:cNvPr>
            <p:cNvSpPr/>
            <p:nvPr/>
          </p:nvSpPr>
          <p:spPr>
            <a:xfrm>
              <a:off x="3341925" y="3496525"/>
              <a:ext cx="46225" cy="651850"/>
            </a:xfrm>
            <a:custGeom>
              <a:avLst/>
              <a:gdLst/>
              <a:ahLst/>
              <a:cxnLst/>
              <a:rect l="l" t="t" r="r" b="b"/>
              <a:pathLst>
                <a:path w="1849" h="26074" extrusionOk="0">
                  <a:moveTo>
                    <a:pt x="932" y="1"/>
                  </a:moveTo>
                  <a:lnTo>
                    <a:pt x="0" y="26074"/>
                  </a:lnTo>
                  <a:lnTo>
                    <a:pt x="1849" y="26074"/>
                  </a:lnTo>
                  <a:lnTo>
                    <a:pt x="1376" y="1"/>
                  </a:lnTo>
                  <a:close/>
                </a:path>
              </a:pathLst>
            </a:custGeom>
            <a:solidFill>
              <a:srgbClr val="22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691;p34">
              <a:extLst>
                <a:ext uri="{FF2B5EF4-FFF2-40B4-BE49-F238E27FC236}">
                  <a16:creationId xmlns:a16="http://schemas.microsoft.com/office/drawing/2014/main" id="{C1CE4008-B24A-8146-C957-B431ACEE857F}"/>
                </a:ext>
              </a:extLst>
            </p:cNvPr>
            <p:cNvSpPr/>
            <p:nvPr/>
          </p:nvSpPr>
          <p:spPr>
            <a:xfrm>
              <a:off x="3220650" y="3406325"/>
              <a:ext cx="279900" cy="115750"/>
            </a:xfrm>
            <a:custGeom>
              <a:avLst/>
              <a:gdLst/>
              <a:ahLst/>
              <a:cxnLst/>
              <a:rect l="l" t="t" r="r" b="b"/>
              <a:pathLst>
                <a:path w="11196" h="4630" fill="none" extrusionOk="0">
                  <a:moveTo>
                    <a:pt x="1" y="917"/>
                  </a:moveTo>
                  <a:lnTo>
                    <a:pt x="6020" y="4629"/>
                  </a:lnTo>
                  <a:lnTo>
                    <a:pt x="11196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692;p34">
              <a:extLst>
                <a:ext uri="{FF2B5EF4-FFF2-40B4-BE49-F238E27FC236}">
                  <a16:creationId xmlns:a16="http://schemas.microsoft.com/office/drawing/2014/main" id="{CBA99E3A-63BB-ED7D-3167-6E3B6E5050F3}"/>
                </a:ext>
              </a:extLst>
            </p:cNvPr>
            <p:cNvSpPr/>
            <p:nvPr/>
          </p:nvSpPr>
          <p:spPr>
            <a:xfrm>
              <a:off x="3220650" y="3398925"/>
              <a:ext cx="46250" cy="73975"/>
            </a:xfrm>
            <a:custGeom>
              <a:avLst/>
              <a:gdLst/>
              <a:ahLst/>
              <a:cxnLst/>
              <a:rect l="l" t="t" r="r" b="b"/>
              <a:pathLst>
                <a:path w="1850" h="2959" fill="none" extrusionOk="0">
                  <a:moveTo>
                    <a:pt x="1687" y="1"/>
                  </a:moveTo>
                  <a:lnTo>
                    <a:pt x="1849" y="2352"/>
                  </a:lnTo>
                  <a:lnTo>
                    <a:pt x="1" y="2958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693;p34">
              <a:extLst>
                <a:ext uri="{FF2B5EF4-FFF2-40B4-BE49-F238E27FC236}">
                  <a16:creationId xmlns:a16="http://schemas.microsoft.com/office/drawing/2014/main" id="{64656CD8-6CCA-CCBF-A809-44479C70A94C}"/>
                </a:ext>
              </a:extLst>
            </p:cNvPr>
            <p:cNvSpPr/>
            <p:nvPr/>
          </p:nvSpPr>
          <p:spPr>
            <a:xfrm>
              <a:off x="3302350" y="3409275"/>
              <a:ext cx="4100" cy="70275"/>
            </a:xfrm>
            <a:custGeom>
              <a:avLst/>
              <a:gdLst/>
              <a:ahLst/>
              <a:cxnLst/>
              <a:rect l="l" t="t" r="r" b="b"/>
              <a:pathLst>
                <a:path w="164" h="2811" fill="none" extrusionOk="0">
                  <a:moveTo>
                    <a:pt x="164" y="1"/>
                  </a:moveTo>
                  <a:lnTo>
                    <a:pt x="1" y="281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694;p34">
              <a:extLst>
                <a:ext uri="{FF2B5EF4-FFF2-40B4-BE49-F238E27FC236}">
                  <a16:creationId xmlns:a16="http://schemas.microsoft.com/office/drawing/2014/main" id="{C225F4A7-5F9F-69B6-1DA0-1368C615F6DF}"/>
                </a:ext>
              </a:extLst>
            </p:cNvPr>
            <p:cNvSpPr/>
            <p:nvPr/>
          </p:nvSpPr>
          <p:spPr>
            <a:xfrm>
              <a:off x="3274250" y="3459575"/>
              <a:ext cx="59550" cy="54000"/>
            </a:xfrm>
            <a:custGeom>
              <a:avLst/>
              <a:gdLst/>
              <a:ahLst/>
              <a:cxnLst/>
              <a:rect l="l" t="t" r="r" b="b"/>
              <a:pathLst>
                <a:path w="2382" h="2160" fill="none" extrusionOk="0">
                  <a:moveTo>
                    <a:pt x="1" y="2159"/>
                  </a:moveTo>
                  <a:lnTo>
                    <a:pt x="2382" y="1582"/>
                  </a:lnTo>
                  <a:lnTo>
                    <a:pt x="2278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695;p34">
              <a:extLst>
                <a:ext uri="{FF2B5EF4-FFF2-40B4-BE49-F238E27FC236}">
                  <a16:creationId xmlns:a16="http://schemas.microsoft.com/office/drawing/2014/main" id="{FACB2D49-32AF-183D-C121-A44B111641C4}"/>
                </a:ext>
              </a:extLst>
            </p:cNvPr>
            <p:cNvSpPr/>
            <p:nvPr/>
          </p:nvSpPr>
          <p:spPr>
            <a:xfrm>
              <a:off x="3406250" y="3444400"/>
              <a:ext cx="25" cy="46250"/>
            </a:xfrm>
            <a:custGeom>
              <a:avLst/>
              <a:gdLst/>
              <a:ahLst/>
              <a:cxnLst/>
              <a:rect l="l" t="t" r="r" b="b"/>
              <a:pathLst>
                <a:path w="1" h="1850" fill="none" extrusionOk="0">
                  <a:moveTo>
                    <a:pt x="1" y="1"/>
                  </a:moveTo>
                  <a:lnTo>
                    <a:pt x="1" y="184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696;p34">
              <a:extLst>
                <a:ext uri="{FF2B5EF4-FFF2-40B4-BE49-F238E27FC236}">
                  <a16:creationId xmlns:a16="http://schemas.microsoft.com/office/drawing/2014/main" id="{C74964F2-C6C8-D9E5-820B-629F0E41A535}"/>
                </a:ext>
              </a:extLst>
            </p:cNvPr>
            <p:cNvSpPr/>
            <p:nvPr/>
          </p:nvSpPr>
          <p:spPr>
            <a:xfrm>
              <a:off x="3442850" y="3391175"/>
              <a:ext cx="57700" cy="81725"/>
            </a:xfrm>
            <a:custGeom>
              <a:avLst/>
              <a:gdLst/>
              <a:ahLst/>
              <a:cxnLst/>
              <a:rect l="l" t="t" r="r" b="b"/>
              <a:pathLst>
                <a:path w="2308" h="3269" fill="none" extrusionOk="0">
                  <a:moveTo>
                    <a:pt x="1" y="0"/>
                  </a:moveTo>
                  <a:lnTo>
                    <a:pt x="1" y="2677"/>
                  </a:lnTo>
                  <a:lnTo>
                    <a:pt x="2308" y="3268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697;p34">
              <a:extLst>
                <a:ext uri="{FF2B5EF4-FFF2-40B4-BE49-F238E27FC236}">
                  <a16:creationId xmlns:a16="http://schemas.microsoft.com/office/drawing/2014/main" id="{D0662CC7-E9D4-19A8-F382-F7252FF96299}"/>
                </a:ext>
              </a:extLst>
            </p:cNvPr>
            <p:cNvSpPr/>
            <p:nvPr/>
          </p:nvSpPr>
          <p:spPr>
            <a:xfrm>
              <a:off x="3471700" y="3398925"/>
              <a:ext cx="35875" cy="33300"/>
            </a:xfrm>
            <a:custGeom>
              <a:avLst/>
              <a:gdLst/>
              <a:ahLst/>
              <a:cxnLst/>
              <a:rect l="l" t="t" r="r" b="b"/>
              <a:pathLst>
                <a:path w="1435" h="1332" fill="none" extrusionOk="0">
                  <a:moveTo>
                    <a:pt x="0" y="1"/>
                  </a:moveTo>
                  <a:lnTo>
                    <a:pt x="0" y="1332"/>
                  </a:lnTo>
                  <a:lnTo>
                    <a:pt x="1435" y="1332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698;p34">
              <a:extLst>
                <a:ext uri="{FF2B5EF4-FFF2-40B4-BE49-F238E27FC236}">
                  <a16:creationId xmlns:a16="http://schemas.microsoft.com/office/drawing/2014/main" id="{C9771D49-19C0-A5B6-3EA8-46DFDB7E970D}"/>
                </a:ext>
              </a:extLst>
            </p:cNvPr>
            <p:cNvSpPr/>
            <p:nvPr/>
          </p:nvSpPr>
          <p:spPr>
            <a:xfrm>
              <a:off x="3388125" y="3510225"/>
              <a:ext cx="54750" cy="25"/>
            </a:xfrm>
            <a:custGeom>
              <a:avLst/>
              <a:gdLst/>
              <a:ahLst/>
              <a:cxnLst/>
              <a:rect l="l" t="t" r="r" b="b"/>
              <a:pathLst>
                <a:path w="2190" h="1" fill="none" extrusionOk="0">
                  <a:moveTo>
                    <a:pt x="1" y="0"/>
                  </a:moveTo>
                  <a:lnTo>
                    <a:pt x="2190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699;p34">
              <a:extLst>
                <a:ext uri="{FF2B5EF4-FFF2-40B4-BE49-F238E27FC236}">
                  <a16:creationId xmlns:a16="http://schemas.microsoft.com/office/drawing/2014/main" id="{6D6D137B-D335-5434-C0BA-2E63A39A8833}"/>
                </a:ext>
              </a:extLst>
            </p:cNvPr>
            <p:cNvSpPr/>
            <p:nvPr/>
          </p:nvSpPr>
          <p:spPr>
            <a:xfrm>
              <a:off x="3208825" y="3643325"/>
              <a:ext cx="280275" cy="103175"/>
            </a:xfrm>
            <a:custGeom>
              <a:avLst/>
              <a:gdLst/>
              <a:ahLst/>
              <a:cxnLst/>
              <a:rect l="l" t="t" r="r" b="b"/>
              <a:pathLst>
                <a:path w="11211" h="4127" fill="none" extrusionOk="0">
                  <a:moveTo>
                    <a:pt x="0" y="459"/>
                  </a:moveTo>
                  <a:lnTo>
                    <a:pt x="6655" y="4126"/>
                  </a:lnTo>
                  <a:lnTo>
                    <a:pt x="11210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700;p34">
              <a:extLst>
                <a:ext uri="{FF2B5EF4-FFF2-40B4-BE49-F238E27FC236}">
                  <a16:creationId xmlns:a16="http://schemas.microsoft.com/office/drawing/2014/main" id="{E8597EDC-E2EC-C25A-B101-2A18C9AF84FC}"/>
                </a:ext>
              </a:extLst>
            </p:cNvPr>
            <p:cNvSpPr/>
            <p:nvPr/>
          </p:nvSpPr>
          <p:spPr>
            <a:xfrm>
              <a:off x="3213625" y="3631475"/>
              <a:ext cx="45125" cy="58450"/>
            </a:xfrm>
            <a:custGeom>
              <a:avLst/>
              <a:gdLst/>
              <a:ahLst/>
              <a:cxnLst/>
              <a:rect l="l" t="t" r="r" b="b"/>
              <a:pathLst>
                <a:path w="1805" h="2338" fill="none" extrusionOk="0">
                  <a:moveTo>
                    <a:pt x="1" y="2337"/>
                  </a:moveTo>
                  <a:lnTo>
                    <a:pt x="1805" y="2027"/>
                  </a:lnTo>
                  <a:lnTo>
                    <a:pt x="1805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701;p34">
              <a:extLst>
                <a:ext uri="{FF2B5EF4-FFF2-40B4-BE49-F238E27FC236}">
                  <a16:creationId xmlns:a16="http://schemas.microsoft.com/office/drawing/2014/main" id="{118B894B-FF24-C070-7F21-BA1A3F164F9B}"/>
                </a:ext>
              </a:extLst>
            </p:cNvPr>
            <p:cNvSpPr/>
            <p:nvPr/>
          </p:nvSpPr>
          <p:spPr>
            <a:xfrm>
              <a:off x="3298675" y="3649975"/>
              <a:ext cx="25" cy="54375"/>
            </a:xfrm>
            <a:custGeom>
              <a:avLst/>
              <a:gdLst/>
              <a:ahLst/>
              <a:cxnLst/>
              <a:rect l="l" t="t" r="r" b="b"/>
              <a:pathLst>
                <a:path w="1" h="2175" fill="none" extrusionOk="0">
                  <a:moveTo>
                    <a:pt x="0" y="0"/>
                  </a:moveTo>
                  <a:lnTo>
                    <a:pt x="0" y="2174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702;p34">
              <a:extLst>
                <a:ext uri="{FF2B5EF4-FFF2-40B4-BE49-F238E27FC236}">
                  <a16:creationId xmlns:a16="http://schemas.microsoft.com/office/drawing/2014/main" id="{1DC1A1B3-1DBA-22E0-7DBD-B5BB12FEBAD5}"/>
                </a:ext>
              </a:extLst>
            </p:cNvPr>
            <p:cNvSpPr/>
            <p:nvPr/>
          </p:nvSpPr>
          <p:spPr>
            <a:xfrm>
              <a:off x="3274250" y="3660700"/>
              <a:ext cx="55500" cy="79125"/>
            </a:xfrm>
            <a:custGeom>
              <a:avLst/>
              <a:gdLst/>
              <a:ahLst/>
              <a:cxnLst/>
              <a:rect l="l" t="t" r="r" b="b"/>
              <a:pathLst>
                <a:path w="2220" h="3165" fill="none" extrusionOk="0">
                  <a:moveTo>
                    <a:pt x="1" y="3165"/>
                  </a:moveTo>
                  <a:lnTo>
                    <a:pt x="2219" y="2425"/>
                  </a:lnTo>
                  <a:lnTo>
                    <a:pt x="2219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703;p34">
              <a:extLst>
                <a:ext uri="{FF2B5EF4-FFF2-40B4-BE49-F238E27FC236}">
                  <a16:creationId xmlns:a16="http://schemas.microsoft.com/office/drawing/2014/main" id="{5B22178C-6952-85FA-A3B1-4A9AAF5212F0}"/>
                </a:ext>
              </a:extLst>
            </p:cNvPr>
            <p:cNvSpPr/>
            <p:nvPr/>
          </p:nvSpPr>
          <p:spPr>
            <a:xfrm>
              <a:off x="3310125" y="3737950"/>
              <a:ext cx="42900" cy="25550"/>
            </a:xfrm>
            <a:custGeom>
              <a:avLst/>
              <a:gdLst/>
              <a:ahLst/>
              <a:cxnLst/>
              <a:rect l="l" t="t" r="r" b="b"/>
              <a:pathLst>
                <a:path w="1716" h="1022" fill="none" extrusionOk="0">
                  <a:moveTo>
                    <a:pt x="0" y="1021"/>
                  </a:moveTo>
                  <a:lnTo>
                    <a:pt x="1716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704;p34">
              <a:extLst>
                <a:ext uri="{FF2B5EF4-FFF2-40B4-BE49-F238E27FC236}">
                  <a16:creationId xmlns:a16="http://schemas.microsoft.com/office/drawing/2014/main" id="{353C92A4-98B7-99A2-FDC2-D68A5179E3B4}"/>
                </a:ext>
              </a:extLst>
            </p:cNvPr>
            <p:cNvSpPr/>
            <p:nvPr/>
          </p:nvSpPr>
          <p:spPr>
            <a:xfrm>
              <a:off x="3395900" y="3672150"/>
              <a:ext cx="79150" cy="54000"/>
            </a:xfrm>
            <a:custGeom>
              <a:avLst/>
              <a:gdLst/>
              <a:ahLst/>
              <a:cxnLst/>
              <a:rect l="l" t="t" r="r" b="b"/>
              <a:pathLst>
                <a:path w="3166" h="2160" fill="none" extrusionOk="0">
                  <a:moveTo>
                    <a:pt x="1" y="1"/>
                  </a:moveTo>
                  <a:lnTo>
                    <a:pt x="134" y="1967"/>
                  </a:lnTo>
                  <a:lnTo>
                    <a:pt x="3165" y="216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705;p34">
              <a:extLst>
                <a:ext uri="{FF2B5EF4-FFF2-40B4-BE49-F238E27FC236}">
                  <a16:creationId xmlns:a16="http://schemas.microsoft.com/office/drawing/2014/main" id="{B9E282D2-77C7-B27E-499B-3721BED252C8}"/>
                </a:ext>
              </a:extLst>
            </p:cNvPr>
            <p:cNvSpPr/>
            <p:nvPr/>
          </p:nvSpPr>
          <p:spPr>
            <a:xfrm>
              <a:off x="3442850" y="3637775"/>
              <a:ext cx="56225" cy="44375"/>
            </a:xfrm>
            <a:custGeom>
              <a:avLst/>
              <a:gdLst/>
              <a:ahLst/>
              <a:cxnLst/>
              <a:rect l="l" t="t" r="r" b="b"/>
              <a:pathLst>
                <a:path w="2249" h="1775" fill="none" extrusionOk="0">
                  <a:moveTo>
                    <a:pt x="1" y="0"/>
                  </a:moveTo>
                  <a:lnTo>
                    <a:pt x="1" y="1775"/>
                  </a:lnTo>
                  <a:lnTo>
                    <a:pt x="2249" y="1568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706;p34">
              <a:extLst>
                <a:ext uri="{FF2B5EF4-FFF2-40B4-BE49-F238E27FC236}">
                  <a16:creationId xmlns:a16="http://schemas.microsoft.com/office/drawing/2014/main" id="{1D9D1C7B-5741-B69E-377A-591CAC7B72EF}"/>
                </a:ext>
              </a:extLst>
            </p:cNvPr>
            <p:cNvSpPr/>
            <p:nvPr/>
          </p:nvSpPr>
          <p:spPr>
            <a:xfrm>
              <a:off x="3198100" y="3858850"/>
              <a:ext cx="302825" cy="132775"/>
            </a:xfrm>
            <a:custGeom>
              <a:avLst/>
              <a:gdLst/>
              <a:ahLst/>
              <a:cxnLst/>
              <a:rect l="l" t="t" r="r" b="b"/>
              <a:pathLst>
                <a:path w="12113" h="5311" fill="none" extrusionOk="0">
                  <a:moveTo>
                    <a:pt x="0" y="1317"/>
                  </a:moveTo>
                  <a:lnTo>
                    <a:pt x="2751" y="2293"/>
                  </a:lnTo>
                  <a:lnTo>
                    <a:pt x="6685" y="5310"/>
                  </a:lnTo>
                  <a:lnTo>
                    <a:pt x="12113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707;p34">
              <a:extLst>
                <a:ext uri="{FF2B5EF4-FFF2-40B4-BE49-F238E27FC236}">
                  <a16:creationId xmlns:a16="http://schemas.microsoft.com/office/drawing/2014/main" id="{FE664FF0-4E5D-96A1-539D-9FEF16C61541}"/>
                </a:ext>
              </a:extLst>
            </p:cNvPr>
            <p:cNvSpPr/>
            <p:nvPr/>
          </p:nvSpPr>
          <p:spPr>
            <a:xfrm>
              <a:off x="3258725" y="3855175"/>
              <a:ext cx="8175" cy="61025"/>
            </a:xfrm>
            <a:custGeom>
              <a:avLst/>
              <a:gdLst/>
              <a:ahLst/>
              <a:cxnLst/>
              <a:rect l="l" t="t" r="r" b="b"/>
              <a:pathLst>
                <a:path w="327" h="2441" fill="none" extrusionOk="0">
                  <a:moveTo>
                    <a:pt x="1" y="0"/>
                  </a:moveTo>
                  <a:lnTo>
                    <a:pt x="326" y="244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708;p34">
              <a:extLst>
                <a:ext uri="{FF2B5EF4-FFF2-40B4-BE49-F238E27FC236}">
                  <a16:creationId xmlns:a16="http://schemas.microsoft.com/office/drawing/2014/main" id="{6FA27F20-8303-BC21-E4D1-7F584C3500F7}"/>
                </a:ext>
              </a:extLst>
            </p:cNvPr>
            <p:cNvSpPr/>
            <p:nvPr/>
          </p:nvSpPr>
          <p:spPr>
            <a:xfrm>
              <a:off x="3226200" y="3934650"/>
              <a:ext cx="60275" cy="56975"/>
            </a:xfrm>
            <a:custGeom>
              <a:avLst/>
              <a:gdLst/>
              <a:ahLst/>
              <a:cxnLst/>
              <a:rect l="l" t="t" r="r" b="b"/>
              <a:pathLst>
                <a:path w="2411" h="2279" fill="none" extrusionOk="0">
                  <a:moveTo>
                    <a:pt x="0" y="415"/>
                  </a:moveTo>
                  <a:lnTo>
                    <a:pt x="2411" y="1"/>
                  </a:lnTo>
                  <a:lnTo>
                    <a:pt x="1050" y="2278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709;p34">
              <a:extLst>
                <a:ext uri="{FF2B5EF4-FFF2-40B4-BE49-F238E27FC236}">
                  <a16:creationId xmlns:a16="http://schemas.microsoft.com/office/drawing/2014/main" id="{2D772396-7C64-CE40-9879-8C676B9FA9CD}"/>
                </a:ext>
              </a:extLst>
            </p:cNvPr>
            <p:cNvSpPr/>
            <p:nvPr/>
          </p:nvSpPr>
          <p:spPr>
            <a:xfrm>
              <a:off x="3318250" y="3884375"/>
              <a:ext cx="5200" cy="71000"/>
            </a:xfrm>
            <a:custGeom>
              <a:avLst/>
              <a:gdLst/>
              <a:ahLst/>
              <a:cxnLst/>
              <a:rect l="l" t="t" r="r" b="b"/>
              <a:pathLst>
                <a:path w="208" h="2840" fill="none" extrusionOk="0">
                  <a:moveTo>
                    <a:pt x="208" y="0"/>
                  </a:moveTo>
                  <a:lnTo>
                    <a:pt x="1" y="284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710;p34">
              <a:extLst>
                <a:ext uri="{FF2B5EF4-FFF2-40B4-BE49-F238E27FC236}">
                  <a16:creationId xmlns:a16="http://schemas.microsoft.com/office/drawing/2014/main" id="{5190B08C-5318-C5FD-FC21-F412D8ADC4E3}"/>
                </a:ext>
              </a:extLst>
            </p:cNvPr>
            <p:cNvSpPr/>
            <p:nvPr/>
          </p:nvSpPr>
          <p:spPr>
            <a:xfrm>
              <a:off x="3409200" y="3901000"/>
              <a:ext cx="57700" cy="61400"/>
            </a:xfrm>
            <a:custGeom>
              <a:avLst/>
              <a:gdLst/>
              <a:ahLst/>
              <a:cxnLst/>
              <a:rect l="l" t="t" r="r" b="b"/>
              <a:pathLst>
                <a:path w="2308" h="2456" fill="none" extrusionOk="0">
                  <a:moveTo>
                    <a:pt x="1" y="1"/>
                  </a:moveTo>
                  <a:lnTo>
                    <a:pt x="134" y="1761"/>
                  </a:lnTo>
                  <a:lnTo>
                    <a:pt x="2308" y="2456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711;p34">
              <a:extLst>
                <a:ext uri="{FF2B5EF4-FFF2-40B4-BE49-F238E27FC236}">
                  <a16:creationId xmlns:a16="http://schemas.microsoft.com/office/drawing/2014/main" id="{243AB6A5-7EB7-0E23-963E-3090AA399C0A}"/>
                </a:ext>
              </a:extLst>
            </p:cNvPr>
            <p:cNvSpPr/>
            <p:nvPr/>
          </p:nvSpPr>
          <p:spPr>
            <a:xfrm>
              <a:off x="3460975" y="3858850"/>
              <a:ext cx="39950" cy="38475"/>
            </a:xfrm>
            <a:custGeom>
              <a:avLst/>
              <a:gdLst/>
              <a:ahLst/>
              <a:cxnLst/>
              <a:rect l="l" t="t" r="r" b="b"/>
              <a:pathLst>
                <a:path w="1598" h="1539" fill="none" extrusionOk="0">
                  <a:moveTo>
                    <a:pt x="178" y="1"/>
                  </a:moveTo>
                  <a:lnTo>
                    <a:pt x="0" y="1539"/>
                  </a:lnTo>
                  <a:lnTo>
                    <a:pt x="1598" y="1539"/>
                  </a:lnTo>
                </a:path>
              </a:pathLst>
            </a:custGeom>
            <a:noFill/>
            <a:ln w="4425" cap="rnd" cmpd="sng">
              <a:solidFill>
                <a:srgbClr val="5E882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7" name="Google Shape;1179;p39">
            <a:extLst>
              <a:ext uri="{FF2B5EF4-FFF2-40B4-BE49-F238E27FC236}">
                <a16:creationId xmlns:a16="http://schemas.microsoft.com/office/drawing/2014/main" id="{077C391E-D07D-757C-CC96-36559AD3E557}"/>
              </a:ext>
            </a:extLst>
          </p:cNvPr>
          <p:cNvGrpSpPr/>
          <p:nvPr/>
        </p:nvGrpSpPr>
        <p:grpSpPr>
          <a:xfrm rot="20571965" flipH="1">
            <a:off x="108721" y="4466873"/>
            <a:ext cx="499500" cy="291325"/>
            <a:chOff x="6432427" y="3554249"/>
            <a:chExt cx="499500" cy="291325"/>
          </a:xfrm>
        </p:grpSpPr>
        <p:sp>
          <p:nvSpPr>
            <p:cNvPr id="1218" name="Google Shape;1180;p39">
              <a:extLst>
                <a:ext uri="{FF2B5EF4-FFF2-40B4-BE49-F238E27FC236}">
                  <a16:creationId xmlns:a16="http://schemas.microsoft.com/office/drawing/2014/main" id="{F79FB4E8-9693-0716-4490-C6C95F62A23B}"/>
                </a:ext>
              </a:extLst>
            </p:cNvPr>
            <p:cNvSpPr/>
            <p:nvPr/>
          </p:nvSpPr>
          <p:spPr>
            <a:xfrm>
              <a:off x="6432427" y="3554249"/>
              <a:ext cx="499500" cy="291325"/>
            </a:xfrm>
            <a:custGeom>
              <a:avLst/>
              <a:gdLst/>
              <a:ahLst/>
              <a:cxnLst/>
              <a:rect l="l" t="t" r="r" b="b"/>
              <a:pathLst>
                <a:path w="19980" h="11653" extrusionOk="0">
                  <a:moveTo>
                    <a:pt x="16277" y="0"/>
                  </a:moveTo>
                  <a:cubicBezTo>
                    <a:pt x="15819" y="0"/>
                    <a:pt x="15346" y="34"/>
                    <a:pt x="14878" y="117"/>
                  </a:cubicBezTo>
                  <a:lnTo>
                    <a:pt x="15055" y="1714"/>
                  </a:lnTo>
                  <a:lnTo>
                    <a:pt x="14079" y="443"/>
                  </a:lnTo>
                  <a:lnTo>
                    <a:pt x="10382" y="2217"/>
                  </a:lnTo>
                  <a:lnTo>
                    <a:pt x="10767" y="3933"/>
                  </a:lnTo>
                  <a:lnTo>
                    <a:pt x="9051" y="2912"/>
                  </a:lnTo>
                  <a:lnTo>
                    <a:pt x="6005" y="4761"/>
                  </a:lnTo>
                  <a:lnTo>
                    <a:pt x="6626" y="6329"/>
                  </a:lnTo>
                  <a:lnTo>
                    <a:pt x="4674" y="4850"/>
                  </a:lnTo>
                  <a:cubicBezTo>
                    <a:pt x="4674" y="4850"/>
                    <a:pt x="917" y="7526"/>
                    <a:pt x="0" y="11653"/>
                  </a:cubicBezTo>
                  <a:cubicBezTo>
                    <a:pt x="0" y="11653"/>
                    <a:pt x="9332" y="11002"/>
                    <a:pt x="13576" y="7615"/>
                  </a:cubicBezTo>
                  <a:lnTo>
                    <a:pt x="12630" y="6447"/>
                  </a:lnTo>
                  <a:lnTo>
                    <a:pt x="14848" y="6713"/>
                  </a:lnTo>
                  <a:lnTo>
                    <a:pt x="17348" y="4702"/>
                  </a:lnTo>
                  <a:lnTo>
                    <a:pt x="15795" y="3622"/>
                  </a:lnTo>
                  <a:lnTo>
                    <a:pt x="17495" y="4066"/>
                  </a:lnTo>
                  <a:cubicBezTo>
                    <a:pt x="17495" y="4066"/>
                    <a:pt x="19093" y="2232"/>
                    <a:pt x="19980" y="635"/>
                  </a:cubicBezTo>
                  <a:cubicBezTo>
                    <a:pt x="19980" y="635"/>
                    <a:pt x="18262" y="0"/>
                    <a:pt x="16277" y="0"/>
                  </a:cubicBezTo>
                  <a:close/>
                </a:path>
              </a:pathLst>
            </a:custGeom>
            <a:solidFill>
              <a:srgbClr val="9AD6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181;p39">
              <a:extLst>
                <a:ext uri="{FF2B5EF4-FFF2-40B4-BE49-F238E27FC236}">
                  <a16:creationId xmlns:a16="http://schemas.microsoft.com/office/drawing/2014/main" id="{CDD29FE7-E020-B06C-0E25-1E20D494EBCD}"/>
                </a:ext>
              </a:extLst>
            </p:cNvPr>
            <p:cNvSpPr/>
            <p:nvPr/>
          </p:nvSpPr>
          <p:spPr>
            <a:xfrm>
              <a:off x="6467550" y="3588975"/>
              <a:ext cx="417800" cy="231450"/>
            </a:xfrm>
            <a:custGeom>
              <a:avLst/>
              <a:gdLst/>
              <a:ahLst/>
              <a:cxnLst/>
              <a:rect l="l" t="t" r="r" b="b"/>
              <a:pathLst>
                <a:path w="16712" h="9258" fill="none" extrusionOk="0">
                  <a:moveTo>
                    <a:pt x="0" y="9258"/>
                  </a:moveTo>
                  <a:cubicBezTo>
                    <a:pt x="0" y="9258"/>
                    <a:pt x="3032" y="6833"/>
                    <a:pt x="5309" y="5990"/>
                  </a:cubicBezTo>
                  <a:cubicBezTo>
                    <a:pt x="7587" y="5161"/>
                    <a:pt x="11713" y="3594"/>
                    <a:pt x="13724" y="1790"/>
                  </a:cubicBezTo>
                  <a:cubicBezTo>
                    <a:pt x="15721" y="0"/>
                    <a:pt x="16712" y="15"/>
                    <a:pt x="16712" y="15"/>
                  </a:cubicBez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182;p39">
              <a:extLst>
                <a:ext uri="{FF2B5EF4-FFF2-40B4-BE49-F238E27FC236}">
                  <a16:creationId xmlns:a16="http://schemas.microsoft.com/office/drawing/2014/main" id="{094BC220-6AAC-D741-026F-D2807EDC198F}"/>
                </a:ext>
              </a:extLst>
            </p:cNvPr>
            <p:cNvSpPr/>
            <p:nvPr/>
          </p:nvSpPr>
          <p:spPr>
            <a:xfrm>
              <a:off x="6500450" y="3750900"/>
              <a:ext cx="60275" cy="49575"/>
            </a:xfrm>
            <a:custGeom>
              <a:avLst/>
              <a:gdLst/>
              <a:ahLst/>
              <a:cxnLst/>
              <a:rect l="l" t="t" r="r" b="b"/>
              <a:pathLst>
                <a:path w="2411" h="1983" fill="none" extrusionOk="0">
                  <a:moveTo>
                    <a:pt x="2411" y="1982"/>
                  </a:moveTo>
                  <a:lnTo>
                    <a:pt x="0" y="1805"/>
                  </a:lnTo>
                  <a:lnTo>
                    <a:pt x="444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183;p39">
              <a:extLst>
                <a:ext uri="{FF2B5EF4-FFF2-40B4-BE49-F238E27FC236}">
                  <a16:creationId xmlns:a16="http://schemas.microsoft.com/office/drawing/2014/main" id="{5846DF4C-051D-BF4E-8E9E-FC986F51729A}"/>
                </a:ext>
              </a:extLst>
            </p:cNvPr>
            <p:cNvSpPr/>
            <p:nvPr/>
          </p:nvSpPr>
          <p:spPr>
            <a:xfrm>
              <a:off x="6555175" y="3717625"/>
              <a:ext cx="94300" cy="58825"/>
            </a:xfrm>
            <a:custGeom>
              <a:avLst/>
              <a:gdLst/>
              <a:ahLst/>
              <a:cxnLst/>
              <a:rect l="l" t="t" r="r" b="b"/>
              <a:pathLst>
                <a:path w="3772" h="2353" fill="none" extrusionOk="0">
                  <a:moveTo>
                    <a:pt x="3771" y="2352"/>
                  </a:moveTo>
                  <a:lnTo>
                    <a:pt x="0" y="1716"/>
                  </a:lnTo>
                  <a:lnTo>
                    <a:pt x="355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184;p39">
              <a:extLst>
                <a:ext uri="{FF2B5EF4-FFF2-40B4-BE49-F238E27FC236}">
                  <a16:creationId xmlns:a16="http://schemas.microsoft.com/office/drawing/2014/main" id="{AC3CE3B5-45BF-CFBD-6124-D2490EB0CCB0}"/>
                </a:ext>
              </a:extLst>
            </p:cNvPr>
            <p:cNvSpPr/>
            <p:nvPr/>
          </p:nvSpPr>
          <p:spPr>
            <a:xfrm>
              <a:off x="6634275" y="3676225"/>
              <a:ext cx="79900" cy="61400"/>
            </a:xfrm>
            <a:custGeom>
              <a:avLst/>
              <a:gdLst/>
              <a:ahLst/>
              <a:cxnLst/>
              <a:rect l="l" t="t" r="r" b="b"/>
              <a:pathLst>
                <a:path w="3196" h="2456" fill="none" extrusionOk="0">
                  <a:moveTo>
                    <a:pt x="3195" y="2455"/>
                  </a:moveTo>
                  <a:lnTo>
                    <a:pt x="1" y="1938"/>
                  </a:lnTo>
                  <a:lnTo>
                    <a:pt x="666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185;p39">
              <a:extLst>
                <a:ext uri="{FF2B5EF4-FFF2-40B4-BE49-F238E27FC236}">
                  <a16:creationId xmlns:a16="http://schemas.microsoft.com/office/drawing/2014/main" id="{3DDE0A70-4CD8-DB3E-1E5E-99E09C4CFCFF}"/>
                </a:ext>
              </a:extLst>
            </p:cNvPr>
            <p:cNvSpPr/>
            <p:nvPr/>
          </p:nvSpPr>
          <p:spPr>
            <a:xfrm>
              <a:off x="6708600" y="3652175"/>
              <a:ext cx="55125" cy="44775"/>
            </a:xfrm>
            <a:custGeom>
              <a:avLst/>
              <a:gdLst/>
              <a:ahLst/>
              <a:cxnLst/>
              <a:rect l="l" t="t" r="r" b="b"/>
              <a:pathLst>
                <a:path w="2205" h="1791" fill="none" extrusionOk="0">
                  <a:moveTo>
                    <a:pt x="2204" y="1790"/>
                  </a:moveTo>
                  <a:lnTo>
                    <a:pt x="1" y="1716"/>
                  </a:lnTo>
                  <a:lnTo>
                    <a:pt x="740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186;p39">
              <a:extLst>
                <a:ext uri="{FF2B5EF4-FFF2-40B4-BE49-F238E27FC236}">
                  <a16:creationId xmlns:a16="http://schemas.microsoft.com/office/drawing/2014/main" id="{B00602C8-0735-6C22-5E5C-FF01461B2AF0}"/>
                </a:ext>
              </a:extLst>
            </p:cNvPr>
            <p:cNvSpPr/>
            <p:nvPr/>
          </p:nvSpPr>
          <p:spPr>
            <a:xfrm>
              <a:off x="6765175" y="3613375"/>
              <a:ext cx="52900" cy="57325"/>
            </a:xfrm>
            <a:custGeom>
              <a:avLst/>
              <a:gdLst/>
              <a:ahLst/>
              <a:cxnLst/>
              <a:rect l="l" t="t" r="r" b="b"/>
              <a:pathLst>
                <a:path w="2116" h="2293" fill="none" extrusionOk="0">
                  <a:moveTo>
                    <a:pt x="2115" y="2292"/>
                  </a:moveTo>
                  <a:lnTo>
                    <a:pt x="0" y="2100"/>
                  </a:lnTo>
                  <a:lnTo>
                    <a:pt x="252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187;p39">
              <a:extLst>
                <a:ext uri="{FF2B5EF4-FFF2-40B4-BE49-F238E27FC236}">
                  <a16:creationId xmlns:a16="http://schemas.microsoft.com/office/drawing/2014/main" id="{49012531-47CD-E304-48AF-4E4EB79ED331}"/>
                </a:ext>
              </a:extLst>
            </p:cNvPr>
            <p:cNvSpPr/>
            <p:nvPr/>
          </p:nvSpPr>
          <p:spPr>
            <a:xfrm>
              <a:off x="6822475" y="3574925"/>
              <a:ext cx="42550" cy="52150"/>
            </a:xfrm>
            <a:custGeom>
              <a:avLst/>
              <a:gdLst/>
              <a:ahLst/>
              <a:cxnLst/>
              <a:rect l="l" t="t" r="r" b="b"/>
              <a:pathLst>
                <a:path w="1702" h="2086" fill="none" extrusionOk="0">
                  <a:moveTo>
                    <a:pt x="1701" y="2085"/>
                  </a:moveTo>
                  <a:lnTo>
                    <a:pt x="0" y="1952"/>
                  </a:lnTo>
                  <a:lnTo>
                    <a:pt x="873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16734586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5" name="Google Shape;1305;p40"/>
          <p:cNvGrpSpPr/>
          <p:nvPr/>
        </p:nvGrpSpPr>
        <p:grpSpPr>
          <a:xfrm>
            <a:off x="146125" y="4673425"/>
            <a:ext cx="9067377" cy="85125"/>
            <a:chOff x="0" y="4675850"/>
            <a:chExt cx="9067377" cy="85125"/>
          </a:xfrm>
        </p:grpSpPr>
        <p:sp>
          <p:nvSpPr>
            <p:cNvPr id="1306" name="Google Shape;1306;p40"/>
            <p:cNvSpPr/>
            <p:nvPr/>
          </p:nvSpPr>
          <p:spPr>
            <a:xfrm flipH="1">
              <a:off x="5762748" y="4675850"/>
              <a:ext cx="3304628" cy="84052"/>
            </a:xfrm>
            <a:custGeom>
              <a:avLst/>
              <a:gdLst/>
              <a:ahLst/>
              <a:cxnLst/>
              <a:rect l="l" t="t" r="r" b="b"/>
              <a:pathLst>
                <a:path w="79875" h="2328" extrusionOk="0">
                  <a:moveTo>
                    <a:pt x="2331" y="1"/>
                  </a:moveTo>
                  <a:cubicBezTo>
                    <a:pt x="1885" y="1"/>
                    <a:pt x="1439" y="20"/>
                    <a:pt x="991" y="65"/>
                  </a:cubicBezTo>
                  <a:cubicBezTo>
                    <a:pt x="0" y="169"/>
                    <a:pt x="15" y="1603"/>
                    <a:pt x="1006" y="1677"/>
                  </a:cubicBezTo>
                  <a:cubicBezTo>
                    <a:pt x="3757" y="1855"/>
                    <a:pt x="6478" y="2165"/>
                    <a:pt x="9228" y="2209"/>
                  </a:cubicBezTo>
                  <a:cubicBezTo>
                    <a:pt x="11743" y="2254"/>
                    <a:pt x="14257" y="2254"/>
                    <a:pt x="16771" y="2269"/>
                  </a:cubicBezTo>
                  <a:cubicBezTo>
                    <a:pt x="21917" y="2298"/>
                    <a:pt x="27049" y="2283"/>
                    <a:pt x="32196" y="2298"/>
                  </a:cubicBezTo>
                  <a:cubicBezTo>
                    <a:pt x="42459" y="2298"/>
                    <a:pt x="52737" y="2313"/>
                    <a:pt x="63015" y="2313"/>
                  </a:cubicBezTo>
                  <a:cubicBezTo>
                    <a:pt x="68635" y="2313"/>
                    <a:pt x="74255" y="2313"/>
                    <a:pt x="79875" y="2328"/>
                  </a:cubicBezTo>
                  <a:lnTo>
                    <a:pt x="79875" y="524"/>
                  </a:lnTo>
                  <a:cubicBezTo>
                    <a:pt x="65234" y="538"/>
                    <a:pt x="50593" y="538"/>
                    <a:pt x="35967" y="553"/>
                  </a:cubicBezTo>
                  <a:cubicBezTo>
                    <a:pt x="33083" y="553"/>
                    <a:pt x="30199" y="549"/>
                    <a:pt x="27315" y="549"/>
                  </a:cubicBezTo>
                  <a:cubicBezTo>
                    <a:pt x="24431" y="549"/>
                    <a:pt x="21548" y="553"/>
                    <a:pt x="18664" y="568"/>
                  </a:cubicBezTo>
                  <a:cubicBezTo>
                    <a:pt x="15839" y="583"/>
                    <a:pt x="13000" y="568"/>
                    <a:pt x="10175" y="612"/>
                  </a:cubicBezTo>
                  <a:cubicBezTo>
                    <a:pt x="10078" y="614"/>
                    <a:pt x="9982" y="615"/>
                    <a:pt x="9885" y="615"/>
                  </a:cubicBezTo>
                  <a:cubicBezTo>
                    <a:pt x="7356" y="615"/>
                    <a:pt x="4854" y="1"/>
                    <a:pt x="2331" y="1"/>
                  </a:cubicBezTo>
                  <a:close/>
                </a:path>
              </a:pathLst>
            </a:custGeom>
            <a:solidFill>
              <a:srgbClr val="BA8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40"/>
            <p:cNvSpPr/>
            <p:nvPr/>
          </p:nvSpPr>
          <p:spPr>
            <a:xfrm>
              <a:off x="0" y="4693101"/>
              <a:ext cx="2980136" cy="66802"/>
            </a:xfrm>
            <a:custGeom>
              <a:avLst/>
              <a:gdLst/>
              <a:ahLst/>
              <a:cxnLst/>
              <a:rect l="l" t="t" r="r" b="b"/>
              <a:pathLst>
                <a:path w="79875" h="2328" extrusionOk="0">
                  <a:moveTo>
                    <a:pt x="2331" y="1"/>
                  </a:moveTo>
                  <a:cubicBezTo>
                    <a:pt x="1885" y="1"/>
                    <a:pt x="1439" y="20"/>
                    <a:pt x="991" y="65"/>
                  </a:cubicBezTo>
                  <a:cubicBezTo>
                    <a:pt x="0" y="169"/>
                    <a:pt x="15" y="1603"/>
                    <a:pt x="1006" y="1677"/>
                  </a:cubicBezTo>
                  <a:cubicBezTo>
                    <a:pt x="3757" y="1855"/>
                    <a:pt x="6478" y="2165"/>
                    <a:pt x="9228" y="2209"/>
                  </a:cubicBezTo>
                  <a:cubicBezTo>
                    <a:pt x="11743" y="2254"/>
                    <a:pt x="14257" y="2254"/>
                    <a:pt x="16771" y="2269"/>
                  </a:cubicBezTo>
                  <a:cubicBezTo>
                    <a:pt x="21917" y="2298"/>
                    <a:pt x="27049" y="2283"/>
                    <a:pt x="32196" y="2298"/>
                  </a:cubicBezTo>
                  <a:cubicBezTo>
                    <a:pt x="42459" y="2298"/>
                    <a:pt x="52737" y="2313"/>
                    <a:pt x="63015" y="2313"/>
                  </a:cubicBezTo>
                  <a:cubicBezTo>
                    <a:pt x="68635" y="2313"/>
                    <a:pt x="74255" y="2313"/>
                    <a:pt x="79875" y="2328"/>
                  </a:cubicBezTo>
                  <a:lnTo>
                    <a:pt x="79875" y="524"/>
                  </a:lnTo>
                  <a:cubicBezTo>
                    <a:pt x="65234" y="538"/>
                    <a:pt x="50593" y="538"/>
                    <a:pt x="35967" y="553"/>
                  </a:cubicBezTo>
                  <a:cubicBezTo>
                    <a:pt x="33083" y="553"/>
                    <a:pt x="30199" y="549"/>
                    <a:pt x="27315" y="549"/>
                  </a:cubicBezTo>
                  <a:cubicBezTo>
                    <a:pt x="24431" y="549"/>
                    <a:pt x="21548" y="553"/>
                    <a:pt x="18664" y="568"/>
                  </a:cubicBezTo>
                  <a:cubicBezTo>
                    <a:pt x="15839" y="583"/>
                    <a:pt x="13000" y="568"/>
                    <a:pt x="10175" y="612"/>
                  </a:cubicBezTo>
                  <a:cubicBezTo>
                    <a:pt x="10078" y="614"/>
                    <a:pt x="9982" y="615"/>
                    <a:pt x="9885" y="615"/>
                  </a:cubicBezTo>
                  <a:cubicBezTo>
                    <a:pt x="7356" y="615"/>
                    <a:pt x="4854" y="1"/>
                    <a:pt x="2331" y="1"/>
                  </a:cubicBezTo>
                  <a:close/>
                </a:path>
              </a:pathLst>
            </a:custGeom>
            <a:solidFill>
              <a:srgbClr val="BA8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40"/>
            <p:cNvSpPr/>
            <p:nvPr/>
          </p:nvSpPr>
          <p:spPr>
            <a:xfrm flipH="1">
              <a:off x="2921181" y="4694185"/>
              <a:ext cx="2897912" cy="66790"/>
            </a:xfrm>
            <a:custGeom>
              <a:avLst/>
              <a:gdLst/>
              <a:ahLst/>
              <a:cxnLst/>
              <a:rect l="l" t="t" r="r" b="b"/>
              <a:pathLst>
                <a:path w="80269" h="1850" extrusionOk="0">
                  <a:moveTo>
                    <a:pt x="18732" y="0"/>
                  </a:moveTo>
                  <a:cubicBezTo>
                    <a:pt x="18296" y="0"/>
                    <a:pt x="17859" y="0"/>
                    <a:pt x="17422" y="1"/>
                  </a:cubicBezTo>
                  <a:cubicBezTo>
                    <a:pt x="11610" y="16"/>
                    <a:pt x="5813" y="16"/>
                    <a:pt x="1" y="16"/>
                  </a:cubicBezTo>
                  <a:lnTo>
                    <a:pt x="1" y="1820"/>
                  </a:lnTo>
                  <a:cubicBezTo>
                    <a:pt x="14819" y="1820"/>
                    <a:pt x="29652" y="1835"/>
                    <a:pt x="44471" y="1835"/>
                  </a:cubicBezTo>
                  <a:lnTo>
                    <a:pt x="79062" y="1849"/>
                  </a:lnTo>
                  <a:cubicBezTo>
                    <a:pt x="80269" y="1849"/>
                    <a:pt x="79293" y="326"/>
                    <a:pt x="78088" y="326"/>
                  </a:cubicBezTo>
                  <a:cubicBezTo>
                    <a:pt x="78083" y="326"/>
                    <a:pt x="78077" y="326"/>
                    <a:pt x="78071" y="326"/>
                  </a:cubicBezTo>
                  <a:cubicBezTo>
                    <a:pt x="57966" y="326"/>
                    <a:pt x="38797" y="0"/>
                    <a:pt x="18732" y="0"/>
                  </a:cubicBezTo>
                  <a:close/>
                </a:path>
              </a:pathLst>
            </a:custGeom>
            <a:solidFill>
              <a:srgbClr val="BA8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E9DA938-D8DD-7319-6E84-D63AA897EE6D}"/>
              </a:ext>
            </a:extLst>
          </p:cNvPr>
          <p:cNvGrpSpPr/>
          <p:nvPr/>
        </p:nvGrpSpPr>
        <p:grpSpPr>
          <a:xfrm>
            <a:off x="666750" y="400251"/>
            <a:ext cx="7867650" cy="735495"/>
            <a:chOff x="601190" y="268801"/>
            <a:chExt cx="3246910" cy="735495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29F0BA92-23D3-BA89-E4E4-226090B2BA6E}"/>
                </a:ext>
              </a:extLst>
            </p:cNvPr>
            <p:cNvSpPr/>
            <p:nvPr/>
          </p:nvSpPr>
          <p:spPr>
            <a:xfrm>
              <a:off x="601190" y="268801"/>
              <a:ext cx="3246910" cy="656492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200" kern="1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A93745FB-BC70-4705-C924-622CE28B7BE8}"/>
                </a:ext>
              </a:extLst>
            </p:cNvPr>
            <p:cNvSpPr/>
            <p:nvPr/>
          </p:nvSpPr>
          <p:spPr>
            <a:xfrm>
              <a:off x="670764" y="347804"/>
              <a:ext cx="3111510" cy="656492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kern="100" dirty="0">
                  <a:solidFill>
                    <a:schemeClr val="bg1">
                      <a:lumMod val="10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HƯỚNG DẪN</a:t>
              </a:r>
              <a:endParaRPr lang="en-VN" sz="2200" kern="100" dirty="0">
                <a:solidFill>
                  <a:schemeClr val="bg1">
                    <a:lumMod val="10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6D4C558-0269-7049-41B3-8199178AE87B}"/>
              </a:ext>
            </a:extLst>
          </p:cNvPr>
          <p:cNvSpPr txBox="1"/>
          <p:nvPr/>
        </p:nvSpPr>
        <p:spPr>
          <a:xfrm>
            <a:off x="666750" y="1341646"/>
            <a:ext cx="7867650" cy="958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i="1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 em hãy trình bày theo các ý:</a:t>
            </a:r>
            <a:endParaRPr lang="en-VN" sz="2000" i="1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Tên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sản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phẩm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mẫu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  <a:endParaRPr lang="en-VN" sz="2000" dirty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B6D8D4-0FB9-2C70-AAAE-7C1A36B8E9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334001" y="1433633"/>
            <a:ext cx="3514092" cy="30572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B3C4A3-CEF2-B0DF-4B53-61EB5A6D1044}"/>
              </a:ext>
            </a:extLst>
          </p:cNvPr>
          <p:cNvSpPr txBox="1"/>
          <p:nvPr/>
        </p:nvSpPr>
        <p:spPr>
          <a:xfrm>
            <a:off x="676276" y="2300242"/>
            <a:ext cx="4572000" cy="1881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bộ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phận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chính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của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mô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hình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vi-VN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điện dùng năng lượng mặt trời</a:t>
            </a:r>
            <a:endParaRPr lang="en-VN" sz="2000" dirty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Tên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chi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tiết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để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lắp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ghép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mô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hình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vi-VN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điện dùng năng lượng mặt trời</a:t>
            </a:r>
            <a:endParaRPr lang="en-VN" sz="20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183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eveal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791A676-21EA-60FC-D4E7-89BBFA3CA105}"/>
              </a:ext>
            </a:extLst>
          </p:cNvPr>
          <p:cNvGrpSpPr/>
          <p:nvPr/>
        </p:nvGrpSpPr>
        <p:grpSpPr>
          <a:xfrm>
            <a:off x="384967" y="647682"/>
            <a:ext cx="2294164" cy="666549"/>
            <a:chOff x="601190" y="268801"/>
            <a:chExt cx="3246910" cy="735495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7E0DA3CA-B848-4F28-C07C-51B04CECA2F6}"/>
                </a:ext>
              </a:extLst>
            </p:cNvPr>
            <p:cNvSpPr/>
            <p:nvPr/>
          </p:nvSpPr>
          <p:spPr>
            <a:xfrm>
              <a:off x="601190" y="268801"/>
              <a:ext cx="3246910" cy="656492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200" kern="1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286F48F9-8C5B-4C1C-EF69-A4351F0716C4}"/>
                </a:ext>
              </a:extLst>
            </p:cNvPr>
            <p:cNvSpPr/>
            <p:nvPr/>
          </p:nvSpPr>
          <p:spPr>
            <a:xfrm>
              <a:off x="670764" y="347804"/>
              <a:ext cx="3111510" cy="656492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kern="100" dirty="0">
                  <a:solidFill>
                    <a:schemeClr val="bg1">
                      <a:lumMod val="10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ĐÁP ÁN</a:t>
              </a:r>
              <a:endParaRPr lang="en-VN" sz="2200" kern="100" dirty="0">
                <a:solidFill>
                  <a:schemeClr val="bg1">
                    <a:lumMod val="10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A346ABF-7D33-F238-2A74-1F4491E73ACD}"/>
              </a:ext>
            </a:extLst>
          </p:cNvPr>
          <p:cNvSpPr txBox="1"/>
          <p:nvPr/>
        </p:nvSpPr>
        <p:spPr>
          <a:xfrm>
            <a:off x="384967" y="1427641"/>
            <a:ext cx="4742121" cy="87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nl-NL" sz="18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Tên</a:t>
            </a:r>
            <a:r>
              <a:rPr lang="nl-NL" sz="18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18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sản</a:t>
            </a:r>
            <a:r>
              <a:rPr lang="nl-NL" sz="18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18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phẩm</a:t>
            </a:r>
            <a:r>
              <a:rPr lang="nl-NL" sz="18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18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mẫu</a:t>
            </a:r>
            <a:r>
              <a:rPr lang="nl-NL" sz="18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 </a:t>
            </a:r>
            <a:r>
              <a:rPr lang="nl-NL" sz="1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Mô</a:t>
            </a:r>
            <a:r>
              <a:rPr lang="nl-NL" sz="1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1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hình</a:t>
            </a:r>
            <a:r>
              <a:rPr lang="nl-NL" sz="1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vi-VN" sz="1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điện dùng năng lượng mặt trời</a:t>
            </a:r>
            <a:endParaRPr lang="nl-NL" sz="1800" dirty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6CD8E2-C531-EC34-6351-8E08D55EF641}"/>
              </a:ext>
            </a:extLst>
          </p:cNvPr>
          <p:cNvSpPr txBox="1"/>
          <p:nvPr/>
        </p:nvSpPr>
        <p:spPr>
          <a:xfrm>
            <a:off x="349628" y="2835604"/>
            <a:ext cx="4343334" cy="1702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nl-NL" sz="18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Tên</a:t>
            </a:r>
            <a:r>
              <a:rPr lang="nl-NL" sz="18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18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</a:t>
            </a:r>
            <a:r>
              <a:rPr lang="nl-NL" sz="18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18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chi</a:t>
            </a:r>
            <a:r>
              <a:rPr lang="nl-NL" sz="18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18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tiết</a:t>
            </a:r>
            <a:r>
              <a:rPr lang="nl-NL" sz="18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 </a:t>
            </a:r>
            <a:r>
              <a:rPr lang="nl-NL" sz="1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tấm</a:t>
            </a:r>
            <a:r>
              <a:rPr lang="nl-NL" sz="1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1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lớn</a:t>
            </a:r>
            <a:r>
              <a:rPr lang="nl-NL" sz="1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nl-NL" sz="1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tấm</a:t>
            </a:r>
            <a:r>
              <a:rPr lang="nl-NL" sz="1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1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nhỏ</a:t>
            </a:r>
            <a:r>
              <a:rPr lang="nl-NL" sz="1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nl-NL" sz="1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thanh</a:t>
            </a:r>
            <a:r>
              <a:rPr lang="nl-NL" sz="1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1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chữ</a:t>
            </a:r>
            <a:r>
              <a:rPr lang="nl-NL" sz="1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L </a:t>
            </a:r>
            <a:r>
              <a:rPr lang="nl-NL" sz="1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dài</a:t>
            </a:r>
            <a:r>
              <a:rPr lang="nl-NL" sz="1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nl-NL" sz="1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thanh</a:t>
            </a:r>
            <a:r>
              <a:rPr lang="nl-NL" sz="1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1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thẳng</a:t>
            </a:r>
            <a:r>
              <a:rPr lang="nl-NL" sz="1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3 </a:t>
            </a:r>
            <a:r>
              <a:rPr lang="nl-NL" sz="1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lỗ</a:t>
            </a:r>
            <a:r>
              <a:rPr lang="nl-NL" sz="1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nl-NL" sz="1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tấm</a:t>
            </a:r>
            <a:r>
              <a:rPr lang="nl-NL" sz="1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pin </a:t>
            </a:r>
            <a:r>
              <a:rPr lang="nl-NL" sz="1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mặt</a:t>
            </a:r>
            <a:r>
              <a:rPr lang="nl-NL" sz="1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1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trời</a:t>
            </a:r>
            <a:r>
              <a:rPr lang="nl-NL" sz="1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nl-NL" sz="1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đèn</a:t>
            </a:r>
            <a:r>
              <a:rPr lang="nl-NL" sz="1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LED, vít </a:t>
            </a:r>
            <a:r>
              <a:rPr lang="nl-NL" sz="1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ngắn</a:t>
            </a:r>
            <a:r>
              <a:rPr lang="nl-NL" sz="1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nl-NL" sz="1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đai</a:t>
            </a:r>
            <a:r>
              <a:rPr lang="nl-NL" sz="1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1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ốc</a:t>
            </a:r>
            <a:r>
              <a:rPr lang="nl-NL" sz="1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nl-NL" sz="1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tua</a:t>
            </a:r>
            <a:r>
              <a:rPr lang="nl-NL" sz="1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-vít, </a:t>
            </a:r>
            <a:r>
              <a:rPr lang="nl-NL" sz="1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cờ-lê</a:t>
            </a:r>
            <a:r>
              <a:rPr lang="nl-NL" sz="1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nl-NL" sz="1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đầu</a:t>
            </a:r>
            <a:r>
              <a:rPr lang="nl-NL" sz="1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1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nối</a:t>
            </a:r>
            <a:r>
              <a:rPr lang="nl-NL" sz="1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18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dây</a:t>
            </a:r>
            <a:r>
              <a:rPr lang="nl-NL" sz="18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7E9186-00DE-1D99-312D-B217B936CF7B}"/>
              </a:ext>
            </a:extLst>
          </p:cNvPr>
          <p:cNvSpPr txBox="1"/>
          <p:nvPr/>
        </p:nvSpPr>
        <p:spPr>
          <a:xfrm>
            <a:off x="384967" y="2394104"/>
            <a:ext cx="4591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nl-NL" sz="1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Các</a:t>
            </a: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nl-NL" sz="1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bộ</a:t>
            </a: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nl-NL" sz="1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phận</a:t>
            </a: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nl-NL" sz="1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chính</a:t>
            </a: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:</a:t>
            </a:r>
            <a:endParaRPr lang="en-VN" dirty="0"/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C37573BC-4B88-6D23-4C08-24D8B38BB7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790752" y="2421791"/>
            <a:ext cx="2020640" cy="41381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EBA7863-863C-CF5A-347B-4902547E395F}"/>
              </a:ext>
            </a:extLst>
          </p:cNvPr>
          <p:cNvGrpSpPr/>
          <p:nvPr/>
        </p:nvGrpSpPr>
        <p:grpSpPr>
          <a:xfrm>
            <a:off x="3801072" y="241114"/>
            <a:ext cx="6521116" cy="4464793"/>
            <a:chOff x="3801072" y="241114"/>
            <a:chExt cx="6521116" cy="4464793"/>
          </a:xfrm>
        </p:grpSpPr>
        <p:pic>
          <p:nvPicPr>
            <p:cNvPr id="21" name="Picture 20" descr="A solar panel with wires&#10;&#10;Description automatically generated">
              <a:extLst>
                <a:ext uri="{FF2B5EF4-FFF2-40B4-BE49-F238E27FC236}">
                  <a16:creationId xmlns:a16="http://schemas.microsoft.com/office/drawing/2014/main" id="{E72A3381-A80A-7743-868F-29420F0C0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631768" y="631425"/>
              <a:ext cx="2933957" cy="4074482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A21B594-7DAA-0427-9F0D-AB17A0E7807E}"/>
                </a:ext>
              </a:extLst>
            </p:cNvPr>
            <p:cNvSpPr txBox="1"/>
            <p:nvPr/>
          </p:nvSpPr>
          <p:spPr>
            <a:xfrm>
              <a:off x="3801072" y="241114"/>
              <a:ext cx="45720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1400" dirty="0" err="1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Tấm</a:t>
              </a:r>
              <a:r>
                <a:rPr lang="nl-NL" sz="1400" dirty="0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pin </a:t>
              </a:r>
              <a:r>
                <a:rPr lang="nl-NL" sz="1400" dirty="0" err="1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mặt</a:t>
              </a:r>
              <a:r>
                <a:rPr lang="nl-NL" sz="1400" dirty="0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1400" dirty="0" err="1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trời</a:t>
              </a:r>
              <a:endParaRPr lang="en-VN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9EF1812-48EC-A364-13B5-F1E2F69BA761}"/>
                </a:ext>
              </a:extLst>
            </p:cNvPr>
            <p:cNvSpPr txBox="1"/>
            <p:nvPr/>
          </p:nvSpPr>
          <p:spPr>
            <a:xfrm>
              <a:off x="5750188" y="253439"/>
              <a:ext cx="45720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1400" dirty="0" err="1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Đèn</a:t>
              </a:r>
              <a:r>
                <a:rPr lang="nl-NL" sz="1400" dirty="0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LED</a:t>
              </a:r>
              <a:endParaRPr lang="en-VN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3BEEB766-8C47-6E36-61FE-C45F3B4324A8}"/>
              </a:ext>
            </a:extLst>
          </p:cNvPr>
          <p:cNvSpPr txBox="1"/>
          <p:nvPr/>
        </p:nvSpPr>
        <p:spPr>
          <a:xfrm>
            <a:off x="4812746" y="4665428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14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Giá</a:t>
            </a:r>
            <a:r>
              <a:rPr lang="nl-NL" sz="14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14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đỡ</a:t>
            </a:r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7919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eveal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3" name="Google Shape;1193;p40"/>
          <p:cNvSpPr txBox="1">
            <a:spLocks noGrp="1"/>
          </p:cNvSpPr>
          <p:nvPr>
            <p:ph type="subTitle" idx="1"/>
          </p:nvPr>
        </p:nvSpPr>
        <p:spPr>
          <a:xfrm>
            <a:off x="631200" y="1684873"/>
            <a:ext cx="658550" cy="68459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4" name="Google Shape;1194;p40"/>
          <p:cNvSpPr txBox="1">
            <a:spLocks noGrp="1"/>
          </p:cNvSpPr>
          <p:nvPr>
            <p:ph type="subTitle" idx="2"/>
          </p:nvPr>
        </p:nvSpPr>
        <p:spPr>
          <a:xfrm>
            <a:off x="979799" y="1635919"/>
            <a:ext cx="3326190" cy="5547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nl-NL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Ôn</a:t>
            </a:r>
            <a:r>
              <a:rPr lang="nl-NL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nl-NL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kiến</a:t>
            </a:r>
            <a:r>
              <a:rPr lang="nl-NL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nl-NL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nl-NL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nl-NL" sz="2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VN" sz="20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195" name="Google Shape;1195;p40"/>
          <p:cNvSpPr txBox="1">
            <a:spLocks noGrp="1"/>
          </p:cNvSpPr>
          <p:nvPr>
            <p:ph type="subTitle" idx="3"/>
          </p:nvPr>
        </p:nvSpPr>
        <p:spPr>
          <a:xfrm>
            <a:off x="494295" y="2361855"/>
            <a:ext cx="953724" cy="75486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6" name="Google Shape;1196;p40"/>
          <p:cNvSpPr txBox="1">
            <a:spLocks noGrp="1"/>
          </p:cNvSpPr>
          <p:nvPr>
            <p:ph type="subTitle" idx="4"/>
          </p:nvPr>
        </p:nvSpPr>
        <p:spPr>
          <a:xfrm>
            <a:off x="1264114" y="2369000"/>
            <a:ext cx="4905972" cy="104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lnSpc>
                <a:spcPct val="150000"/>
              </a:lnSpc>
            </a:pPr>
            <a:r>
              <a:rPr lang="vi-VN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 nhà tìm hiểu các chi tiết, cách lắp ráp, vận hành được mô hình điện mặt trời. 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99" name="Google Shape;1199;p40"/>
          <p:cNvGrpSpPr/>
          <p:nvPr/>
        </p:nvGrpSpPr>
        <p:grpSpPr>
          <a:xfrm>
            <a:off x="203519" y="3368183"/>
            <a:ext cx="871187" cy="1363769"/>
            <a:chOff x="3113425" y="3347900"/>
            <a:chExt cx="511350" cy="800475"/>
          </a:xfrm>
        </p:grpSpPr>
        <p:sp>
          <p:nvSpPr>
            <p:cNvPr id="1200" name="Google Shape;1200;p40"/>
            <p:cNvSpPr/>
            <p:nvPr/>
          </p:nvSpPr>
          <p:spPr>
            <a:xfrm>
              <a:off x="3113425" y="3347900"/>
              <a:ext cx="511350" cy="279175"/>
            </a:xfrm>
            <a:custGeom>
              <a:avLst/>
              <a:gdLst/>
              <a:ahLst/>
              <a:cxnLst/>
              <a:rect l="l" t="t" r="r" b="b"/>
              <a:pathLst>
                <a:path w="20454" h="11167" extrusionOk="0">
                  <a:moveTo>
                    <a:pt x="13512" y="0"/>
                  </a:moveTo>
                  <a:cubicBezTo>
                    <a:pt x="10961" y="0"/>
                    <a:pt x="9895" y="2456"/>
                    <a:pt x="9895" y="2456"/>
                  </a:cubicBezTo>
                  <a:cubicBezTo>
                    <a:pt x="9895" y="2456"/>
                    <a:pt x="9169" y="147"/>
                    <a:pt x="7010" y="147"/>
                  </a:cubicBezTo>
                  <a:cubicBezTo>
                    <a:pt x="6277" y="147"/>
                    <a:pt x="5380" y="413"/>
                    <a:pt x="4290" y="1125"/>
                  </a:cubicBezTo>
                  <a:cubicBezTo>
                    <a:pt x="1" y="3920"/>
                    <a:pt x="4083" y="8238"/>
                    <a:pt x="6434" y="8637"/>
                  </a:cubicBezTo>
                  <a:cubicBezTo>
                    <a:pt x="9140" y="9111"/>
                    <a:pt x="10264" y="11166"/>
                    <a:pt x="10264" y="11166"/>
                  </a:cubicBezTo>
                  <a:cubicBezTo>
                    <a:pt x="10264" y="11166"/>
                    <a:pt x="11876" y="8830"/>
                    <a:pt x="14331" y="8578"/>
                  </a:cubicBezTo>
                  <a:cubicBezTo>
                    <a:pt x="16801" y="8312"/>
                    <a:pt x="20454" y="3018"/>
                    <a:pt x="16062" y="711"/>
                  </a:cubicBezTo>
                  <a:cubicBezTo>
                    <a:pt x="15085" y="199"/>
                    <a:pt x="14238" y="0"/>
                    <a:pt x="13512" y="0"/>
                  </a:cubicBezTo>
                  <a:close/>
                </a:path>
              </a:pathLst>
            </a:custGeom>
            <a:solidFill>
              <a:srgbClr val="F49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0"/>
            <p:cNvSpPr/>
            <p:nvPr/>
          </p:nvSpPr>
          <p:spPr>
            <a:xfrm>
              <a:off x="3139325" y="3577275"/>
              <a:ext cx="455875" cy="279025"/>
            </a:xfrm>
            <a:custGeom>
              <a:avLst/>
              <a:gdLst/>
              <a:ahLst/>
              <a:cxnLst/>
              <a:rect l="l" t="t" r="r" b="b"/>
              <a:pathLst>
                <a:path w="18235" h="11161" extrusionOk="0">
                  <a:moveTo>
                    <a:pt x="5549" y="0"/>
                  </a:moveTo>
                  <a:cubicBezTo>
                    <a:pt x="4334" y="0"/>
                    <a:pt x="3206" y="521"/>
                    <a:pt x="2351" y="1755"/>
                  </a:cubicBezTo>
                  <a:cubicBezTo>
                    <a:pt x="0" y="5348"/>
                    <a:pt x="3120" y="8469"/>
                    <a:pt x="5398" y="8617"/>
                  </a:cubicBezTo>
                  <a:cubicBezTo>
                    <a:pt x="8385" y="8824"/>
                    <a:pt x="8903" y="11160"/>
                    <a:pt x="8903" y="11160"/>
                  </a:cubicBezTo>
                  <a:cubicBezTo>
                    <a:pt x="9036" y="9386"/>
                    <a:pt x="12497" y="8040"/>
                    <a:pt x="13665" y="7818"/>
                  </a:cubicBezTo>
                  <a:cubicBezTo>
                    <a:pt x="14833" y="7611"/>
                    <a:pt x="18235" y="3382"/>
                    <a:pt x="14730" y="1311"/>
                  </a:cubicBezTo>
                  <a:cubicBezTo>
                    <a:pt x="13572" y="627"/>
                    <a:pt x="12580" y="398"/>
                    <a:pt x="11769" y="398"/>
                  </a:cubicBezTo>
                  <a:cubicBezTo>
                    <a:pt x="10124" y="398"/>
                    <a:pt x="9228" y="1341"/>
                    <a:pt x="9228" y="1341"/>
                  </a:cubicBezTo>
                  <a:cubicBezTo>
                    <a:pt x="8037" y="510"/>
                    <a:pt x="6750" y="0"/>
                    <a:pt x="5549" y="0"/>
                  </a:cubicBezTo>
                  <a:close/>
                </a:path>
              </a:pathLst>
            </a:custGeom>
            <a:solidFill>
              <a:srgbClr val="F49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0"/>
            <p:cNvSpPr/>
            <p:nvPr/>
          </p:nvSpPr>
          <p:spPr>
            <a:xfrm>
              <a:off x="3118250" y="3802425"/>
              <a:ext cx="475100" cy="262775"/>
            </a:xfrm>
            <a:custGeom>
              <a:avLst/>
              <a:gdLst/>
              <a:ahLst/>
              <a:cxnLst/>
              <a:rect l="l" t="t" r="r" b="b"/>
              <a:pathLst>
                <a:path w="19004" h="10511" extrusionOk="0">
                  <a:moveTo>
                    <a:pt x="4890" y="1"/>
                  </a:moveTo>
                  <a:cubicBezTo>
                    <a:pt x="3768" y="1"/>
                    <a:pt x="2712" y="502"/>
                    <a:pt x="2041" y="1799"/>
                  </a:cubicBezTo>
                  <a:cubicBezTo>
                    <a:pt x="0" y="5748"/>
                    <a:pt x="3402" y="8528"/>
                    <a:pt x="5783" y="8617"/>
                  </a:cubicBezTo>
                  <a:cubicBezTo>
                    <a:pt x="8164" y="8721"/>
                    <a:pt x="9702" y="10510"/>
                    <a:pt x="9702" y="10510"/>
                  </a:cubicBezTo>
                  <a:cubicBezTo>
                    <a:pt x="9716" y="9889"/>
                    <a:pt x="11964" y="8676"/>
                    <a:pt x="14508" y="7966"/>
                  </a:cubicBezTo>
                  <a:cubicBezTo>
                    <a:pt x="17052" y="7242"/>
                    <a:pt x="19004" y="1711"/>
                    <a:pt x="14833" y="794"/>
                  </a:cubicBezTo>
                  <a:cubicBezTo>
                    <a:pt x="14397" y="699"/>
                    <a:pt x="13998" y="657"/>
                    <a:pt x="13632" y="657"/>
                  </a:cubicBezTo>
                  <a:cubicBezTo>
                    <a:pt x="10519" y="657"/>
                    <a:pt x="9879" y="3737"/>
                    <a:pt x="9879" y="3737"/>
                  </a:cubicBezTo>
                  <a:cubicBezTo>
                    <a:pt x="9750" y="2089"/>
                    <a:pt x="7182" y="1"/>
                    <a:pt x="4890" y="1"/>
                  </a:cubicBezTo>
                  <a:close/>
                </a:path>
              </a:pathLst>
            </a:custGeom>
            <a:solidFill>
              <a:srgbClr val="F49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0"/>
            <p:cNvSpPr/>
            <p:nvPr/>
          </p:nvSpPr>
          <p:spPr>
            <a:xfrm>
              <a:off x="3341925" y="3496525"/>
              <a:ext cx="46225" cy="651850"/>
            </a:xfrm>
            <a:custGeom>
              <a:avLst/>
              <a:gdLst/>
              <a:ahLst/>
              <a:cxnLst/>
              <a:rect l="l" t="t" r="r" b="b"/>
              <a:pathLst>
                <a:path w="1849" h="26074" extrusionOk="0">
                  <a:moveTo>
                    <a:pt x="932" y="1"/>
                  </a:moveTo>
                  <a:lnTo>
                    <a:pt x="0" y="26074"/>
                  </a:lnTo>
                  <a:lnTo>
                    <a:pt x="1849" y="26074"/>
                  </a:lnTo>
                  <a:lnTo>
                    <a:pt x="1376" y="1"/>
                  </a:lnTo>
                  <a:close/>
                </a:path>
              </a:pathLst>
            </a:custGeom>
            <a:solidFill>
              <a:srgbClr val="22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40"/>
            <p:cNvSpPr/>
            <p:nvPr/>
          </p:nvSpPr>
          <p:spPr>
            <a:xfrm>
              <a:off x="3220650" y="3406325"/>
              <a:ext cx="279900" cy="115750"/>
            </a:xfrm>
            <a:custGeom>
              <a:avLst/>
              <a:gdLst/>
              <a:ahLst/>
              <a:cxnLst/>
              <a:rect l="l" t="t" r="r" b="b"/>
              <a:pathLst>
                <a:path w="11196" h="4630" fill="none" extrusionOk="0">
                  <a:moveTo>
                    <a:pt x="1" y="917"/>
                  </a:moveTo>
                  <a:lnTo>
                    <a:pt x="6020" y="4629"/>
                  </a:lnTo>
                  <a:lnTo>
                    <a:pt x="11196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40"/>
            <p:cNvSpPr/>
            <p:nvPr/>
          </p:nvSpPr>
          <p:spPr>
            <a:xfrm>
              <a:off x="3220650" y="3398925"/>
              <a:ext cx="46250" cy="73975"/>
            </a:xfrm>
            <a:custGeom>
              <a:avLst/>
              <a:gdLst/>
              <a:ahLst/>
              <a:cxnLst/>
              <a:rect l="l" t="t" r="r" b="b"/>
              <a:pathLst>
                <a:path w="1850" h="2959" fill="none" extrusionOk="0">
                  <a:moveTo>
                    <a:pt x="1687" y="1"/>
                  </a:moveTo>
                  <a:lnTo>
                    <a:pt x="1849" y="2352"/>
                  </a:lnTo>
                  <a:lnTo>
                    <a:pt x="1" y="2958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0"/>
            <p:cNvSpPr/>
            <p:nvPr/>
          </p:nvSpPr>
          <p:spPr>
            <a:xfrm>
              <a:off x="3302350" y="3409275"/>
              <a:ext cx="4100" cy="70275"/>
            </a:xfrm>
            <a:custGeom>
              <a:avLst/>
              <a:gdLst/>
              <a:ahLst/>
              <a:cxnLst/>
              <a:rect l="l" t="t" r="r" b="b"/>
              <a:pathLst>
                <a:path w="164" h="2811" fill="none" extrusionOk="0">
                  <a:moveTo>
                    <a:pt x="164" y="1"/>
                  </a:moveTo>
                  <a:lnTo>
                    <a:pt x="1" y="281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0"/>
            <p:cNvSpPr/>
            <p:nvPr/>
          </p:nvSpPr>
          <p:spPr>
            <a:xfrm>
              <a:off x="3274250" y="3459575"/>
              <a:ext cx="59550" cy="54000"/>
            </a:xfrm>
            <a:custGeom>
              <a:avLst/>
              <a:gdLst/>
              <a:ahLst/>
              <a:cxnLst/>
              <a:rect l="l" t="t" r="r" b="b"/>
              <a:pathLst>
                <a:path w="2382" h="2160" fill="none" extrusionOk="0">
                  <a:moveTo>
                    <a:pt x="1" y="2159"/>
                  </a:moveTo>
                  <a:lnTo>
                    <a:pt x="2382" y="1582"/>
                  </a:lnTo>
                  <a:lnTo>
                    <a:pt x="2278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0"/>
            <p:cNvSpPr/>
            <p:nvPr/>
          </p:nvSpPr>
          <p:spPr>
            <a:xfrm>
              <a:off x="3406250" y="3444400"/>
              <a:ext cx="25" cy="46250"/>
            </a:xfrm>
            <a:custGeom>
              <a:avLst/>
              <a:gdLst/>
              <a:ahLst/>
              <a:cxnLst/>
              <a:rect l="l" t="t" r="r" b="b"/>
              <a:pathLst>
                <a:path w="1" h="1850" fill="none" extrusionOk="0">
                  <a:moveTo>
                    <a:pt x="1" y="1"/>
                  </a:moveTo>
                  <a:lnTo>
                    <a:pt x="1" y="184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0"/>
            <p:cNvSpPr/>
            <p:nvPr/>
          </p:nvSpPr>
          <p:spPr>
            <a:xfrm>
              <a:off x="3442850" y="3391175"/>
              <a:ext cx="57700" cy="81725"/>
            </a:xfrm>
            <a:custGeom>
              <a:avLst/>
              <a:gdLst/>
              <a:ahLst/>
              <a:cxnLst/>
              <a:rect l="l" t="t" r="r" b="b"/>
              <a:pathLst>
                <a:path w="2308" h="3269" fill="none" extrusionOk="0">
                  <a:moveTo>
                    <a:pt x="1" y="0"/>
                  </a:moveTo>
                  <a:lnTo>
                    <a:pt x="1" y="2677"/>
                  </a:lnTo>
                  <a:lnTo>
                    <a:pt x="2308" y="3268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0"/>
            <p:cNvSpPr/>
            <p:nvPr/>
          </p:nvSpPr>
          <p:spPr>
            <a:xfrm>
              <a:off x="3471700" y="3398925"/>
              <a:ext cx="35875" cy="33300"/>
            </a:xfrm>
            <a:custGeom>
              <a:avLst/>
              <a:gdLst/>
              <a:ahLst/>
              <a:cxnLst/>
              <a:rect l="l" t="t" r="r" b="b"/>
              <a:pathLst>
                <a:path w="1435" h="1332" fill="none" extrusionOk="0">
                  <a:moveTo>
                    <a:pt x="0" y="1"/>
                  </a:moveTo>
                  <a:lnTo>
                    <a:pt x="0" y="1332"/>
                  </a:lnTo>
                  <a:lnTo>
                    <a:pt x="1435" y="1332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0"/>
            <p:cNvSpPr/>
            <p:nvPr/>
          </p:nvSpPr>
          <p:spPr>
            <a:xfrm>
              <a:off x="3388125" y="3510225"/>
              <a:ext cx="54750" cy="25"/>
            </a:xfrm>
            <a:custGeom>
              <a:avLst/>
              <a:gdLst/>
              <a:ahLst/>
              <a:cxnLst/>
              <a:rect l="l" t="t" r="r" b="b"/>
              <a:pathLst>
                <a:path w="2190" h="1" fill="none" extrusionOk="0">
                  <a:moveTo>
                    <a:pt x="1" y="0"/>
                  </a:moveTo>
                  <a:lnTo>
                    <a:pt x="2190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0"/>
            <p:cNvSpPr/>
            <p:nvPr/>
          </p:nvSpPr>
          <p:spPr>
            <a:xfrm>
              <a:off x="3208825" y="3643325"/>
              <a:ext cx="280275" cy="103175"/>
            </a:xfrm>
            <a:custGeom>
              <a:avLst/>
              <a:gdLst/>
              <a:ahLst/>
              <a:cxnLst/>
              <a:rect l="l" t="t" r="r" b="b"/>
              <a:pathLst>
                <a:path w="11211" h="4127" fill="none" extrusionOk="0">
                  <a:moveTo>
                    <a:pt x="0" y="459"/>
                  </a:moveTo>
                  <a:lnTo>
                    <a:pt x="6655" y="4126"/>
                  </a:lnTo>
                  <a:lnTo>
                    <a:pt x="11210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0"/>
            <p:cNvSpPr/>
            <p:nvPr/>
          </p:nvSpPr>
          <p:spPr>
            <a:xfrm>
              <a:off x="3213625" y="3631475"/>
              <a:ext cx="45125" cy="58450"/>
            </a:xfrm>
            <a:custGeom>
              <a:avLst/>
              <a:gdLst/>
              <a:ahLst/>
              <a:cxnLst/>
              <a:rect l="l" t="t" r="r" b="b"/>
              <a:pathLst>
                <a:path w="1805" h="2338" fill="none" extrusionOk="0">
                  <a:moveTo>
                    <a:pt x="1" y="2337"/>
                  </a:moveTo>
                  <a:lnTo>
                    <a:pt x="1805" y="2027"/>
                  </a:lnTo>
                  <a:lnTo>
                    <a:pt x="1805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0"/>
            <p:cNvSpPr/>
            <p:nvPr/>
          </p:nvSpPr>
          <p:spPr>
            <a:xfrm>
              <a:off x="3298675" y="3649975"/>
              <a:ext cx="25" cy="54375"/>
            </a:xfrm>
            <a:custGeom>
              <a:avLst/>
              <a:gdLst/>
              <a:ahLst/>
              <a:cxnLst/>
              <a:rect l="l" t="t" r="r" b="b"/>
              <a:pathLst>
                <a:path w="1" h="2175" fill="none" extrusionOk="0">
                  <a:moveTo>
                    <a:pt x="0" y="0"/>
                  </a:moveTo>
                  <a:lnTo>
                    <a:pt x="0" y="2174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40"/>
            <p:cNvSpPr/>
            <p:nvPr/>
          </p:nvSpPr>
          <p:spPr>
            <a:xfrm>
              <a:off x="3274250" y="3660700"/>
              <a:ext cx="55500" cy="79125"/>
            </a:xfrm>
            <a:custGeom>
              <a:avLst/>
              <a:gdLst/>
              <a:ahLst/>
              <a:cxnLst/>
              <a:rect l="l" t="t" r="r" b="b"/>
              <a:pathLst>
                <a:path w="2220" h="3165" fill="none" extrusionOk="0">
                  <a:moveTo>
                    <a:pt x="1" y="3165"/>
                  </a:moveTo>
                  <a:lnTo>
                    <a:pt x="2219" y="2425"/>
                  </a:lnTo>
                  <a:lnTo>
                    <a:pt x="2219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40"/>
            <p:cNvSpPr/>
            <p:nvPr/>
          </p:nvSpPr>
          <p:spPr>
            <a:xfrm>
              <a:off x="3310125" y="3737950"/>
              <a:ext cx="42900" cy="25550"/>
            </a:xfrm>
            <a:custGeom>
              <a:avLst/>
              <a:gdLst/>
              <a:ahLst/>
              <a:cxnLst/>
              <a:rect l="l" t="t" r="r" b="b"/>
              <a:pathLst>
                <a:path w="1716" h="1022" fill="none" extrusionOk="0">
                  <a:moveTo>
                    <a:pt x="0" y="1021"/>
                  </a:moveTo>
                  <a:lnTo>
                    <a:pt x="1716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0"/>
            <p:cNvSpPr/>
            <p:nvPr/>
          </p:nvSpPr>
          <p:spPr>
            <a:xfrm>
              <a:off x="3395900" y="3672150"/>
              <a:ext cx="79150" cy="54000"/>
            </a:xfrm>
            <a:custGeom>
              <a:avLst/>
              <a:gdLst/>
              <a:ahLst/>
              <a:cxnLst/>
              <a:rect l="l" t="t" r="r" b="b"/>
              <a:pathLst>
                <a:path w="3166" h="2160" fill="none" extrusionOk="0">
                  <a:moveTo>
                    <a:pt x="1" y="1"/>
                  </a:moveTo>
                  <a:lnTo>
                    <a:pt x="134" y="1967"/>
                  </a:lnTo>
                  <a:lnTo>
                    <a:pt x="3165" y="216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0"/>
            <p:cNvSpPr/>
            <p:nvPr/>
          </p:nvSpPr>
          <p:spPr>
            <a:xfrm>
              <a:off x="3442850" y="3637775"/>
              <a:ext cx="56225" cy="44375"/>
            </a:xfrm>
            <a:custGeom>
              <a:avLst/>
              <a:gdLst/>
              <a:ahLst/>
              <a:cxnLst/>
              <a:rect l="l" t="t" r="r" b="b"/>
              <a:pathLst>
                <a:path w="2249" h="1775" fill="none" extrusionOk="0">
                  <a:moveTo>
                    <a:pt x="1" y="0"/>
                  </a:moveTo>
                  <a:lnTo>
                    <a:pt x="1" y="1775"/>
                  </a:lnTo>
                  <a:lnTo>
                    <a:pt x="2249" y="1568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40"/>
            <p:cNvSpPr/>
            <p:nvPr/>
          </p:nvSpPr>
          <p:spPr>
            <a:xfrm>
              <a:off x="3198100" y="3858850"/>
              <a:ext cx="302825" cy="132775"/>
            </a:xfrm>
            <a:custGeom>
              <a:avLst/>
              <a:gdLst/>
              <a:ahLst/>
              <a:cxnLst/>
              <a:rect l="l" t="t" r="r" b="b"/>
              <a:pathLst>
                <a:path w="12113" h="5311" fill="none" extrusionOk="0">
                  <a:moveTo>
                    <a:pt x="0" y="1317"/>
                  </a:moveTo>
                  <a:lnTo>
                    <a:pt x="2751" y="2293"/>
                  </a:lnTo>
                  <a:lnTo>
                    <a:pt x="6685" y="5310"/>
                  </a:lnTo>
                  <a:lnTo>
                    <a:pt x="12113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40"/>
            <p:cNvSpPr/>
            <p:nvPr/>
          </p:nvSpPr>
          <p:spPr>
            <a:xfrm>
              <a:off x="3258725" y="3855175"/>
              <a:ext cx="8175" cy="61025"/>
            </a:xfrm>
            <a:custGeom>
              <a:avLst/>
              <a:gdLst/>
              <a:ahLst/>
              <a:cxnLst/>
              <a:rect l="l" t="t" r="r" b="b"/>
              <a:pathLst>
                <a:path w="327" h="2441" fill="none" extrusionOk="0">
                  <a:moveTo>
                    <a:pt x="1" y="0"/>
                  </a:moveTo>
                  <a:lnTo>
                    <a:pt x="326" y="244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40"/>
            <p:cNvSpPr/>
            <p:nvPr/>
          </p:nvSpPr>
          <p:spPr>
            <a:xfrm>
              <a:off x="3226200" y="3934650"/>
              <a:ext cx="60275" cy="56975"/>
            </a:xfrm>
            <a:custGeom>
              <a:avLst/>
              <a:gdLst/>
              <a:ahLst/>
              <a:cxnLst/>
              <a:rect l="l" t="t" r="r" b="b"/>
              <a:pathLst>
                <a:path w="2411" h="2279" fill="none" extrusionOk="0">
                  <a:moveTo>
                    <a:pt x="0" y="415"/>
                  </a:moveTo>
                  <a:lnTo>
                    <a:pt x="2411" y="1"/>
                  </a:lnTo>
                  <a:lnTo>
                    <a:pt x="1050" y="2278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40"/>
            <p:cNvSpPr/>
            <p:nvPr/>
          </p:nvSpPr>
          <p:spPr>
            <a:xfrm>
              <a:off x="3318250" y="3884375"/>
              <a:ext cx="5200" cy="71000"/>
            </a:xfrm>
            <a:custGeom>
              <a:avLst/>
              <a:gdLst/>
              <a:ahLst/>
              <a:cxnLst/>
              <a:rect l="l" t="t" r="r" b="b"/>
              <a:pathLst>
                <a:path w="208" h="2840" fill="none" extrusionOk="0">
                  <a:moveTo>
                    <a:pt x="208" y="0"/>
                  </a:moveTo>
                  <a:lnTo>
                    <a:pt x="1" y="284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40"/>
            <p:cNvSpPr/>
            <p:nvPr/>
          </p:nvSpPr>
          <p:spPr>
            <a:xfrm>
              <a:off x="3409200" y="3901000"/>
              <a:ext cx="57700" cy="61400"/>
            </a:xfrm>
            <a:custGeom>
              <a:avLst/>
              <a:gdLst/>
              <a:ahLst/>
              <a:cxnLst/>
              <a:rect l="l" t="t" r="r" b="b"/>
              <a:pathLst>
                <a:path w="2308" h="2456" fill="none" extrusionOk="0">
                  <a:moveTo>
                    <a:pt x="1" y="1"/>
                  </a:moveTo>
                  <a:lnTo>
                    <a:pt x="134" y="1761"/>
                  </a:lnTo>
                  <a:lnTo>
                    <a:pt x="2308" y="2456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40"/>
            <p:cNvSpPr/>
            <p:nvPr/>
          </p:nvSpPr>
          <p:spPr>
            <a:xfrm>
              <a:off x="3460975" y="3858850"/>
              <a:ext cx="39950" cy="38475"/>
            </a:xfrm>
            <a:custGeom>
              <a:avLst/>
              <a:gdLst/>
              <a:ahLst/>
              <a:cxnLst/>
              <a:rect l="l" t="t" r="r" b="b"/>
              <a:pathLst>
                <a:path w="1598" h="1539" fill="none" extrusionOk="0">
                  <a:moveTo>
                    <a:pt x="178" y="1"/>
                  </a:moveTo>
                  <a:lnTo>
                    <a:pt x="0" y="1539"/>
                  </a:lnTo>
                  <a:lnTo>
                    <a:pt x="1598" y="1539"/>
                  </a:lnTo>
                </a:path>
              </a:pathLst>
            </a:custGeom>
            <a:noFill/>
            <a:ln w="4425" cap="rnd" cmpd="sng">
              <a:solidFill>
                <a:srgbClr val="5E882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25" name="Google Shape;1225;p40"/>
          <p:cNvSpPr/>
          <p:nvPr/>
        </p:nvSpPr>
        <p:spPr>
          <a:xfrm rot="8856109">
            <a:off x="5836027" y="1707234"/>
            <a:ext cx="3450318" cy="3116872"/>
          </a:xfrm>
          <a:custGeom>
            <a:avLst/>
            <a:gdLst/>
            <a:ahLst/>
            <a:cxnLst/>
            <a:rect l="l" t="t" r="r" b="b"/>
            <a:pathLst>
              <a:path w="30145" h="26308" extrusionOk="0">
                <a:moveTo>
                  <a:pt x="13815" y="0"/>
                </a:moveTo>
                <a:cubicBezTo>
                  <a:pt x="11335" y="0"/>
                  <a:pt x="9542" y="1164"/>
                  <a:pt x="8003" y="3064"/>
                </a:cubicBezTo>
                <a:cubicBezTo>
                  <a:pt x="6415" y="5027"/>
                  <a:pt x="4292" y="6392"/>
                  <a:pt x="2704" y="8337"/>
                </a:cubicBezTo>
                <a:cubicBezTo>
                  <a:pt x="1838" y="9389"/>
                  <a:pt x="1384" y="10719"/>
                  <a:pt x="1036" y="12039"/>
                </a:cubicBezTo>
                <a:cubicBezTo>
                  <a:pt x="268" y="14965"/>
                  <a:pt x="1" y="18141"/>
                  <a:pt x="1062" y="20978"/>
                </a:cubicBezTo>
                <a:cubicBezTo>
                  <a:pt x="2124" y="23815"/>
                  <a:pt x="4747" y="26205"/>
                  <a:pt x="7771" y="26304"/>
                </a:cubicBezTo>
                <a:cubicBezTo>
                  <a:pt x="7842" y="26306"/>
                  <a:pt x="7913" y="26308"/>
                  <a:pt x="7984" y="26308"/>
                </a:cubicBezTo>
                <a:cubicBezTo>
                  <a:pt x="8567" y="26308"/>
                  <a:pt x="9153" y="26205"/>
                  <a:pt x="9653" y="25911"/>
                </a:cubicBezTo>
                <a:cubicBezTo>
                  <a:pt x="11143" y="25046"/>
                  <a:pt x="11393" y="22851"/>
                  <a:pt x="12838" y="21905"/>
                </a:cubicBezTo>
                <a:cubicBezTo>
                  <a:pt x="13552" y="21442"/>
                  <a:pt x="14453" y="21361"/>
                  <a:pt x="15300" y="21317"/>
                </a:cubicBezTo>
                <a:cubicBezTo>
                  <a:pt x="16097" y="21277"/>
                  <a:pt x="16894" y="21256"/>
                  <a:pt x="17692" y="21256"/>
                </a:cubicBezTo>
                <a:cubicBezTo>
                  <a:pt x="19021" y="21256"/>
                  <a:pt x="20352" y="21312"/>
                  <a:pt x="21679" y="21424"/>
                </a:cubicBezTo>
                <a:cubicBezTo>
                  <a:pt x="22181" y="21471"/>
                  <a:pt x="22689" y="21524"/>
                  <a:pt x="23195" y="21524"/>
                </a:cubicBezTo>
                <a:cubicBezTo>
                  <a:pt x="23551" y="21524"/>
                  <a:pt x="23907" y="21498"/>
                  <a:pt x="24257" y="21424"/>
                </a:cubicBezTo>
                <a:cubicBezTo>
                  <a:pt x="27183" y="20817"/>
                  <a:pt x="28468" y="17436"/>
                  <a:pt x="29244" y="14546"/>
                </a:cubicBezTo>
                <a:cubicBezTo>
                  <a:pt x="29699" y="12877"/>
                  <a:pt x="30145" y="11075"/>
                  <a:pt x="29538" y="9452"/>
                </a:cubicBezTo>
                <a:cubicBezTo>
                  <a:pt x="29021" y="8060"/>
                  <a:pt x="27817" y="7052"/>
                  <a:pt x="26621" y="6169"/>
                </a:cubicBezTo>
                <a:cubicBezTo>
                  <a:pt x="24935" y="4902"/>
                  <a:pt x="23187" y="3724"/>
                  <a:pt x="21367" y="2645"/>
                </a:cubicBezTo>
                <a:cubicBezTo>
                  <a:pt x="19181" y="1343"/>
                  <a:pt x="16817" y="156"/>
                  <a:pt x="14274" y="13"/>
                </a:cubicBezTo>
                <a:cubicBezTo>
                  <a:pt x="14119" y="5"/>
                  <a:pt x="13965" y="0"/>
                  <a:pt x="1381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87" name="Google Shape;1287;p40"/>
          <p:cNvGrpSpPr/>
          <p:nvPr/>
        </p:nvGrpSpPr>
        <p:grpSpPr>
          <a:xfrm>
            <a:off x="645471" y="3995453"/>
            <a:ext cx="502825" cy="736500"/>
            <a:chOff x="6108925" y="2841025"/>
            <a:chExt cx="502825" cy="736500"/>
          </a:xfrm>
        </p:grpSpPr>
        <p:sp>
          <p:nvSpPr>
            <p:cNvPr id="1288" name="Google Shape;1288;p40"/>
            <p:cNvSpPr/>
            <p:nvPr/>
          </p:nvSpPr>
          <p:spPr>
            <a:xfrm>
              <a:off x="6108925" y="2841025"/>
              <a:ext cx="502825" cy="736500"/>
            </a:xfrm>
            <a:custGeom>
              <a:avLst/>
              <a:gdLst/>
              <a:ahLst/>
              <a:cxnLst/>
              <a:rect l="l" t="t" r="r" b="b"/>
              <a:pathLst>
                <a:path w="20113" h="29460" extrusionOk="0">
                  <a:moveTo>
                    <a:pt x="20098" y="0"/>
                  </a:moveTo>
                  <a:cubicBezTo>
                    <a:pt x="20098" y="0"/>
                    <a:pt x="15957" y="666"/>
                    <a:pt x="12955" y="3121"/>
                  </a:cubicBezTo>
                  <a:lnTo>
                    <a:pt x="14375" y="5103"/>
                  </a:lnTo>
                  <a:lnTo>
                    <a:pt x="14375" y="5103"/>
                  </a:lnTo>
                  <a:lnTo>
                    <a:pt x="12156" y="4156"/>
                  </a:lnTo>
                  <a:lnTo>
                    <a:pt x="8592" y="9243"/>
                  </a:lnTo>
                  <a:lnTo>
                    <a:pt x="10367" y="11225"/>
                  </a:lnTo>
                  <a:lnTo>
                    <a:pt x="7335" y="11151"/>
                  </a:lnTo>
                  <a:lnTo>
                    <a:pt x="4673" y="15854"/>
                  </a:lnTo>
                  <a:lnTo>
                    <a:pt x="6685" y="17481"/>
                  </a:lnTo>
                  <a:lnTo>
                    <a:pt x="3002" y="16978"/>
                  </a:lnTo>
                  <a:cubicBezTo>
                    <a:pt x="3002" y="16978"/>
                    <a:pt x="0" y="23308"/>
                    <a:pt x="1863" y="29460"/>
                  </a:cubicBezTo>
                  <a:cubicBezTo>
                    <a:pt x="1863" y="29460"/>
                    <a:pt x="13739" y="21651"/>
                    <a:pt x="16815" y="14005"/>
                  </a:cubicBezTo>
                  <a:lnTo>
                    <a:pt x="14700" y="13177"/>
                  </a:lnTo>
                  <a:lnTo>
                    <a:pt x="17835" y="11861"/>
                  </a:lnTo>
                  <a:lnTo>
                    <a:pt x="19640" y="7350"/>
                  </a:lnTo>
                  <a:lnTo>
                    <a:pt x="16800" y="7069"/>
                  </a:lnTo>
                  <a:lnTo>
                    <a:pt x="19373" y="6389"/>
                  </a:lnTo>
                  <a:cubicBezTo>
                    <a:pt x="19373" y="6389"/>
                    <a:pt x="20113" y="2781"/>
                    <a:pt x="20098" y="0"/>
                  </a:cubicBezTo>
                  <a:close/>
                </a:path>
              </a:pathLst>
            </a:custGeom>
            <a:solidFill>
              <a:srgbClr val="88C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40"/>
            <p:cNvSpPr/>
            <p:nvPr/>
          </p:nvSpPr>
          <p:spPr>
            <a:xfrm>
              <a:off x="6183600" y="2901275"/>
              <a:ext cx="380475" cy="616725"/>
            </a:xfrm>
            <a:custGeom>
              <a:avLst/>
              <a:gdLst/>
              <a:ahLst/>
              <a:cxnLst/>
              <a:rect l="l" t="t" r="r" b="b"/>
              <a:pathLst>
                <a:path w="15219" h="24669" fill="none" extrusionOk="0">
                  <a:moveTo>
                    <a:pt x="0" y="24669"/>
                  </a:moveTo>
                  <a:cubicBezTo>
                    <a:pt x="0" y="24669"/>
                    <a:pt x="2189" y="19197"/>
                    <a:pt x="4585" y="16402"/>
                  </a:cubicBezTo>
                  <a:cubicBezTo>
                    <a:pt x="6981" y="13607"/>
                    <a:pt x="11284" y="8445"/>
                    <a:pt x="12586" y="4585"/>
                  </a:cubicBezTo>
                  <a:cubicBezTo>
                    <a:pt x="13887" y="726"/>
                    <a:pt x="15218" y="1"/>
                    <a:pt x="15218" y="1"/>
                  </a:cubicBez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40"/>
            <p:cNvSpPr/>
            <p:nvPr/>
          </p:nvSpPr>
          <p:spPr>
            <a:xfrm>
              <a:off x="6189875" y="3393375"/>
              <a:ext cx="101700" cy="67700"/>
            </a:xfrm>
            <a:custGeom>
              <a:avLst/>
              <a:gdLst/>
              <a:ahLst/>
              <a:cxnLst/>
              <a:rect l="l" t="t" r="r" b="b"/>
              <a:pathLst>
                <a:path w="4068" h="2708" fill="none" extrusionOk="0">
                  <a:moveTo>
                    <a:pt x="4068" y="1154"/>
                  </a:moveTo>
                  <a:lnTo>
                    <a:pt x="755" y="2707"/>
                  </a:lnTo>
                  <a:lnTo>
                    <a:pt x="1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40"/>
            <p:cNvSpPr/>
            <p:nvPr/>
          </p:nvSpPr>
          <p:spPr>
            <a:xfrm>
              <a:off x="6234625" y="3310200"/>
              <a:ext cx="156400" cy="63625"/>
            </a:xfrm>
            <a:custGeom>
              <a:avLst/>
              <a:gdLst/>
              <a:ahLst/>
              <a:cxnLst/>
              <a:rect l="l" t="t" r="r" b="b"/>
              <a:pathLst>
                <a:path w="6256" h="2545" fill="none" extrusionOk="0">
                  <a:moveTo>
                    <a:pt x="6256" y="562"/>
                  </a:moveTo>
                  <a:lnTo>
                    <a:pt x="799" y="2544"/>
                  </a:lnTo>
                  <a:lnTo>
                    <a:pt x="0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40"/>
            <p:cNvSpPr/>
            <p:nvPr/>
          </p:nvSpPr>
          <p:spPr>
            <a:xfrm>
              <a:off x="6318175" y="3190400"/>
              <a:ext cx="129800" cy="76575"/>
            </a:xfrm>
            <a:custGeom>
              <a:avLst/>
              <a:gdLst/>
              <a:ahLst/>
              <a:cxnLst/>
              <a:rect l="l" t="t" r="r" b="b"/>
              <a:pathLst>
                <a:path w="5192" h="3063" fill="none" extrusionOk="0">
                  <a:moveTo>
                    <a:pt x="5191" y="1376"/>
                  </a:moveTo>
                  <a:lnTo>
                    <a:pt x="577" y="3062"/>
                  </a:lnTo>
                  <a:lnTo>
                    <a:pt x="1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40"/>
            <p:cNvSpPr/>
            <p:nvPr/>
          </p:nvSpPr>
          <p:spPr>
            <a:xfrm>
              <a:off x="6401725" y="3102425"/>
              <a:ext cx="81375" cy="70250"/>
            </a:xfrm>
            <a:custGeom>
              <a:avLst/>
              <a:gdLst/>
              <a:ahLst/>
              <a:cxnLst/>
              <a:rect l="l" t="t" r="r" b="b"/>
              <a:pathLst>
                <a:path w="3255" h="2810" fill="none" extrusionOk="0">
                  <a:moveTo>
                    <a:pt x="3254" y="1272"/>
                  </a:moveTo>
                  <a:lnTo>
                    <a:pt x="297" y="2810"/>
                  </a:lnTo>
                  <a:lnTo>
                    <a:pt x="1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40"/>
            <p:cNvSpPr/>
            <p:nvPr/>
          </p:nvSpPr>
          <p:spPr>
            <a:xfrm>
              <a:off x="6431300" y="3017750"/>
              <a:ext cx="104300" cy="74700"/>
            </a:xfrm>
            <a:custGeom>
              <a:avLst/>
              <a:gdLst/>
              <a:ahLst/>
              <a:cxnLst/>
              <a:rect l="l" t="t" r="r" b="b"/>
              <a:pathLst>
                <a:path w="4172" h="2988" fill="none" extrusionOk="0">
                  <a:moveTo>
                    <a:pt x="4171" y="1642"/>
                  </a:moveTo>
                  <a:lnTo>
                    <a:pt x="1228" y="2988"/>
                  </a:lnTo>
                  <a:lnTo>
                    <a:pt x="1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40"/>
            <p:cNvSpPr/>
            <p:nvPr/>
          </p:nvSpPr>
          <p:spPr>
            <a:xfrm>
              <a:off x="6498975" y="2912375"/>
              <a:ext cx="66200" cy="81000"/>
            </a:xfrm>
            <a:custGeom>
              <a:avLst/>
              <a:gdLst/>
              <a:ahLst/>
              <a:cxnLst/>
              <a:rect l="l" t="t" r="r" b="b"/>
              <a:pathLst>
                <a:path w="2648" h="3240" fill="none" extrusionOk="0">
                  <a:moveTo>
                    <a:pt x="2647" y="2145"/>
                  </a:moveTo>
                  <a:lnTo>
                    <a:pt x="296" y="3239"/>
                  </a:lnTo>
                  <a:lnTo>
                    <a:pt x="0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6" name="Google Shape;1296;p40"/>
          <p:cNvGrpSpPr/>
          <p:nvPr/>
        </p:nvGrpSpPr>
        <p:grpSpPr>
          <a:xfrm>
            <a:off x="688046" y="4464978"/>
            <a:ext cx="499500" cy="291325"/>
            <a:chOff x="6432425" y="3554250"/>
            <a:chExt cx="499500" cy="291325"/>
          </a:xfrm>
        </p:grpSpPr>
        <p:sp>
          <p:nvSpPr>
            <p:cNvPr id="1297" name="Google Shape;1297;p40"/>
            <p:cNvSpPr/>
            <p:nvPr/>
          </p:nvSpPr>
          <p:spPr>
            <a:xfrm>
              <a:off x="6432425" y="3554250"/>
              <a:ext cx="499500" cy="291325"/>
            </a:xfrm>
            <a:custGeom>
              <a:avLst/>
              <a:gdLst/>
              <a:ahLst/>
              <a:cxnLst/>
              <a:rect l="l" t="t" r="r" b="b"/>
              <a:pathLst>
                <a:path w="19980" h="11653" extrusionOk="0">
                  <a:moveTo>
                    <a:pt x="16277" y="0"/>
                  </a:moveTo>
                  <a:cubicBezTo>
                    <a:pt x="15819" y="0"/>
                    <a:pt x="15346" y="34"/>
                    <a:pt x="14878" y="117"/>
                  </a:cubicBezTo>
                  <a:lnTo>
                    <a:pt x="15055" y="1714"/>
                  </a:lnTo>
                  <a:lnTo>
                    <a:pt x="14079" y="443"/>
                  </a:lnTo>
                  <a:lnTo>
                    <a:pt x="10382" y="2217"/>
                  </a:lnTo>
                  <a:lnTo>
                    <a:pt x="10767" y="3933"/>
                  </a:lnTo>
                  <a:lnTo>
                    <a:pt x="9051" y="2912"/>
                  </a:lnTo>
                  <a:lnTo>
                    <a:pt x="6005" y="4761"/>
                  </a:lnTo>
                  <a:lnTo>
                    <a:pt x="6626" y="6329"/>
                  </a:lnTo>
                  <a:lnTo>
                    <a:pt x="4674" y="4850"/>
                  </a:lnTo>
                  <a:cubicBezTo>
                    <a:pt x="4674" y="4850"/>
                    <a:pt x="917" y="7526"/>
                    <a:pt x="0" y="11653"/>
                  </a:cubicBezTo>
                  <a:cubicBezTo>
                    <a:pt x="0" y="11653"/>
                    <a:pt x="9332" y="11002"/>
                    <a:pt x="13576" y="7615"/>
                  </a:cubicBezTo>
                  <a:lnTo>
                    <a:pt x="12630" y="6447"/>
                  </a:lnTo>
                  <a:lnTo>
                    <a:pt x="14848" y="6713"/>
                  </a:lnTo>
                  <a:lnTo>
                    <a:pt x="17348" y="4702"/>
                  </a:lnTo>
                  <a:lnTo>
                    <a:pt x="15795" y="3622"/>
                  </a:lnTo>
                  <a:lnTo>
                    <a:pt x="17495" y="4066"/>
                  </a:lnTo>
                  <a:cubicBezTo>
                    <a:pt x="17495" y="4066"/>
                    <a:pt x="19093" y="2232"/>
                    <a:pt x="19980" y="635"/>
                  </a:cubicBezTo>
                  <a:cubicBezTo>
                    <a:pt x="19980" y="635"/>
                    <a:pt x="18262" y="0"/>
                    <a:pt x="16277" y="0"/>
                  </a:cubicBezTo>
                  <a:close/>
                </a:path>
              </a:pathLst>
            </a:custGeom>
            <a:solidFill>
              <a:srgbClr val="9AD6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40"/>
            <p:cNvSpPr/>
            <p:nvPr/>
          </p:nvSpPr>
          <p:spPr>
            <a:xfrm>
              <a:off x="6467550" y="3588975"/>
              <a:ext cx="417800" cy="231450"/>
            </a:xfrm>
            <a:custGeom>
              <a:avLst/>
              <a:gdLst/>
              <a:ahLst/>
              <a:cxnLst/>
              <a:rect l="l" t="t" r="r" b="b"/>
              <a:pathLst>
                <a:path w="16712" h="9258" fill="none" extrusionOk="0">
                  <a:moveTo>
                    <a:pt x="0" y="9258"/>
                  </a:moveTo>
                  <a:cubicBezTo>
                    <a:pt x="0" y="9258"/>
                    <a:pt x="3032" y="6833"/>
                    <a:pt x="5309" y="5990"/>
                  </a:cubicBezTo>
                  <a:cubicBezTo>
                    <a:pt x="7587" y="5161"/>
                    <a:pt x="11713" y="3594"/>
                    <a:pt x="13724" y="1790"/>
                  </a:cubicBezTo>
                  <a:cubicBezTo>
                    <a:pt x="15721" y="0"/>
                    <a:pt x="16712" y="15"/>
                    <a:pt x="16712" y="15"/>
                  </a:cubicBez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40"/>
            <p:cNvSpPr/>
            <p:nvPr/>
          </p:nvSpPr>
          <p:spPr>
            <a:xfrm>
              <a:off x="6500450" y="3750900"/>
              <a:ext cx="60275" cy="49575"/>
            </a:xfrm>
            <a:custGeom>
              <a:avLst/>
              <a:gdLst/>
              <a:ahLst/>
              <a:cxnLst/>
              <a:rect l="l" t="t" r="r" b="b"/>
              <a:pathLst>
                <a:path w="2411" h="1983" fill="none" extrusionOk="0">
                  <a:moveTo>
                    <a:pt x="2411" y="1982"/>
                  </a:moveTo>
                  <a:lnTo>
                    <a:pt x="0" y="1805"/>
                  </a:lnTo>
                  <a:lnTo>
                    <a:pt x="444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40"/>
            <p:cNvSpPr/>
            <p:nvPr/>
          </p:nvSpPr>
          <p:spPr>
            <a:xfrm>
              <a:off x="6555175" y="3717625"/>
              <a:ext cx="94300" cy="58825"/>
            </a:xfrm>
            <a:custGeom>
              <a:avLst/>
              <a:gdLst/>
              <a:ahLst/>
              <a:cxnLst/>
              <a:rect l="l" t="t" r="r" b="b"/>
              <a:pathLst>
                <a:path w="3772" h="2353" fill="none" extrusionOk="0">
                  <a:moveTo>
                    <a:pt x="3771" y="2352"/>
                  </a:moveTo>
                  <a:lnTo>
                    <a:pt x="0" y="1716"/>
                  </a:lnTo>
                  <a:lnTo>
                    <a:pt x="355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40"/>
            <p:cNvSpPr/>
            <p:nvPr/>
          </p:nvSpPr>
          <p:spPr>
            <a:xfrm>
              <a:off x="6634275" y="3676225"/>
              <a:ext cx="79900" cy="61400"/>
            </a:xfrm>
            <a:custGeom>
              <a:avLst/>
              <a:gdLst/>
              <a:ahLst/>
              <a:cxnLst/>
              <a:rect l="l" t="t" r="r" b="b"/>
              <a:pathLst>
                <a:path w="3196" h="2456" fill="none" extrusionOk="0">
                  <a:moveTo>
                    <a:pt x="3195" y="2455"/>
                  </a:moveTo>
                  <a:lnTo>
                    <a:pt x="1" y="1938"/>
                  </a:lnTo>
                  <a:lnTo>
                    <a:pt x="666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40"/>
            <p:cNvSpPr/>
            <p:nvPr/>
          </p:nvSpPr>
          <p:spPr>
            <a:xfrm>
              <a:off x="6708600" y="3652175"/>
              <a:ext cx="55125" cy="44775"/>
            </a:xfrm>
            <a:custGeom>
              <a:avLst/>
              <a:gdLst/>
              <a:ahLst/>
              <a:cxnLst/>
              <a:rect l="l" t="t" r="r" b="b"/>
              <a:pathLst>
                <a:path w="2205" h="1791" fill="none" extrusionOk="0">
                  <a:moveTo>
                    <a:pt x="2204" y="1790"/>
                  </a:moveTo>
                  <a:lnTo>
                    <a:pt x="1" y="1716"/>
                  </a:lnTo>
                  <a:lnTo>
                    <a:pt x="740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40"/>
            <p:cNvSpPr/>
            <p:nvPr/>
          </p:nvSpPr>
          <p:spPr>
            <a:xfrm>
              <a:off x="6765175" y="3613375"/>
              <a:ext cx="52900" cy="57325"/>
            </a:xfrm>
            <a:custGeom>
              <a:avLst/>
              <a:gdLst/>
              <a:ahLst/>
              <a:cxnLst/>
              <a:rect l="l" t="t" r="r" b="b"/>
              <a:pathLst>
                <a:path w="2116" h="2293" fill="none" extrusionOk="0">
                  <a:moveTo>
                    <a:pt x="2115" y="2292"/>
                  </a:moveTo>
                  <a:lnTo>
                    <a:pt x="0" y="2100"/>
                  </a:lnTo>
                  <a:lnTo>
                    <a:pt x="252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40"/>
            <p:cNvSpPr/>
            <p:nvPr/>
          </p:nvSpPr>
          <p:spPr>
            <a:xfrm>
              <a:off x="6822475" y="3574925"/>
              <a:ext cx="42550" cy="52150"/>
            </a:xfrm>
            <a:custGeom>
              <a:avLst/>
              <a:gdLst/>
              <a:ahLst/>
              <a:cxnLst/>
              <a:rect l="l" t="t" r="r" b="b"/>
              <a:pathLst>
                <a:path w="1702" h="2086" fill="none" extrusionOk="0">
                  <a:moveTo>
                    <a:pt x="1701" y="2085"/>
                  </a:moveTo>
                  <a:lnTo>
                    <a:pt x="0" y="1952"/>
                  </a:lnTo>
                  <a:lnTo>
                    <a:pt x="873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5" name="Google Shape;1305;p40"/>
          <p:cNvGrpSpPr/>
          <p:nvPr/>
        </p:nvGrpSpPr>
        <p:grpSpPr>
          <a:xfrm>
            <a:off x="146125" y="4673425"/>
            <a:ext cx="9067377" cy="85125"/>
            <a:chOff x="0" y="4675850"/>
            <a:chExt cx="9067377" cy="85125"/>
          </a:xfrm>
        </p:grpSpPr>
        <p:sp>
          <p:nvSpPr>
            <p:cNvPr id="1306" name="Google Shape;1306;p40"/>
            <p:cNvSpPr/>
            <p:nvPr/>
          </p:nvSpPr>
          <p:spPr>
            <a:xfrm flipH="1">
              <a:off x="5762748" y="4675850"/>
              <a:ext cx="3304628" cy="84052"/>
            </a:xfrm>
            <a:custGeom>
              <a:avLst/>
              <a:gdLst/>
              <a:ahLst/>
              <a:cxnLst/>
              <a:rect l="l" t="t" r="r" b="b"/>
              <a:pathLst>
                <a:path w="79875" h="2328" extrusionOk="0">
                  <a:moveTo>
                    <a:pt x="2331" y="1"/>
                  </a:moveTo>
                  <a:cubicBezTo>
                    <a:pt x="1885" y="1"/>
                    <a:pt x="1439" y="20"/>
                    <a:pt x="991" y="65"/>
                  </a:cubicBezTo>
                  <a:cubicBezTo>
                    <a:pt x="0" y="169"/>
                    <a:pt x="15" y="1603"/>
                    <a:pt x="1006" y="1677"/>
                  </a:cubicBezTo>
                  <a:cubicBezTo>
                    <a:pt x="3757" y="1855"/>
                    <a:pt x="6478" y="2165"/>
                    <a:pt x="9228" y="2209"/>
                  </a:cubicBezTo>
                  <a:cubicBezTo>
                    <a:pt x="11743" y="2254"/>
                    <a:pt x="14257" y="2254"/>
                    <a:pt x="16771" y="2269"/>
                  </a:cubicBezTo>
                  <a:cubicBezTo>
                    <a:pt x="21917" y="2298"/>
                    <a:pt x="27049" y="2283"/>
                    <a:pt x="32196" y="2298"/>
                  </a:cubicBezTo>
                  <a:cubicBezTo>
                    <a:pt x="42459" y="2298"/>
                    <a:pt x="52737" y="2313"/>
                    <a:pt x="63015" y="2313"/>
                  </a:cubicBezTo>
                  <a:cubicBezTo>
                    <a:pt x="68635" y="2313"/>
                    <a:pt x="74255" y="2313"/>
                    <a:pt x="79875" y="2328"/>
                  </a:cubicBezTo>
                  <a:lnTo>
                    <a:pt x="79875" y="524"/>
                  </a:lnTo>
                  <a:cubicBezTo>
                    <a:pt x="65234" y="538"/>
                    <a:pt x="50593" y="538"/>
                    <a:pt x="35967" y="553"/>
                  </a:cubicBezTo>
                  <a:cubicBezTo>
                    <a:pt x="33083" y="553"/>
                    <a:pt x="30199" y="549"/>
                    <a:pt x="27315" y="549"/>
                  </a:cubicBezTo>
                  <a:cubicBezTo>
                    <a:pt x="24431" y="549"/>
                    <a:pt x="21548" y="553"/>
                    <a:pt x="18664" y="568"/>
                  </a:cubicBezTo>
                  <a:cubicBezTo>
                    <a:pt x="15839" y="583"/>
                    <a:pt x="13000" y="568"/>
                    <a:pt x="10175" y="612"/>
                  </a:cubicBezTo>
                  <a:cubicBezTo>
                    <a:pt x="10078" y="614"/>
                    <a:pt x="9982" y="615"/>
                    <a:pt x="9885" y="615"/>
                  </a:cubicBezTo>
                  <a:cubicBezTo>
                    <a:pt x="7356" y="615"/>
                    <a:pt x="4854" y="1"/>
                    <a:pt x="2331" y="1"/>
                  </a:cubicBezTo>
                  <a:close/>
                </a:path>
              </a:pathLst>
            </a:custGeom>
            <a:solidFill>
              <a:srgbClr val="BA8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40"/>
            <p:cNvSpPr/>
            <p:nvPr/>
          </p:nvSpPr>
          <p:spPr>
            <a:xfrm>
              <a:off x="0" y="4693101"/>
              <a:ext cx="2980136" cy="66802"/>
            </a:xfrm>
            <a:custGeom>
              <a:avLst/>
              <a:gdLst/>
              <a:ahLst/>
              <a:cxnLst/>
              <a:rect l="l" t="t" r="r" b="b"/>
              <a:pathLst>
                <a:path w="79875" h="2328" extrusionOk="0">
                  <a:moveTo>
                    <a:pt x="2331" y="1"/>
                  </a:moveTo>
                  <a:cubicBezTo>
                    <a:pt x="1885" y="1"/>
                    <a:pt x="1439" y="20"/>
                    <a:pt x="991" y="65"/>
                  </a:cubicBezTo>
                  <a:cubicBezTo>
                    <a:pt x="0" y="169"/>
                    <a:pt x="15" y="1603"/>
                    <a:pt x="1006" y="1677"/>
                  </a:cubicBezTo>
                  <a:cubicBezTo>
                    <a:pt x="3757" y="1855"/>
                    <a:pt x="6478" y="2165"/>
                    <a:pt x="9228" y="2209"/>
                  </a:cubicBezTo>
                  <a:cubicBezTo>
                    <a:pt x="11743" y="2254"/>
                    <a:pt x="14257" y="2254"/>
                    <a:pt x="16771" y="2269"/>
                  </a:cubicBezTo>
                  <a:cubicBezTo>
                    <a:pt x="21917" y="2298"/>
                    <a:pt x="27049" y="2283"/>
                    <a:pt x="32196" y="2298"/>
                  </a:cubicBezTo>
                  <a:cubicBezTo>
                    <a:pt x="42459" y="2298"/>
                    <a:pt x="52737" y="2313"/>
                    <a:pt x="63015" y="2313"/>
                  </a:cubicBezTo>
                  <a:cubicBezTo>
                    <a:pt x="68635" y="2313"/>
                    <a:pt x="74255" y="2313"/>
                    <a:pt x="79875" y="2328"/>
                  </a:cubicBezTo>
                  <a:lnTo>
                    <a:pt x="79875" y="524"/>
                  </a:lnTo>
                  <a:cubicBezTo>
                    <a:pt x="65234" y="538"/>
                    <a:pt x="50593" y="538"/>
                    <a:pt x="35967" y="553"/>
                  </a:cubicBezTo>
                  <a:cubicBezTo>
                    <a:pt x="33083" y="553"/>
                    <a:pt x="30199" y="549"/>
                    <a:pt x="27315" y="549"/>
                  </a:cubicBezTo>
                  <a:cubicBezTo>
                    <a:pt x="24431" y="549"/>
                    <a:pt x="21548" y="553"/>
                    <a:pt x="18664" y="568"/>
                  </a:cubicBezTo>
                  <a:cubicBezTo>
                    <a:pt x="15839" y="583"/>
                    <a:pt x="13000" y="568"/>
                    <a:pt x="10175" y="612"/>
                  </a:cubicBezTo>
                  <a:cubicBezTo>
                    <a:pt x="10078" y="614"/>
                    <a:pt x="9982" y="615"/>
                    <a:pt x="9885" y="615"/>
                  </a:cubicBezTo>
                  <a:cubicBezTo>
                    <a:pt x="7356" y="615"/>
                    <a:pt x="4854" y="1"/>
                    <a:pt x="2331" y="1"/>
                  </a:cubicBezTo>
                  <a:close/>
                </a:path>
              </a:pathLst>
            </a:custGeom>
            <a:solidFill>
              <a:srgbClr val="BA8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40"/>
            <p:cNvSpPr/>
            <p:nvPr/>
          </p:nvSpPr>
          <p:spPr>
            <a:xfrm flipH="1">
              <a:off x="2921181" y="4694185"/>
              <a:ext cx="2897912" cy="66790"/>
            </a:xfrm>
            <a:custGeom>
              <a:avLst/>
              <a:gdLst/>
              <a:ahLst/>
              <a:cxnLst/>
              <a:rect l="l" t="t" r="r" b="b"/>
              <a:pathLst>
                <a:path w="80269" h="1850" extrusionOk="0">
                  <a:moveTo>
                    <a:pt x="18732" y="0"/>
                  </a:moveTo>
                  <a:cubicBezTo>
                    <a:pt x="18296" y="0"/>
                    <a:pt x="17859" y="0"/>
                    <a:pt x="17422" y="1"/>
                  </a:cubicBezTo>
                  <a:cubicBezTo>
                    <a:pt x="11610" y="16"/>
                    <a:pt x="5813" y="16"/>
                    <a:pt x="1" y="16"/>
                  </a:cubicBezTo>
                  <a:lnTo>
                    <a:pt x="1" y="1820"/>
                  </a:lnTo>
                  <a:cubicBezTo>
                    <a:pt x="14819" y="1820"/>
                    <a:pt x="29652" y="1835"/>
                    <a:pt x="44471" y="1835"/>
                  </a:cubicBezTo>
                  <a:lnTo>
                    <a:pt x="79062" y="1849"/>
                  </a:lnTo>
                  <a:cubicBezTo>
                    <a:pt x="80269" y="1849"/>
                    <a:pt x="79293" y="326"/>
                    <a:pt x="78088" y="326"/>
                  </a:cubicBezTo>
                  <a:cubicBezTo>
                    <a:pt x="78083" y="326"/>
                    <a:pt x="78077" y="326"/>
                    <a:pt x="78071" y="326"/>
                  </a:cubicBezTo>
                  <a:cubicBezTo>
                    <a:pt x="57966" y="326"/>
                    <a:pt x="38797" y="0"/>
                    <a:pt x="18732" y="0"/>
                  </a:cubicBezTo>
                  <a:close/>
                </a:path>
              </a:pathLst>
            </a:custGeom>
            <a:solidFill>
              <a:srgbClr val="BA8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Google Shape;787;p35">
            <a:extLst>
              <a:ext uri="{FF2B5EF4-FFF2-40B4-BE49-F238E27FC236}">
                <a16:creationId xmlns:a16="http://schemas.microsoft.com/office/drawing/2014/main" id="{DD285934-0518-24EA-C39A-97134948028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50" y="91678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Arial" panose="020B0604020202020204" pitchFamily="34" charset="0"/>
                <a:cs typeface="Arial" panose="020B0604020202020204" pitchFamily="34" charset="0"/>
              </a:rPr>
              <a:t>HƯỚNG DẪN </a:t>
            </a:r>
            <a:r>
              <a:rPr lang="en" sz="3000" b="0" dirty="0">
                <a:latin typeface="Arial" panose="020B0604020202020204" pitchFamily="34" charset="0"/>
                <a:cs typeface="Arial" panose="020B0604020202020204" pitchFamily="34" charset="0"/>
              </a:rPr>
              <a:t>VỀ NHÀ</a:t>
            </a:r>
            <a:endParaRPr sz="3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6" descr="Hình ảnh Pin Mặt Trời Biểu Tượng Phong Cách Hoạt Hình PNG , Bảng điều Khiển Năng  Lượng Mặt Trời, Pin Biểu Tượng, Biểu Tượng Phong Cách PNG và Vector với nền">
            <a:extLst>
              <a:ext uri="{FF2B5EF4-FFF2-40B4-BE49-F238E27FC236}">
                <a16:creationId xmlns:a16="http://schemas.microsoft.com/office/drawing/2014/main" id="{77C54575-0291-720B-1F64-780916C18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187" y="1716833"/>
            <a:ext cx="1686153" cy="168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oogle Shape;1248;p40">
            <a:extLst>
              <a:ext uri="{FF2B5EF4-FFF2-40B4-BE49-F238E27FC236}">
                <a16:creationId xmlns:a16="http://schemas.microsoft.com/office/drawing/2014/main" id="{6053CB15-6194-A0DB-E80E-7C99ACC42F62}"/>
              </a:ext>
            </a:extLst>
          </p:cNvPr>
          <p:cNvGrpSpPr/>
          <p:nvPr/>
        </p:nvGrpSpPr>
        <p:grpSpPr>
          <a:xfrm>
            <a:off x="6000283" y="2787528"/>
            <a:ext cx="1004925" cy="1899650"/>
            <a:chOff x="4613750" y="2200650"/>
            <a:chExt cx="1004925" cy="1899650"/>
          </a:xfrm>
        </p:grpSpPr>
        <p:sp>
          <p:nvSpPr>
            <p:cNvPr id="13" name="Google Shape;1249;p40">
              <a:extLst>
                <a:ext uri="{FF2B5EF4-FFF2-40B4-BE49-F238E27FC236}">
                  <a16:creationId xmlns:a16="http://schemas.microsoft.com/office/drawing/2014/main" id="{4F785A21-087E-31FC-2517-B9D45528E85C}"/>
                </a:ext>
              </a:extLst>
            </p:cNvPr>
            <p:cNvSpPr/>
            <p:nvPr/>
          </p:nvSpPr>
          <p:spPr>
            <a:xfrm>
              <a:off x="5035250" y="2260575"/>
              <a:ext cx="124975" cy="1839725"/>
            </a:xfrm>
            <a:custGeom>
              <a:avLst/>
              <a:gdLst/>
              <a:ahLst/>
              <a:cxnLst/>
              <a:rect l="l" t="t" r="r" b="b"/>
              <a:pathLst>
                <a:path w="4999" h="73589" extrusionOk="0">
                  <a:moveTo>
                    <a:pt x="1908" y="0"/>
                  </a:moveTo>
                  <a:lnTo>
                    <a:pt x="0" y="73589"/>
                  </a:lnTo>
                  <a:lnTo>
                    <a:pt x="0" y="73589"/>
                  </a:lnTo>
                  <a:lnTo>
                    <a:pt x="4999" y="73545"/>
                  </a:lnTo>
                  <a:lnTo>
                    <a:pt x="267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250;p40">
              <a:extLst>
                <a:ext uri="{FF2B5EF4-FFF2-40B4-BE49-F238E27FC236}">
                  <a16:creationId xmlns:a16="http://schemas.microsoft.com/office/drawing/2014/main" id="{328DC041-6DA2-43A6-2772-531FD17B195B}"/>
                </a:ext>
              </a:extLst>
            </p:cNvPr>
            <p:cNvSpPr/>
            <p:nvPr/>
          </p:nvSpPr>
          <p:spPr>
            <a:xfrm>
              <a:off x="4622625" y="2200650"/>
              <a:ext cx="996050" cy="523550"/>
            </a:xfrm>
            <a:custGeom>
              <a:avLst/>
              <a:gdLst/>
              <a:ahLst/>
              <a:cxnLst/>
              <a:rect l="l" t="t" r="r" b="b"/>
              <a:pathLst>
                <a:path w="39842" h="20942" extrusionOk="0">
                  <a:moveTo>
                    <a:pt x="18693" y="1"/>
                  </a:moveTo>
                  <a:cubicBezTo>
                    <a:pt x="18318" y="1"/>
                    <a:pt x="17944" y="212"/>
                    <a:pt x="17792" y="622"/>
                  </a:cubicBezTo>
                  <a:cubicBezTo>
                    <a:pt x="16624" y="3832"/>
                    <a:pt x="12542" y="8564"/>
                    <a:pt x="5221" y="11980"/>
                  </a:cubicBezTo>
                  <a:cubicBezTo>
                    <a:pt x="1" y="14332"/>
                    <a:pt x="119" y="20025"/>
                    <a:pt x="1968" y="20794"/>
                  </a:cubicBezTo>
                  <a:cubicBezTo>
                    <a:pt x="2201" y="20893"/>
                    <a:pt x="2440" y="20942"/>
                    <a:pt x="2681" y="20942"/>
                  </a:cubicBezTo>
                  <a:cubicBezTo>
                    <a:pt x="4217" y="20942"/>
                    <a:pt x="5824" y="18970"/>
                    <a:pt x="6316" y="15472"/>
                  </a:cubicBezTo>
                  <a:lnTo>
                    <a:pt x="6316" y="15472"/>
                  </a:lnTo>
                  <a:cubicBezTo>
                    <a:pt x="6212" y="16899"/>
                    <a:pt x="6243" y="19405"/>
                    <a:pt x="7738" y="19405"/>
                  </a:cubicBezTo>
                  <a:cubicBezTo>
                    <a:pt x="7757" y="19405"/>
                    <a:pt x="7776" y="19405"/>
                    <a:pt x="7795" y="19404"/>
                  </a:cubicBezTo>
                  <a:cubicBezTo>
                    <a:pt x="9494" y="19346"/>
                    <a:pt x="10177" y="14962"/>
                    <a:pt x="10390" y="13099"/>
                  </a:cubicBezTo>
                  <a:lnTo>
                    <a:pt x="10390" y="13099"/>
                  </a:lnTo>
                  <a:cubicBezTo>
                    <a:pt x="10294" y="14455"/>
                    <a:pt x="10281" y="17032"/>
                    <a:pt x="11551" y="17260"/>
                  </a:cubicBezTo>
                  <a:cubicBezTo>
                    <a:pt x="11591" y="17267"/>
                    <a:pt x="11631" y="17270"/>
                    <a:pt x="11669" y="17270"/>
                  </a:cubicBezTo>
                  <a:cubicBezTo>
                    <a:pt x="13288" y="17270"/>
                    <a:pt x="13429" y="11359"/>
                    <a:pt x="13429" y="11359"/>
                  </a:cubicBezTo>
                  <a:cubicBezTo>
                    <a:pt x="13429" y="11359"/>
                    <a:pt x="13488" y="11951"/>
                    <a:pt x="15307" y="12276"/>
                  </a:cubicBezTo>
                  <a:cubicBezTo>
                    <a:pt x="15347" y="12283"/>
                    <a:pt x="15387" y="12287"/>
                    <a:pt x="15427" y="12287"/>
                  </a:cubicBezTo>
                  <a:cubicBezTo>
                    <a:pt x="17174" y="12287"/>
                    <a:pt x="18546" y="5429"/>
                    <a:pt x="18546" y="5429"/>
                  </a:cubicBezTo>
                  <a:cubicBezTo>
                    <a:pt x="18546" y="5429"/>
                    <a:pt x="19966" y="11980"/>
                    <a:pt x="21341" y="12025"/>
                  </a:cubicBezTo>
                  <a:cubicBezTo>
                    <a:pt x="21355" y="12025"/>
                    <a:pt x="21370" y="12025"/>
                    <a:pt x="21384" y="12025"/>
                  </a:cubicBezTo>
                  <a:cubicBezTo>
                    <a:pt x="22731" y="12025"/>
                    <a:pt x="23412" y="9259"/>
                    <a:pt x="23412" y="9259"/>
                  </a:cubicBezTo>
                  <a:cubicBezTo>
                    <a:pt x="23412" y="9259"/>
                    <a:pt x="24018" y="13651"/>
                    <a:pt x="25911" y="14243"/>
                  </a:cubicBezTo>
                  <a:cubicBezTo>
                    <a:pt x="26109" y="14304"/>
                    <a:pt x="26289" y="14332"/>
                    <a:pt x="26452" y="14332"/>
                  </a:cubicBezTo>
                  <a:cubicBezTo>
                    <a:pt x="27868" y="14332"/>
                    <a:pt x="28070" y="12277"/>
                    <a:pt x="28070" y="12276"/>
                  </a:cubicBezTo>
                  <a:lnTo>
                    <a:pt x="28070" y="12276"/>
                  </a:lnTo>
                  <a:cubicBezTo>
                    <a:pt x="28070" y="12277"/>
                    <a:pt x="27893" y="16225"/>
                    <a:pt x="30141" y="16653"/>
                  </a:cubicBezTo>
                  <a:cubicBezTo>
                    <a:pt x="30282" y="16680"/>
                    <a:pt x="30415" y="16693"/>
                    <a:pt x="30541" y="16693"/>
                  </a:cubicBezTo>
                  <a:cubicBezTo>
                    <a:pt x="32419" y="16693"/>
                    <a:pt x="32640" y="13888"/>
                    <a:pt x="32640" y="13888"/>
                  </a:cubicBezTo>
                  <a:cubicBezTo>
                    <a:pt x="32640" y="13888"/>
                    <a:pt x="33424" y="20188"/>
                    <a:pt x="36012" y="20277"/>
                  </a:cubicBezTo>
                  <a:cubicBezTo>
                    <a:pt x="36032" y="20277"/>
                    <a:pt x="36052" y="20278"/>
                    <a:pt x="36072" y="20278"/>
                  </a:cubicBezTo>
                  <a:cubicBezTo>
                    <a:pt x="38619" y="20278"/>
                    <a:pt x="39842" y="14697"/>
                    <a:pt x="34119" y="12276"/>
                  </a:cubicBezTo>
                  <a:cubicBezTo>
                    <a:pt x="28972" y="10102"/>
                    <a:pt x="22687" y="7884"/>
                    <a:pt x="19567" y="578"/>
                  </a:cubicBezTo>
                  <a:cubicBezTo>
                    <a:pt x="19401" y="190"/>
                    <a:pt x="19047" y="1"/>
                    <a:pt x="18693" y="1"/>
                  </a:cubicBezTo>
                  <a:close/>
                </a:path>
              </a:pathLst>
            </a:custGeom>
            <a:solidFill>
              <a:srgbClr val="8DD5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251;p40">
              <a:extLst>
                <a:ext uri="{FF2B5EF4-FFF2-40B4-BE49-F238E27FC236}">
                  <a16:creationId xmlns:a16="http://schemas.microsoft.com/office/drawing/2014/main" id="{AE5AFAAF-66D7-FE63-53CF-156773C4752B}"/>
                </a:ext>
              </a:extLst>
            </p:cNvPr>
            <p:cNvSpPr/>
            <p:nvPr/>
          </p:nvSpPr>
          <p:spPr>
            <a:xfrm>
              <a:off x="4644075" y="2484425"/>
              <a:ext cx="953050" cy="483800"/>
            </a:xfrm>
            <a:custGeom>
              <a:avLst/>
              <a:gdLst/>
              <a:ahLst/>
              <a:cxnLst/>
              <a:rect l="l" t="t" r="r" b="b"/>
              <a:pathLst>
                <a:path w="38122" h="19352" extrusionOk="0">
                  <a:moveTo>
                    <a:pt x="17959" y="1"/>
                  </a:moveTo>
                  <a:cubicBezTo>
                    <a:pt x="17717" y="1"/>
                    <a:pt x="17475" y="137"/>
                    <a:pt x="17378" y="407"/>
                  </a:cubicBezTo>
                  <a:cubicBezTo>
                    <a:pt x="16416" y="3099"/>
                    <a:pt x="13592" y="7521"/>
                    <a:pt x="5946" y="10937"/>
                  </a:cubicBezTo>
                  <a:cubicBezTo>
                    <a:pt x="932" y="13096"/>
                    <a:pt x="1" y="18509"/>
                    <a:pt x="1790" y="19219"/>
                  </a:cubicBezTo>
                  <a:cubicBezTo>
                    <a:pt x="2012" y="19307"/>
                    <a:pt x="2240" y="19351"/>
                    <a:pt x="2471" y="19351"/>
                  </a:cubicBezTo>
                  <a:cubicBezTo>
                    <a:pt x="3961" y="19351"/>
                    <a:pt x="5530" y="17519"/>
                    <a:pt x="5979" y="14255"/>
                  </a:cubicBezTo>
                  <a:lnTo>
                    <a:pt x="5979" y="14255"/>
                  </a:lnTo>
                  <a:cubicBezTo>
                    <a:pt x="5848" y="15815"/>
                    <a:pt x="5755" y="19101"/>
                    <a:pt x="7296" y="19101"/>
                  </a:cubicBezTo>
                  <a:cubicBezTo>
                    <a:pt x="7309" y="19101"/>
                    <a:pt x="7323" y="19101"/>
                    <a:pt x="7336" y="19100"/>
                  </a:cubicBezTo>
                  <a:cubicBezTo>
                    <a:pt x="9041" y="19028"/>
                    <a:pt x="9718" y="13921"/>
                    <a:pt x="9908" y="12062"/>
                  </a:cubicBezTo>
                  <a:lnTo>
                    <a:pt x="9908" y="12062"/>
                  </a:lnTo>
                  <a:cubicBezTo>
                    <a:pt x="9857" y="13064"/>
                    <a:pt x="9934" y="14862"/>
                    <a:pt x="11122" y="15063"/>
                  </a:cubicBezTo>
                  <a:cubicBezTo>
                    <a:pt x="11159" y="15069"/>
                    <a:pt x="11195" y="15072"/>
                    <a:pt x="11230" y="15072"/>
                  </a:cubicBezTo>
                  <a:cubicBezTo>
                    <a:pt x="12796" y="15072"/>
                    <a:pt x="12867" y="9443"/>
                    <a:pt x="12867" y="9443"/>
                  </a:cubicBezTo>
                  <a:cubicBezTo>
                    <a:pt x="12867" y="9443"/>
                    <a:pt x="12867" y="11100"/>
                    <a:pt x="14612" y="11395"/>
                  </a:cubicBezTo>
                  <a:cubicBezTo>
                    <a:pt x="14650" y="11402"/>
                    <a:pt x="14689" y="11405"/>
                    <a:pt x="14727" y="11405"/>
                  </a:cubicBezTo>
                  <a:cubicBezTo>
                    <a:pt x="16417" y="11405"/>
                    <a:pt x="17732" y="5125"/>
                    <a:pt x="17732" y="5125"/>
                  </a:cubicBezTo>
                  <a:cubicBezTo>
                    <a:pt x="17732" y="5125"/>
                    <a:pt x="19093" y="11129"/>
                    <a:pt x="20424" y="11174"/>
                  </a:cubicBezTo>
                  <a:cubicBezTo>
                    <a:pt x="20457" y="11175"/>
                    <a:pt x="20490" y="11175"/>
                    <a:pt x="20522" y="11175"/>
                  </a:cubicBezTo>
                  <a:cubicBezTo>
                    <a:pt x="21786" y="11175"/>
                    <a:pt x="22391" y="10345"/>
                    <a:pt x="22391" y="10345"/>
                  </a:cubicBezTo>
                  <a:cubicBezTo>
                    <a:pt x="22391" y="10345"/>
                    <a:pt x="22997" y="12667"/>
                    <a:pt x="24816" y="13214"/>
                  </a:cubicBezTo>
                  <a:cubicBezTo>
                    <a:pt x="25003" y="13269"/>
                    <a:pt x="25173" y="13293"/>
                    <a:pt x="25328" y="13293"/>
                  </a:cubicBezTo>
                  <a:cubicBezTo>
                    <a:pt x="26695" y="13293"/>
                    <a:pt x="26887" y="11397"/>
                    <a:pt x="26887" y="11395"/>
                  </a:cubicBezTo>
                  <a:lnTo>
                    <a:pt x="26887" y="11395"/>
                  </a:lnTo>
                  <a:cubicBezTo>
                    <a:pt x="26887" y="11397"/>
                    <a:pt x="26577" y="16601"/>
                    <a:pt x="28735" y="16986"/>
                  </a:cubicBezTo>
                  <a:cubicBezTo>
                    <a:pt x="28827" y="17002"/>
                    <a:pt x="28915" y="17011"/>
                    <a:pt x="29001" y="17011"/>
                  </a:cubicBezTo>
                  <a:cubicBezTo>
                    <a:pt x="30928" y="17011"/>
                    <a:pt x="31294" y="12874"/>
                    <a:pt x="31294" y="12874"/>
                  </a:cubicBezTo>
                  <a:cubicBezTo>
                    <a:pt x="31294" y="12874"/>
                    <a:pt x="32033" y="18657"/>
                    <a:pt x="34533" y="18745"/>
                  </a:cubicBezTo>
                  <a:cubicBezTo>
                    <a:pt x="34548" y="18746"/>
                    <a:pt x="34563" y="18746"/>
                    <a:pt x="34579" y="18746"/>
                  </a:cubicBezTo>
                  <a:cubicBezTo>
                    <a:pt x="37031" y="18746"/>
                    <a:pt x="38121" y="12905"/>
                    <a:pt x="32595" y="10686"/>
                  </a:cubicBezTo>
                  <a:cubicBezTo>
                    <a:pt x="27464" y="8615"/>
                    <a:pt x="21371" y="7669"/>
                    <a:pt x="18531" y="393"/>
                  </a:cubicBezTo>
                  <a:cubicBezTo>
                    <a:pt x="18429" y="130"/>
                    <a:pt x="18194" y="1"/>
                    <a:pt x="17959" y="1"/>
                  </a:cubicBezTo>
                  <a:close/>
                </a:path>
              </a:pathLst>
            </a:custGeom>
            <a:solidFill>
              <a:srgbClr val="8DD5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252;p40">
              <a:extLst>
                <a:ext uri="{FF2B5EF4-FFF2-40B4-BE49-F238E27FC236}">
                  <a16:creationId xmlns:a16="http://schemas.microsoft.com/office/drawing/2014/main" id="{3381B0F2-4CEC-3B31-6BD9-1BD97E4C3D81}"/>
                </a:ext>
              </a:extLst>
            </p:cNvPr>
            <p:cNvSpPr/>
            <p:nvPr/>
          </p:nvSpPr>
          <p:spPr>
            <a:xfrm>
              <a:off x="4644075" y="2767575"/>
              <a:ext cx="960525" cy="490500"/>
            </a:xfrm>
            <a:custGeom>
              <a:avLst/>
              <a:gdLst/>
              <a:ahLst/>
              <a:cxnLst/>
              <a:rect l="l" t="t" r="r" b="b"/>
              <a:pathLst>
                <a:path w="38421" h="19620" extrusionOk="0">
                  <a:moveTo>
                    <a:pt x="17851" y="1"/>
                  </a:moveTo>
                  <a:cubicBezTo>
                    <a:pt x="17571" y="1"/>
                    <a:pt x="17292" y="164"/>
                    <a:pt x="17185" y="483"/>
                  </a:cubicBezTo>
                  <a:cubicBezTo>
                    <a:pt x="16194" y="3367"/>
                    <a:pt x="13222" y="6946"/>
                    <a:pt x="5783" y="10274"/>
                  </a:cubicBezTo>
                  <a:cubicBezTo>
                    <a:pt x="755" y="12433"/>
                    <a:pt x="1" y="18777"/>
                    <a:pt x="1790" y="19487"/>
                  </a:cubicBezTo>
                  <a:cubicBezTo>
                    <a:pt x="2012" y="19576"/>
                    <a:pt x="2240" y="19620"/>
                    <a:pt x="2471" y="19620"/>
                  </a:cubicBezTo>
                  <a:cubicBezTo>
                    <a:pt x="3949" y="19620"/>
                    <a:pt x="5503" y="17818"/>
                    <a:pt x="5967" y="14607"/>
                  </a:cubicBezTo>
                  <a:lnTo>
                    <a:pt x="5967" y="14607"/>
                  </a:lnTo>
                  <a:cubicBezTo>
                    <a:pt x="5872" y="15917"/>
                    <a:pt x="5908" y="18216"/>
                    <a:pt x="7336" y="18216"/>
                  </a:cubicBezTo>
                  <a:cubicBezTo>
                    <a:pt x="7356" y="18216"/>
                    <a:pt x="7375" y="18216"/>
                    <a:pt x="7395" y="18215"/>
                  </a:cubicBezTo>
                  <a:cubicBezTo>
                    <a:pt x="9101" y="18154"/>
                    <a:pt x="9743" y="13747"/>
                    <a:pt x="9916" y="12196"/>
                  </a:cubicBezTo>
                  <a:lnTo>
                    <a:pt x="9916" y="12196"/>
                  </a:lnTo>
                  <a:cubicBezTo>
                    <a:pt x="9852" y="13161"/>
                    <a:pt x="9879" y="15121"/>
                    <a:pt x="11122" y="15331"/>
                  </a:cubicBezTo>
                  <a:cubicBezTo>
                    <a:pt x="11159" y="15337"/>
                    <a:pt x="11195" y="15340"/>
                    <a:pt x="11230" y="15340"/>
                  </a:cubicBezTo>
                  <a:cubicBezTo>
                    <a:pt x="12796" y="15340"/>
                    <a:pt x="12867" y="9712"/>
                    <a:pt x="12867" y="9712"/>
                  </a:cubicBezTo>
                  <a:cubicBezTo>
                    <a:pt x="12867" y="9712"/>
                    <a:pt x="13281" y="12462"/>
                    <a:pt x="15011" y="12758"/>
                  </a:cubicBezTo>
                  <a:cubicBezTo>
                    <a:pt x="15044" y="12764"/>
                    <a:pt x="15077" y="12767"/>
                    <a:pt x="15110" y="12767"/>
                  </a:cubicBezTo>
                  <a:cubicBezTo>
                    <a:pt x="16793" y="12767"/>
                    <a:pt x="17732" y="5393"/>
                    <a:pt x="17732" y="5393"/>
                  </a:cubicBezTo>
                  <a:cubicBezTo>
                    <a:pt x="17732" y="5393"/>
                    <a:pt x="19093" y="11398"/>
                    <a:pt x="20424" y="11442"/>
                  </a:cubicBezTo>
                  <a:cubicBezTo>
                    <a:pt x="20435" y="11442"/>
                    <a:pt x="20447" y="11443"/>
                    <a:pt x="20458" y="11443"/>
                  </a:cubicBezTo>
                  <a:cubicBezTo>
                    <a:pt x="21766" y="11443"/>
                    <a:pt x="22406" y="8898"/>
                    <a:pt x="22406" y="8898"/>
                  </a:cubicBezTo>
                  <a:cubicBezTo>
                    <a:pt x="22406" y="8898"/>
                    <a:pt x="22997" y="12936"/>
                    <a:pt x="24816" y="13483"/>
                  </a:cubicBezTo>
                  <a:cubicBezTo>
                    <a:pt x="25003" y="13537"/>
                    <a:pt x="25173" y="13561"/>
                    <a:pt x="25328" y="13561"/>
                  </a:cubicBezTo>
                  <a:cubicBezTo>
                    <a:pt x="26695" y="13561"/>
                    <a:pt x="26887" y="11665"/>
                    <a:pt x="26887" y="11664"/>
                  </a:cubicBezTo>
                  <a:lnTo>
                    <a:pt x="26887" y="11664"/>
                  </a:lnTo>
                  <a:cubicBezTo>
                    <a:pt x="26887" y="11666"/>
                    <a:pt x="26606" y="16781"/>
                    <a:pt x="28765" y="17165"/>
                  </a:cubicBezTo>
                  <a:cubicBezTo>
                    <a:pt x="28858" y="17182"/>
                    <a:pt x="28948" y="17191"/>
                    <a:pt x="29035" y="17191"/>
                  </a:cubicBezTo>
                  <a:cubicBezTo>
                    <a:pt x="30955" y="17191"/>
                    <a:pt x="31294" y="13143"/>
                    <a:pt x="31294" y="13143"/>
                  </a:cubicBezTo>
                  <a:cubicBezTo>
                    <a:pt x="31294" y="13143"/>
                    <a:pt x="32033" y="18925"/>
                    <a:pt x="34533" y="19014"/>
                  </a:cubicBezTo>
                  <a:cubicBezTo>
                    <a:pt x="34547" y="19014"/>
                    <a:pt x="34561" y="19014"/>
                    <a:pt x="34575" y="19014"/>
                  </a:cubicBezTo>
                  <a:cubicBezTo>
                    <a:pt x="37033" y="19014"/>
                    <a:pt x="38420" y="12583"/>
                    <a:pt x="32891" y="10348"/>
                  </a:cubicBezTo>
                  <a:cubicBezTo>
                    <a:pt x="27833" y="8307"/>
                    <a:pt x="21415" y="7538"/>
                    <a:pt x="18501" y="439"/>
                  </a:cubicBezTo>
                  <a:cubicBezTo>
                    <a:pt x="18380" y="145"/>
                    <a:pt x="18115" y="1"/>
                    <a:pt x="17851" y="1"/>
                  </a:cubicBezTo>
                  <a:close/>
                </a:path>
              </a:pathLst>
            </a:custGeom>
            <a:solidFill>
              <a:srgbClr val="8DD5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253;p40">
              <a:extLst>
                <a:ext uri="{FF2B5EF4-FFF2-40B4-BE49-F238E27FC236}">
                  <a16:creationId xmlns:a16="http://schemas.microsoft.com/office/drawing/2014/main" id="{DDB7B8C2-B9CD-D645-6197-1912574C3438}"/>
                </a:ext>
              </a:extLst>
            </p:cNvPr>
            <p:cNvSpPr/>
            <p:nvPr/>
          </p:nvSpPr>
          <p:spPr>
            <a:xfrm>
              <a:off x="4613750" y="3068850"/>
              <a:ext cx="1000575" cy="498475"/>
            </a:xfrm>
            <a:custGeom>
              <a:avLst/>
              <a:gdLst/>
              <a:ahLst/>
              <a:cxnLst/>
              <a:rect l="l" t="t" r="r" b="b"/>
              <a:pathLst>
                <a:path w="40023" h="19939" extrusionOk="0">
                  <a:moveTo>
                    <a:pt x="19432" y="1"/>
                  </a:moveTo>
                  <a:cubicBezTo>
                    <a:pt x="19169" y="1"/>
                    <a:pt x="18905" y="145"/>
                    <a:pt x="18783" y="441"/>
                  </a:cubicBezTo>
                  <a:cubicBezTo>
                    <a:pt x="17644" y="3266"/>
                    <a:pt x="14124" y="7140"/>
                    <a:pt x="6153" y="10098"/>
                  </a:cubicBezTo>
                  <a:cubicBezTo>
                    <a:pt x="829" y="11991"/>
                    <a:pt x="1" y="17892"/>
                    <a:pt x="1805" y="18690"/>
                  </a:cubicBezTo>
                  <a:cubicBezTo>
                    <a:pt x="2064" y="18804"/>
                    <a:pt x="2333" y="18860"/>
                    <a:pt x="2607" y="18860"/>
                  </a:cubicBezTo>
                  <a:cubicBezTo>
                    <a:pt x="4119" y="18860"/>
                    <a:pt x="5757" y="17150"/>
                    <a:pt x="6391" y="14041"/>
                  </a:cubicBezTo>
                  <a:lnTo>
                    <a:pt x="6391" y="14041"/>
                  </a:lnTo>
                  <a:cubicBezTo>
                    <a:pt x="6222" y="15359"/>
                    <a:pt x="6142" y="17693"/>
                    <a:pt x="7691" y="17714"/>
                  </a:cubicBezTo>
                  <a:cubicBezTo>
                    <a:pt x="7696" y="17714"/>
                    <a:pt x="7701" y="17714"/>
                    <a:pt x="7706" y="17714"/>
                  </a:cubicBezTo>
                  <a:cubicBezTo>
                    <a:pt x="9487" y="17714"/>
                    <a:pt x="10369" y="13311"/>
                    <a:pt x="10618" y="11807"/>
                  </a:cubicBezTo>
                  <a:lnTo>
                    <a:pt x="10618" y="11807"/>
                  </a:lnTo>
                  <a:cubicBezTo>
                    <a:pt x="10504" y="12755"/>
                    <a:pt x="10423" y="14753"/>
                    <a:pt x="11714" y="15023"/>
                  </a:cubicBezTo>
                  <a:cubicBezTo>
                    <a:pt x="11766" y="15034"/>
                    <a:pt x="11817" y="15039"/>
                    <a:pt x="11867" y="15039"/>
                  </a:cubicBezTo>
                  <a:cubicBezTo>
                    <a:pt x="13452" y="15039"/>
                    <a:pt x="13813" y="9510"/>
                    <a:pt x="13814" y="9506"/>
                  </a:cubicBezTo>
                  <a:lnTo>
                    <a:pt x="13814" y="9506"/>
                  </a:lnTo>
                  <a:cubicBezTo>
                    <a:pt x="13814" y="9508"/>
                    <a:pt x="13726" y="11163"/>
                    <a:pt x="15529" y="11547"/>
                  </a:cubicBezTo>
                  <a:cubicBezTo>
                    <a:pt x="15595" y="11562"/>
                    <a:pt x="15661" y="11568"/>
                    <a:pt x="15727" y="11568"/>
                  </a:cubicBezTo>
                  <a:cubicBezTo>
                    <a:pt x="17442" y="11568"/>
                    <a:pt x="19019" y="6918"/>
                    <a:pt x="19019" y="6918"/>
                  </a:cubicBezTo>
                  <a:cubicBezTo>
                    <a:pt x="19019" y="6918"/>
                    <a:pt x="20188" y="11518"/>
                    <a:pt x="21563" y="11636"/>
                  </a:cubicBezTo>
                  <a:cubicBezTo>
                    <a:pt x="21591" y="11638"/>
                    <a:pt x="21618" y="11639"/>
                    <a:pt x="21645" y="11639"/>
                  </a:cubicBezTo>
                  <a:cubicBezTo>
                    <a:pt x="22971" y="11639"/>
                    <a:pt x="23766" y="9196"/>
                    <a:pt x="23767" y="9196"/>
                  </a:cubicBezTo>
                  <a:lnTo>
                    <a:pt x="23767" y="9196"/>
                  </a:lnTo>
                  <a:cubicBezTo>
                    <a:pt x="23767" y="9197"/>
                    <a:pt x="23678" y="14786"/>
                    <a:pt x="25556" y="15422"/>
                  </a:cubicBezTo>
                  <a:cubicBezTo>
                    <a:pt x="25700" y="15472"/>
                    <a:pt x="25839" y="15496"/>
                    <a:pt x="25971" y="15496"/>
                  </a:cubicBezTo>
                  <a:cubicBezTo>
                    <a:pt x="27547" y="15496"/>
                    <a:pt x="28277" y="12199"/>
                    <a:pt x="28277" y="12198"/>
                  </a:cubicBezTo>
                  <a:lnTo>
                    <a:pt x="28277" y="12198"/>
                  </a:lnTo>
                  <a:cubicBezTo>
                    <a:pt x="28277" y="12199"/>
                    <a:pt x="27923" y="15807"/>
                    <a:pt x="30141" y="16309"/>
                  </a:cubicBezTo>
                  <a:cubicBezTo>
                    <a:pt x="30321" y="16351"/>
                    <a:pt x="30489" y="16371"/>
                    <a:pt x="30646" y="16371"/>
                  </a:cubicBezTo>
                  <a:cubicBezTo>
                    <a:pt x="32423" y="16371"/>
                    <a:pt x="32773" y="13899"/>
                    <a:pt x="32773" y="13899"/>
                  </a:cubicBezTo>
                  <a:cubicBezTo>
                    <a:pt x="32773" y="13899"/>
                    <a:pt x="33246" y="19726"/>
                    <a:pt x="35834" y="19933"/>
                  </a:cubicBezTo>
                  <a:cubicBezTo>
                    <a:pt x="35884" y="19937"/>
                    <a:pt x="35933" y="19939"/>
                    <a:pt x="35982" y="19939"/>
                  </a:cubicBezTo>
                  <a:cubicBezTo>
                    <a:pt x="38471" y="19939"/>
                    <a:pt x="40022" y="14826"/>
                    <a:pt x="34873" y="11577"/>
                  </a:cubicBezTo>
                  <a:cubicBezTo>
                    <a:pt x="29564" y="8235"/>
                    <a:pt x="22761" y="7761"/>
                    <a:pt x="20099" y="471"/>
                  </a:cubicBezTo>
                  <a:cubicBezTo>
                    <a:pt x="19985" y="160"/>
                    <a:pt x="19709" y="1"/>
                    <a:pt x="19432" y="1"/>
                  </a:cubicBezTo>
                  <a:close/>
                </a:path>
              </a:pathLst>
            </a:custGeom>
            <a:solidFill>
              <a:srgbClr val="8DD5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254;p40">
              <a:extLst>
                <a:ext uri="{FF2B5EF4-FFF2-40B4-BE49-F238E27FC236}">
                  <a16:creationId xmlns:a16="http://schemas.microsoft.com/office/drawing/2014/main" id="{F04EC512-6953-72A2-1204-9E33E455CF28}"/>
                </a:ext>
              </a:extLst>
            </p:cNvPr>
            <p:cNvSpPr/>
            <p:nvPr/>
          </p:nvSpPr>
          <p:spPr>
            <a:xfrm>
              <a:off x="4696950" y="2591825"/>
              <a:ext cx="27025" cy="96525"/>
            </a:xfrm>
            <a:custGeom>
              <a:avLst/>
              <a:gdLst/>
              <a:ahLst/>
              <a:cxnLst/>
              <a:rect l="l" t="t" r="r" b="b"/>
              <a:pathLst>
                <a:path w="1081" h="3861" fill="none" extrusionOk="0">
                  <a:moveTo>
                    <a:pt x="1080" y="1"/>
                  </a:moveTo>
                  <a:lnTo>
                    <a:pt x="0" y="386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255;p40">
              <a:extLst>
                <a:ext uri="{FF2B5EF4-FFF2-40B4-BE49-F238E27FC236}">
                  <a16:creationId xmlns:a16="http://schemas.microsoft.com/office/drawing/2014/main" id="{528E8B8A-A3F0-8AB0-4B1C-5C949B5E99BD}"/>
                </a:ext>
              </a:extLst>
            </p:cNvPr>
            <p:cNvSpPr/>
            <p:nvPr/>
          </p:nvSpPr>
          <p:spPr>
            <a:xfrm>
              <a:off x="4827450" y="2512350"/>
              <a:ext cx="11875" cy="106500"/>
            </a:xfrm>
            <a:custGeom>
              <a:avLst/>
              <a:gdLst/>
              <a:ahLst/>
              <a:cxnLst/>
              <a:rect l="l" t="t" r="r" b="b"/>
              <a:pathLst>
                <a:path w="475" h="4260" fill="none" extrusionOk="0">
                  <a:moveTo>
                    <a:pt x="474" y="0"/>
                  </a:moveTo>
                  <a:lnTo>
                    <a:pt x="1" y="425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256;p40">
              <a:extLst>
                <a:ext uri="{FF2B5EF4-FFF2-40B4-BE49-F238E27FC236}">
                  <a16:creationId xmlns:a16="http://schemas.microsoft.com/office/drawing/2014/main" id="{E1096C87-C642-A49E-42B7-7C407C789B8C}"/>
                </a:ext>
              </a:extLst>
            </p:cNvPr>
            <p:cNvSpPr/>
            <p:nvPr/>
          </p:nvSpPr>
          <p:spPr>
            <a:xfrm>
              <a:off x="4927275" y="2466500"/>
              <a:ext cx="25" cy="88750"/>
            </a:xfrm>
            <a:custGeom>
              <a:avLst/>
              <a:gdLst/>
              <a:ahLst/>
              <a:cxnLst/>
              <a:rect l="l" t="t" r="r" b="b"/>
              <a:pathLst>
                <a:path w="1" h="3550" fill="none" extrusionOk="0">
                  <a:moveTo>
                    <a:pt x="1" y="0"/>
                  </a:moveTo>
                  <a:lnTo>
                    <a:pt x="1" y="355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257;p40">
              <a:extLst>
                <a:ext uri="{FF2B5EF4-FFF2-40B4-BE49-F238E27FC236}">
                  <a16:creationId xmlns:a16="http://schemas.microsoft.com/office/drawing/2014/main" id="{FA216BA7-F122-3685-EFC4-837A2964944E}"/>
                </a:ext>
              </a:extLst>
            </p:cNvPr>
            <p:cNvSpPr/>
            <p:nvPr/>
          </p:nvSpPr>
          <p:spPr>
            <a:xfrm>
              <a:off x="5023775" y="2356325"/>
              <a:ext cx="25" cy="90600"/>
            </a:xfrm>
            <a:custGeom>
              <a:avLst/>
              <a:gdLst/>
              <a:ahLst/>
              <a:cxnLst/>
              <a:rect l="l" t="t" r="r" b="b"/>
              <a:pathLst>
                <a:path w="1" h="3624" fill="none" extrusionOk="0">
                  <a:moveTo>
                    <a:pt x="1" y="0"/>
                  </a:moveTo>
                  <a:lnTo>
                    <a:pt x="1" y="3624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258;p40">
              <a:extLst>
                <a:ext uri="{FF2B5EF4-FFF2-40B4-BE49-F238E27FC236}">
                  <a16:creationId xmlns:a16="http://schemas.microsoft.com/office/drawing/2014/main" id="{F09170AE-DB1D-192A-EC2B-5E09BF94ACAD}"/>
                </a:ext>
              </a:extLst>
            </p:cNvPr>
            <p:cNvSpPr/>
            <p:nvPr/>
          </p:nvSpPr>
          <p:spPr>
            <a:xfrm>
              <a:off x="5157625" y="2356325"/>
              <a:ext cx="25" cy="76175"/>
            </a:xfrm>
            <a:custGeom>
              <a:avLst/>
              <a:gdLst/>
              <a:ahLst/>
              <a:cxnLst/>
              <a:rect l="l" t="t" r="r" b="b"/>
              <a:pathLst>
                <a:path w="1" h="3047" fill="none" extrusionOk="0">
                  <a:moveTo>
                    <a:pt x="0" y="0"/>
                  </a:moveTo>
                  <a:lnTo>
                    <a:pt x="0" y="3047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259;p40">
              <a:extLst>
                <a:ext uri="{FF2B5EF4-FFF2-40B4-BE49-F238E27FC236}">
                  <a16:creationId xmlns:a16="http://schemas.microsoft.com/office/drawing/2014/main" id="{E03D93FC-8D10-E368-FD48-901996E36913}"/>
                </a:ext>
              </a:extLst>
            </p:cNvPr>
            <p:cNvSpPr/>
            <p:nvPr/>
          </p:nvSpPr>
          <p:spPr>
            <a:xfrm>
              <a:off x="5272600" y="2446900"/>
              <a:ext cx="25" cy="64000"/>
            </a:xfrm>
            <a:custGeom>
              <a:avLst/>
              <a:gdLst/>
              <a:ahLst/>
              <a:cxnLst/>
              <a:rect l="l" t="t" r="r" b="b"/>
              <a:pathLst>
                <a:path w="1" h="2560" fill="none" extrusionOk="0">
                  <a:moveTo>
                    <a:pt x="1" y="1"/>
                  </a:moveTo>
                  <a:lnTo>
                    <a:pt x="1" y="255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260;p40">
              <a:extLst>
                <a:ext uri="{FF2B5EF4-FFF2-40B4-BE49-F238E27FC236}">
                  <a16:creationId xmlns:a16="http://schemas.microsoft.com/office/drawing/2014/main" id="{333AA372-A460-90E0-C665-CC73DB3D0E76}"/>
                </a:ext>
              </a:extLst>
            </p:cNvPr>
            <p:cNvSpPr/>
            <p:nvPr/>
          </p:nvSpPr>
          <p:spPr>
            <a:xfrm>
              <a:off x="5362450" y="2479075"/>
              <a:ext cx="10375" cy="85800"/>
            </a:xfrm>
            <a:custGeom>
              <a:avLst/>
              <a:gdLst/>
              <a:ahLst/>
              <a:cxnLst/>
              <a:rect l="l" t="t" r="r" b="b"/>
              <a:pathLst>
                <a:path w="415" h="3432" fill="none" extrusionOk="0">
                  <a:moveTo>
                    <a:pt x="0" y="0"/>
                  </a:moveTo>
                  <a:lnTo>
                    <a:pt x="414" y="343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261;p40">
              <a:extLst>
                <a:ext uri="{FF2B5EF4-FFF2-40B4-BE49-F238E27FC236}">
                  <a16:creationId xmlns:a16="http://schemas.microsoft.com/office/drawing/2014/main" id="{683F7D8D-9347-3E38-E391-BCE01D7CFA91}"/>
                </a:ext>
              </a:extLst>
            </p:cNvPr>
            <p:cNvSpPr/>
            <p:nvPr/>
          </p:nvSpPr>
          <p:spPr>
            <a:xfrm>
              <a:off x="5504800" y="2564850"/>
              <a:ext cx="25" cy="84675"/>
            </a:xfrm>
            <a:custGeom>
              <a:avLst/>
              <a:gdLst/>
              <a:ahLst/>
              <a:cxnLst/>
              <a:rect l="l" t="t" r="r" b="b"/>
              <a:pathLst>
                <a:path w="1" h="3387" fill="none" extrusionOk="0">
                  <a:moveTo>
                    <a:pt x="0" y="0"/>
                  </a:moveTo>
                  <a:lnTo>
                    <a:pt x="0" y="3387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262;p40">
              <a:extLst>
                <a:ext uri="{FF2B5EF4-FFF2-40B4-BE49-F238E27FC236}">
                  <a16:creationId xmlns:a16="http://schemas.microsoft.com/office/drawing/2014/main" id="{31E9B4D7-4ABD-D7A3-56D1-AC7C7E5E6C8A}"/>
                </a:ext>
              </a:extLst>
            </p:cNvPr>
            <p:cNvSpPr/>
            <p:nvPr/>
          </p:nvSpPr>
          <p:spPr>
            <a:xfrm>
              <a:off x="4711375" y="2864325"/>
              <a:ext cx="19975" cy="71750"/>
            </a:xfrm>
            <a:custGeom>
              <a:avLst/>
              <a:gdLst/>
              <a:ahLst/>
              <a:cxnLst/>
              <a:rect l="l" t="t" r="r" b="b"/>
              <a:pathLst>
                <a:path w="799" h="2870" fill="none" extrusionOk="0">
                  <a:moveTo>
                    <a:pt x="799" y="0"/>
                  </a:moveTo>
                  <a:lnTo>
                    <a:pt x="0" y="286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263;p40">
              <a:extLst>
                <a:ext uri="{FF2B5EF4-FFF2-40B4-BE49-F238E27FC236}">
                  <a16:creationId xmlns:a16="http://schemas.microsoft.com/office/drawing/2014/main" id="{A8783C95-8251-A7E2-E74C-93CF4A6759D1}"/>
                </a:ext>
              </a:extLst>
            </p:cNvPr>
            <p:cNvSpPr/>
            <p:nvPr/>
          </p:nvSpPr>
          <p:spPr>
            <a:xfrm>
              <a:off x="4834850" y="2784825"/>
              <a:ext cx="11500" cy="106500"/>
            </a:xfrm>
            <a:custGeom>
              <a:avLst/>
              <a:gdLst/>
              <a:ahLst/>
              <a:cxnLst/>
              <a:rect l="l" t="t" r="r" b="b"/>
              <a:pathLst>
                <a:path w="460" h="4260" fill="none" extrusionOk="0">
                  <a:moveTo>
                    <a:pt x="459" y="1"/>
                  </a:moveTo>
                  <a:lnTo>
                    <a:pt x="1" y="426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264;p40">
              <a:extLst>
                <a:ext uri="{FF2B5EF4-FFF2-40B4-BE49-F238E27FC236}">
                  <a16:creationId xmlns:a16="http://schemas.microsoft.com/office/drawing/2014/main" id="{C0F84EF6-BD95-DA5C-CBEB-8313E021B61D}"/>
                </a:ext>
              </a:extLst>
            </p:cNvPr>
            <p:cNvSpPr/>
            <p:nvPr/>
          </p:nvSpPr>
          <p:spPr>
            <a:xfrm>
              <a:off x="4934675" y="2738975"/>
              <a:ext cx="25" cy="88750"/>
            </a:xfrm>
            <a:custGeom>
              <a:avLst/>
              <a:gdLst/>
              <a:ahLst/>
              <a:cxnLst/>
              <a:rect l="l" t="t" r="r" b="b"/>
              <a:pathLst>
                <a:path w="1" h="3550" fill="none" extrusionOk="0">
                  <a:moveTo>
                    <a:pt x="1" y="1"/>
                  </a:moveTo>
                  <a:lnTo>
                    <a:pt x="1" y="355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265;p40">
              <a:extLst>
                <a:ext uri="{FF2B5EF4-FFF2-40B4-BE49-F238E27FC236}">
                  <a16:creationId xmlns:a16="http://schemas.microsoft.com/office/drawing/2014/main" id="{E96CEB38-9276-A8AA-4155-18A22686FCE0}"/>
                </a:ext>
              </a:extLst>
            </p:cNvPr>
            <p:cNvSpPr/>
            <p:nvPr/>
          </p:nvSpPr>
          <p:spPr>
            <a:xfrm>
              <a:off x="5031175" y="2628800"/>
              <a:ext cx="25" cy="90600"/>
            </a:xfrm>
            <a:custGeom>
              <a:avLst/>
              <a:gdLst/>
              <a:ahLst/>
              <a:cxnLst/>
              <a:rect l="l" t="t" r="r" b="b"/>
              <a:pathLst>
                <a:path w="1" h="3624" fill="none" extrusionOk="0">
                  <a:moveTo>
                    <a:pt x="1" y="1"/>
                  </a:moveTo>
                  <a:lnTo>
                    <a:pt x="1" y="3624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266;p40">
              <a:extLst>
                <a:ext uri="{FF2B5EF4-FFF2-40B4-BE49-F238E27FC236}">
                  <a16:creationId xmlns:a16="http://schemas.microsoft.com/office/drawing/2014/main" id="{36123229-9268-DE8E-FFA2-A247B8722AA4}"/>
                </a:ext>
              </a:extLst>
            </p:cNvPr>
            <p:cNvSpPr/>
            <p:nvPr/>
          </p:nvSpPr>
          <p:spPr>
            <a:xfrm>
              <a:off x="5165025" y="2628800"/>
              <a:ext cx="25" cy="76200"/>
            </a:xfrm>
            <a:custGeom>
              <a:avLst/>
              <a:gdLst/>
              <a:ahLst/>
              <a:cxnLst/>
              <a:rect l="l" t="t" r="r" b="b"/>
              <a:pathLst>
                <a:path w="1" h="3048" fill="none" extrusionOk="0">
                  <a:moveTo>
                    <a:pt x="0" y="1"/>
                  </a:moveTo>
                  <a:lnTo>
                    <a:pt x="0" y="3047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267;p40">
              <a:extLst>
                <a:ext uri="{FF2B5EF4-FFF2-40B4-BE49-F238E27FC236}">
                  <a16:creationId xmlns:a16="http://schemas.microsoft.com/office/drawing/2014/main" id="{FE2F9570-B563-59F8-DAEC-1CF96F0C49B4}"/>
                </a:ext>
              </a:extLst>
            </p:cNvPr>
            <p:cNvSpPr/>
            <p:nvPr/>
          </p:nvSpPr>
          <p:spPr>
            <a:xfrm>
              <a:off x="5280000" y="2719375"/>
              <a:ext cx="25" cy="64000"/>
            </a:xfrm>
            <a:custGeom>
              <a:avLst/>
              <a:gdLst/>
              <a:ahLst/>
              <a:cxnLst/>
              <a:rect l="l" t="t" r="r" b="b"/>
              <a:pathLst>
                <a:path w="1" h="2560" fill="none" extrusionOk="0">
                  <a:moveTo>
                    <a:pt x="0" y="1"/>
                  </a:moveTo>
                  <a:lnTo>
                    <a:pt x="0" y="255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268;p40">
              <a:extLst>
                <a:ext uri="{FF2B5EF4-FFF2-40B4-BE49-F238E27FC236}">
                  <a16:creationId xmlns:a16="http://schemas.microsoft.com/office/drawing/2014/main" id="{106FF85B-E2EB-48C4-23EF-6E048EEB11D6}"/>
                </a:ext>
              </a:extLst>
            </p:cNvPr>
            <p:cNvSpPr/>
            <p:nvPr/>
          </p:nvSpPr>
          <p:spPr>
            <a:xfrm>
              <a:off x="5369850" y="2751550"/>
              <a:ext cx="10000" cy="85800"/>
            </a:xfrm>
            <a:custGeom>
              <a:avLst/>
              <a:gdLst/>
              <a:ahLst/>
              <a:cxnLst/>
              <a:rect l="l" t="t" r="r" b="b"/>
              <a:pathLst>
                <a:path w="400" h="3432" fill="none" extrusionOk="0">
                  <a:moveTo>
                    <a:pt x="0" y="1"/>
                  </a:moveTo>
                  <a:lnTo>
                    <a:pt x="399" y="3432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269;p40">
              <a:extLst>
                <a:ext uri="{FF2B5EF4-FFF2-40B4-BE49-F238E27FC236}">
                  <a16:creationId xmlns:a16="http://schemas.microsoft.com/office/drawing/2014/main" id="{488C1E4C-F047-B9ED-7DCA-C5DC97F2DDB6}"/>
                </a:ext>
              </a:extLst>
            </p:cNvPr>
            <p:cNvSpPr/>
            <p:nvPr/>
          </p:nvSpPr>
          <p:spPr>
            <a:xfrm>
              <a:off x="5512175" y="2837325"/>
              <a:ext cx="25" cy="84700"/>
            </a:xfrm>
            <a:custGeom>
              <a:avLst/>
              <a:gdLst/>
              <a:ahLst/>
              <a:cxnLst/>
              <a:rect l="l" t="t" r="r" b="b"/>
              <a:pathLst>
                <a:path w="1" h="3388" fill="none" extrusionOk="0">
                  <a:moveTo>
                    <a:pt x="1" y="1"/>
                  </a:moveTo>
                  <a:lnTo>
                    <a:pt x="1" y="3387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270;p40">
              <a:extLst>
                <a:ext uri="{FF2B5EF4-FFF2-40B4-BE49-F238E27FC236}">
                  <a16:creationId xmlns:a16="http://schemas.microsoft.com/office/drawing/2014/main" id="{65AE0010-4F97-0E72-1B3B-96217B4680FC}"/>
                </a:ext>
              </a:extLst>
            </p:cNvPr>
            <p:cNvSpPr/>
            <p:nvPr/>
          </p:nvSpPr>
          <p:spPr>
            <a:xfrm>
              <a:off x="4698425" y="3139375"/>
              <a:ext cx="27025" cy="96525"/>
            </a:xfrm>
            <a:custGeom>
              <a:avLst/>
              <a:gdLst/>
              <a:ahLst/>
              <a:cxnLst/>
              <a:rect l="l" t="t" r="r" b="b"/>
              <a:pathLst>
                <a:path w="1081" h="3861" fill="none" extrusionOk="0">
                  <a:moveTo>
                    <a:pt x="1080" y="1"/>
                  </a:moveTo>
                  <a:lnTo>
                    <a:pt x="1" y="386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271;p40">
              <a:extLst>
                <a:ext uri="{FF2B5EF4-FFF2-40B4-BE49-F238E27FC236}">
                  <a16:creationId xmlns:a16="http://schemas.microsoft.com/office/drawing/2014/main" id="{CC3D6BE4-19E2-6033-852C-00AB5D65AF5D}"/>
                </a:ext>
              </a:extLst>
            </p:cNvPr>
            <p:cNvSpPr/>
            <p:nvPr/>
          </p:nvSpPr>
          <p:spPr>
            <a:xfrm>
              <a:off x="4829300" y="3059900"/>
              <a:ext cx="11500" cy="106125"/>
            </a:xfrm>
            <a:custGeom>
              <a:avLst/>
              <a:gdLst/>
              <a:ahLst/>
              <a:cxnLst/>
              <a:rect l="l" t="t" r="r" b="b"/>
              <a:pathLst>
                <a:path w="460" h="4245" fill="none" extrusionOk="0">
                  <a:moveTo>
                    <a:pt x="459" y="0"/>
                  </a:moveTo>
                  <a:lnTo>
                    <a:pt x="1" y="4245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272;p40">
              <a:extLst>
                <a:ext uri="{FF2B5EF4-FFF2-40B4-BE49-F238E27FC236}">
                  <a16:creationId xmlns:a16="http://schemas.microsoft.com/office/drawing/2014/main" id="{D3771B17-716C-E814-D895-C45D777EC0B2}"/>
                </a:ext>
              </a:extLst>
            </p:cNvPr>
            <p:cNvSpPr/>
            <p:nvPr/>
          </p:nvSpPr>
          <p:spPr>
            <a:xfrm>
              <a:off x="4928775" y="3014050"/>
              <a:ext cx="25" cy="88750"/>
            </a:xfrm>
            <a:custGeom>
              <a:avLst/>
              <a:gdLst/>
              <a:ahLst/>
              <a:cxnLst/>
              <a:rect l="l" t="t" r="r" b="b"/>
              <a:pathLst>
                <a:path w="1" h="3550" fill="none" extrusionOk="0">
                  <a:moveTo>
                    <a:pt x="0" y="1"/>
                  </a:moveTo>
                  <a:lnTo>
                    <a:pt x="0" y="355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273;p40">
              <a:extLst>
                <a:ext uri="{FF2B5EF4-FFF2-40B4-BE49-F238E27FC236}">
                  <a16:creationId xmlns:a16="http://schemas.microsoft.com/office/drawing/2014/main" id="{A3ABF501-2B6A-3070-CAD2-28810E6EB5B1}"/>
                </a:ext>
              </a:extLst>
            </p:cNvPr>
            <p:cNvSpPr/>
            <p:nvPr/>
          </p:nvSpPr>
          <p:spPr>
            <a:xfrm>
              <a:off x="5025250" y="2903875"/>
              <a:ext cx="25" cy="90600"/>
            </a:xfrm>
            <a:custGeom>
              <a:avLst/>
              <a:gdLst/>
              <a:ahLst/>
              <a:cxnLst/>
              <a:rect l="l" t="t" r="r" b="b"/>
              <a:pathLst>
                <a:path w="1" h="3624" fill="none" extrusionOk="0">
                  <a:moveTo>
                    <a:pt x="1" y="0"/>
                  </a:moveTo>
                  <a:lnTo>
                    <a:pt x="1" y="3624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274;p40">
              <a:extLst>
                <a:ext uri="{FF2B5EF4-FFF2-40B4-BE49-F238E27FC236}">
                  <a16:creationId xmlns:a16="http://schemas.microsoft.com/office/drawing/2014/main" id="{D7FDF89A-95AA-8130-6A80-A323963B4F01}"/>
                </a:ext>
              </a:extLst>
            </p:cNvPr>
            <p:cNvSpPr/>
            <p:nvPr/>
          </p:nvSpPr>
          <p:spPr>
            <a:xfrm>
              <a:off x="5159100" y="2903875"/>
              <a:ext cx="25" cy="76175"/>
            </a:xfrm>
            <a:custGeom>
              <a:avLst/>
              <a:gdLst/>
              <a:ahLst/>
              <a:cxnLst/>
              <a:rect l="l" t="t" r="r" b="b"/>
              <a:pathLst>
                <a:path w="1" h="3047" fill="none" extrusionOk="0">
                  <a:moveTo>
                    <a:pt x="0" y="0"/>
                  </a:moveTo>
                  <a:lnTo>
                    <a:pt x="0" y="3047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275;p40">
              <a:extLst>
                <a:ext uri="{FF2B5EF4-FFF2-40B4-BE49-F238E27FC236}">
                  <a16:creationId xmlns:a16="http://schemas.microsoft.com/office/drawing/2014/main" id="{6FB23D14-7151-50B7-6CC8-A8E81EE63043}"/>
                </a:ext>
              </a:extLst>
            </p:cNvPr>
            <p:cNvSpPr/>
            <p:nvPr/>
          </p:nvSpPr>
          <p:spPr>
            <a:xfrm>
              <a:off x="5274075" y="2994450"/>
              <a:ext cx="25" cy="64000"/>
            </a:xfrm>
            <a:custGeom>
              <a:avLst/>
              <a:gdLst/>
              <a:ahLst/>
              <a:cxnLst/>
              <a:rect l="l" t="t" r="r" b="b"/>
              <a:pathLst>
                <a:path w="1" h="2560" fill="none" extrusionOk="0">
                  <a:moveTo>
                    <a:pt x="1" y="1"/>
                  </a:moveTo>
                  <a:lnTo>
                    <a:pt x="1" y="255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276;p40">
              <a:extLst>
                <a:ext uri="{FF2B5EF4-FFF2-40B4-BE49-F238E27FC236}">
                  <a16:creationId xmlns:a16="http://schemas.microsoft.com/office/drawing/2014/main" id="{0501208E-3788-D051-9228-FCE961B4F999}"/>
                </a:ext>
              </a:extLst>
            </p:cNvPr>
            <p:cNvSpPr/>
            <p:nvPr/>
          </p:nvSpPr>
          <p:spPr>
            <a:xfrm>
              <a:off x="5366875" y="3050650"/>
              <a:ext cx="7425" cy="61775"/>
            </a:xfrm>
            <a:custGeom>
              <a:avLst/>
              <a:gdLst/>
              <a:ahLst/>
              <a:cxnLst/>
              <a:rect l="l" t="t" r="r" b="b"/>
              <a:pathLst>
                <a:path w="297" h="2471" fill="none" extrusionOk="0">
                  <a:moveTo>
                    <a:pt x="1" y="1"/>
                  </a:moveTo>
                  <a:lnTo>
                    <a:pt x="297" y="247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277;p40">
              <a:extLst>
                <a:ext uri="{FF2B5EF4-FFF2-40B4-BE49-F238E27FC236}">
                  <a16:creationId xmlns:a16="http://schemas.microsoft.com/office/drawing/2014/main" id="{23BAEAE2-0A91-B5E8-16B7-4B3492B37C39}"/>
                </a:ext>
              </a:extLst>
            </p:cNvPr>
            <p:cNvSpPr/>
            <p:nvPr/>
          </p:nvSpPr>
          <p:spPr>
            <a:xfrm>
              <a:off x="5506275" y="3112400"/>
              <a:ext cx="25" cy="84325"/>
            </a:xfrm>
            <a:custGeom>
              <a:avLst/>
              <a:gdLst/>
              <a:ahLst/>
              <a:cxnLst/>
              <a:rect l="l" t="t" r="r" b="b"/>
              <a:pathLst>
                <a:path w="1" h="3373" fill="none" extrusionOk="0">
                  <a:moveTo>
                    <a:pt x="0" y="0"/>
                  </a:moveTo>
                  <a:lnTo>
                    <a:pt x="0" y="3372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278;p40">
              <a:extLst>
                <a:ext uri="{FF2B5EF4-FFF2-40B4-BE49-F238E27FC236}">
                  <a16:creationId xmlns:a16="http://schemas.microsoft.com/office/drawing/2014/main" id="{28861BCF-EAFC-9598-6B80-FA833D5C8F15}"/>
                </a:ext>
              </a:extLst>
            </p:cNvPr>
            <p:cNvSpPr/>
            <p:nvPr/>
          </p:nvSpPr>
          <p:spPr>
            <a:xfrm>
              <a:off x="4701025" y="3422950"/>
              <a:ext cx="18500" cy="65475"/>
            </a:xfrm>
            <a:custGeom>
              <a:avLst/>
              <a:gdLst/>
              <a:ahLst/>
              <a:cxnLst/>
              <a:rect l="l" t="t" r="r" b="b"/>
              <a:pathLst>
                <a:path w="740" h="2619" fill="none" extrusionOk="0">
                  <a:moveTo>
                    <a:pt x="740" y="1"/>
                  </a:moveTo>
                  <a:lnTo>
                    <a:pt x="0" y="261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279;p40">
              <a:extLst>
                <a:ext uri="{FF2B5EF4-FFF2-40B4-BE49-F238E27FC236}">
                  <a16:creationId xmlns:a16="http://schemas.microsoft.com/office/drawing/2014/main" id="{98F0ECA7-B338-0F7D-E7FB-C5CFE5BAA3A8}"/>
                </a:ext>
              </a:extLst>
            </p:cNvPr>
            <p:cNvSpPr/>
            <p:nvPr/>
          </p:nvSpPr>
          <p:spPr>
            <a:xfrm>
              <a:off x="4823025" y="3343475"/>
              <a:ext cx="11475" cy="106500"/>
            </a:xfrm>
            <a:custGeom>
              <a:avLst/>
              <a:gdLst/>
              <a:ahLst/>
              <a:cxnLst/>
              <a:rect l="l" t="t" r="r" b="b"/>
              <a:pathLst>
                <a:path w="459" h="4260" fill="none" extrusionOk="0">
                  <a:moveTo>
                    <a:pt x="459" y="0"/>
                  </a:moveTo>
                  <a:lnTo>
                    <a:pt x="0" y="426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280;p40">
              <a:extLst>
                <a:ext uri="{FF2B5EF4-FFF2-40B4-BE49-F238E27FC236}">
                  <a16:creationId xmlns:a16="http://schemas.microsoft.com/office/drawing/2014/main" id="{33AA480E-FAD7-4975-79C3-0ADB25BA4FA3}"/>
                </a:ext>
              </a:extLst>
            </p:cNvPr>
            <p:cNvSpPr/>
            <p:nvPr/>
          </p:nvSpPr>
          <p:spPr>
            <a:xfrm>
              <a:off x="4922475" y="3297625"/>
              <a:ext cx="25" cy="88750"/>
            </a:xfrm>
            <a:custGeom>
              <a:avLst/>
              <a:gdLst/>
              <a:ahLst/>
              <a:cxnLst/>
              <a:rect l="l" t="t" r="r" b="b"/>
              <a:pathLst>
                <a:path w="1" h="3550" fill="none" extrusionOk="0">
                  <a:moveTo>
                    <a:pt x="1" y="1"/>
                  </a:moveTo>
                  <a:lnTo>
                    <a:pt x="1" y="355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281;p40">
              <a:extLst>
                <a:ext uri="{FF2B5EF4-FFF2-40B4-BE49-F238E27FC236}">
                  <a16:creationId xmlns:a16="http://schemas.microsoft.com/office/drawing/2014/main" id="{3B9B0AEF-16B6-4879-02BA-3113DF6D5A09}"/>
                </a:ext>
              </a:extLst>
            </p:cNvPr>
            <p:cNvSpPr/>
            <p:nvPr/>
          </p:nvSpPr>
          <p:spPr>
            <a:xfrm>
              <a:off x="5019350" y="3227375"/>
              <a:ext cx="25" cy="90250"/>
            </a:xfrm>
            <a:custGeom>
              <a:avLst/>
              <a:gdLst/>
              <a:ahLst/>
              <a:cxnLst/>
              <a:rect l="l" t="t" r="r" b="b"/>
              <a:pathLst>
                <a:path w="1" h="3610" fill="none" extrusionOk="0">
                  <a:moveTo>
                    <a:pt x="0" y="1"/>
                  </a:moveTo>
                  <a:lnTo>
                    <a:pt x="0" y="360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282;p40">
              <a:extLst>
                <a:ext uri="{FF2B5EF4-FFF2-40B4-BE49-F238E27FC236}">
                  <a16:creationId xmlns:a16="http://schemas.microsoft.com/office/drawing/2014/main" id="{333488FB-787E-0D49-94ED-F79F4FAB3599}"/>
                </a:ext>
              </a:extLst>
            </p:cNvPr>
            <p:cNvSpPr/>
            <p:nvPr/>
          </p:nvSpPr>
          <p:spPr>
            <a:xfrm>
              <a:off x="5153175" y="3227375"/>
              <a:ext cx="25" cy="76200"/>
            </a:xfrm>
            <a:custGeom>
              <a:avLst/>
              <a:gdLst/>
              <a:ahLst/>
              <a:cxnLst/>
              <a:rect l="l" t="t" r="r" b="b"/>
              <a:pathLst>
                <a:path w="1" h="3048" fill="none" extrusionOk="0">
                  <a:moveTo>
                    <a:pt x="1" y="1"/>
                  </a:moveTo>
                  <a:lnTo>
                    <a:pt x="1" y="3047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283;p40">
              <a:extLst>
                <a:ext uri="{FF2B5EF4-FFF2-40B4-BE49-F238E27FC236}">
                  <a16:creationId xmlns:a16="http://schemas.microsoft.com/office/drawing/2014/main" id="{3C801626-E313-C351-138F-D94B8A3CE95D}"/>
                </a:ext>
              </a:extLst>
            </p:cNvPr>
            <p:cNvSpPr/>
            <p:nvPr/>
          </p:nvSpPr>
          <p:spPr>
            <a:xfrm>
              <a:off x="5268525" y="3317600"/>
              <a:ext cx="25" cy="64350"/>
            </a:xfrm>
            <a:custGeom>
              <a:avLst/>
              <a:gdLst/>
              <a:ahLst/>
              <a:cxnLst/>
              <a:rect l="l" t="t" r="r" b="b"/>
              <a:pathLst>
                <a:path w="1" h="2574" fill="none" extrusionOk="0">
                  <a:moveTo>
                    <a:pt x="1" y="0"/>
                  </a:moveTo>
                  <a:lnTo>
                    <a:pt x="1" y="2573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284;p40">
              <a:extLst>
                <a:ext uri="{FF2B5EF4-FFF2-40B4-BE49-F238E27FC236}">
                  <a16:creationId xmlns:a16="http://schemas.microsoft.com/office/drawing/2014/main" id="{D905C36C-ADA4-DF86-0956-FD6FB121E0F1}"/>
                </a:ext>
              </a:extLst>
            </p:cNvPr>
            <p:cNvSpPr/>
            <p:nvPr/>
          </p:nvSpPr>
          <p:spPr>
            <a:xfrm>
              <a:off x="5358000" y="3349750"/>
              <a:ext cx="10375" cy="86175"/>
            </a:xfrm>
            <a:custGeom>
              <a:avLst/>
              <a:gdLst/>
              <a:ahLst/>
              <a:cxnLst/>
              <a:rect l="l" t="t" r="r" b="b"/>
              <a:pathLst>
                <a:path w="415" h="3447" fill="none" extrusionOk="0">
                  <a:moveTo>
                    <a:pt x="1" y="1"/>
                  </a:moveTo>
                  <a:lnTo>
                    <a:pt x="415" y="3447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285;p40">
              <a:extLst>
                <a:ext uri="{FF2B5EF4-FFF2-40B4-BE49-F238E27FC236}">
                  <a16:creationId xmlns:a16="http://schemas.microsoft.com/office/drawing/2014/main" id="{74514D3E-CAE9-63B2-C340-061D168C21C3}"/>
                </a:ext>
              </a:extLst>
            </p:cNvPr>
            <p:cNvSpPr/>
            <p:nvPr/>
          </p:nvSpPr>
          <p:spPr>
            <a:xfrm>
              <a:off x="5500350" y="3435900"/>
              <a:ext cx="25" cy="84325"/>
            </a:xfrm>
            <a:custGeom>
              <a:avLst/>
              <a:gdLst/>
              <a:ahLst/>
              <a:cxnLst/>
              <a:rect l="l" t="t" r="r" b="b"/>
              <a:pathLst>
                <a:path w="1" h="3373" fill="none" extrusionOk="0">
                  <a:moveTo>
                    <a:pt x="1" y="1"/>
                  </a:moveTo>
                  <a:lnTo>
                    <a:pt x="1" y="3372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" name="Google Shape;1286;p40">
            <a:extLst>
              <a:ext uri="{FF2B5EF4-FFF2-40B4-BE49-F238E27FC236}">
                <a16:creationId xmlns:a16="http://schemas.microsoft.com/office/drawing/2014/main" id="{AC6C4A94-789D-D146-24E1-43ACFDF2B164}"/>
              </a:ext>
            </a:extLst>
          </p:cNvPr>
          <p:cNvSpPr/>
          <p:nvPr/>
        </p:nvSpPr>
        <p:spPr>
          <a:xfrm flipH="1">
            <a:off x="6084955" y="4565878"/>
            <a:ext cx="835589" cy="133697"/>
          </a:xfrm>
          <a:custGeom>
            <a:avLst/>
            <a:gdLst/>
            <a:ahLst/>
            <a:cxnLst/>
            <a:rect l="l" t="t" r="r" b="b"/>
            <a:pathLst>
              <a:path w="78885" h="3703" extrusionOk="0">
                <a:moveTo>
                  <a:pt x="37948" y="0"/>
                </a:moveTo>
                <a:cubicBezTo>
                  <a:pt x="26048" y="0"/>
                  <a:pt x="12801" y="918"/>
                  <a:pt x="0" y="3703"/>
                </a:cubicBezTo>
                <a:lnTo>
                  <a:pt x="78884" y="3422"/>
                </a:lnTo>
                <a:cubicBezTo>
                  <a:pt x="78884" y="3422"/>
                  <a:pt x="60929" y="0"/>
                  <a:pt x="37948" y="0"/>
                </a:cubicBezTo>
                <a:close/>
              </a:path>
            </a:pathLst>
          </a:custGeom>
          <a:solidFill>
            <a:srgbClr val="9AD6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2" name="Picture 51" descr="A building with solar panels&#10;&#10;Description automatically generated">
            <a:extLst>
              <a:ext uri="{FF2B5EF4-FFF2-40B4-BE49-F238E27FC236}">
                <a16:creationId xmlns:a16="http://schemas.microsoft.com/office/drawing/2014/main" id="{B9EC4A6B-E2A9-6755-6CB8-C437DB21081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85215" y="2787528"/>
            <a:ext cx="2252482" cy="2252482"/>
          </a:xfrm>
          <a:prstGeom prst="rect">
            <a:avLst/>
          </a:prstGeom>
        </p:spPr>
      </p:pic>
      <p:pic>
        <p:nvPicPr>
          <p:cNvPr id="54" name="Google Shape;248;p4">
            <a:extLst>
              <a:ext uri="{FF2B5EF4-FFF2-40B4-BE49-F238E27FC236}">
                <a16:creationId xmlns:a16="http://schemas.microsoft.com/office/drawing/2014/main" id="{A004C1F5-067C-D48D-EBD4-C0A7E8673ED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88289" y="51891"/>
            <a:ext cx="849408" cy="2014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68234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drap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3" grpId="0" build="p"/>
      <p:bldP spid="1194" grpId="0" build="p"/>
      <p:bldP spid="1195" grpId="0" build="p"/>
      <p:bldP spid="119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p37"/>
          <p:cNvSpPr/>
          <p:nvPr/>
        </p:nvSpPr>
        <p:spPr>
          <a:xfrm>
            <a:off x="587250" y="-3404398"/>
            <a:ext cx="1888026" cy="1679563"/>
          </a:xfrm>
          <a:custGeom>
            <a:avLst/>
            <a:gdLst/>
            <a:ahLst/>
            <a:cxnLst/>
            <a:rect l="l" t="t" r="r" b="b"/>
            <a:pathLst>
              <a:path w="41082" h="36548" extrusionOk="0">
                <a:moveTo>
                  <a:pt x="17835" y="0"/>
                </a:moveTo>
                <a:cubicBezTo>
                  <a:pt x="17186" y="0"/>
                  <a:pt x="16539" y="51"/>
                  <a:pt x="15897" y="169"/>
                </a:cubicBezTo>
                <a:cubicBezTo>
                  <a:pt x="13203" y="677"/>
                  <a:pt x="12356" y="2229"/>
                  <a:pt x="10652" y="3978"/>
                </a:cubicBezTo>
                <a:cubicBezTo>
                  <a:pt x="8618" y="6074"/>
                  <a:pt x="6004" y="7422"/>
                  <a:pt x="4140" y="9750"/>
                </a:cubicBezTo>
                <a:cubicBezTo>
                  <a:pt x="999" y="13693"/>
                  <a:pt x="0" y="19251"/>
                  <a:pt x="1597" y="24032"/>
                </a:cubicBezTo>
                <a:cubicBezTo>
                  <a:pt x="2757" y="27521"/>
                  <a:pt x="5174" y="30518"/>
                  <a:pt x="8145" y="32677"/>
                </a:cubicBezTo>
                <a:cubicBezTo>
                  <a:pt x="11719" y="35271"/>
                  <a:pt x="16121" y="36547"/>
                  <a:pt x="20530" y="36547"/>
                </a:cubicBezTo>
                <a:cubicBezTo>
                  <a:pt x="25719" y="36547"/>
                  <a:pt x="30919" y="34780"/>
                  <a:pt x="34792" y="31312"/>
                </a:cubicBezTo>
                <a:cubicBezTo>
                  <a:pt x="37870" y="28555"/>
                  <a:pt x="40154" y="24773"/>
                  <a:pt x="40573" y="20660"/>
                </a:cubicBezTo>
                <a:cubicBezTo>
                  <a:pt x="41082" y="15709"/>
                  <a:pt x="38807" y="10713"/>
                  <a:pt x="35238" y="7234"/>
                </a:cubicBezTo>
                <a:cubicBezTo>
                  <a:pt x="31670" y="3764"/>
                  <a:pt x="26924" y="1676"/>
                  <a:pt x="22071" y="561"/>
                </a:cubicBezTo>
                <a:cubicBezTo>
                  <a:pt x="20681" y="243"/>
                  <a:pt x="19254" y="0"/>
                  <a:pt x="1783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5" name="Google Shape;965;p37"/>
          <p:cNvSpPr txBox="1">
            <a:spLocks noGrp="1"/>
          </p:cNvSpPr>
          <p:nvPr>
            <p:ph type="title"/>
          </p:nvPr>
        </p:nvSpPr>
        <p:spPr>
          <a:xfrm>
            <a:off x="604106" y="703134"/>
            <a:ext cx="5303402" cy="347093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0" dirty="0">
                <a:latin typeface="Arial" panose="020B0604020202020204" pitchFamily="34" charset="0"/>
                <a:cs typeface="Arial" panose="020B0604020202020204" pitchFamily="34" charset="0"/>
              </a:rPr>
              <a:t>BÀI 9: TIẾT 2 </a:t>
            </a:r>
            <a:br>
              <a:rPr lang="en" sz="50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sz="5000" dirty="0">
                <a:latin typeface="Arial" panose="020B0604020202020204" pitchFamily="34" charset="0"/>
                <a:cs typeface="Arial" panose="020B0604020202020204" pitchFamily="34" charset="0"/>
              </a:rPr>
              <a:t>MÔ HÌNH ĐIỆN MẶT TRỜI</a:t>
            </a:r>
            <a:endParaRPr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17" name="Google Shape;1017;p37"/>
          <p:cNvGrpSpPr/>
          <p:nvPr/>
        </p:nvGrpSpPr>
        <p:grpSpPr>
          <a:xfrm flipH="1">
            <a:off x="423475" y="3942225"/>
            <a:ext cx="502825" cy="736500"/>
            <a:chOff x="6108925" y="2841025"/>
            <a:chExt cx="502825" cy="736500"/>
          </a:xfrm>
        </p:grpSpPr>
        <p:sp>
          <p:nvSpPr>
            <p:cNvPr id="1018" name="Google Shape;1018;p37"/>
            <p:cNvSpPr/>
            <p:nvPr/>
          </p:nvSpPr>
          <p:spPr>
            <a:xfrm>
              <a:off x="6108925" y="2841025"/>
              <a:ext cx="502825" cy="736500"/>
            </a:xfrm>
            <a:custGeom>
              <a:avLst/>
              <a:gdLst/>
              <a:ahLst/>
              <a:cxnLst/>
              <a:rect l="l" t="t" r="r" b="b"/>
              <a:pathLst>
                <a:path w="20113" h="29460" extrusionOk="0">
                  <a:moveTo>
                    <a:pt x="20098" y="0"/>
                  </a:moveTo>
                  <a:cubicBezTo>
                    <a:pt x="20098" y="0"/>
                    <a:pt x="15957" y="666"/>
                    <a:pt x="12955" y="3121"/>
                  </a:cubicBezTo>
                  <a:lnTo>
                    <a:pt x="14375" y="5103"/>
                  </a:lnTo>
                  <a:lnTo>
                    <a:pt x="14375" y="5103"/>
                  </a:lnTo>
                  <a:lnTo>
                    <a:pt x="12156" y="4156"/>
                  </a:lnTo>
                  <a:lnTo>
                    <a:pt x="8592" y="9243"/>
                  </a:lnTo>
                  <a:lnTo>
                    <a:pt x="10367" y="11225"/>
                  </a:lnTo>
                  <a:lnTo>
                    <a:pt x="7335" y="11151"/>
                  </a:lnTo>
                  <a:lnTo>
                    <a:pt x="4673" y="15854"/>
                  </a:lnTo>
                  <a:lnTo>
                    <a:pt x="6685" y="17481"/>
                  </a:lnTo>
                  <a:lnTo>
                    <a:pt x="3002" y="16978"/>
                  </a:lnTo>
                  <a:cubicBezTo>
                    <a:pt x="3002" y="16978"/>
                    <a:pt x="0" y="23308"/>
                    <a:pt x="1863" y="29460"/>
                  </a:cubicBezTo>
                  <a:cubicBezTo>
                    <a:pt x="1863" y="29460"/>
                    <a:pt x="13739" y="21651"/>
                    <a:pt x="16815" y="14005"/>
                  </a:cubicBezTo>
                  <a:lnTo>
                    <a:pt x="14700" y="13177"/>
                  </a:lnTo>
                  <a:lnTo>
                    <a:pt x="17835" y="11861"/>
                  </a:lnTo>
                  <a:lnTo>
                    <a:pt x="19640" y="7350"/>
                  </a:lnTo>
                  <a:lnTo>
                    <a:pt x="16800" y="7069"/>
                  </a:lnTo>
                  <a:lnTo>
                    <a:pt x="19373" y="6389"/>
                  </a:lnTo>
                  <a:cubicBezTo>
                    <a:pt x="19373" y="6389"/>
                    <a:pt x="20113" y="2781"/>
                    <a:pt x="20098" y="0"/>
                  </a:cubicBezTo>
                  <a:close/>
                </a:path>
              </a:pathLst>
            </a:custGeom>
            <a:solidFill>
              <a:srgbClr val="88C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7"/>
            <p:cNvSpPr/>
            <p:nvPr/>
          </p:nvSpPr>
          <p:spPr>
            <a:xfrm>
              <a:off x="6183600" y="2901275"/>
              <a:ext cx="380475" cy="616725"/>
            </a:xfrm>
            <a:custGeom>
              <a:avLst/>
              <a:gdLst/>
              <a:ahLst/>
              <a:cxnLst/>
              <a:rect l="l" t="t" r="r" b="b"/>
              <a:pathLst>
                <a:path w="15219" h="24669" fill="none" extrusionOk="0">
                  <a:moveTo>
                    <a:pt x="0" y="24669"/>
                  </a:moveTo>
                  <a:cubicBezTo>
                    <a:pt x="0" y="24669"/>
                    <a:pt x="2189" y="19197"/>
                    <a:pt x="4585" y="16402"/>
                  </a:cubicBezTo>
                  <a:cubicBezTo>
                    <a:pt x="6981" y="13607"/>
                    <a:pt x="11284" y="8445"/>
                    <a:pt x="12586" y="4585"/>
                  </a:cubicBezTo>
                  <a:cubicBezTo>
                    <a:pt x="13887" y="726"/>
                    <a:pt x="15218" y="1"/>
                    <a:pt x="15218" y="1"/>
                  </a:cubicBez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7"/>
            <p:cNvSpPr/>
            <p:nvPr/>
          </p:nvSpPr>
          <p:spPr>
            <a:xfrm>
              <a:off x="6189875" y="3393375"/>
              <a:ext cx="101700" cy="67700"/>
            </a:xfrm>
            <a:custGeom>
              <a:avLst/>
              <a:gdLst/>
              <a:ahLst/>
              <a:cxnLst/>
              <a:rect l="l" t="t" r="r" b="b"/>
              <a:pathLst>
                <a:path w="4068" h="2708" fill="none" extrusionOk="0">
                  <a:moveTo>
                    <a:pt x="4068" y="1154"/>
                  </a:moveTo>
                  <a:lnTo>
                    <a:pt x="755" y="2707"/>
                  </a:lnTo>
                  <a:lnTo>
                    <a:pt x="1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7"/>
            <p:cNvSpPr/>
            <p:nvPr/>
          </p:nvSpPr>
          <p:spPr>
            <a:xfrm>
              <a:off x="6234625" y="3310200"/>
              <a:ext cx="156400" cy="63625"/>
            </a:xfrm>
            <a:custGeom>
              <a:avLst/>
              <a:gdLst/>
              <a:ahLst/>
              <a:cxnLst/>
              <a:rect l="l" t="t" r="r" b="b"/>
              <a:pathLst>
                <a:path w="6256" h="2545" fill="none" extrusionOk="0">
                  <a:moveTo>
                    <a:pt x="6256" y="562"/>
                  </a:moveTo>
                  <a:lnTo>
                    <a:pt x="799" y="2544"/>
                  </a:lnTo>
                  <a:lnTo>
                    <a:pt x="0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7"/>
            <p:cNvSpPr/>
            <p:nvPr/>
          </p:nvSpPr>
          <p:spPr>
            <a:xfrm>
              <a:off x="6318175" y="3190400"/>
              <a:ext cx="129800" cy="76575"/>
            </a:xfrm>
            <a:custGeom>
              <a:avLst/>
              <a:gdLst/>
              <a:ahLst/>
              <a:cxnLst/>
              <a:rect l="l" t="t" r="r" b="b"/>
              <a:pathLst>
                <a:path w="5192" h="3063" fill="none" extrusionOk="0">
                  <a:moveTo>
                    <a:pt x="5191" y="1376"/>
                  </a:moveTo>
                  <a:lnTo>
                    <a:pt x="577" y="3062"/>
                  </a:lnTo>
                  <a:lnTo>
                    <a:pt x="1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7"/>
            <p:cNvSpPr/>
            <p:nvPr/>
          </p:nvSpPr>
          <p:spPr>
            <a:xfrm>
              <a:off x="6401725" y="3102425"/>
              <a:ext cx="81375" cy="70250"/>
            </a:xfrm>
            <a:custGeom>
              <a:avLst/>
              <a:gdLst/>
              <a:ahLst/>
              <a:cxnLst/>
              <a:rect l="l" t="t" r="r" b="b"/>
              <a:pathLst>
                <a:path w="3255" h="2810" fill="none" extrusionOk="0">
                  <a:moveTo>
                    <a:pt x="3254" y="1272"/>
                  </a:moveTo>
                  <a:lnTo>
                    <a:pt x="297" y="2810"/>
                  </a:lnTo>
                  <a:lnTo>
                    <a:pt x="1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7"/>
            <p:cNvSpPr/>
            <p:nvPr/>
          </p:nvSpPr>
          <p:spPr>
            <a:xfrm>
              <a:off x="6431300" y="3017750"/>
              <a:ext cx="104300" cy="74700"/>
            </a:xfrm>
            <a:custGeom>
              <a:avLst/>
              <a:gdLst/>
              <a:ahLst/>
              <a:cxnLst/>
              <a:rect l="l" t="t" r="r" b="b"/>
              <a:pathLst>
                <a:path w="4172" h="2988" fill="none" extrusionOk="0">
                  <a:moveTo>
                    <a:pt x="4171" y="1642"/>
                  </a:moveTo>
                  <a:lnTo>
                    <a:pt x="1228" y="2988"/>
                  </a:lnTo>
                  <a:lnTo>
                    <a:pt x="1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7"/>
            <p:cNvSpPr/>
            <p:nvPr/>
          </p:nvSpPr>
          <p:spPr>
            <a:xfrm>
              <a:off x="6498975" y="2912375"/>
              <a:ext cx="66200" cy="81000"/>
            </a:xfrm>
            <a:custGeom>
              <a:avLst/>
              <a:gdLst/>
              <a:ahLst/>
              <a:cxnLst/>
              <a:rect l="l" t="t" r="r" b="b"/>
              <a:pathLst>
                <a:path w="2648" h="3240" fill="none" extrusionOk="0">
                  <a:moveTo>
                    <a:pt x="2647" y="2145"/>
                  </a:moveTo>
                  <a:lnTo>
                    <a:pt x="296" y="3239"/>
                  </a:lnTo>
                  <a:lnTo>
                    <a:pt x="0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6" name="Google Shape;1026;p37"/>
          <p:cNvGrpSpPr/>
          <p:nvPr/>
        </p:nvGrpSpPr>
        <p:grpSpPr>
          <a:xfrm flipH="1">
            <a:off x="384225" y="4411750"/>
            <a:ext cx="499500" cy="291325"/>
            <a:chOff x="6432425" y="3554250"/>
            <a:chExt cx="499500" cy="291325"/>
          </a:xfrm>
        </p:grpSpPr>
        <p:sp>
          <p:nvSpPr>
            <p:cNvPr id="1027" name="Google Shape;1027;p37"/>
            <p:cNvSpPr/>
            <p:nvPr/>
          </p:nvSpPr>
          <p:spPr>
            <a:xfrm>
              <a:off x="6432425" y="3554250"/>
              <a:ext cx="499500" cy="291325"/>
            </a:xfrm>
            <a:custGeom>
              <a:avLst/>
              <a:gdLst/>
              <a:ahLst/>
              <a:cxnLst/>
              <a:rect l="l" t="t" r="r" b="b"/>
              <a:pathLst>
                <a:path w="19980" h="11653" extrusionOk="0">
                  <a:moveTo>
                    <a:pt x="16277" y="0"/>
                  </a:moveTo>
                  <a:cubicBezTo>
                    <a:pt x="15819" y="0"/>
                    <a:pt x="15346" y="34"/>
                    <a:pt x="14878" y="117"/>
                  </a:cubicBezTo>
                  <a:lnTo>
                    <a:pt x="15055" y="1714"/>
                  </a:lnTo>
                  <a:lnTo>
                    <a:pt x="14079" y="443"/>
                  </a:lnTo>
                  <a:lnTo>
                    <a:pt x="10382" y="2217"/>
                  </a:lnTo>
                  <a:lnTo>
                    <a:pt x="10767" y="3933"/>
                  </a:lnTo>
                  <a:lnTo>
                    <a:pt x="9051" y="2912"/>
                  </a:lnTo>
                  <a:lnTo>
                    <a:pt x="6005" y="4761"/>
                  </a:lnTo>
                  <a:lnTo>
                    <a:pt x="6626" y="6329"/>
                  </a:lnTo>
                  <a:lnTo>
                    <a:pt x="4674" y="4850"/>
                  </a:lnTo>
                  <a:cubicBezTo>
                    <a:pt x="4674" y="4850"/>
                    <a:pt x="917" y="7526"/>
                    <a:pt x="0" y="11653"/>
                  </a:cubicBezTo>
                  <a:cubicBezTo>
                    <a:pt x="0" y="11653"/>
                    <a:pt x="9332" y="11002"/>
                    <a:pt x="13576" y="7615"/>
                  </a:cubicBezTo>
                  <a:lnTo>
                    <a:pt x="12630" y="6447"/>
                  </a:lnTo>
                  <a:lnTo>
                    <a:pt x="14848" y="6713"/>
                  </a:lnTo>
                  <a:lnTo>
                    <a:pt x="17348" y="4702"/>
                  </a:lnTo>
                  <a:lnTo>
                    <a:pt x="15795" y="3622"/>
                  </a:lnTo>
                  <a:lnTo>
                    <a:pt x="17495" y="4066"/>
                  </a:lnTo>
                  <a:cubicBezTo>
                    <a:pt x="17495" y="4066"/>
                    <a:pt x="19093" y="2232"/>
                    <a:pt x="19980" y="635"/>
                  </a:cubicBezTo>
                  <a:cubicBezTo>
                    <a:pt x="19980" y="635"/>
                    <a:pt x="18262" y="0"/>
                    <a:pt x="16277" y="0"/>
                  </a:cubicBezTo>
                  <a:close/>
                </a:path>
              </a:pathLst>
            </a:custGeom>
            <a:solidFill>
              <a:srgbClr val="9AD6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7"/>
            <p:cNvSpPr/>
            <p:nvPr/>
          </p:nvSpPr>
          <p:spPr>
            <a:xfrm>
              <a:off x="6467550" y="3588975"/>
              <a:ext cx="417800" cy="231450"/>
            </a:xfrm>
            <a:custGeom>
              <a:avLst/>
              <a:gdLst/>
              <a:ahLst/>
              <a:cxnLst/>
              <a:rect l="l" t="t" r="r" b="b"/>
              <a:pathLst>
                <a:path w="16712" h="9258" fill="none" extrusionOk="0">
                  <a:moveTo>
                    <a:pt x="0" y="9258"/>
                  </a:moveTo>
                  <a:cubicBezTo>
                    <a:pt x="0" y="9258"/>
                    <a:pt x="3032" y="6833"/>
                    <a:pt x="5309" y="5990"/>
                  </a:cubicBezTo>
                  <a:cubicBezTo>
                    <a:pt x="7587" y="5161"/>
                    <a:pt x="11713" y="3594"/>
                    <a:pt x="13724" y="1790"/>
                  </a:cubicBezTo>
                  <a:cubicBezTo>
                    <a:pt x="15721" y="0"/>
                    <a:pt x="16712" y="15"/>
                    <a:pt x="16712" y="15"/>
                  </a:cubicBez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7"/>
            <p:cNvSpPr/>
            <p:nvPr/>
          </p:nvSpPr>
          <p:spPr>
            <a:xfrm>
              <a:off x="6500450" y="3750900"/>
              <a:ext cx="60275" cy="49575"/>
            </a:xfrm>
            <a:custGeom>
              <a:avLst/>
              <a:gdLst/>
              <a:ahLst/>
              <a:cxnLst/>
              <a:rect l="l" t="t" r="r" b="b"/>
              <a:pathLst>
                <a:path w="2411" h="1983" fill="none" extrusionOk="0">
                  <a:moveTo>
                    <a:pt x="2411" y="1982"/>
                  </a:moveTo>
                  <a:lnTo>
                    <a:pt x="0" y="1805"/>
                  </a:lnTo>
                  <a:lnTo>
                    <a:pt x="444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7"/>
            <p:cNvSpPr/>
            <p:nvPr/>
          </p:nvSpPr>
          <p:spPr>
            <a:xfrm>
              <a:off x="6555175" y="3717625"/>
              <a:ext cx="94300" cy="58825"/>
            </a:xfrm>
            <a:custGeom>
              <a:avLst/>
              <a:gdLst/>
              <a:ahLst/>
              <a:cxnLst/>
              <a:rect l="l" t="t" r="r" b="b"/>
              <a:pathLst>
                <a:path w="3772" h="2353" fill="none" extrusionOk="0">
                  <a:moveTo>
                    <a:pt x="3771" y="2352"/>
                  </a:moveTo>
                  <a:lnTo>
                    <a:pt x="0" y="1716"/>
                  </a:lnTo>
                  <a:lnTo>
                    <a:pt x="355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7"/>
            <p:cNvSpPr/>
            <p:nvPr/>
          </p:nvSpPr>
          <p:spPr>
            <a:xfrm>
              <a:off x="6634275" y="3676225"/>
              <a:ext cx="79900" cy="61400"/>
            </a:xfrm>
            <a:custGeom>
              <a:avLst/>
              <a:gdLst/>
              <a:ahLst/>
              <a:cxnLst/>
              <a:rect l="l" t="t" r="r" b="b"/>
              <a:pathLst>
                <a:path w="3196" h="2456" fill="none" extrusionOk="0">
                  <a:moveTo>
                    <a:pt x="3195" y="2455"/>
                  </a:moveTo>
                  <a:lnTo>
                    <a:pt x="1" y="1938"/>
                  </a:lnTo>
                  <a:lnTo>
                    <a:pt x="666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7"/>
            <p:cNvSpPr/>
            <p:nvPr/>
          </p:nvSpPr>
          <p:spPr>
            <a:xfrm>
              <a:off x="6708600" y="3652175"/>
              <a:ext cx="55125" cy="44775"/>
            </a:xfrm>
            <a:custGeom>
              <a:avLst/>
              <a:gdLst/>
              <a:ahLst/>
              <a:cxnLst/>
              <a:rect l="l" t="t" r="r" b="b"/>
              <a:pathLst>
                <a:path w="2205" h="1791" fill="none" extrusionOk="0">
                  <a:moveTo>
                    <a:pt x="2204" y="1790"/>
                  </a:moveTo>
                  <a:lnTo>
                    <a:pt x="1" y="1716"/>
                  </a:lnTo>
                  <a:lnTo>
                    <a:pt x="740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7"/>
            <p:cNvSpPr/>
            <p:nvPr/>
          </p:nvSpPr>
          <p:spPr>
            <a:xfrm>
              <a:off x="6765175" y="3613375"/>
              <a:ext cx="52900" cy="57325"/>
            </a:xfrm>
            <a:custGeom>
              <a:avLst/>
              <a:gdLst/>
              <a:ahLst/>
              <a:cxnLst/>
              <a:rect l="l" t="t" r="r" b="b"/>
              <a:pathLst>
                <a:path w="2116" h="2293" fill="none" extrusionOk="0">
                  <a:moveTo>
                    <a:pt x="2115" y="2292"/>
                  </a:moveTo>
                  <a:lnTo>
                    <a:pt x="0" y="2100"/>
                  </a:lnTo>
                  <a:lnTo>
                    <a:pt x="252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7"/>
            <p:cNvSpPr/>
            <p:nvPr/>
          </p:nvSpPr>
          <p:spPr>
            <a:xfrm>
              <a:off x="6822475" y="3574925"/>
              <a:ext cx="42550" cy="52150"/>
            </a:xfrm>
            <a:custGeom>
              <a:avLst/>
              <a:gdLst/>
              <a:ahLst/>
              <a:cxnLst/>
              <a:rect l="l" t="t" r="r" b="b"/>
              <a:pathLst>
                <a:path w="1702" h="2086" fill="none" extrusionOk="0">
                  <a:moveTo>
                    <a:pt x="1701" y="2085"/>
                  </a:moveTo>
                  <a:lnTo>
                    <a:pt x="0" y="1952"/>
                  </a:lnTo>
                  <a:lnTo>
                    <a:pt x="873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3" name="Google Shape;1053;p37"/>
          <p:cNvGrpSpPr/>
          <p:nvPr/>
        </p:nvGrpSpPr>
        <p:grpSpPr>
          <a:xfrm>
            <a:off x="146125" y="4673425"/>
            <a:ext cx="9067377" cy="85125"/>
            <a:chOff x="0" y="4675850"/>
            <a:chExt cx="9067377" cy="85125"/>
          </a:xfrm>
        </p:grpSpPr>
        <p:sp>
          <p:nvSpPr>
            <p:cNvPr id="1054" name="Google Shape;1054;p37"/>
            <p:cNvSpPr/>
            <p:nvPr/>
          </p:nvSpPr>
          <p:spPr>
            <a:xfrm flipH="1">
              <a:off x="5762748" y="4675850"/>
              <a:ext cx="3304628" cy="84052"/>
            </a:xfrm>
            <a:custGeom>
              <a:avLst/>
              <a:gdLst/>
              <a:ahLst/>
              <a:cxnLst/>
              <a:rect l="l" t="t" r="r" b="b"/>
              <a:pathLst>
                <a:path w="79875" h="2328" extrusionOk="0">
                  <a:moveTo>
                    <a:pt x="2331" y="1"/>
                  </a:moveTo>
                  <a:cubicBezTo>
                    <a:pt x="1885" y="1"/>
                    <a:pt x="1439" y="20"/>
                    <a:pt x="991" y="65"/>
                  </a:cubicBezTo>
                  <a:cubicBezTo>
                    <a:pt x="0" y="169"/>
                    <a:pt x="15" y="1603"/>
                    <a:pt x="1006" y="1677"/>
                  </a:cubicBezTo>
                  <a:cubicBezTo>
                    <a:pt x="3757" y="1855"/>
                    <a:pt x="6478" y="2165"/>
                    <a:pt x="9228" y="2209"/>
                  </a:cubicBezTo>
                  <a:cubicBezTo>
                    <a:pt x="11743" y="2254"/>
                    <a:pt x="14257" y="2254"/>
                    <a:pt x="16771" y="2269"/>
                  </a:cubicBezTo>
                  <a:cubicBezTo>
                    <a:pt x="21917" y="2298"/>
                    <a:pt x="27049" y="2283"/>
                    <a:pt x="32196" y="2298"/>
                  </a:cubicBezTo>
                  <a:cubicBezTo>
                    <a:pt x="42459" y="2298"/>
                    <a:pt x="52737" y="2313"/>
                    <a:pt x="63015" y="2313"/>
                  </a:cubicBezTo>
                  <a:cubicBezTo>
                    <a:pt x="68635" y="2313"/>
                    <a:pt x="74255" y="2313"/>
                    <a:pt x="79875" y="2328"/>
                  </a:cubicBezTo>
                  <a:lnTo>
                    <a:pt x="79875" y="524"/>
                  </a:lnTo>
                  <a:cubicBezTo>
                    <a:pt x="65234" y="538"/>
                    <a:pt x="50593" y="538"/>
                    <a:pt x="35967" y="553"/>
                  </a:cubicBezTo>
                  <a:cubicBezTo>
                    <a:pt x="33083" y="553"/>
                    <a:pt x="30199" y="549"/>
                    <a:pt x="27315" y="549"/>
                  </a:cubicBezTo>
                  <a:cubicBezTo>
                    <a:pt x="24431" y="549"/>
                    <a:pt x="21548" y="553"/>
                    <a:pt x="18664" y="568"/>
                  </a:cubicBezTo>
                  <a:cubicBezTo>
                    <a:pt x="15839" y="583"/>
                    <a:pt x="13000" y="568"/>
                    <a:pt x="10175" y="612"/>
                  </a:cubicBezTo>
                  <a:cubicBezTo>
                    <a:pt x="10078" y="614"/>
                    <a:pt x="9982" y="615"/>
                    <a:pt x="9885" y="615"/>
                  </a:cubicBezTo>
                  <a:cubicBezTo>
                    <a:pt x="7356" y="615"/>
                    <a:pt x="4854" y="1"/>
                    <a:pt x="2331" y="1"/>
                  </a:cubicBezTo>
                  <a:close/>
                </a:path>
              </a:pathLst>
            </a:custGeom>
            <a:solidFill>
              <a:srgbClr val="BA8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37"/>
            <p:cNvSpPr/>
            <p:nvPr/>
          </p:nvSpPr>
          <p:spPr>
            <a:xfrm>
              <a:off x="0" y="4693101"/>
              <a:ext cx="2980136" cy="66802"/>
            </a:xfrm>
            <a:custGeom>
              <a:avLst/>
              <a:gdLst/>
              <a:ahLst/>
              <a:cxnLst/>
              <a:rect l="l" t="t" r="r" b="b"/>
              <a:pathLst>
                <a:path w="79875" h="2328" extrusionOk="0">
                  <a:moveTo>
                    <a:pt x="2331" y="1"/>
                  </a:moveTo>
                  <a:cubicBezTo>
                    <a:pt x="1885" y="1"/>
                    <a:pt x="1439" y="20"/>
                    <a:pt x="991" y="65"/>
                  </a:cubicBezTo>
                  <a:cubicBezTo>
                    <a:pt x="0" y="169"/>
                    <a:pt x="15" y="1603"/>
                    <a:pt x="1006" y="1677"/>
                  </a:cubicBezTo>
                  <a:cubicBezTo>
                    <a:pt x="3757" y="1855"/>
                    <a:pt x="6478" y="2165"/>
                    <a:pt x="9228" y="2209"/>
                  </a:cubicBezTo>
                  <a:cubicBezTo>
                    <a:pt x="11743" y="2254"/>
                    <a:pt x="14257" y="2254"/>
                    <a:pt x="16771" y="2269"/>
                  </a:cubicBezTo>
                  <a:cubicBezTo>
                    <a:pt x="21917" y="2298"/>
                    <a:pt x="27049" y="2283"/>
                    <a:pt x="32196" y="2298"/>
                  </a:cubicBezTo>
                  <a:cubicBezTo>
                    <a:pt x="42459" y="2298"/>
                    <a:pt x="52737" y="2313"/>
                    <a:pt x="63015" y="2313"/>
                  </a:cubicBezTo>
                  <a:cubicBezTo>
                    <a:pt x="68635" y="2313"/>
                    <a:pt x="74255" y="2313"/>
                    <a:pt x="79875" y="2328"/>
                  </a:cubicBezTo>
                  <a:lnTo>
                    <a:pt x="79875" y="524"/>
                  </a:lnTo>
                  <a:cubicBezTo>
                    <a:pt x="65234" y="538"/>
                    <a:pt x="50593" y="538"/>
                    <a:pt x="35967" y="553"/>
                  </a:cubicBezTo>
                  <a:cubicBezTo>
                    <a:pt x="33083" y="553"/>
                    <a:pt x="30199" y="549"/>
                    <a:pt x="27315" y="549"/>
                  </a:cubicBezTo>
                  <a:cubicBezTo>
                    <a:pt x="24431" y="549"/>
                    <a:pt x="21548" y="553"/>
                    <a:pt x="18664" y="568"/>
                  </a:cubicBezTo>
                  <a:cubicBezTo>
                    <a:pt x="15839" y="583"/>
                    <a:pt x="13000" y="568"/>
                    <a:pt x="10175" y="612"/>
                  </a:cubicBezTo>
                  <a:cubicBezTo>
                    <a:pt x="10078" y="614"/>
                    <a:pt x="9982" y="615"/>
                    <a:pt x="9885" y="615"/>
                  </a:cubicBezTo>
                  <a:cubicBezTo>
                    <a:pt x="7356" y="615"/>
                    <a:pt x="4854" y="1"/>
                    <a:pt x="2331" y="1"/>
                  </a:cubicBezTo>
                  <a:close/>
                </a:path>
              </a:pathLst>
            </a:custGeom>
            <a:solidFill>
              <a:srgbClr val="BA8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37"/>
            <p:cNvSpPr/>
            <p:nvPr/>
          </p:nvSpPr>
          <p:spPr>
            <a:xfrm flipH="1">
              <a:off x="2921181" y="4694185"/>
              <a:ext cx="2897912" cy="66790"/>
            </a:xfrm>
            <a:custGeom>
              <a:avLst/>
              <a:gdLst/>
              <a:ahLst/>
              <a:cxnLst/>
              <a:rect l="l" t="t" r="r" b="b"/>
              <a:pathLst>
                <a:path w="80269" h="1850" extrusionOk="0">
                  <a:moveTo>
                    <a:pt x="18732" y="0"/>
                  </a:moveTo>
                  <a:cubicBezTo>
                    <a:pt x="18296" y="0"/>
                    <a:pt x="17859" y="0"/>
                    <a:pt x="17422" y="1"/>
                  </a:cubicBezTo>
                  <a:cubicBezTo>
                    <a:pt x="11610" y="16"/>
                    <a:pt x="5813" y="16"/>
                    <a:pt x="1" y="16"/>
                  </a:cubicBezTo>
                  <a:lnTo>
                    <a:pt x="1" y="1820"/>
                  </a:lnTo>
                  <a:cubicBezTo>
                    <a:pt x="14819" y="1820"/>
                    <a:pt x="29652" y="1835"/>
                    <a:pt x="44471" y="1835"/>
                  </a:cubicBezTo>
                  <a:lnTo>
                    <a:pt x="79062" y="1849"/>
                  </a:lnTo>
                  <a:cubicBezTo>
                    <a:pt x="80269" y="1849"/>
                    <a:pt x="79293" y="326"/>
                    <a:pt x="78088" y="326"/>
                  </a:cubicBezTo>
                  <a:cubicBezTo>
                    <a:pt x="78083" y="326"/>
                    <a:pt x="78077" y="326"/>
                    <a:pt x="78071" y="326"/>
                  </a:cubicBezTo>
                  <a:cubicBezTo>
                    <a:pt x="57966" y="326"/>
                    <a:pt x="38797" y="0"/>
                    <a:pt x="18732" y="0"/>
                  </a:cubicBezTo>
                  <a:close/>
                </a:path>
              </a:pathLst>
            </a:custGeom>
            <a:solidFill>
              <a:srgbClr val="BA8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Google Shape;1225;p40">
            <a:extLst>
              <a:ext uri="{FF2B5EF4-FFF2-40B4-BE49-F238E27FC236}">
                <a16:creationId xmlns:a16="http://schemas.microsoft.com/office/drawing/2014/main" id="{0FC82D98-4D08-7AAA-8B80-2F6056ACFAD8}"/>
              </a:ext>
            </a:extLst>
          </p:cNvPr>
          <p:cNvSpPr/>
          <p:nvPr/>
        </p:nvSpPr>
        <p:spPr>
          <a:xfrm rot="8856109">
            <a:off x="5876323" y="1671059"/>
            <a:ext cx="3450318" cy="3116872"/>
          </a:xfrm>
          <a:custGeom>
            <a:avLst/>
            <a:gdLst/>
            <a:ahLst/>
            <a:cxnLst/>
            <a:rect l="l" t="t" r="r" b="b"/>
            <a:pathLst>
              <a:path w="30145" h="26308" extrusionOk="0">
                <a:moveTo>
                  <a:pt x="13815" y="0"/>
                </a:moveTo>
                <a:cubicBezTo>
                  <a:pt x="11335" y="0"/>
                  <a:pt x="9542" y="1164"/>
                  <a:pt x="8003" y="3064"/>
                </a:cubicBezTo>
                <a:cubicBezTo>
                  <a:pt x="6415" y="5027"/>
                  <a:pt x="4292" y="6392"/>
                  <a:pt x="2704" y="8337"/>
                </a:cubicBezTo>
                <a:cubicBezTo>
                  <a:pt x="1838" y="9389"/>
                  <a:pt x="1384" y="10719"/>
                  <a:pt x="1036" y="12039"/>
                </a:cubicBezTo>
                <a:cubicBezTo>
                  <a:pt x="268" y="14965"/>
                  <a:pt x="1" y="18141"/>
                  <a:pt x="1062" y="20978"/>
                </a:cubicBezTo>
                <a:cubicBezTo>
                  <a:pt x="2124" y="23815"/>
                  <a:pt x="4747" y="26205"/>
                  <a:pt x="7771" y="26304"/>
                </a:cubicBezTo>
                <a:cubicBezTo>
                  <a:pt x="7842" y="26306"/>
                  <a:pt x="7913" y="26308"/>
                  <a:pt x="7984" y="26308"/>
                </a:cubicBezTo>
                <a:cubicBezTo>
                  <a:pt x="8567" y="26308"/>
                  <a:pt x="9153" y="26205"/>
                  <a:pt x="9653" y="25911"/>
                </a:cubicBezTo>
                <a:cubicBezTo>
                  <a:pt x="11143" y="25046"/>
                  <a:pt x="11393" y="22851"/>
                  <a:pt x="12838" y="21905"/>
                </a:cubicBezTo>
                <a:cubicBezTo>
                  <a:pt x="13552" y="21442"/>
                  <a:pt x="14453" y="21361"/>
                  <a:pt x="15300" y="21317"/>
                </a:cubicBezTo>
                <a:cubicBezTo>
                  <a:pt x="16097" y="21277"/>
                  <a:pt x="16894" y="21256"/>
                  <a:pt x="17692" y="21256"/>
                </a:cubicBezTo>
                <a:cubicBezTo>
                  <a:pt x="19021" y="21256"/>
                  <a:pt x="20352" y="21312"/>
                  <a:pt x="21679" y="21424"/>
                </a:cubicBezTo>
                <a:cubicBezTo>
                  <a:pt x="22181" y="21471"/>
                  <a:pt x="22689" y="21524"/>
                  <a:pt x="23195" y="21524"/>
                </a:cubicBezTo>
                <a:cubicBezTo>
                  <a:pt x="23551" y="21524"/>
                  <a:pt x="23907" y="21498"/>
                  <a:pt x="24257" y="21424"/>
                </a:cubicBezTo>
                <a:cubicBezTo>
                  <a:pt x="27183" y="20817"/>
                  <a:pt x="28468" y="17436"/>
                  <a:pt x="29244" y="14546"/>
                </a:cubicBezTo>
                <a:cubicBezTo>
                  <a:pt x="29699" y="12877"/>
                  <a:pt x="30145" y="11075"/>
                  <a:pt x="29538" y="9452"/>
                </a:cubicBezTo>
                <a:cubicBezTo>
                  <a:pt x="29021" y="8060"/>
                  <a:pt x="27817" y="7052"/>
                  <a:pt x="26621" y="6169"/>
                </a:cubicBezTo>
                <a:cubicBezTo>
                  <a:pt x="24935" y="4902"/>
                  <a:pt x="23187" y="3724"/>
                  <a:pt x="21367" y="2645"/>
                </a:cubicBezTo>
                <a:cubicBezTo>
                  <a:pt x="19181" y="1343"/>
                  <a:pt x="16817" y="156"/>
                  <a:pt x="14274" y="13"/>
                </a:cubicBezTo>
                <a:cubicBezTo>
                  <a:pt x="14119" y="5"/>
                  <a:pt x="13965" y="0"/>
                  <a:pt x="1381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Picture 6" descr="Hình ảnh Pin Mặt Trời Biểu Tượng Phong Cách Hoạt Hình PNG , Bảng điều Khiển Năng  Lượng Mặt Trời, Pin Biểu Tượng, Biểu Tượng Phong Cách PNG và Vector với nền">
            <a:extLst>
              <a:ext uri="{FF2B5EF4-FFF2-40B4-BE49-F238E27FC236}">
                <a16:creationId xmlns:a16="http://schemas.microsoft.com/office/drawing/2014/main" id="{13843A13-1233-434C-362E-2C01E78AD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187" y="1716833"/>
            <a:ext cx="1686153" cy="168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oogle Shape;1248;p40">
            <a:extLst>
              <a:ext uri="{FF2B5EF4-FFF2-40B4-BE49-F238E27FC236}">
                <a16:creationId xmlns:a16="http://schemas.microsoft.com/office/drawing/2014/main" id="{04E1537D-6C50-3177-8405-810C811F6E9E}"/>
              </a:ext>
            </a:extLst>
          </p:cNvPr>
          <p:cNvGrpSpPr/>
          <p:nvPr/>
        </p:nvGrpSpPr>
        <p:grpSpPr>
          <a:xfrm>
            <a:off x="6000283" y="2787528"/>
            <a:ext cx="1004925" cy="1899650"/>
            <a:chOff x="4613750" y="2200650"/>
            <a:chExt cx="1004925" cy="1899650"/>
          </a:xfrm>
        </p:grpSpPr>
        <p:sp>
          <p:nvSpPr>
            <p:cNvPr id="7" name="Google Shape;1249;p40">
              <a:extLst>
                <a:ext uri="{FF2B5EF4-FFF2-40B4-BE49-F238E27FC236}">
                  <a16:creationId xmlns:a16="http://schemas.microsoft.com/office/drawing/2014/main" id="{E0FF467A-8388-9EFA-01F4-63BBB8BF61BD}"/>
                </a:ext>
              </a:extLst>
            </p:cNvPr>
            <p:cNvSpPr/>
            <p:nvPr/>
          </p:nvSpPr>
          <p:spPr>
            <a:xfrm>
              <a:off x="5035250" y="2260575"/>
              <a:ext cx="124975" cy="1839725"/>
            </a:xfrm>
            <a:custGeom>
              <a:avLst/>
              <a:gdLst/>
              <a:ahLst/>
              <a:cxnLst/>
              <a:rect l="l" t="t" r="r" b="b"/>
              <a:pathLst>
                <a:path w="4999" h="73589" extrusionOk="0">
                  <a:moveTo>
                    <a:pt x="1908" y="0"/>
                  </a:moveTo>
                  <a:lnTo>
                    <a:pt x="0" y="73589"/>
                  </a:lnTo>
                  <a:lnTo>
                    <a:pt x="0" y="73589"/>
                  </a:lnTo>
                  <a:lnTo>
                    <a:pt x="4999" y="73545"/>
                  </a:lnTo>
                  <a:lnTo>
                    <a:pt x="267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250;p40">
              <a:extLst>
                <a:ext uri="{FF2B5EF4-FFF2-40B4-BE49-F238E27FC236}">
                  <a16:creationId xmlns:a16="http://schemas.microsoft.com/office/drawing/2014/main" id="{058466FA-2B96-F060-6DA9-252A9E920C25}"/>
                </a:ext>
              </a:extLst>
            </p:cNvPr>
            <p:cNvSpPr/>
            <p:nvPr/>
          </p:nvSpPr>
          <p:spPr>
            <a:xfrm>
              <a:off x="4622625" y="2200650"/>
              <a:ext cx="996050" cy="523550"/>
            </a:xfrm>
            <a:custGeom>
              <a:avLst/>
              <a:gdLst/>
              <a:ahLst/>
              <a:cxnLst/>
              <a:rect l="l" t="t" r="r" b="b"/>
              <a:pathLst>
                <a:path w="39842" h="20942" extrusionOk="0">
                  <a:moveTo>
                    <a:pt x="18693" y="1"/>
                  </a:moveTo>
                  <a:cubicBezTo>
                    <a:pt x="18318" y="1"/>
                    <a:pt x="17944" y="212"/>
                    <a:pt x="17792" y="622"/>
                  </a:cubicBezTo>
                  <a:cubicBezTo>
                    <a:pt x="16624" y="3832"/>
                    <a:pt x="12542" y="8564"/>
                    <a:pt x="5221" y="11980"/>
                  </a:cubicBezTo>
                  <a:cubicBezTo>
                    <a:pt x="1" y="14332"/>
                    <a:pt x="119" y="20025"/>
                    <a:pt x="1968" y="20794"/>
                  </a:cubicBezTo>
                  <a:cubicBezTo>
                    <a:pt x="2201" y="20893"/>
                    <a:pt x="2440" y="20942"/>
                    <a:pt x="2681" y="20942"/>
                  </a:cubicBezTo>
                  <a:cubicBezTo>
                    <a:pt x="4217" y="20942"/>
                    <a:pt x="5824" y="18970"/>
                    <a:pt x="6316" y="15472"/>
                  </a:cubicBezTo>
                  <a:lnTo>
                    <a:pt x="6316" y="15472"/>
                  </a:lnTo>
                  <a:cubicBezTo>
                    <a:pt x="6212" y="16899"/>
                    <a:pt x="6243" y="19405"/>
                    <a:pt x="7738" y="19405"/>
                  </a:cubicBezTo>
                  <a:cubicBezTo>
                    <a:pt x="7757" y="19405"/>
                    <a:pt x="7776" y="19405"/>
                    <a:pt x="7795" y="19404"/>
                  </a:cubicBezTo>
                  <a:cubicBezTo>
                    <a:pt x="9494" y="19346"/>
                    <a:pt x="10177" y="14962"/>
                    <a:pt x="10390" y="13099"/>
                  </a:cubicBezTo>
                  <a:lnTo>
                    <a:pt x="10390" y="13099"/>
                  </a:lnTo>
                  <a:cubicBezTo>
                    <a:pt x="10294" y="14455"/>
                    <a:pt x="10281" y="17032"/>
                    <a:pt x="11551" y="17260"/>
                  </a:cubicBezTo>
                  <a:cubicBezTo>
                    <a:pt x="11591" y="17267"/>
                    <a:pt x="11631" y="17270"/>
                    <a:pt x="11669" y="17270"/>
                  </a:cubicBezTo>
                  <a:cubicBezTo>
                    <a:pt x="13288" y="17270"/>
                    <a:pt x="13429" y="11359"/>
                    <a:pt x="13429" y="11359"/>
                  </a:cubicBezTo>
                  <a:cubicBezTo>
                    <a:pt x="13429" y="11359"/>
                    <a:pt x="13488" y="11951"/>
                    <a:pt x="15307" y="12276"/>
                  </a:cubicBezTo>
                  <a:cubicBezTo>
                    <a:pt x="15347" y="12283"/>
                    <a:pt x="15387" y="12287"/>
                    <a:pt x="15427" y="12287"/>
                  </a:cubicBezTo>
                  <a:cubicBezTo>
                    <a:pt x="17174" y="12287"/>
                    <a:pt x="18546" y="5429"/>
                    <a:pt x="18546" y="5429"/>
                  </a:cubicBezTo>
                  <a:cubicBezTo>
                    <a:pt x="18546" y="5429"/>
                    <a:pt x="19966" y="11980"/>
                    <a:pt x="21341" y="12025"/>
                  </a:cubicBezTo>
                  <a:cubicBezTo>
                    <a:pt x="21355" y="12025"/>
                    <a:pt x="21370" y="12025"/>
                    <a:pt x="21384" y="12025"/>
                  </a:cubicBezTo>
                  <a:cubicBezTo>
                    <a:pt x="22731" y="12025"/>
                    <a:pt x="23412" y="9259"/>
                    <a:pt x="23412" y="9259"/>
                  </a:cubicBezTo>
                  <a:cubicBezTo>
                    <a:pt x="23412" y="9259"/>
                    <a:pt x="24018" y="13651"/>
                    <a:pt x="25911" y="14243"/>
                  </a:cubicBezTo>
                  <a:cubicBezTo>
                    <a:pt x="26109" y="14304"/>
                    <a:pt x="26289" y="14332"/>
                    <a:pt x="26452" y="14332"/>
                  </a:cubicBezTo>
                  <a:cubicBezTo>
                    <a:pt x="27868" y="14332"/>
                    <a:pt x="28070" y="12277"/>
                    <a:pt x="28070" y="12276"/>
                  </a:cubicBezTo>
                  <a:lnTo>
                    <a:pt x="28070" y="12276"/>
                  </a:lnTo>
                  <a:cubicBezTo>
                    <a:pt x="28070" y="12277"/>
                    <a:pt x="27893" y="16225"/>
                    <a:pt x="30141" y="16653"/>
                  </a:cubicBezTo>
                  <a:cubicBezTo>
                    <a:pt x="30282" y="16680"/>
                    <a:pt x="30415" y="16693"/>
                    <a:pt x="30541" y="16693"/>
                  </a:cubicBezTo>
                  <a:cubicBezTo>
                    <a:pt x="32419" y="16693"/>
                    <a:pt x="32640" y="13888"/>
                    <a:pt x="32640" y="13888"/>
                  </a:cubicBezTo>
                  <a:cubicBezTo>
                    <a:pt x="32640" y="13888"/>
                    <a:pt x="33424" y="20188"/>
                    <a:pt x="36012" y="20277"/>
                  </a:cubicBezTo>
                  <a:cubicBezTo>
                    <a:pt x="36032" y="20277"/>
                    <a:pt x="36052" y="20278"/>
                    <a:pt x="36072" y="20278"/>
                  </a:cubicBezTo>
                  <a:cubicBezTo>
                    <a:pt x="38619" y="20278"/>
                    <a:pt x="39842" y="14697"/>
                    <a:pt x="34119" y="12276"/>
                  </a:cubicBezTo>
                  <a:cubicBezTo>
                    <a:pt x="28972" y="10102"/>
                    <a:pt x="22687" y="7884"/>
                    <a:pt x="19567" y="578"/>
                  </a:cubicBezTo>
                  <a:cubicBezTo>
                    <a:pt x="19401" y="190"/>
                    <a:pt x="19047" y="1"/>
                    <a:pt x="18693" y="1"/>
                  </a:cubicBezTo>
                  <a:close/>
                </a:path>
              </a:pathLst>
            </a:custGeom>
            <a:solidFill>
              <a:srgbClr val="8DD5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251;p40">
              <a:extLst>
                <a:ext uri="{FF2B5EF4-FFF2-40B4-BE49-F238E27FC236}">
                  <a16:creationId xmlns:a16="http://schemas.microsoft.com/office/drawing/2014/main" id="{8E03D0D9-F003-2B3F-F7B7-FF7B628C3DD1}"/>
                </a:ext>
              </a:extLst>
            </p:cNvPr>
            <p:cNvSpPr/>
            <p:nvPr/>
          </p:nvSpPr>
          <p:spPr>
            <a:xfrm>
              <a:off x="4644075" y="2484425"/>
              <a:ext cx="953050" cy="483800"/>
            </a:xfrm>
            <a:custGeom>
              <a:avLst/>
              <a:gdLst/>
              <a:ahLst/>
              <a:cxnLst/>
              <a:rect l="l" t="t" r="r" b="b"/>
              <a:pathLst>
                <a:path w="38122" h="19352" extrusionOk="0">
                  <a:moveTo>
                    <a:pt x="17959" y="1"/>
                  </a:moveTo>
                  <a:cubicBezTo>
                    <a:pt x="17717" y="1"/>
                    <a:pt x="17475" y="137"/>
                    <a:pt x="17378" y="407"/>
                  </a:cubicBezTo>
                  <a:cubicBezTo>
                    <a:pt x="16416" y="3099"/>
                    <a:pt x="13592" y="7521"/>
                    <a:pt x="5946" y="10937"/>
                  </a:cubicBezTo>
                  <a:cubicBezTo>
                    <a:pt x="932" y="13096"/>
                    <a:pt x="1" y="18509"/>
                    <a:pt x="1790" y="19219"/>
                  </a:cubicBezTo>
                  <a:cubicBezTo>
                    <a:pt x="2012" y="19307"/>
                    <a:pt x="2240" y="19351"/>
                    <a:pt x="2471" y="19351"/>
                  </a:cubicBezTo>
                  <a:cubicBezTo>
                    <a:pt x="3961" y="19351"/>
                    <a:pt x="5530" y="17519"/>
                    <a:pt x="5979" y="14255"/>
                  </a:cubicBezTo>
                  <a:lnTo>
                    <a:pt x="5979" y="14255"/>
                  </a:lnTo>
                  <a:cubicBezTo>
                    <a:pt x="5848" y="15815"/>
                    <a:pt x="5755" y="19101"/>
                    <a:pt x="7296" y="19101"/>
                  </a:cubicBezTo>
                  <a:cubicBezTo>
                    <a:pt x="7309" y="19101"/>
                    <a:pt x="7323" y="19101"/>
                    <a:pt x="7336" y="19100"/>
                  </a:cubicBezTo>
                  <a:cubicBezTo>
                    <a:pt x="9041" y="19028"/>
                    <a:pt x="9718" y="13921"/>
                    <a:pt x="9908" y="12062"/>
                  </a:cubicBezTo>
                  <a:lnTo>
                    <a:pt x="9908" y="12062"/>
                  </a:lnTo>
                  <a:cubicBezTo>
                    <a:pt x="9857" y="13064"/>
                    <a:pt x="9934" y="14862"/>
                    <a:pt x="11122" y="15063"/>
                  </a:cubicBezTo>
                  <a:cubicBezTo>
                    <a:pt x="11159" y="15069"/>
                    <a:pt x="11195" y="15072"/>
                    <a:pt x="11230" y="15072"/>
                  </a:cubicBezTo>
                  <a:cubicBezTo>
                    <a:pt x="12796" y="15072"/>
                    <a:pt x="12867" y="9443"/>
                    <a:pt x="12867" y="9443"/>
                  </a:cubicBezTo>
                  <a:cubicBezTo>
                    <a:pt x="12867" y="9443"/>
                    <a:pt x="12867" y="11100"/>
                    <a:pt x="14612" y="11395"/>
                  </a:cubicBezTo>
                  <a:cubicBezTo>
                    <a:pt x="14650" y="11402"/>
                    <a:pt x="14689" y="11405"/>
                    <a:pt x="14727" y="11405"/>
                  </a:cubicBezTo>
                  <a:cubicBezTo>
                    <a:pt x="16417" y="11405"/>
                    <a:pt x="17732" y="5125"/>
                    <a:pt x="17732" y="5125"/>
                  </a:cubicBezTo>
                  <a:cubicBezTo>
                    <a:pt x="17732" y="5125"/>
                    <a:pt x="19093" y="11129"/>
                    <a:pt x="20424" y="11174"/>
                  </a:cubicBezTo>
                  <a:cubicBezTo>
                    <a:pt x="20457" y="11175"/>
                    <a:pt x="20490" y="11175"/>
                    <a:pt x="20522" y="11175"/>
                  </a:cubicBezTo>
                  <a:cubicBezTo>
                    <a:pt x="21786" y="11175"/>
                    <a:pt x="22391" y="10345"/>
                    <a:pt x="22391" y="10345"/>
                  </a:cubicBezTo>
                  <a:cubicBezTo>
                    <a:pt x="22391" y="10345"/>
                    <a:pt x="22997" y="12667"/>
                    <a:pt x="24816" y="13214"/>
                  </a:cubicBezTo>
                  <a:cubicBezTo>
                    <a:pt x="25003" y="13269"/>
                    <a:pt x="25173" y="13293"/>
                    <a:pt x="25328" y="13293"/>
                  </a:cubicBezTo>
                  <a:cubicBezTo>
                    <a:pt x="26695" y="13293"/>
                    <a:pt x="26887" y="11397"/>
                    <a:pt x="26887" y="11395"/>
                  </a:cubicBezTo>
                  <a:lnTo>
                    <a:pt x="26887" y="11395"/>
                  </a:lnTo>
                  <a:cubicBezTo>
                    <a:pt x="26887" y="11397"/>
                    <a:pt x="26577" y="16601"/>
                    <a:pt x="28735" y="16986"/>
                  </a:cubicBezTo>
                  <a:cubicBezTo>
                    <a:pt x="28827" y="17002"/>
                    <a:pt x="28915" y="17011"/>
                    <a:pt x="29001" y="17011"/>
                  </a:cubicBezTo>
                  <a:cubicBezTo>
                    <a:pt x="30928" y="17011"/>
                    <a:pt x="31294" y="12874"/>
                    <a:pt x="31294" y="12874"/>
                  </a:cubicBezTo>
                  <a:cubicBezTo>
                    <a:pt x="31294" y="12874"/>
                    <a:pt x="32033" y="18657"/>
                    <a:pt x="34533" y="18745"/>
                  </a:cubicBezTo>
                  <a:cubicBezTo>
                    <a:pt x="34548" y="18746"/>
                    <a:pt x="34563" y="18746"/>
                    <a:pt x="34579" y="18746"/>
                  </a:cubicBezTo>
                  <a:cubicBezTo>
                    <a:pt x="37031" y="18746"/>
                    <a:pt x="38121" y="12905"/>
                    <a:pt x="32595" y="10686"/>
                  </a:cubicBezTo>
                  <a:cubicBezTo>
                    <a:pt x="27464" y="8615"/>
                    <a:pt x="21371" y="7669"/>
                    <a:pt x="18531" y="393"/>
                  </a:cubicBezTo>
                  <a:cubicBezTo>
                    <a:pt x="18429" y="130"/>
                    <a:pt x="18194" y="1"/>
                    <a:pt x="17959" y="1"/>
                  </a:cubicBezTo>
                  <a:close/>
                </a:path>
              </a:pathLst>
            </a:custGeom>
            <a:solidFill>
              <a:srgbClr val="8DD5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52;p40">
              <a:extLst>
                <a:ext uri="{FF2B5EF4-FFF2-40B4-BE49-F238E27FC236}">
                  <a16:creationId xmlns:a16="http://schemas.microsoft.com/office/drawing/2014/main" id="{F6B57DE0-46B1-6064-D3F1-C8351B8D9380}"/>
                </a:ext>
              </a:extLst>
            </p:cNvPr>
            <p:cNvSpPr/>
            <p:nvPr/>
          </p:nvSpPr>
          <p:spPr>
            <a:xfrm>
              <a:off x="4644075" y="2767575"/>
              <a:ext cx="960525" cy="490500"/>
            </a:xfrm>
            <a:custGeom>
              <a:avLst/>
              <a:gdLst/>
              <a:ahLst/>
              <a:cxnLst/>
              <a:rect l="l" t="t" r="r" b="b"/>
              <a:pathLst>
                <a:path w="38421" h="19620" extrusionOk="0">
                  <a:moveTo>
                    <a:pt x="17851" y="1"/>
                  </a:moveTo>
                  <a:cubicBezTo>
                    <a:pt x="17571" y="1"/>
                    <a:pt x="17292" y="164"/>
                    <a:pt x="17185" y="483"/>
                  </a:cubicBezTo>
                  <a:cubicBezTo>
                    <a:pt x="16194" y="3367"/>
                    <a:pt x="13222" y="6946"/>
                    <a:pt x="5783" y="10274"/>
                  </a:cubicBezTo>
                  <a:cubicBezTo>
                    <a:pt x="755" y="12433"/>
                    <a:pt x="1" y="18777"/>
                    <a:pt x="1790" y="19487"/>
                  </a:cubicBezTo>
                  <a:cubicBezTo>
                    <a:pt x="2012" y="19576"/>
                    <a:pt x="2240" y="19620"/>
                    <a:pt x="2471" y="19620"/>
                  </a:cubicBezTo>
                  <a:cubicBezTo>
                    <a:pt x="3949" y="19620"/>
                    <a:pt x="5503" y="17818"/>
                    <a:pt x="5967" y="14607"/>
                  </a:cubicBezTo>
                  <a:lnTo>
                    <a:pt x="5967" y="14607"/>
                  </a:lnTo>
                  <a:cubicBezTo>
                    <a:pt x="5872" y="15917"/>
                    <a:pt x="5908" y="18216"/>
                    <a:pt x="7336" y="18216"/>
                  </a:cubicBezTo>
                  <a:cubicBezTo>
                    <a:pt x="7356" y="18216"/>
                    <a:pt x="7375" y="18216"/>
                    <a:pt x="7395" y="18215"/>
                  </a:cubicBezTo>
                  <a:cubicBezTo>
                    <a:pt x="9101" y="18154"/>
                    <a:pt x="9743" y="13747"/>
                    <a:pt x="9916" y="12196"/>
                  </a:cubicBezTo>
                  <a:lnTo>
                    <a:pt x="9916" y="12196"/>
                  </a:lnTo>
                  <a:cubicBezTo>
                    <a:pt x="9852" y="13161"/>
                    <a:pt x="9879" y="15121"/>
                    <a:pt x="11122" y="15331"/>
                  </a:cubicBezTo>
                  <a:cubicBezTo>
                    <a:pt x="11159" y="15337"/>
                    <a:pt x="11195" y="15340"/>
                    <a:pt x="11230" y="15340"/>
                  </a:cubicBezTo>
                  <a:cubicBezTo>
                    <a:pt x="12796" y="15340"/>
                    <a:pt x="12867" y="9712"/>
                    <a:pt x="12867" y="9712"/>
                  </a:cubicBezTo>
                  <a:cubicBezTo>
                    <a:pt x="12867" y="9712"/>
                    <a:pt x="13281" y="12462"/>
                    <a:pt x="15011" y="12758"/>
                  </a:cubicBezTo>
                  <a:cubicBezTo>
                    <a:pt x="15044" y="12764"/>
                    <a:pt x="15077" y="12767"/>
                    <a:pt x="15110" y="12767"/>
                  </a:cubicBezTo>
                  <a:cubicBezTo>
                    <a:pt x="16793" y="12767"/>
                    <a:pt x="17732" y="5393"/>
                    <a:pt x="17732" y="5393"/>
                  </a:cubicBezTo>
                  <a:cubicBezTo>
                    <a:pt x="17732" y="5393"/>
                    <a:pt x="19093" y="11398"/>
                    <a:pt x="20424" y="11442"/>
                  </a:cubicBezTo>
                  <a:cubicBezTo>
                    <a:pt x="20435" y="11442"/>
                    <a:pt x="20447" y="11443"/>
                    <a:pt x="20458" y="11443"/>
                  </a:cubicBezTo>
                  <a:cubicBezTo>
                    <a:pt x="21766" y="11443"/>
                    <a:pt x="22406" y="8898"/>
                    <a:pt x="22406" y="8898"/>
                  </a:cubicBezTo>
                  <a:cubicBezTo>
                    <a:pt x="22406" y="8898"/>
                    <a:pt x="22997" y="12936"/>
                    <a:pt x="24816" y="13483"/>
                  </a:cubicBezTo>
                  <a:cubicBezTo>
                    <a:pt x="25003" y="13537"/>
                    <a:pt x="25173" y="13561"/>
                    <a:pt x="25328" y="13561"/>
                  </a:cubicBezTo>
                  <a:cubicBezTo>
                    <a:pt x="26695" y="13561"/>
                    <a:pt x="26887" y="11665"/>
                    <a:pt x="26887" y="11664"/>
                  </a:cubicBezTo>
                  <a:lnTo>
                    <a:pt x="26887" y="11664"/>
                  </a:lnTo>
                  <a:cubicBezTo>
                    <a:pt x="26887" y="11666"/>
                    <a:pt x="26606" y="16781"/>
                    <a:pt x="28765" y="17165"/>
                  </a:cubicBezTo>
                  <a:cubicBezTo>
                    <a:pt x="28858" y="17182"/>
                    <a:pt x="28948" y="17191"/>
                    <a:pt x="29035" y="17191"/>
                  </a:cubicBezTo>
                  <a:cubicBezTo>
                    <a:pt x="30955" y="17191"/>
                    <a:pt x="31294" y="13143"/>
                    <a:pt x="31294" y="13143"/>
                  </a:cubicBezTo>
                  <a:cubicBezTo>
                    <a:pt x="31294" y="13143"/>
                    <a:pt x="32033" y="18925"/>
                    <a:pt x="34533" y="19014"/>
                  </a:cubicBezTo>
                  <a:cubicBezTo>
                    <a:pt x="34547" y="19014"/>
                    <a:pt x="34561" y="19014"/>
                    <a:pt x="34575" y="19014"/>
                  </a:cubicBezTo>
                  <a:cubicBezTo>
                    <a:pt x="37033" y="19014"/>
                    <a:pt x="38420" y="12583"/>
                    <a:pt x="32891" y="10348"/>
                  </a:cubicBezTo>
                  <a:cubicBezTo>
                    <a:pt x="27833" y="8307"/>
                    <a:pt x="21415" y="7538"/>
                    <a:pt x="18501" y="439"/>
                  </a:cubicBezTo>
                  <a:cubicBezTo>
                    <a:pt x="18380" y="145"/>
                    <a:pt x="18115" y="1"/>
                    <a:pt x="17851" y="1"/>
                  </a:cubicBezTo>
                  <a:close/>
                </a:path>
              </a:pathLst>
            </a:custGeom>
            <a:solidFill>
              <a:srgbClr val="8DD5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53;p40">
              <a:extLst>
                <a:ext uri="{FF2B5EF4-FFF2-40B4-BE49-F238E27FC236}">
                  <a16:creationId xmlns:a16="http://schemas.microsoft.com/office/drawing/2014/main" id="{3513F9D5-4584-A1BF-A38A-74E40BF590A8}"/>
                </a:ext>
              </a:extLst>
            </p:cNvPr>
            <p:cNvSpPr/>
            <p:nvPr/>
          </p:nvSpPr>
          <p:spPr>
            <a:xfrm>
              <a:off x="4613750" y="3068850"/>
              <a:ext cx="1000575" cy="498475"/>
            </a:xfrm>
            <a:custGeom>
              <a:avLst/>
              <a:gdLst/>
              <a:ahLst/>
              <a:cxnLst/>
              <a:rect l="l" t="t" r="r" b="b"/>
              <a:pathLst>
                <a:path w="40023" h="19939" extrusionOk="0">
                  <a:moveTo>
                    <a:pt x="19432" y="1"/>
                  </a:moveTo>
                  <a:cubicBezTo>
                    <a:pt x="19169" y="1"/>
                    <a:pt x="18905" y="145"/>
                    <a:pt x="18783" y="441"/>
                  </a:cubicBezTo>
                  <a:cubicBezTo>
                    <a:pt x="17644" y="3266"/>
                    <a:pt x="14124" y="7140"/>
                    <a:pt x="6153" y="10098"/>
                  </a:cubicBezTo>
                  <a:cubicBezTo>
                    <a:pt x="829" y="11991"/>
                    <a:pt x="1" y="17892"/>
                    <a:pt x="1805" y="18690"/>
                  </a:cubicBezTo>
                  <a:cubicBezTo>
                    <a:pt x="2064" y="18804"/>
                    <a:pt x="2333" y="18860"/>
                    <a:pt x="2607" y="18860"/>
                  </a:cubicBezTo>
                  <a:cubicBezTo>
                    <a:pt x="4119" y="18860"/>
                    <a:pt x="5757" y="17150"/>
                    <a:pt x="6391" y="14041"/>
                  </a:cubicBezTo>
                  <a:lnTo>
                    <a:pt x="6391" y="14041"/>
                  </a:lnTo>
                  <a:cubicBezTo>
                    <a:pt x="6222" y="15359"/>
                    <a:pt x="6142" y="17693"/>
                    <a:pt x="7691" y="17714"/>
                  </a:cubicBezTo>
                  <a:cubicBezTo>
                    <a:pt x="7696" y="17714"/>
                    <a:pt x="7701" y="17714"/>
                    <a:pt x="7706" y="17714"/>
                  </a:cubicBezTo>
                  <a:cubicBezTo>
                    <a:pt x="9487" y="17714"/>
                    <a:pt x="10369" y="13311"/>
                    <a:pt x="10618" y="11807"/>
                  </a:cubicBezTo>
                  <a:lnTo>
                    <a:pt x="10618" y="11807"/>
                  </a:lnTo>
                  <a:cubicBezTo>
                    <a:pt x="10504" y="12755"/>
                    <a:pt x="10423" y="14753"/>
                    <a:pt x="11714" y="15023"/>
                  </a:cubicBezTo>
                  <a:cubicBezTo>
                    <a:pt x="11766" y="15034"/>
                    <a:pt x="11817" y="15039"/>
                    <a:pt x="11867" y="15039"/>
                  </a:cubicBezTo>
                  <a:cubicBezTo>
                    <a:pt x="13452" y="15039"/>
                    <a:pt x="13813" y="9510"/>
                    <a:pt x="13814" y="9506"/>
                  </a:cubicBezTo>
                  <a:lnTo>
                    <a:pt x="13814" y="9506"/>
                  </a:lnTo>
                  <a:cubicBezTo>
                    <a:pt x="13814" y="9508"/>
                    <a:pt x="13726" y="11163"/>
                    <a:pt x="15529" y="11547"/>
                  </a:cubicBezTo>
                  <a:cubicBezTo>
                    <a:pt x="15595" y="11562"/>
                    <a:pt x="15661" y="11568"/>
                    <a:pt x="15727" y="11568"/>
                  </a:cubicBezTo>
                  <a:cubicBezTo>
                    <a:pt x="17442" y="11568"/>
                    <a:pt x="19019" y="6918"/>
                    <a:pt x="19019" y="6918"/>
                  </a:cubicBezTo>
                  <a:cubicBezTo>
                    <a:pt x="19019" y="6918"/>
                    <a:pt x="20188" y="11518"/>
                    <a:pt x="21563" y="11636"/>
                  </a:cubicBezTo>
                  <a:cubicBezTo>
                    <a:pt x="21591" y="11638"/>
                    <a:pt x="21618" y="11639"/>
                    <a:pt x="21645" y="11639"/>
                  </a:cubicBezTo>
                  <a:cubicBezTo>
                    <a:pt x="22971" y="11639"/>
                    <a:pt x="23766" y="9196"/>
                    <a:pt x="23767" y="9196"/>
                  </a:cubicBezTo>
                  <a:lnTo>
                    <a:pt x="23767" y="9196"/>
                  </a:lnTo>
                  <a:cubicBezTo>
                    <a:pt x="23767" y="9197"/>
                    <a:pt x="23678" y="14786"/>
                    <a:pt x="25556" y="15422"/>
                  </a:cubicBezTo>
                  <a:cubicBezTo>
                    <a:pt x="25700" y="15472"/>
                    <a:pt x="25839" y="15496"/>
                    <a:pt x="25971" y="15496"/>
                  </a:cubicBezTo>
                  <a:cubicBezTo>
                    <a:pt x="27547" y="15496"/>
                    <a:pt x="28277" y="12199"/>
                    <a:pt x="28277" y="12198"/>
                  </a:cubicBezTo>
                  <a:lnTo>
                    <a:pt x="28277" y="12198"/>
                  </a:lnTo>
                  <a:cubicBezTo>
                    <a:pt x="28277" y="12199"/>
                    <a:pt x="27923" y="15807"/>
                    <a:pt x="30141" y="16309"/>
                  </a:cubicBezTo>
                  <a:cubicBezTo>
                    <a:pt x="30321" y="16351"/>
                    <a:pt x="30489" y="16371"/>
                    <a:pt x="30646" y="16371"/>
                  </a:cubicBezTo>
                  <a:cubicBezTo>
                    <a:pt x="32423" y="16371"/>
                    <a:pt x="32773" y="13899"/>
                    <a:pt x="32773" y="13899"/>
                  </a:cubicBezTo>
                  <a:cubicBezTo>
                    <a:pt x="32773" y="13899"/>
                    <a:pt x="33246" y="19726"/>
                    <a:pt x="35834" y="19933"/>
                  </a:cubicBezTo>
                  <a:cubicBezTo>
                    <a:pt x="35884" y="19937"/>
                    <a:pt x="35933" y="19939"/>
                    <a:pt x="35982" y="19939"/>
                  </a:cubicBezTo>
                  <a:cubicBezTo>
                    <a:pt x="38471" y="19939"/>
                    <a:pt x="40022" y="14826"/>
                    <a:pt x="34873" y="11577"/>
                  </a:cubicBezTo>
                  <a:cubicBezTo>
                    <a:pt x="29564" y="8235"/>
                    <a:pt x="22761" y="7761"/>
                    <a:pt x="20099" y="471"/>
                  </a:cubicBezTo>
                  <a:cubicBezTo>
                    <a:pt x="19985" y="160"/>
                    <a:pt x="19709" y="1"/>
                    <a:pt x="19432" y="1"/>
                  </a:cubicBezTo>
                  <a:close/>
                </a:path>
              </a:pathLst>
            </a:custGeom>
            <a:solidFill>
              <a:srgbClr val="8DD5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54;p40">
              <a:extLst>
                <a:ext uri="{FF2B5EF4-FFF2-40B4-BE49-F238E27FC236}">
                  <a16:creationId xmlns:a16="http://schemas.microsoft.com/office/drawing/2014/main" id="{60F19B60-26D1-5697-F4CB-7B92B203A99E}"/>
                </a:ext>
              </a:extLst>
            </p:cNvPr>
            <p:cNvSpPr/>
            <p:nvPr/>
          </p:nvSpPr>
          <p:spPr>
            <a:xfrm>
              <a:off x="4696950" y="2591825"/>
              <a:ext cx="27025" cy="96525"/>
            </a:xfrm>
            <a:custGeom>
              <a:avLst/>
              <a:gdLst/>
              <a:ahLst/>
              <a:cxnLst/>
              <a:rect l="l" t="t" r="r" b="b"/>
              <a:pathLst>
                <a:path w="1081" h="3861" fill="none" extrusionOk="0">
                  <a:moveTo>
                    <a:pt x="1080" y="1"/>
                  </a:moveTo>
                  <a:lnTo>
                    <a:pt x="0" y="386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255;p40">
              <a:extLst>
                <a:ext uri="{FF2B5EF4-FFF2-40B4-BE49-F238E27FC236}">
                  <a16:creationId xmlns:a16="http://schemas.microsoft.com/office/drawing/2014/main" id="{466A87C6-B7F7-1762-B57A-B9CFF89C6FEE}"/>
                </a:ext>
              </a:extLst>
            </p:cNvPr>
            <p:cNvSpPr/>
            <p:nvPr/>
          </p:nvSpPr>
          <p:spPr>
            <a:xfrm>
              <a:off x="4827450" y="2512350"/>
              <a:ext cx="11875" cy="106500"/>
            </a:xfrm>
            <a:custGeom>
              <a:avLst/>
              <a:gdLst/>
              <a:ahLst/>
              <a:cxnLst/>
              <a:rect l="l" t="t" r="r" b="b"/>
              <a:pathLst>
                <a:path w="475" h="4260" fill="none" extrusionOk="0">
                  <a:moveTo>
                    <a:pt x="474" y="0"/>
                  </a:moveTo>
                  <a:lnTo>
                    <a:pt x="1" y="425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256;p40">
              <a:extLst>
                <a:ext uri="{FF2B5EF4-FFF2-40B4-BE49-F238E27FC236}">
                  <a16:creationId xmlns:a16="http://schemas.microsoft.com/office/drawing/2014/main" id="{A03E640B-7BFF-8005-415C-5666B1A3F8D0}"/>
                </a:ext>
              </a:extLst>
            </p:cNvPr>
            <p:cNvSpPr/>
            <p:nvPr/>
          </p:nvSpPr>
          <p:spPr>
            <a:xfrm>
              <a:off x="4927275" y="2466500"/>
              <a:ext cx="25" cy="88750"/>
            </a:xfrm>
            <a:custGeom>
              <a:avLst/>
              <a:gdLst/>
              <a:ahLst/>
              <a:cxnLst/>
              <a:rect l="l" t="t" r="r" b="b"/>
              <a:pathLst>
                <a:path w="1" h="3550" fill="none" extrusionOk="0">
                  <a:moveTo>
                    <a:pt x="1" y="0"/>
                  </a:moveTo>
                  <a:lnTo>
                    <a:pt x="1" y="355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257;p40">
              <a:extLst>
                <a:ext uri="{FF2B5EF4-FFF2-40B4-BE49-F238E27FC236}">
                  <a16:creationId xmlns:a16="http://schemas.microsoft.com/office/drawing/2014/main" id="{01E97E87-6483-FAE2-2FC7-DE2BE3AA2F65}"/>
                </a:ext>
              </a:extLst>
            </p:cNvPr>
            <p:cNvSpPr/>
            <p:nvPr/>
          </p:nvSpPr>
          <p:spPr>
            <a:xfrm>
              <a:off x="5023775" y="2356325"/>
              <a:ext cx="25" cy="90600"/>
            </a:xfrm>
            <a:custGeom>
              <a:avLst/>
              <a:gdLst/>
              <a:ahLst/>
              <a:cxnLst/>
              <a:rect l="l" t="t" r="r" b="b"/>
              <a:pathLst>
                <a:path w="1" h="3624" fill="none" extrusionOk="0">
                  <a:moveTo>
                    <a:pt x="1" y="0"/>
                  </a:moveTo>
                  <a:lnTo>
                    <a:pt x="1" y="3624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258;p40">
              <a:extLst>
                <a:ext uri="{FF2B5EF4-FFF2-40B4-BE49-F238E27FC236}">
                  <a16:creationId xmlns:a16="http://schemas.microsoft.com/office/drawing/2014/main" id="{E687272E-9C84-C0EF-C6FD-5192297CF504}"/>
                </a:ext>
              </a:extLst>
            </p:cNvPr>
            <p:cNvSpPr/>
            <p:nvPr/>
          </p:nvSpPr>
          <p:spPr>
            <a:xfrm>
              <a:off x="5157625" y="2356325"/>
              <a:ext cx="25" cy="76175"/>
            </a:xfrm>
            <a:custGeom>
              <a:avLst/>
              <a:gdLst/>
              <a:ahLst/>
              <a:cxnLst/>
              <a:rect l="l" t="t" r="r" b="b"/>
              <a:pathLst>
                <a:path w="1" h="3047" fill="none" extrusionOk="0">
                  <a:moveTo>
                    <a:pt x="0" y="0"/>
                  </a:moveTo>
                  <a:lnTo>
                    <a:pt x="0" y="3047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259;p40">
              <a:extLst>
                <a:ext uri="{FF2B5EF4-FFF2-40B4-BE49-F238E27FC236}">
                  <a16:creationId xmlns:a16="http://schemas.microsoft.com/office/drawing/2014/main" id="{17C51882-FC54-2EE3-64C1-FA2BA2B7BA09}"/>
                </a:ext>
              </a:extLst>
            </p:cNvPr>
            <p:cNvSpPr/>
            <p:nvPr/>
          </p:nvSpPr>
          <p:spPr>
            <a:xfrm>
              <a:off x="5272600" y="2446900"/>
              <a:ext cx="25" cy="64000"/>
            </a:xfrm>
            <a:custGeom>
              <a:avLst/>
              <a:gdLst/>
              <a:ahLst/>
              <a:cxnLst/>
              <a:rect l="l" t="t" r="r" b="b"/>
              <a:pathLst>
                <a:path w="1" h="2560" fill="none" extrusionOk="0">
                  <a:moveTo>
                    <a:pt x="1" y="1"/>
                  </a:moveTo>
                  <a:lnTo>
                    <a:pt x="1" y="255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260;p40">
              <a:extLst>
                <a:ext uri="{FF2B5EF4-FFF2-40B4-BE49-F238E27FC236}">
                  <a16:creationId xmlns:a16="http://schemas.microsoft.com/office/drawing/2014/main" id="{86090F48-74BE-39DA-A373-44C26115CBE1}"/>
                </a:ext>
              </a:extLst>
            </p:cNvPr>
            <p:cNvSpPr/>
            <p:nvPr/>
          </p:nvSpPr>
          <p:spPr>
            <a:xfrm>
              <a:off x="5362450" y="2479075"/>
              <a:ext cx="10375" cy="85800"/>
            </a:xfrm>
            <a:custGeom>
              <a:avLst/>
              <a:gdLst/>
              <a:ahLst/>
              <a:cxnLst/>
              <a:rect l="l" t="t" r="r" b="b"/>
              <a:pathLst>
                <a:path w="415" h="3432" fill="none" extrusionOk="0">
                  <a:moveTo>
                    <a:pt x="0" y="0"/>
                  </a:moveTo>
                  <a:lnTo>
                    <a:pt x="414" y="343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261;p40">
              <a:extLst>
                <a:ext uri="{FF2B5EF4-FFF2-40B4-BE49-F238E27FC236}">
                  <a16:creationId xmlns:a16="http://schemas.microsoft.com/office/drawing/2014/main" id="{3B63838E-7B26-A7F7-3BF4-852D61D3B9E9}"/>
                </a:ext>
              </a:extLst>
            </p:cNvPr>
            <p:cNvSpPr/>
            <p:nvPr/>
          </p:nvSpPr>
          <p:spPr>
            <a:xfrm>
              <a:off x="5504800" y="2564850"/>
              <a:ext cx="25" cy="84675"/>
            </a:xfrm>
            <a:custGeom>
              <a:avLst/>
              <a:gdLst/>
              <a:ahLst/>
              <a:cxnLst/>
              <a:rect l="l" t="t" r="r" b="b"/>
              <a:pathLst>
                <a:path w="1" h="3387" fill="none" extrusionOk="0">
                  <a:moveTo>
                    <a:pt x="0" y="0"/>
                  </a:moveTo>
                  <a:lnTo>
                    <a:pt x="0" y="3387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262;p40">
              <a:extLst>
                <a:ext uri="{FF2B5EF4-FFF2-40B4-BE49-F238E27FC236}">
                  <a16:creationId xmlns:a16="http://schemas.microsoft.com/office/drawing/2014/main" id="{C52234CB-D8BF-AA0B-5C47-CC0A5D5AC1E0}"/>
                </a:ext>
              </a:extLst>
            </p:cNvPr>
            <p:cNvSpPr/>
            <p:nvPr/>
          </p:nvSpPr>
          <p:spPr>
            <a:xfrm>
              <a:off x="4711375" y="2864325"/>
              <a:ext cx="19975" cy="71750"/>
            </a:xfrm>
            <a:custGeom>
              <a:avLst/>
              <a:gdLst/>
              <a:ahLst/>
              <a:cxnLst/>
              <a:rect l="l" t="t" r="r" b="b"/>
              <a:pathLst>
                <a:path w="799" h="2870" fill="none" extrusionOk="0">
                  <a:moveTo>
                    <a:pt x="799" y="0"/>
                  </a:moveTo>
                  <a:lnTo>
                    <a:pt x="0" y="286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263;p40">
              <a:extLst>
                <a:ext uri="{FF2B5EF4-FFF2-40B4-BE49-F238E27FC236}">
                  <a16:creationId xmlns:a16="http://schemas.microsoft.com/office/drawing/2014/main" id="{EC934D49-C21A-B576-C2C3-66CE8EB72895}"/>
                </a:ext>
              </a:extLst>
            </p:cNvPr>
            <p:cNvSpPr/>
            <p:nvPr/>
          </p:nvSpPr>
          <p:spPr>
            <a:xfrm>
              <a:off x="4834850" y="2784825"/>
              <a:ext cx="11500" cy="106500"/>
            </a:xfrm>
            <a:custGeom>
              <a:avLst/>
              <a:gdLst/>
              <a:ahLst/>
              <a:cxnLst/>
              <a:rect l="l" t="t" r="r" b="b"/>
              <a:pathLst>
                <a:path w="460" h="4260" fill="none" extrusionOk="0">
                  <a:moveTo>
                    <a:pt x="459" y="1"/>
                  </a:moveTo>
                  <a:lnTo>
                    <a:pt x="1" y="426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264;p40">
              <a:extLst>
                <a:ext uri="{FF2B5EF4-FFF2-40B4-BE49-F238E27FC236}">
                  <a16:creationId xmlns:a16="http://schemas.microsoft.com/office/drawing/2014/main" id="{C1E0C42A-B1AE-7929-28DF-1770D5764B82}"/>
                </a:ext>
              </a:extLst>
            </p:cNvPr>
            <p:cNvSpPr/>
            <p:nvPr/>
          </p:nvSpPr>
          <p:spPr>
            <a:xfrm>
              <a:off x="4934675" y="2738975"/>
              <a:ext cx="25" cy="88750"/>
            </a:xfrm>
            <a:custGeom>
              <a:avLst/>
              <a:gdLst/>
              <a:ahLst/>
              <a:cxnLst/>
              <a:rect l="l" t="t" r="r" b="b"/>
              <a:pathLst>
                <a:path w="1" h="3550" fill="none" extrusionOk="0">
                  <a:moveTo>
                    <a:pt x="1" y="1"/>
                  </a:moveTo>
                  <a:lnTo>
                    <a:pt x="1" y="355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265;p40">
              <a:extLst>
                <a:ext uri="{FF2B5EF4-FFF2-40B4-BE49-F238E27FC236}">
                  <a16:creationId xmlns:a16="http://schemas.microsoft.com/office/drawing/2014/main" id="{4DFA6F1D-9D61-32A5-5774-6C46B37C66D2}"/>
                </a:ext>
              </a:extLst>
            </p:cNvPr>
            <p:cNvSpPr/>
            <p:nvPr/>
          </p:nvSpPr>
          <p:spPr>
            <a:xfrm>
              <a:off x="5031175" y="2628800"/>
              <a:ext cx="25" cy="90600"/>
            </a:xfrm>
            <a:custGeom>
              <a:avLst/>
              <a:gdLst/>
              <a:ahLst/>
              <a:cxnLst/>
              <a:rect l="l" t="t" r="r" b="b"/>
              <a:pathLst>
                <a:path w="1" h="3624" fill="none" extrusionOk="0">
                  <a:moveTo>
                    <a:pt x="1" y="1"/>
                  </a:moveTo>
                  <a:lnTo>
                    <a:pt x="1" y="3624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266;p40">
              <a:extLst>
                <a:ext uri="{FF2B5EF4-FFF2-40B4-BE49-F238E27FC236}">
                  <a16:creationId xmlns:a16="http://schemas.microsoft.com/office/drawing/2014/main" id="{28ADA310-AAB4-3870-4CA8-4641782ABEAB}"/>
                </a:ext>
              </a:extLst>
            </p:cNvPr>
            <p:cNvSpPr/>
            <p:nvPr/>
          </p:nvSpPr>
          <p:spPr>
            <a:xfrm>
              <a:off x="5165025" y="2628800"/>
              <a:ext cx="25" cy="76200"/>
            </a:xfrm>
            <a:custGeom>
              <a:avLst/>
              <a:gdLst/>
              <a:ahLst/>
              <a:cxnLst/>
              <a:rect l="l" t="t" r="r" b="b"/>
              <a:pathLst>
                <a:path w="1" h="3048" fill="none" extrusionOk="0">
                  <a:moveTo>
                    <a:pt x="0" y="1"/>
                  </a:moveTo>
                  <a:lnTo>
                    <a:pt x="0" y="3047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267;p40">
              <a:extLst>
                <a:ext uri="{FF2B5EF4-FFF2-40B4-BE49-F238E27FC236}">
                  <a16:creationId xmlns:a16="http://schemas.microsoft.com/office/drawing/2014/main" id="{B8B22946-411D-3975-07AD-C08040A85C24}"/>
                </a:ext>
              </a:extLst>
            </p:cNvPr>
            <p:cNvSpPr/>
            <p:nvPr/>
          </p:nvSpPr>
          <p:spPr>
            <a:xfrm>
              <a:off x="5280000" y="2719375"/>
              <a:ext cx="25" cy="64000"/>
            </a:xfrm>
            <a:custGeom>
              <a:avLst/>
              <a:gdLst/>
              <a:ahLst/>
              <a:cxnLst/>
              <a:rect l="l" t="t" r="r" b="b"/>
              <a:pathLst>
                <a:path w="1" h="2560" fill="none" extrusionOk="0">
                  <a:moveTo>
                    <a:pt x="0" y="1"/>
                  </a:moveTo>
                  <a:lnTo>
                    <a:pt x="0" y="255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268;p40">
              <a:extLst>
                <a:ext uri="{FF2B5EF4-FFF2-40B4-BE49-F238E27FC236}">
                  <a16:creationId xmlns:a16="http://schemas.microsoft.com/office/drawing/2014/main" id="{BFD27E96-1BE9-FB63-AA12-E6540B7CFB69}"/>
                </a:ext>
              </a:extLst>
            </p:cNvPr>
            <p:cNvSpPr/>
            <p:nvPr/>
          </p:nvSpPr>
          <p:spPr>
            <a:xfrm>
              <a:off x="5369850" y="2751550"/>
              <a:ext cx="10000" cy="85800"/>
            </a:xfrm>
            <a:custGeom>
              <a:avLst/>
              <a:gdLst/>
              <a:ahLst/>
              <a:cxnLst/>
              <a:rect l="l" t="t" r="r" b="b"/>
              <a:pathLst>
                <a:path w="400" h="3432" fill="none" extrusionOk="0">
                  <a:moveTo>
                    <a:pt x="0" y="1"/>
                  </a:moveTo>
                  <a:lnTo>
                    <a:pt x="399" y="3432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269;p40">
              <a:extLst>
                <a:ext uri="{FF2B5EF4-FFF2-40B4-BE49-F238E27FC236}">
                  <a16:creationId xmlns:a16="http://schemas.microsoft.com/office/drawing/2014/main" id="{485861DF-8BBA-9D18-C434-5267F563ED5A}"/>
                </a:ext>
              </a:extLst>
            </p:cNvPr>
            <p:cNvSpPr/>
            <p:nvPr/>
          </p:nvSpPr>
          <p:spPr>
            <a:xfrm>
              <a:off x="5512175" y="2837325"/>
              <a:ext cx="25" cy="84700"/>
            </a:xfrm>
            <a:custGeom>
              <a:avLst/>
              <a:gdLst/>
              <a:ahLst/>
              <a:cxnLst/>
              <a:rect l="l" t="t" r="r" b="b"/>
              <a:pathLst>
                <a:path w="1" h="3388" fill="none" extrusionOk="0">
                  <a:moveTo>
                    <a:pt x="1" y="1"/>
                  </a:moveTo>
                  <a:lnTo>
                    <a:pt x="1" y="3387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270;p40">
              <a:extLst>
                <a:ext uri="{FF2B5EF4-FFF2-40B4-BE49-F238E27FC236}">
                  <a16:creationId xmlns:a16="http://schemas.microsoft.com/office/drawing/2014/main" id="{14C4837D-2E41-BEB6-9193-A8E880F9BD3A}"/>
                </a:ext>
              </a:extLst>
            </p:cNvPr>
            <p:cNvSpPr/>
            <p:nvPr/>
          </p:nvSpPr>
          <p:spPr>
            <a:xfrm>
              <a:off x="4698425" y="3139375"/>
              <a:ext cx="27025" cy="96525"/>
            </a:xfrm>
            <a:custGeom>
              <a:avLst/>
              <a:gdLst/>
              <a:ahLst/>
              <a:cxnLst/>
              <a:rect l="l" t="t" r="r" b="b"/>
              <a:pathLst>
                <a:path w="1081" h="3861" fill="none" extrusionOk="0">
                  <a:moveTo>
                    <a:pt x="1080" y="1"/>
                  </a:moveTo>
                  <a:lnTo>
                    <a:pt x="1" y="386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271;p40">
              <a:extLst>
                <a:ext uri="{FF2B5EF4-FFF2-40B4-BE49-F238E27FC236}">
                  <a16:creationId xmlns:a16="http://schemas.microsoft.com/office/drawing/2014/main" id="{CD780CC4-2F88-0D5F-6F43-F9E985CC1E7D}"/>
                </a:ext>
              </a:extLst>
            </p:cNvPr>
            <p:cNvSpPr/>
            <p:nvPr/>
          </p:nvSpPr>
          <p:spPr>
            <a:xfrm>
              <a:off x="4829300" y="3059900"/>
              <a:ext cx="11500" cy="106125"/>
            </a:xfrm>
            <a:custGeom>
              <a:avLst/>
              <a:gdLst/>
              <a:ahLst/>
              <a:cxnLst/>
              <a:rect l="l" t="t" r="r" b="b"/>
              <a:pathLst>
                <a:path w="460" h="4245" fill="none" extrusionOk="0">
                  <a:moveTo>
                    <a:pt x="459" y="0"/>
                  </a:moveTo>
                  <a:lnTo>
                    <a:pt x="1" y="4245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272;p40">
              <a:extLst>
                <a:ext uri="{FF2B5EF4-FFF2-40B4-BE49-F238E27FC236}">
                  <a16:creationId xmlns:a16="http://schemas.microsoft.com/office/drawing/2014/main" id="{8691E133-664C-9F85-C7B1-577C297E47DC}"/>
                </a:ext>
              </a:extLst>
            </p:cNvPr>
            <p:cNvSpPr/>
            <p:nvPr/>
          </p:nvSpPr>
          <p:spPr>
            <a:xfrm>
              <a:off x="4928775" y="3014050"/>
              <a:ext cx="25" cy="88750"/>
            </a:xfrm>
            <a:custGeom>
              <a:avLst/>
              <a:gdLst/>
              <a:ahLst/>
              <a:cxnLst/>
              <a:rect l="l" t="t" r="r" b="b"/>
              <a:pathLst>
                <a:path w="1" h="3550" fill="none" extrusionOk="0">
                  <a:moveTo>
                    <a:pt x="0" y="1"/>
                  </a:moveTo>
                  <a:lnTo>
                    <a:pt x="0" y="355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273;p40">
              <a:extLst>
                <a:ext uri="{FF2B5EF4-FFF2-40B4-BE49-F238E27FC236}">
                  <a16:creationId xmlns:a16="http://schemas.microsoft.com/office/drawing/2014/main" id="{86C3E2BB-5CFF-0CE5-E62D-86236B31298E}"/>
                </a:ext>
              </a:extLst>
            </p:cNvPr>
            <p:cNvSpPr/>
            <p:nvPr/>
          </p:nvSpPr>
          <p:spPr>
            <a:xfrm>
              <a:off x="5025250" y="2903875"/>
              <a:ext cx="25" cy="90600"/>
            </a:xfrm>
            <a:custGeom>
              <a:avLst/>
              <a:gdLst/>
              <a:ahLst/>
              <a:cxnLst/>
              <a:rect l="l" t="t" r="r" b="b"/>
              <a:pathLst>
                <a:path w="1" h="3624" fill="none" extrusionOk="0">
                  <a:moveTo>
                    <a:pt x="1" y="0"/>
                  </a:moveTo>
                  <a:lnTo>
                    <a:pt x="1" y="3624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274;p40">
              <a:extLst>
                <a:ext uri="{FF2B5EF4-FFF2-40B4-BE49-F238E27FC236}">
                  <a16:creationId xmlns:a16="http://schemas.microsoft.com/office/drawing/2014/main" id="{957793FA-F70E-E895-9B1B-F7F95AC3E064}"/>
                </a:ext>
              </a:extLst>
            </p:cNvPr>
            <p:cNvSpPr/>
            <p:nvPr/>
          </p:nvSpPr>
          <p:spPr>
            <a:xfrm>
              <a:off x="5159100" y="2903875"/>
              <a:ext cx="25" cy="76175"/>
            </a:xfrm>
            <a:custGeom>
              <a:avLst/>
              <a:gdLst/>
              <a:ahLst/>
              <a:cxnLst/>
              <a:rect l="l" t="t" r="r" b="b"/>
              <a:pathLst>
                <a:path w="1" h="3047" fill="none" extrusionOk="0">
                  <a:moveTo>
                    <a:pt x="0" y="0"/>
                  </a:moveTo>
                  <a:lnTo>
                    <a:pt x="0" y="3047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275;p40">
              <a:extLst>
                <a:ext uri="{FF2B5EF4-FFF2-40B4-BE49-F238E27FC236}">
                  <a16:creationId xmlns:a16="http://schemas.microsoft.com/office/drawing/2014/main" id="{3683C844-9FD8-BAD5-DC10-FFBA408DB29E}"/>
                </a:ext>
              </a:extLst>
            </p:cNvPr>
            <p:cNvSpPr/>
            <p:nvPr/>
          </p:nvSpPr>
          <p:spPr>
            <a:xfrm>
              <a:off x="5274075" y="2994450"/>
              <a:ext cx="25" cy="64000"/>
            </a:xfrm>
            <a:custGeom>
              <a:avLst/>
              <a:gdLst/>
              <a:ahLst/>
              <a:cxnLst/>
              <a:rect l="l" t="t" r="r" b="b"/>
              <a:pathLst>
                <a:path w="1" h="2560" fill="none" extrusionOk="0">
                  <a:moveTo>
                    <a:pt x="1" y="1"/>
                  </a:moveTo>
                  <a:lnTo>
                    <a:pt x="1" y="255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276;p40">
              <a:extLst>
                <a:ext uri="{FF2B5EF4-FFF2-40B4-BE49-F238E27FC236}">
                  <a16:creationId xmlns:a16="http://schemas.microsoft.com/office/drawing/2014/main" id="{EC7FDA1C-37FF-15D5-C865-363F06BB1E21}"/>
                </a:ext>
              </a:extLst>
            </p:cNvPr>
            <p:cNvSpPr/>
            <p:nvPr/>
          </p:nvSpPr>
          <p:spPr>
            <a:xfrm>
              <a:off x="5366875" y="3050650"/>
              <a:ext cx="7425" cy="61775"/>
            </a:xfrm>
            <a:custGeom>
              <a:avLst/>
              <a:gdLst/>
              <a:ahLst/>
              <a:cxnLst/>
              <a:rect l="l" t="t" r="r" b="b"/>
              <a:pathLst>
                <a:path w="297" h="2471" fill="none" extrusionOk="0">
                  <a:moveTo>
                    <a:pt x="1" y="1"/>
                  </a:moveTo>
                  <a:lnTo>
                    <a:pt x="297" y="247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277;p40">
              <a:extLst>
                <a:ext uri="{FF2B5EF4-FFF2-40B4-BE49-F238E27FC236}">
                  <a16:creationId xmlns:a16="http://schemas.microsoft.com/office/drawing/2014/main" id="{1903DAC0-834F-B98C-6EFD-26E6F755645A}"/>
                </a:ext>
              </a:extLst>
            </p:cNvPr>
            <p:cNvSpPr/>
            <p:nvPr/>
          </p:nvSpPr>
          <p:spPr>
            <a:xfrm>
              <a:off x="5506275" y="3112400"/>
              <a:ext cx="25" cy="84325"/>
            </a:xfrm>
            <a:custGeom>
              <a:avLst/>
              <a:gdLst/>
              <a:ahLst/>
              <a:cxnLst/>
              <a:rect l="l" t="t" r="r" b="b"/>
              <a:pathLst>
                <a:path w="1" h="3373" fill="none" extrusionOk="0">
                  <a:moveTo>
                    <a:pt x="0" y="0"/>
                  </a:moveTo>
                  <a:lnTo>
                    <a:pt x="0" y="3372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278;p40">
              <a:extLst>
                <a:ext uri="{FF2B5EF4-FFF2-40B4-BE49-F238E27FC236}">
                  <a16:creationId xmlns:a16="http://schemas.microsoft.com/office/drawing/2014/main" id="{BF9482BB-9AB8-11FC-D8F7-CE65AEF23DE9}"/>
                </a:ext>
              </a:extLst>
            </p:cNvPr>
            <p:cNvSpPr/>
            <p:nvPr/>
          </p:nvSpPr>
          <p:spPr>
            <a:xfrm>
              <a:off x="4701025" y="3422950"/>
              <a:ext cx="18500" cy="65475"/>
            </a:xfrm>
            <a:custGeom>
              <a:avLst/>
              <a:gdLst/>
              <a:ahLst/>
              <a:cxnLst/>
              <a:rect l="l" t="t" r="r" b="b"/>
              <a:pathLst>
                <a:path w="740" h="2619" fill="none" extrusionOk="0">
                  <a:moveTo>
                    <a:pt x="740" y="1"/>
                  </a:moveTo>
                  <a:lnTo>
                    <a:pt x="0" y="261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279;p40">
              <a:extLst>
                <a:ext uri="{FF2B5EF4-FFF2-40B4-BE49-F238E27FC236}">
                  <a16:creationId xmlns:a16="http://schemas.microsoft.com/office/drawing/2014/main" id="{869094B7-790B-BBF3-D8A9-8DFAA142D825}"/>
                </a:ext>
              </a:extLst>
            </p:cNvPr>
            <p:cNvSpPr/>
            <p:nvPr/>
          </p:nvSpPr>
          <p:spPr>
            <a:xfrm>
              <a:off x="4823025" y="3343475"/>
              <a:ext cx="11475" cy="106500"/>
            </a:xfrm>
            <a:custGeom>
              <a:avLst/>
              <a:gdLst/>
              <a:ahLst/>
              <a:cxnLst/>
              <a:rect l="l" t="t" r="r" b="b"/>
              <a:pathLst>
                <a:path w="459" h="4260" fill="none" extrusionOk="0">
                  <a:moveTo>
                    <a:pt x="459" y="0"/>
                  </a:moveTo>
                  <a:lnTo>
                    <a:pt x="0" y="426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280;p40">
              <a:extLst>
                <a:ext uri="{FF2B5EF4-FFF2-40B4-BE49-F238E27FC236}">
                  <a16:creationId xmlns:a16="http://schemas.microsoft.com/office/drawing/2014/main" id="{E3E6C7B4-0F10-658C-0629-A941818FF2F5}"/>
                </a:ext>
              </a:extLst>
            </p:cNvPr>
            <p:cNvSpPr/>
            <p:nvPr/>
          </p:nvSpPr>
          <p:spPr>
            <a:xfrm>
              <a:off x="4922475" y="3297625"/>
              <a:ext cx="25" cy="88750"/>
            </a:xfrm>
            <a:custGeom>
              <a:avLst/>
              <a:gdLst/>
              <a:ahLst/>
              <a:cxnLst/>
              <a:rect l="l" t="t" r="r" b="b"/>
              <a:pathLst>
                <a:path w="1" h="3550" fill="none" extrusionOk="0">
                  <a:moveTo>
                    <a:pt x="1" y="1"/>
                  </a:moveTo>
                  <a:lnTo>
                    <a:pt x="1" y="355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281;p40">
              <a:extLst>
                <a:ext uri="{FF2B5EF4-FFF2-40B4-BE49-F238E27FC236}">
                  <a16:creationId xmlns:a16="http://schemas.microsoft.com/office/drawing/2014/main" id="{98D6C13C-9861-3911-8C6F-BF424D723231}"/>
                </a:ext>
              </a:extLst>
            </p:cNvPr>
            <p:cNvSpPr/>
            <p:nvPr/>
          </p:nvSpPr>
          <p:spPr>
            <a:xfrm>
              <a:off x="5019350" y="3227375"/>
              <a:ext cx="25" cy="90250"/>
            </a:xfrm>
            <a:custGeom>
              <a:avLst/>
              <a:gdLst/>
              <a:ahLst/>
              <a:cxnLst/>
              <a:rect l="l" t="t" r="r" b="b"/>
              <a:pathLst>
                <a:path w="1" h="3610" fill="none" extrusionOk="0">
                  <a:moveTo>
                    <a:pt x="0" y="1"/>
                  </a:moveTo>
                  <a:lnTo>
                    <a:pt x="0" y="360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282;p40">
              <a:extLst>
                <a:ext uri="{FF2B5EF4-FFF2-40B4-BE49-F238E27FC236}">
                  <a16:creationId xmlns:a16="http://schemas.microsoft.com/office/drawing/2014/main" id="{AC11FDE6-DF20-208B-0A6F-8086B8E1FC27}"/>
                </a:ext>
              </a:extLst>
            </p:cNvPr>
            <p:cNvSpPr/>
            <p:nvPr/>
          </p:nvSpPr>
          <p:spPr>
            <a:xfrm>
              <a:off x="5153175" y="3227375"/>
              <a:ext cx="25" cy="76200"/>
            </a:xfrm>
            <a:custGeom>
              <a:avLst/>
              <a:gdLst/>
              <a:ahLst/>
              <a:cxnLst/>
              <a:rect l="l" t="t" r="r" b="b"/>
              <a:pathLst>
                <a:path w="1" h="3048" fill="none" extrusionOk="0">
                  <a:moveTo>
                    <a:pt x="1" y="1"/>
                  </a:moveTo>
                  <a:lnTo>
                    <a:pt x="1" y="3047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283;p40">
              <a:extLst>
                <a:ext uri="{FF2B5EF4-FFF2-40B4-BE49-F238E27FC236}">
                  <a16:creationId xmlns:a16="http://schemas.microsoft.com/office/drawing/2014/main" id="{32418213-5BEE-A62F-F14F-D9B7F30715B2}"/>
                </a:ext>
              </a:extLst>
            </p:cNvPr>
            <p:cNvSpPr/>
            <p:nvPr/>
          </p:nvSpPr>
          <p:spPr>
            <a:xfrm>
              <a:off x="5268525" y="3317600"/>
              <a:ext cx="25" cy="64350"/>
            </a:xfrm>
            <a:custGeom>
              <a:avLst/>
              <a:gdLst/>
              <a:ahLst/>
              <a:cxnLst/>
              <a:rect l="l" t="t" r="r" b="b"/>
              <a:pathLst>
                <a:path w="1" h="2574" fill="none" extrusionOk="0">
                  <a:moveTo>
                    <a:pt x="1" y="0"/>
                  </a:moveTo>
                  <a:lnTo>
                    <a:pt x="1" y="2573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284;p40">
              <a:extLst>
                <a:ext uri="{FF2B5EF4-FFF2-40B4-BE49-F238E27FC236}">
                  <a16:creationId xmlns:a16="http://schemas.microsoft.com/office/drawing/2014/main" id="{3A91E441-19C0-6E9D-E31D-7D353642B5BE}"/>
                </a:ext>
              </a:extLst>
            </p:cNvPr>
            <p:cNvSpPr/>
            <p:nvPr/>
          </p:nvSpPr>
          <p:spPr>
            <a:xfrm>
              <a:off x="5358000" y="3349750"/>
              <a:ext cx="10375" cy="86175"/>
            </a:xfrm>
            <a:custGeom>
              <a:avLst/>
              <a:gdLst/>
              <a:ahLst/>
              <a:cxnLst/>
              <a:rect l="l" t="t" r="r" b="b"/>
              <a:pathLst>
                <a:path w="415" h="3447" fill="none" extrusionOk="0">
                  <a:moveTo>
                    <a:pt x="1" y="1"/>
                  </a:moveTo>
                  <a:lnTo>
                    <a:pt x="415" y="3447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285;p40">
              <a:extLst>
                <a:ext uri="{FF2B5EF4-FFF2-40B4-BE49-F238E27FC236}">
                  <a16:creationId xmlns:a16="http://schemas.microsoft.com/office/drawing/2014/main" id="{D86BD164-504D-08F3-0C35-9EFCA52345B7}"/>
                </a:ext>
              </a:extLst>
            </p:cNvPr>
            <p:cNvSpPr/>
            <p:nvPr/>
          </p:nvSpPr>
          <p:spPr>
            <a:xfrm>
              <a:off x="5500350" y="3435900"/>
              <a:ext cx="25" cy="84325"/>
            </a:xfrm>
            <a:custGeom>
              <a:avLst/>
              <a:gdLst/>
              <a:ahLst/>
              <a:cxnLst/>
              <a:rect l="l" t="t" r="r" b="b"/>
              <a:pathLst>
                <a:path w="1" h="3373" fill="none" extrusionOk="0">
                  <a:moveTo>
                    <a:pt x="1" y="1"/>
                  </a:moveTo>
                  <a:lnTo>
                    <a:pt x="1" y="3372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" name="Google Shape;1286;p40">
            <a:extLst>
              <a:ext uri="{FF2B5EF4-FFF2-40B4-BE49-F238E27FC236}">
                <a16:creationId xmlns:a16="http://schemas.microsoft.com/office/drawing/2014/main" id="{0CFE3C95-4A33-34AB-E24C-C526C5A40864}"/>
              </a:ext>
            </a:extLst>
          </p:cNvPr>
          <p:cNvSpPr/>
          <p:nvPr/>
        </p:nvSpPr>
        <p:spPr>
          <a:xfrm flipH="1">
            <a:off x="6084955" y="4565878"/>
            <a:ext cx="835589" cy="133697"/>
          </a:xfrm>
          <a:custGeom>
            <a:avLst/>
            <a:gdLst/>
            <a:ahLst/>
            <a:cxnLst/>
            <a:rect l="l" t="t" r="r" b="b"/>
            <a:pathLst>
              <a:path w="78885" h="3703" extrusionOk="0">
                <a:moveTo>
                  <a:pt x="37948" y="0"/>
                </a:moveTo>
                <a:cubicBezTo>
                  <a:pt x="26048" y="0"/>
                  <a:pt x="12801" y="918"/>
                  <a:pt x="0" y="3703"/>
                </a:cubicBezTo>
                <a:lnTo>
                  <a:pt x="78884" y="3422"/>
                </a:lnTo>
                <a:cubicBezTo>
                  <a:pt x="78884" y="3422"/>
                  <a:pt x="60929" y="0"/>
                  <a:pt x="37948" y="0"/>
                </a:cubicBezTo>
                <a:close/>
              </a:path>
            </a:pathLst>
          </a:custGeom>
          <a:solidFill>
            <a:srgbClr val="9AD6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5" name="Picture 44" descr="A building with solar panels&#10;&#10;Description automatically generated">
            <a:extLst>
              <a:ext uri="{FF2B5EF4-FFF2-40B4-BE49-F238E27FC236}">
                <a16:creationId xmlns:a16="http://schemas.microsoft.com/office/drawing/2014/main" id="{5E1B1B3A-FFC7-7CF6-0DFD-CE2B3090B95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85215" y="2787528"/>
            <a:ext cx="2252482" cy="2252482"/>
          </a:xfrm>
          <a:prstGeom prst="rect">
            <a:avLst/>
          </a:prstGeom>
        </p:spPr>
      </p:pic>
      <p:pic>
        <p:nvPicPr>
          <p:cNvPr id="48" name="Google Shape;248;p4">
            <a:extLst>
              <a:ext uri="{FF2B5EF4-FFF2-40B4-BE49-F238E27FC236}">
                <a16:creationId xmlns:a16="http://schemas.microsoft.com/office/drawing/2014/main" id="{F752C103-2824-D8FC-123F-416648DCC81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88289" y="51891"/>
            <a:ext cx="849408" cy="2014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1264061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5" name="Google Shape;1305;p40"/>
          <p:cNvGrpSpPr/>
          <p:nvPr/>
        </p:nvGrpSpPr>
        <p:grpSpPr>
          <a:xfrm>
            <a:off x="146125" y="4673425"/>
            <a:ext cx="9067377" cy="85125"/>
            <a:chOff x="0" y="4675850"/>
            <a:chExt cx="9067377" cy="85125"/>
          </a:xfrm>
        </p:grpSpPr>
        <p:sp>
          <p:nvSpPr>
            <p:cNvPr id="1306" name="Google Shape;1306;p40"/>
            <p:cNvSpPr/>
            <p:nvPr/>
          </p:nvSpPr>
          <p:spPr>
            <a:xfrm flipH="1">
              <a:off x="5762748" y="4675850"/>
              <a:ext cx="3304628" cy="84052"/>
            </a:xfrm>
            <a:custGeom>
              <a:avLst/>
              <a:gdLst/>
              <a:ahLst/>
              <a:cxnLst/>
              <a:rect l="l" t="t" r="r" b="b"/>
              <a:pathLst>
                <a:path w="79875" h="2328" extrusionOk="0">
                  <a:moveTo>
                    <a:pt x="2331" y="1"/>
                  </a:moveTo>
                  <a:cubicBezTo>
                    <a:pt x="1885" y="1"/>
                    <a:pt x="1439" y="20"/>
                    <a:pt x="991" y="65"/>
                  </a:cubicBezTo>
                  <a:cubicBezTo>
                    <a:pt x="0" y="169"/>
                    <a:pt x="15" y="1603"/>
                    <a:pt x="1006" y="1677"/>
                  </a:cubicBezTo>
                  <a:cubicBezTo>
                    <a:pt x="3757" y="1855"/>
                    <a:pt x="6478" y="2165"/>
                    <a:pt x="9228" y="2209"/>
                  </a:cubicBezTo>
                  <a:cubicBezTo>
                    <a:pt x="11743" y="2254"/>
                    <a:pt x="14257" y="2254"/>
                    <a:pt x="16771" y="2269"/>
                  </a:cubicBezTo>
                  <a:cubicBezTo>
                    <a:pt x="21917" y="2298"/>
                    <a:pt x="27049" y="2283"/>
                    <a:pt x="32196" y="2298"/>
                  </a:cubicBezTo>
                  <a:cubicBezTo>
                    <a:pt x="42459" y="2298"/>
                    <a:pt x="52737" y="2313"/>
                    <a:pt x="63015" y="2313"/>
                  </a:cubicBezTo>
                  <a:cubicBezTo>
                    <a:pt x="68635" y="2313"/>
                    <a:pt x="74255" y="2313"/>
                    <a:pt x="79875" y="2328"/>
                  </a:cubicBezTo>
                  <a:lnTo>
                    <a:pt x="79875" y="524"/>
                  </a:lnTo>
                  <a:cubicBezTo>
                    <a:pt x="65234" y="538"/>
                    <a:pt x="50593" y="538"/>
                    <a:pt x="35967" y="553"/>
                  </a:cubicBezTo>
                  <a:cubicBezTo>
                    <a:pt x="33083" y="553"/>
                    <a:pt x="30199" y="549"/>
                    <a:pt x="27315" y="549"/>
                  </a:cubicBezTo>
                  <a:cubicBezTo>
                    <a:pt x="24431" y="549"/>
                    <a:pt x="21548" y="553"/>
                    <a:pt x="18664" y="568"/>
                  </a:cubicBezTo>
                  <a:cubicBezTo>
                    <a:pt x="15839" y="583"/>
                    <a:pt x="13000" y="568"/>
                    <a:pt x="10175" y="612"/>
                  </a:cubicBezTo>
                  <a:cubicBezTo>
                    <a:pt x="10078" y="614"/>
                    <a:pt x="9982" y="615"/>
                    <a:pt x="9885" y="615"/>
                  </a:cubicBezTo>
                  <a:cubicBezTo>
                    <a:pt x="7356" y="615"/>
                    <a:pt x="4854" y="1"/>
                    <a:pt x="2331" y="1"/>
                  </a:cubicBezTo>
                  <a:close/>
                </a:path>
              </a:pathLst>
            </a:custGeom>
            <a:solidFill>
              <a:srgbClr val="BA8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40"/>
            <p:cNvSpPr/>
            <p:nvPr/>
          </p:nvSpPr>
          <p:spPr>
            <a:xfrm>
              <a:off x="0" y="4693101"/>
              <a:ext cx="2980136" cy="66802"/>
            </a:xfrm>
            <a:custGeom>
              <a:avLst/>
              <a:gdLst/>
              <a:ahLst/>
              <a:cxnLst/>
              <a:rect l="l" t="t" r="r" b="b"/>
              <a:pathLst>
                <a:path w="79875" h="2328" extrusionOk="0">
                  <a:moveTo>
                    <a:pt x="2331" y="1"/>
                  </a:moveTo>
                  <a:cubicBezTo>
                    <a:pt x="1885" y="1"/>
                    <a:pt x="1439" y="20"/>
                    <a:pt x="991" y="65"/>
                  </a:cubicBezTo>
                  <a:cubicBezTo>
                    <a:pt x="0" y="169"/>
                    <a:pt x="15" y="1603"/>
                    <a:pt x="1006" y="1677"/>
                  </a:cubicBezTo>
                  <a:cubicBezTo>
                    <a:pt x="3757" y="1855"/>
                    <a:pt x="6478" y="2165"/>
                    <a:pt x="9228" y="2209"/>
                  </a:cubicBezTo>
                  <a:cubicBezTo>
                    <a:pt x="11743" y="2254"/>
                    <a:pt x="14257" y="2254"/>
                    <a:pt x="16771" y="2269"/>
                  </a:cubicBezTo>
                  <a:cubicBezTo>
                    <a:pt x="21917" y="2298"/>
                    <a:pt x="27049" y="2283"/>
                    <a:pt x="32196" y="2298"/>
                  </a:cubicBezTo>
                  <a:cubicBezTo>
                    <a:pt x="42459" y="2298"/>
                    <a:pt x="52737" y="2313"/>
                    <a:pt x="63015" y="2313"/>
                  </a:cubicBezTo>
                  <a:cubicBezTo>
                    <a:pt x="68635" y="2313"/>
                    <a:pt x="74255" y="2313"/>
                    <a:pt x="79875" y="2328"/>
                  </a:cubicBezTo>
                  <a:lnTo>
                    <a:pt x="79875" y="524"/>
                  </a:lnTo>
                  <a:cubicBezTo>
                    <a:pt x="65234" y="538"/>
                    <a:pt x="50593" y="538"/>
                    <a:pt x="35967" y="553"/>
                  </a:cubicBezTo>
                  <a:cubicBezTo>
                    <a:pt x="33083" y="553"/>
                    <a:pt x="30199" y="549"/>
                    <a:pt x="27315" y="549"/>
                  </a:cubicBezTo>
                  <a:cubicBezTo>
                    <a:pt x="24431" y="549"/>
                    <a:pt x="21548" y="553"/>
                    <a:pt x="18664" y="568"/>
                  </a:cubicBezTo>
                  <a:cubicBezTo>
                    <a:pt x="15839" y="583"/>
                    <a:pt x="13000" y="568"/>
                    <a:pt x="10175" y="612"/>
                  </a:cubicBezTo>
                  <a:cubicBezTo>
                    <a:pt x="10078" y="614"/>
                    <a:pt x="9982" y="615"/>
                    <a:pt x="9885" y="615"/>
                  </a:cubicBezTo>
                  <a:cubicBezTo>
                    <a:pt x="7356" y="615"/>
                    <a:pt x="4854" y="1"/>
                    <a:pt x="2331" y="1"/>
                  </a:cubicBezTo>
                  <a:close/>
                </a:path>
              </a:pathLst>
            </a:custGeom>
            <a:solidFill>
              <a:srgbClr val="BA8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40"/>
            <p:cNvSpPr/>
            <p:nvPr/>
          </p:nvSpPr>
          <p:spPr>
            <a:xfrm flipH="1">
              <a:off x="2921181" y="4694185"/>
              <a:ext cx="2897912" cy="66790"/>
            </a:xfrm>
            <a:custGeom>
              <a:avLst/>
              <a:gdLst/>
              <a:ahLst/>
              <a:cxnLst/>
              <a:rect l="l" t="t" r="r" b="b"/>
              <a:pathLst>
                <a:path w="80269" h="1850" extrusionOk="0">
                  <a:moveTo>
                    <a:pt x="18732" y="0"/>
                  </a:moveTo>
                  <a:cubicBezTo>
                    <a:pt x="18296" y="0"/>
                    <a:pt x="17859" y="0"/>
                    <a:pt x="17422" y="1"/>
                  </a:cubicBezTo>
                  <a:cubicBezTo>
                    <a:pt x="11610" y="16"/>
                    <a:pt x="5813" y="16"/>
                    <a:pt x="1" y="16"/>
                  </a:cubicBezTo>
                  <a:lnTo>
                    <a:pt x="1" y="1820"/>
                  </a:lnTo>
                  <a:cubicBezTo>
                    <a:pt x="14819" y="1820"/>
                    <a:pt x="29652" y="1835"/>
                    <a:pt x="44471" y="1835"/>
                  </a:cubicBezTo>
                  <a:lnTo>
                    <a:pt x="79062" y="1849"/>
                  </a:lnTo>
                  <a:cubicBezTo>
                    <a:pt x="80269" y="1849"/>
                    <a:pt x="79293" y="326"/>
                    <a:pt x="78088" y="326"/>
                  </a:cubicBezTo>
                  <a:cubicBezTo>
                    <a:pt x="78083" y="326"/>
                    <a:pt x="78077" y="326"/>
                    <a:pt x="78071" y="326"/>
                  </a:cubicBezTo>
                  <a:cubicBezTo>
                    <a:pt x="57966" y="326"/>
                    <a:pt x="38797" y="0"/>
                    <a:pt x="18732" y="0"/>
                  </a:cubicBezTo>
                  <a:close/>
                </a:path>
              </a:pathLst>
            </a:custGeom>
            <a:solidFill>
              <a:srgbClr val="BA8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Title 3">
            <a:extLst>
              <a:ext uri="{FF2B5EF4-FFF2-40B4-BE49-F238E27FC236}">
                <a16:creationId xmlns:a16="http://schemas.microsoft.com/office/drawing/2014/main" id="{2BC70C85-273D-D89D-536F-C4B5588E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50" y="351740"/>
            <a:ext cx="7717500" cy="572700"/>
          </a:xfrm>
        </p:spPr>
        <p:txBody>
          <a:bodyPr/>
          <a:lstStyle/>
          <a:p>
            <a:pPr algn="ctr"/>
            <a:r>
              <a:rPr lang="en-VN" sz="3000" dirty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21" name="Picture 20" descr="A green chalkboard with silver frame&#10;&#10;Description automatically generated">
            <a:extLst>
              <a:ext uri="{FF2B5EF4-FFF2-40B4-BE49-F238E27FC236}">
                <a16:creationId xmlns:a16="http://schemas.microsoft.com/office/drawing/2014/main" id="{D072D59D-E6D6-EE89-D79D-6AABAB97395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0000" y="1872953"/>
            <a:ext cx="7830680" cy="2639253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112AF15-D98E-01AD-AC0F-BE09BB7FB78F}"/>
              </a:ext>
            </a:extLst>
          </p:cNvPr>
          <p:cNvCxnSpPr>
            <a:cxnSpLocks/>
          </p:cNvCxnSpPr>
          <p:nvPr/>
        </p:nvCxnSpPr>
        <p:spPr>
          <a:xfrm>
            <a:off x="4635340" y="2048608"/>
            <a:ext cx="0" cy="2257999"/>
          </a:xfrm>
          <a:prstGeom prst="line">
            <a:avLst/>
          </a:prstGeom>
          <a:ln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23" name="Picture 14">
            <a:extLst>
              <a:ext uri="{FF2B5EF4-FFF2-40B4-BE49-F238E27FC236}">
                <a16:creationId xmlns:a16="http://schemas.microsoft.com/office/drawing/2014/main" id="{112958F0-E240-CD0F-C56C-A31F71C870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608" y="3772260"/>
            <a:ext cx="1259048" cy="137124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5EA119E2-E9DA-DC5F-F89D-8BA6EF6785F2}"/>
              </a:ext>
            </a:extLst>
          </p:cNvPr>
          <p:cNvGrpSpPr/>
          <p:nvPr/>
        </p:nvGrpSpPr>
        <p:grpSpPr>
          <a:xfrm>
            <a:off x="7868222" y="3545305"/>
            <a:ext cx="1275777" cy="1561788"/>
            <a:chOff x="7543799" y="3074772"/>
            <a:chExt cx="1600201" cy="2032321"/>
          </a:xfrm>
        </p:grpSpPr>
        <p:pic>
          <p:nvPicPr>
            <p:cNvPr id="25" name="Picture 4">
              <a:extLst>
                <a:ext uri="{FF2B5EF4-FFF2-40B4-BE49-F238E27FC236}">
                  <a16:creationId xmlns:a16="http://schemas.microsoft.com/office/drawing/2014/main" id="{C6CA0C71-19F9-471E-3FA1-4F86E7C78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8147033" y="3076253"/>
              <a:ext cx="996967" cy="2030840"/>
            </a:xfrm>
            <a:prstGeom prst="rect">
              <a:avLst/>
            </a:prstGeom>
          </p:spPr>
        </p:pic>
        <p:pic>
          <p:nvPicPr>
            <p:cNvPr id="26" name="Picture 3">
              <a:extLst>
                <a:ext uri="{FF2B5EF4-FFF2-40B4-BE49-F238E27FC236}">
                  <a16:creationId xmlns:a16="http://schemas.microsoft.com/office/drawing/2014/main" id="{0940F038-F4AA-7B3C-D9D8-FB084E7EF4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543799" y="3074772"/>
              <a:ext cx="876765" cy="2030840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07147C-0DEF-3984-5655-558F96538DD1}"/>
              </a:ext>
            </a:extLst>
          </p:cNvPr>
          <p:cNvGrpSpPr/>
          <p:nvPr/>
        </p:nvGrpSpPr>
        <p:grpSpPr>
          <a:xfrm>
            <a:off x="720000" y="738692"/>
            <a:ext cx="8513209" cy="1052318"/>
            <a:chOff x="315395" y="733853"/>
            <a:chExt cx="8513209" cy="1052318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B347EB7-DEA1-CCD7-893F-5463A7817A25}"/>
                </a:ext>
              </a:extLst>
            </p:cNvPr>
            <p:cNvSpPr txBox="1"/>
            <p:nvPr/>
          </p:nvSpPr>
          <p:spPr>
            <a:xfrm>
              <a:off x="315395" y="870856"/>
              <a:ext cx="8513209" cy="9153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nl-NL" sz="1900" dirty="0" err="1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Hãy</a:t>
              </a:r>
              <a:r>
                <a:rPr lang="nl-NL" sz="1900" dirty="0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1900" dirty="0" err="1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nêu</a:t>
              </a:r>
              <a:r>
                <a:rPr lang="nl-NL" sz="1900" dirty="0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1900" dirty="0" err="1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lại</a:t>
              </a:r>
              <a:r>
                <a:rPr lang="nl-NL" sz="19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19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bộ</a:t>
              </a:r>
              <a:r>
                <a:rPr lang="nl-NL" sz="19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19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phận</a:t>
              </a:r>
              <a:r>
                <a:rPr lang="nl-NL" sz="19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19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chính</a:t>
              </a:r>
              <a:r>
                <a:rPr lang="nl-NL" sz="19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, </a:t>
              </a:r>
              <a:r>
                <a:rPr lang="nl-NL" sz="19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các</a:t>
              </a:r>
              <a:r>
                <a:rPr lang="nl-NL" sz="19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19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chi</a:t>
              </a:r>
              <a:r>
                <a:rPr lang="nl-NL" sz="19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19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tiết</a:t>
              </a:r>
              <a:r>
                <a:rPr lang="nl-NL" sz="19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, </a:t>
              </a:r>
              <a:r>
                <a:rPr lang="nl-NL" sz="19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bộ</a:t>
              </a:r>
              <a:r>
                <a:rPr lang="nl-NL" sz="19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19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phận</a:t>
              </a:r>
              <a:r>
                <a:rPr lang="nl-NL" sz="19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19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và</a:t>
              </a:r>
              <a:r>
                <a:rPr lang="nl-NL" sz="19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19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dụng</a:t>
              </a:r>
              <a:r>
                <a:rPr lang="nl-NL" sz="19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19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cụ</a:t>
              </a:r>
              <a:r>
                <a:rPr lang="nl-NL" sz="19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</a:p>
            <a:p>
              <a:pPr algn="ctr">
                <a:lnSpc>
                  <a:spcPct val="150000"/>
                </a:lnSpc>
              </a:pPr>
              <a:r>
                <a:rPr lang="nl-NL" sz="19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để</a:t>
              </a:r>
              <a:r>
                <a:rPr lang="nl-NL" sz="19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19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lắp</a:t>
              </a:r>
              <a:r>
                <a:rPr lang="nl-NL" sz="19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19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ghép</a:t>
              </a:r>
              <a:r>
                <a:rPr lang="nl-NL" sz="19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19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mô</a:t>
              </a:r>
              <a:r>
                <a:rPr lang="nl-NL" sz="19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19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hình</a:t>
              </a:r>
              <a:r>
                <a:rPr lang="nl-NL" sz="19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19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điện</a:t>
              </a:r>
              <a:r>
                <a:rPr lang="nl-NL" sz="19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19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mặt</a:t>
              </a:r>
              <a:r>
                <a:rPr lang="nl-NL" sz="19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19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trời</a:t>
              </a:r>
              <a:r>
                <a:rPr lang="nl-NL" sz="19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. </a:t>
              </a:r>
              <a:endParaRPr lang="en-VN" sz="1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3E23190-8CB7-D17B-90BA-4BCDE4275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316896" y="733853"/>
              <a:ext cx="806208" cy="770936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BD290A8B-045F-8A14-9043-2D509257BC72}"/>
              </a:ext>
            </a:extLst>
          </p:cNvPr>
          <p:cNvSpPr txBox="1"/>
          <p:nvPr/>
        </p:nvSpPr>
        <p:spPr>
          <a:xfrm>
            <a:off x="1098509" y="2076129"/>
            <a:ext cx="2445709" cy="2177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Clr>
                <a:schemeClr val="bg1"/>
              </a:buClr>
              <a:buFont typeface="Wingdings" pitchFamily="2" charset="2"/>
              <a:buChar char="ü"/>
              <a:defRPr/>
            </a:pPr>
            <a:r>
              <a:rPr lang="nl-NL" sz="1900" dirty="0" err="1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Tấm</a:t>
            </a:r>
            <a:r>
              <a:rPr lang="nl-NL" sz="1900" dirty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pin </a:t>
            </a:r>
            <a:r>
              <a:rPr lang="nl-NL" sz="1900" dirty="0" err="1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mặt</a:t>
            </a:r>
            <a:r>
              <a:rPr lang="nl-NL" sz="1900" dirty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1900" dirty="0" err="1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trời</a:t>
            </a:r>
            <a:r>
              <a:rPr lang="nl-NL" sz="1900" dirty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nl-NL" sz="19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Đèn</a:t>
            </a:r>
            <a:r>
              <a:rPr kumimoji="0" lang="nl-NL" sz="1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 LED</a:t>
            </a:r>
          </a:p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Clr>
                <a:schemeClr val="bg1"/>
              </a:buClr>
              <a:buFont typeface="Wingdings" pitchFamily="2" charset="2"/>
              <a:buChar char="ü"/>
              <a:defRPr/>
            </a:pPr>
            <a:r>
              <a:rPr lang="nl-NL" sz="1900" dirty="0" err="1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Giá</a:t>
            </a:r>
            <a:r>
              <a:rPr lang="nl-NL" sz="1900" dirty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1900" dirty="0" err="1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đỡ</a:t>
            </a:r>
            <a:endParaRPr lang="nl-NL" sz="1900" dirty="0">
              <a:solidFill>
                <a:srgbClr val="FFFFFF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Clr>
                <a:schemeClr val="bg1"/>
              </a:buClr>
              <a:buFont typeface="Wingdings" pitchFamily="2" charset="2"/>
              <a:buChar char="ü"/>
              <a:defRPr/>
            </a:pPr>
            <a:r>
              <a:rPr lang="nl-NL" sz="1900" dirty="0" err="1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Tấm</a:t>
            </a:r>
            <a:r>
              <a:rPr lang="nl-NL" sz="1900" dirty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1900" dirty="0" err="1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lớn</a:t>
            </a:r>
            <a:r>
              <a:rPr lang="nl-NL" sz="1900" dirty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 </a:t>
            </a:r>
            <a:r>
              <a:rPr kumimoji="0" lang="nl-NL" sz="1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	</a:t>
            </a:r>
            <a:endParaRPr lang="en-VN" sz="19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0EA6EEF-2F63-E8AC-43AC-CC60A70A193E}"/>
              </a:ext>
            </a:extLst>
          </p:cNvPr>
          <p:cNvSpPr txBox="1"/>
          <p:nvPr/>
        </p:nvSpPr>
        <p:spPr>
          <a:xfrm>
            <a:off x="5403953" y="2143451"/>
            <a:ext cx="2945203" cy="496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tabLst/>
              <a:defRPr/>
            </a:pP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	</a:t>
            </a:r>
            <a:endParaRPr lang="en-VN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22D09A9-3F87-0013-7845-CE9CC312898C}"/>
              </a:ext>
            </a:extLst>
          </p:cNvPr>
          <p:cNvSpPr txBox="1"/>
          <p:nvPr/>
        </p:nvSpPr>
        <p:spPr>
          <a:xfrm>
            <a:off x="3544218" y="2089007"/>
            <a:ext cx="2390630" cy="2177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Clr>
                <a:schemeClr val="bg1"/>
              </a:buClr>
              <a:buFont typeface="Wingdings" pitchFamily="2" charset="2"/>
              <a:buChar char="ü"/>
              <a:defRPr/>
            </a:pPr>
            <a:r>
              <a:rPr lang="nl-NL" sz="1900" dirty="0" err="1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Tấm</a:t>
            </a:r>
            <a:r>
              <a:rPr lang="nl-NL" sz="1900" dirty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1900" dirty="0" err="1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nhỏ</a:t>
            </a:r>
            <a:endParaRPr lang="nl-NL" sz="1900" dirty="0">
              <a:solidFill>
                <a:srgbClr val="FFFFFF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nl-NL" sz="19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Thanh</a:t>
            </a:r>
            <a:r>
              <a:rPr kumimoji="0" lang="nl-NL" sz="1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nl-NL" sz="19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chữ</a:t>
            </a:r>
            <a:r>
              <a:rPr kumimoji="0" lang="nl-NL" sz="1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 L </a:t>
            </a:r>
            <a:r>
              <a:rPr kumimoji="0" lang="nl-NL" sz="19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dài</a:t>
            </a:r>
            <a:endParaRPr kumimoji="0" lang="nl-NL" sz="19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  <a:sym typeface="Arial"/>
            </a:endParaRPr>
          </a:p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Clr>
                <a:schemeClr val="bg1"/>
              </a:buClr>
              <a:buFont typeface="Wingdings" pitchFamily="2" charset="2"/>
              <a:buChar char="ü"/>
              <a:defRPr/>
            </a:pPr>
            <a:r>
              <a:rPr lang="nl-NL" sz="1900" dirty="0" err="1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Thanh</a:t>
            </a:r>
            <a:r>
              <a:rPr lang="nl-NL" sz="1900" dirty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1900" dirty="0" err="1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thẳng</a:t>
            </a:r>
            <a:r>
              <a:rPr lang="nl-NL" sz="1900" dirty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3 </a:t>
            </a:r>
            <a:r>
              <a:rPr lang="nl-NL" sz="1900" dirty="0" err="1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lỗ</a:t>
            </a:r>
            <a:endParaRPr lang="nl-NL" sz="1900" dirty="0">
              <a:solidFill>
                <a:srgbClr val="FFFFFF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Clr>
                <a:schemeClr val="bg1"/>
              </a:buClr>
              <a:buFont typeface="Wingdings" pitchFamily="2" charset="2"/>
              <a:buChar char="ü"/>
              <a:defRPr/>
            </a:pPr>
            <a:r>
              <a:rPr lang="nl-NL" sz="1900" dirty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Vít </a:t>
            </a:r>
            <a:r>
              <a:rPr lang="nl-NL" sz="1900" dirty="0" err="1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ngắn</a:t>
            </a:r>
            <a:r>
              <a:rPr kumimoji="0" lang="nl-NL" sz="1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	</a:t>
            </a:r>
            <a:endParaRPr lang="en-VN" sz="19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158C369-F915-9D74-D3B1-AF8FC8EB7055}"/>
              </a:ext>
            </a:extLst>
          </p:cNvPr>
          <p:cNvSpPr txBox="1"/>
          <p:nvPr/>
        </p:nvSpPr>
        <p:spPr>
          <a:xfrm>
            <a:off x="6097814" y="2048608"/>
            <a:ext cx="2390630" cy="2177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Clr>
                <a:schemeClr val="bg1"/>
              </a:buClr>
              <a:buFont typeface="Wingdings" pitchFamily="2" charset="2"/>
              <a:buChar char="ü"/>
              <a:defRPr/>
            </a:pPr>
            <a:r>
              <a:rPr lang="nl-NL" sz="1900" dirty="0" err="1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Đai</a:t>
            </a:r>
            <a:r>
              <a:rPr lang="nl-NL" sz="1900" dirty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1900" dirty="0" err="1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ốc</a:t>
            </a:r>
            <a:endParaRPr lang="nl-NL" sz="1900" dirty="0">
              <a:solidFill>
                <a:srgbClr val="FFFFFF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SzTx/>
              <a:buFont typeface="Wingdings" pitchFamily="2" charset="2"/>
              <a:buChar char="ü"/>
              <a:tabLst/>
              <a:defRPr/>
            </a:pPr>
            <a:r>
              <a:rPr kumimoji="0" lang="nl-NL" sz="19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Tua</a:t>
            </a:r>
            <a:r>
              <a:rPr kumimoji="0" lang="nl-NL" sz="1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 – vít </a:t>
            </a:r>
          </a:p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Clr>
                <a:schemeClr val="bg1"/>
              </a:buClr>
              <a:buFont typeface="Wingdings" pitchFamily="2" charset="2"/>
              <a:buChar char="ü"/>
              <a:defRPr/>
            </a:pPr>
            <a:r>
              <a:rPr lang="nl-NL" sz="1900" dirty="0" err="1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Cờ</a:t>
            </a:r>
            <a:r>
              <a:rPr lang="nl-NL" sz="1900" dirty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– </a:t>
            </a:r>
            <a:r>
              <a:rPr lang="nl-NL" sz="1900" dirty="0" err="1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lê</a:t>
            </a:r>
            <a:r>
              <a:rPr lang="nl-NL" sz="1900" dirty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</a:p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Clr>
                <a:schemeClr val="bg1"/>
              </a:buClr>
              <a:buFont typeface="Wingdings" pitchFamily="2" charset="2"/>
              <a:buChar char="ü"/>
              <a:defRPr/>
            </a:pPr>
            <a:r>
              <a:rPr lang="nl-NL" sz="1900" dirty="0" err="1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Đầu</a:t>
            </a:r>
            <a:r>
              <a:rPr lang="nl-NL" sz="1900" dirty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1900" dirty="0" err="1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nối</a:t>
            </a:r>
            <a:r>
              <a:rPr lang="nl-NL" sz="1900" dirty="0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1900" dirty="0" err="1">
                <a:solidFill>
                  <a:srgbClr val="FFFF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dây</a:t>
            </a:r>
            <a:r>
              <a:rPr kumimoji="0" lang="nl-NL" sz="1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rial"/>
              </a:rPr>
              <a:t>	</a:t>
            </a:r>
            <a:endParaRPr lang="en-VN" sz="1900" dirty="0"/>
          </a:p>
        </p:txBody>
      </p:sp>
    </p:spTree>
    <p:extLst>
      <p:ext uri="{BB962C8B-B14F-4D97-AF65-F5344CB8AC3E}">
        <p14:creationId xmlns:p14="http://schemas.microsoft.com/office/powerpoint/2010/main" val="4123839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eveal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2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7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2" dur="500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3BBF997-AC93-E679-35DD-F908139A5F6B}"/>
              </a:ext>
            </a:extLst>
          </p:cNvPr>
          <p:cNvGrpSpPr/>
          <p:nvPr/>
        </p:nvGrpSpPr>
        <p:grpSpPr>
          <a:xfrm>
            <a:off x="2076060" y="476505"/>
            <a:ext cx="5665829" cy="728469"/>
            <a:chOff x="655588" y="268801"/>
            <a:chExt cx="3192512" cy="728469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63D15A68-D7E1-C840-B493-13ACDA8DCBC0}"/>
                </a:ext>
              </a:extLst>
            </p:cNvPr>
            <p:cNvSpPr/>
            <p:nvPr/>
          </p:nvSpPr>
          <p:spPr>
            <a:xfrm>
              <a:off x="655588" y="268801"/>
              <a:ext cx="3192512" cy="656492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5400" cap="flat" cmpd="sng" algn="ctr">
              <a:solidFill>
                <a:schemeClr val="accent1">
                  <a:lumMod val="40000"/>
                  <a:lumOff val="6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200" b="0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ptos" panose="020B00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A6B36575-CB88-F7C7-55E3-839FEB040218}"/>
                </a:ext>
              </a:extLst>
            </p:cNvPr>
            <p:cNvSpPr/>
            <p:nvPr/>
          </p:nvSpPr>
          <p:spPr>
            <a:xfrm>
              <a:off x="736590" y="340778"/>
              <a:ext cx="3111510" cy="656492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5400" cap="flat" cmpd="sng" algn="ctr">
              <a:solidFill>
                <a:schemeClr val="accent1">
                  <a:lumMod val="20000"/>
                  <a:lumOff val="80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200" b="1" i="0" u="none" strike="noStrike" kern="100" cap="none" spc="0" normalizeH="0" baseline="0" noProof="0" dirty="0">
                  <a:ln>
                    <a:noFill/>
                  </a:ln>
                  <a:solidFill>
                    <a:srgbClr val="3790A5">
                      <a:lumMod val="10000"/>
                    </a:srgbClr>
                  </a:solidFill>
                  <a:effectLst/>
                  <a:uLnTx/>
                  <a:uFillTx/>
                  <a:latin typeface="Arial"/>
                  <a:ea typeface="Aptos" panose="020B0004020202020204" pitchFamily="34" charset="0"/>
                  <a:cs typeface="Arial" panose="020B0604020202020204" pitchFamily="34" charset="0"/>
                </a:rPr>
                <a:t>THẢO LUẬN NHÓM</a:t>
              </a:r>
            </a:p>
          </p:txBody>
        </p:sp>
      </p:grp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4314211-598A-612F-1C4F-AF29618285FE}"/>
              </a:ext>
            </a:extLst>
          </p:cNvPr>
          <p:cNvSpPr/>
          <p:nvPr/>
        </p:nvSpPr>
        <p:spPr>
          <a:xfrm>
            <a:off x="338731" y="1963347"/>
            <a:ext cx="4261264" cy="2697916"/>
          </a:xfrm>
          <a:prstGeom prst="roundRect">
            <a:avLst/>
          </a:prstGeom>
          <a:solidFill>
            <a:srgbClr val="FECE74">
              <a:lumMod val="20000"/>
              <a:lumOff val="80000"/>
            </a:srgbClr>
          </a:solidFill>
          <a:ln w="25400" cap="flat" cmpd="sng" algn="ctr">
            <a:solidFill>
              <a:srgbClr val="FECE74">
                <a:lumMod val="20000"/>
                <a:lumOff val="8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2200" b="1" i="0" u="none" strike="noStrike" kern="100" cap="none" spc="0" normalizeH="0" baseline="0" noProof="0" dirty="0">
              <a:ln>
                <a:noFill/>
              </a:ln>
              <a:solidFill>
                <a:srgbClr val="3790A5">
                  <a:lumMod val="10000"/>
                </a:srgbClr>
              </a:solidFill>
              <a:effectLst/>
              <a:uLnTx/>
              <a:uFillTx/>
              <a:latin typeface="Arial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CBFAF61-7E27-6A91-303C-219DEACBD15F}"/>
              </a:ext>
            </a:extLst>
          </p:cNvPr>
          <p:cNvSpPr/>
          <p:nvPr/>
        </p:nvSpPr>
        <p:spPr>
          <a:xfrm>
            <a:off x="839907" y="2153561"/>
            <a:ext cx="3600166" cy="2317487"/>
          </a:xfrm>
          <a:prstGeom prst="roundRect">
            <a:avLst/>
          </a:prstGeom>
          <a:solidFill>
            <a:srgbClr val="FECE74">
              <a:lumMod val="60000"/>
              <a:lumOff val="40000"/>
            </a:srgbClr>
          </a:solidFill>
          <a:ln w="25400" cap="flat" cmpd="sng" algn="ctr">
            <a:solidFill>
              <a:srgbClr val="FECE74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Em </a:t>
            </a:r>
            <a:r>
              <a:rPr kumimoji="0" lang="nl-NL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hãy</a:t>
            </a: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nl-NL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tìm</a:t>
            </a: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nl-NL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hiểu</a:t>
            </a: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nl-NL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về</a:t>
            </a: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nl-NL" sz="20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yêu</a:t>
            </a: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nl-NL" sz="20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cầu</a:t>
            </a: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nl-NL" sz="20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của</a:t>
            </a: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nl-NL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sản</a:t>
            </a: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nl-NL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phẩm</a:t>
            </a:r>
            <a:r>
              <a:rPr lang="nl-NL" sz="2000" dirty="0"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nl-NL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mô</a:t>
            </a: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nl-NL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hình</a:t>
            </a: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nl-NL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điện</a:t>
            </a: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nl-NL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mặt</a:t>
            </a: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nl-NL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Arial" panose="020B0604020202020204" pitchFamily="34" charset="0"/>
              </a:rPr>
              <a:t>trời</a:t>
            </a:r>
            <a:endParaRPr kumimoji="0" lang="en-VN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9" name="Picture 12">
            <a:extLst>
              <a:ext uri="{FF2B5EF4-FFF2-40B4-BE49-F238E27FC236}">
                <a16:creationId xmlns:a16="http://schemas.microsoft.com/office/drawing/2014/main" id="{BCB41DD3-E37F-D99D-C422-16E900C4D0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46732" y="1031942"/>
            <a:ext cx="1005917" cy="1862810"/>
          </a:xfrm>
          <a:prstGeom prst="rect">
            <a:avLst/>
          </a:prstGeom>
        </p:spPr>
      </p:pic>
      <p:pic>
        <p:nvPicPr>
          <p:cNvPr id="10" name="Picture 9" descr="A clipboard with a pen&#10;&#10;Description automatically generated">
            <a:extLst>
              <a:ext uri="{FF2B5EF4-FFF2-40B4-BE49-F238E27FC236}">
                <a16:creationId xmlns:a16="http://schemas.microsoft.com/office/drawing/2014/main" id="{A733FFBD-784F-E4AF-7855-5A3F012C4B3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75214">
            <a:off x="3437889" y="1351918"/>
            <a:ext cx="1366813" cy="13668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9D8342-B091-CB5E-248D-C38BC29DA4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572000" y="2171767"/>
            <a:ext cx="4541790" cy="2299281"/>
          </a:xfrm>
          <a:prstGeom prst="rect">
            <a:avLst/>
          </a:prstGeom>
        </p:spPr>
      </p:pic>
      <p:grpSp>
        <p:nvGrpSpPr>
          <p:cNvPr id="12" name="Google Shape;1305;p40">
            <a:extLst>
              <a:ext uri="{FF2B5EF4-FFF2-40B4-BE49-F238E27FC236}">
                <a16:creationId xmlns:a16="http://schemas.microsoft.com/office/drawing/2014/main" id="{8CC69972-E55B-6248-4EDE-1261BE7228FB}"/>
              </a:ext>
            </a:extLst>
          </p:cNvPr>
          <p:cNvGrpSpPr/>
          <p:nvPr/>
        </p:nvGrpSpPr>
        <p:grpSpPr>
          <a:xfrm>
            <a:off x="146125" y="4673425"/>
            <a:ext cx="9067377" cy="85125"/>
            <a:chOff x="0" y="4675850"/>
            <a:chExt cx="9067377" cy="85125"/>
          </a:xfrm>
        </p:grpSpPr>
        <p:sp>
          <p:nvSpPr>
            <p:cNvPr id="13" name="Google Shape;1306;p40">
              <a:extLst>
                <a:ext uri="{FF2B5EF4-FFF2-40B4-BE49-F238E27FC236}">
                  <a16:creationId xmlns:a16="http://schemas.microsoft.com/office/drawing/2014/main" id="{0C934D80-BEE7-EE93-E1C1-529E3F18A4C1}"/>
                </a:ext>
              </a:extLst>
            </p:cNvPr>
            <p:cNvSpPr/>
            <p:nvPr/>
          </p:nvSpPr>
          <p:spPr>
            <a:xfrm flipH="1">
              <a:off x="5762748" y="4675850"/>
              <a:ext cx="3304628" cy="84052"/>
            </a:xfrm>
            <a:custGeom>
              <a:avLst/>
              <a:gdLst/>
              <a:ahLst/>
              <a:cxnLst/>
              <a:rect l="l" t="t" r="r" b="b"/>
              <a:pathLst>
                <a:path w="79875" h="2328" extrusionOk="0">
                  <a:moveTo>
                    <a:pt x="2331" y="1"/>
                  </a:moveTo>
                  <a:cubicBezTo>
                    <a:pt x="1885" y="1"/>
                    <a:pt x="1439" y="20"/>
                    <a:pt x="991" y="65"/>
                  </a:cubicBezTo>
                  <a:cubicBezTo>
                    <a:pt x="0" y="169"/>
                    <a:pt x="15" y="1603"/>
                    <a:pt x="1006" y="1677"/>
                  </a:cubicBezTo>
                  <a:cubicBezTo>
                    <a:pt x="3757" y="1855"/>
                    <a:pt x="6478" y="2165"/>
                    <a:pt x="9228" y="2209"/>
                  </a:cubicBezTo>
                  <a:cubicBezTo>
                    <a:pt x="11743" y="2254"/>
                    <a:pt x="14257" y="2254"/>
                    <a:pt x="16771" y="2269"/>
                  </a:cubicBezTo>
                  <a:cubicBezTo>
                    <a:pt x="21917" y="2298"/>
                    <a:pt x="27049" y="2283"/>
                    <a:pt x="32196" y="2298"/>
                  </a:cubicBezTo>
                  <a:cubicBezTo>
                    <a:pt x="42459" y="2298"/>
                    <a:pt x="52737" y="2313"/>
                    <a:pt x="63015" y="2313"/>
                  </a:cubicBezTo>
                  <a:cubicBezTo>
                    <a:pt x="68635" y="2313"/>
                    <a:pt x="74255" y="2313"/>
                    <a:pt x="79875" y="2328"/>
                  </a:cubicBezTo>
                  <a:lnTo>
                    <a:pt x="79875" y="524"/>
                  </a:lnTo>
                  <a:cubicBezTo>
                    <a:pt x="65234" y="538"/>
                    <a:pt x="50593" y="538"/>
                    <a:pt x="35967" y="553"/>
                  </a:cubicBezTo>
                  <a:cubicBezTo>
                    <a:pt x="33083" y="553"/>
                    <a:pt x="30199" y="549"/>
                    <a:pt x="27315" y="549"/>
                  </a:cubicBezTo>
                  <a:cubicBezTo>
                    <a:pt x="24431" y="549"/>
                    <a:pt x="21548" y="553"/>
                    <a:pt x="18664" y="568"/>
                  </a:cubicBezTo>
                  <a:cubicBezTo>
                    <a:pt x="15839" y="583"/>
                    <a:pt x="13000" y="568"/>
                    <a:pt x="10175" y="612"/>
                  </a:cubicBezTo>
                  <a:cubicBezTo>
                    <a:pt x="10078" y="614"/>
                    <a:pt x="9982" y="615"/>
                    <a:pt x="9885" y="615"/>
                  </a:cubicBezTo>
                  <a:cubicBezTo>
                    <a:pt x="7356" y="615"/>
                    <a:pt x="4854" y="1"/>
                    <a:pt x="2331" y="1"/>
                  </a:cubicBezTo>
                  <a:close/>
                </a:path>
              </a:pathLst>
            </a:custGeom>
            <a:solidFill>
              <a:srgbClr val="BA8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07;p40">
              <a:extLst>
                <a:ext uri="{FF2B5EF4-FFF2-40B4-BE49-F238E27FC236}">
                  <a16:creationId xmlns:a16="http://schemas.microsoft.com/office/drawing/2014/main" id="{4B524371-9DA0-248D-8861-5BC42D1DDB6B}"/>
                </a:ext>
              </a:extLst>
            </p:cNvPr>
            <p:cNvSpPr/>
            <p:nvPr/>
          </p:nvSpPr>
          <p:spPr>
            <a:xfrm>
              <a:off x="0" y="4693101"/>
              <a:ext cx="2980136" cy="66802"/>
            </a:xfrm>
            <a:custGeom>
              <a:avLst/>
              <a:gdLst/>
              <a:ahLst/>
              <a:cxnLst/>
              <a:rect l="l" t="t" r="r" b="b"/>
              <a:pathLst>
                <a:path w="79875" h="2328" extrusionOk="0">
                  <a:moveTo>
                    <a:pt x="2331" y="1"/>
                  </a:moveTo>
                  <a:cubicBezTo>
                    <a:pt x="1885" y="1"/>
                    <a:pt x="1439" y="20"/>
                    <a:pt x="991" y="65"/>
                  </a:cubicBezTo>
                  <a:cubicBezTo>
                    <a:pt x="0" y="169"/>
                    <a:pt x="15" y="1603"/>
                    <a:pt x="1006" y="1677"/>
                  </a:cubicBezTo>
                  <a:cubicBezTo>
                    <a:pt x="3757" y="1855"/>
                    <a:pt x="6478" y="2165"/>
                    <a:pt x="9228" y="2209"/>
                  </a:cubicBezTo>
                  <a:cubicBezTo>
                    <a:pt x="11743" y="2254"/>
                    <a:pt x="14257" y="2254"/>
                    <a:pt x="16771" y="2269"/>
                  </a:cubicBezTo>
                  <a:cubicBezTo>
                    <a:pt x="21917" y="2298"/>
                    <a:pt x="27049" y="2283"/>
                    <a:pt x="32196" y="2298"/>
                  </a:cubicBezTo>
                  <a:cubicBezTo>
                    <a:pt x="42459" y="2298"/>
                    <a:pt x="52737" y="2313"/>
                    <a:pt x="63015" y="2313"/>
                  </a:cubicBezTo>
                  <a:cubicBezTo>
                    <a:pt x="68635" y="2313"/>
                    <a:pt x="74255" y="2313"/>
                    <a:pt x="79875" y="2328"/>
                  </a:cubicBezTo>
                  <a:lnTo>
                    <a:pt x="79875" y="524"/>
                  </a:lnTo>
                  <a:cubicBezTo>
                    <a:pt x="65234" y="538"/>
                    <a:pt x="50593" y="538"/>
                    <a:pt x="35967" y="553"/>
                  </a:cubicBezTo>
                  <a:cubicBezTo>
                    <a:pt x="33083" y="553"/>
                    <a:pt x="30199" y="549"/>
                    <a:pt x="27315" y="549"/>
                  </a:cubicBezTo>
                  <a:cubicBezTo>
                    <a:pt x="24431" y="549"/>
                    <a:pt x="21548" y="553"/>
                    <a:pt x="18664" y="568"/>
                  </a:cubicBezTo>
                  <a:cubicBezTo>
                    <a:pt x="15839" y="583"/>
                    <a:pt x="13000" y="568"/>
                    <a:pt x="10175" y="612"/>
                  </a:cubicBezTo>
                  <a:cubicBezTo>
                    <a:pt x="10078" y="614"/>
                    <a:pt x="9982" y="615"/>
                    <a:pt x="9885" y="615"/>
                  </a:cubicBezTo>
                  <a:cubicBezTo>
                    <a:pt x="7356" y="615"/>
                    <a:pt x="4854" y="1"/>
                    <a:pt x="2331" y="1"/>
                  </a:cubicBezTo>
                  <a:close/>
                </a:path>
              </a:pathLst>
            </a:custGeom>
            <a:solidFill>
              <a:srgbClr val="BA8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308;p40">
              <a:extLst>
                <a:ext uri="{FF2B5EF4-FFF2-40B4-BE49-F238E27FC236}">
                  <a16:creationId xmlns:a16="http://schemas.microsoft.com/office/drawing/2014/main" id="{1461591D-4008-AC59-2BB7-3D97472914A4}"/>
                </a:ext>
              </a:extLst>
            </p:cNvPr>
            <p:cNvSpPr/>
            <p:nvPr/>
          </p:nvSpPr>
          <p:spPr>
            <a:xfrm flipH="1">
              <a:off x="2921181" y="4694185"/>
              <a:ext cx="2897912" cy="66790"/>
            </a:xfrm>
            <a:custGeom>
              <a:avLst/>
              <a:gdLst/>
              <a:ahLst/>
              <a:cxnLst/>
              <a:rect l="l" t="t" r="r" b="b"/>
              <a:pathLst>
                <a:path w="80269" h="1850" extrusionOk="0">
                  <a:moveTo>
                    <a:pt x="18732" y="0"/>
                  </a:moveTo>
                  <a:cubicBezTo>
                    <a:pt x="18296" y="0"/>
                    <a:pt x="17859" y="0"/>
                    <a:pt x="17422" y="1"/>
                  </a:cubicBezTo>
                  <a:cubicBezTo>
                    <a:pt x="11610" y="16"/>
                    <a:pt x="5813" y="16"/>
                    <a:pt x="1" y="16"/>
                  </a:cubicBezTo>
                  <a:lnTo>
                    <a:pt x="1" y="1820"/>
                  </a:lnTo>
                  <a:cubicBezTo>
                    <a:pt x="14819" y="1820"/>
                    <a:pt x="29652" y="1835"/>
                    <a:pt x="44471" y="1835"/>
                  </a:cubicBezTo>
                  <a:lnTo>
                    <a:pt x="79062" y="1849"/>
                  </a:lnTo>
                  <a:cubicBezTo>
                    <a:pt x="80269" y="1849"/>
                    <a:pt x="79293" y="326"/>
                    <a:pt x="78088" y="326"/>
                  </a:cubicBezTo>
                  <a:cubicBezTo>
                    <a:pt x="78083" y="326"/>
                    <a:pt x="78077" y="326"/>
                    <a:pt x="78071" y="326"/>
                  </a:cubicBezTo>
                  <a:cubicBezTo>
                    <a:pt x="57966" y="326"/>
                    <a:pt x="38797" y="0"/>
                    <a:pt x="18732" y="0"/>
                  </a:cubicBezTo>
                  <a:close/>
                </a:path>
              </a:pathLst>
            </a:custGeom>
            <a:solidFill>
              <a:srgbClr val="BA8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12764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eveal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4E6CF64-5DD4-A606-6DC1-6B79AA188B90}"/>
              </a:ext>
            </a:extLst>
          </p:cNvPr>
          <p:cNvSpPr/>
          <p:nvPr/>
        </p:nvSpPr>
        <p:spPr>
          <a:xfrm>
            <a:off x="1000856" y="275687"/>
            <a:ext cx="7144463" cy="68131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dirty="0" err="1">
                <a:solidFill>
                  <a:srgbClr val="0D0804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Mô</a:t>
            </a:r>
            <a:r>
              <a:rPr lang="nl-NL" sz="2000" dirty="0">
                <a:solidFill>
                  <a:srgbClr val="0D0804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D0804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hình</a:t>
            </a:r>
            <a:r>
              <a:rPr lang="nl-NL" sz="2000" dirty="0">
                <a:solidFill>
                  <a:srgbClr val="0D0804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D0804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được</a:t>
            </a:r>
            <a:r>
              <a:rPr lang="nl-NL" sz="2000" dirty="0">
                <a:solidFill>
                  <a:srgbClr val="0D0804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D0804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lắp</a:t>
            </a:r>
            <a:r>
              <a:rPr lang="nl-NL" sz="2000" dirty="0">
                <a:solidFill>
                  <a:srgbClr val="0D0804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ráp </a:t>
            </a:r>
            <a:r>
              <a:rPr lang="nl-NL" sz="2000" dirty="0" err="1">
                <a:solidFill>
                  <a:srgbClr val="0D0804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đầy</a:t>
            </a:r>
            <a:r>
              <a:rPr lang="nl-NL" sz="2000" dirty="0">
                <a:solidFill>
                  <a:srgbClr val="0D0804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D0804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đủ</a:t>
            </a:r>
            <a:r>
              <a:rPr lang="nl-NL" sz="2000" dirty="0">
                <a:solidFill>
                  <a:srgbClr val="0D0804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D0804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</a:t>
            </a:r>
            <a:r>
              <a:rPr lang="nl-NL" sz="2000" dirty="0">
                <a:solidFill>
                  <a:srgbClr val="0D0804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D0804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bộ</a:t>
            </a:r>
            <a:r>
              <a:rPr lang="nl-NL" sz="2000" dirty="0">
                <a:solidFill>
                  <a:srgbClr val="0D0804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D0804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phận</a:t>
            </a:r>
            <a:r>
              <a:rPr lang="nl-NL" sz="2000" dirty="0">
                <a:solidFill>
                  <a:srgbClr val="0D0804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  <a:r>
              <a:rPr lang="en-VN" sz="2000" dirty="0">
                <a:solidFill>
                  <a:srgbClr val="0D080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VN" sz="2000" dirty="0">
              <a:solidFill>
                <a:srgbClr val="0D080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E13FFCEF-0926-600C-F0FB-1EABE0BCBBA1}"/>
              </a:ext>
            </a:extLst>
          </p:cNvPr>
          <p:cNvSpPr/>
          <p:nvPr/>
        </p:nvSpPr>
        <p:spPr>
          <a:xfrm>
            <a:off x="1000855" y="1225113"/>
            <a:ext cx="7144463" cy="68131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0D0804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 chi tiết được lắp ghép đúng vị trí, chắc chắn. </a:t>
            </a:r>
            <a:endParaRPr lang="en-VN" sz="2000" dirty="0">
              <a:solidFill>
                <a:srgbClr val="0D080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" descr="Premium Vector | Minimal Location Map Icon Logo Symbol Vector Design  Transparent">
            <a:extLst>
              <a:ext uri="{FF2B5EF4-FFF2-40B4-BE49-F238E27FC236}">
                <a16:creationId xmlns:a16="http://schemas.microsoft.com/office/drawing/2014/main" id="{7596322D-5F50-69F1-8CDE-4449CC9BF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152" y="1164369"/>
            <a:ext cx="784411" cy="78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E4F28E3C-E905-47E4-8CBB-BD95AB20FB6B}"/>
              </a:ext>
            </a:extLst>
          </p:cNvPr>
          <p:cNvSpPr/>
          <p:nvPr/>
        </p:nvSpPr>
        <p:spPr>
          <a:xfrm>
            <a:off x="1001943" y="2174539"/>
            <a:ext cx="7144463" cy="68131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dirty="0" err="1">
                <a:solidFill>
                  <a:srgbClr val="0D0804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Dây</a:t>
            </a:r>
            <a:r>
              <a:rPr lang="nl-NL" sz="2000" dirty="0">
                <a:solidFill>
                  <a:srgbClr val="0D0804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D0804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điện</a:t>
            </a:r>
            <a:r>
              <a:rPr lang="nl-NL" sz="2000" dirty="0">
                <a:solidFill>
                  <a:srgbClr val="0D0804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D0804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nối</a:t>
            </a:r>
            <a:r>
              <a:rPr lang="nl-NL" sz="2000" dirty="0">
                <a:solidFill>
                  <a:srgbClr val="0D0804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D0804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đúng</a:t>
            </a:r>
            <a:r>
              <a:rPr lang="nl-NL" sz="2000" dirty="0">
                <a:solidFill>
                  <a:srgbClr val="0D0804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D0804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vị</a:t>
            </a:r>
            <a:r>
              <a:rPr lang="nl-NL" sz="2000" dirty="0">
                <a:solidFill>
                  <a:srgbClr val="0D0804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trí, </a:t>
            </a:r>
            <a:r>
              <a:rPr lang="nl-NL" sz="2000" dirty="0" err="1">
                <a:solidFill>
                  <a:srgbClr val="0D0804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gọn</a:t>
            </a:r>
            <a:r>
              <a:rPr lang="nl-NL" sz="2000" dirty="0">
                <a:solidFill>
                  <a:srgbClr val="0D0804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D0804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gàng</a:t>
            </a:r>
            <a:r>
              <a:rPr lang="en-VN" sz="2000" dirty="0">
                <a:solidFill>
                  <a:srgbClr val="0D080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VN" sz="2000" dirty="0">
              <a:solidFill>
                <a:srgbClr val="0D080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4" descr="Hình ảnh Biểu Tượng Cáp điện Bị Cô Lập Trên Nền Trừu Tượng PNG , Dây Cáp,  Quyền Lực, Hình Minh Họa PNG và Vector với nền trong suốt để tải xuống">
            <a:extLst>
              <a:ext uri="{FF2B5EF4-FFF2-40B4-BE49-F238E27FC236}">
                <a16:creationId xmlns:a16="http://schemas.microsoft.com/office/drawing/2014/main" id="{6609472A-0880-4738-3716-46DD1EDDD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090" y="2125811"/>
            <a:ext cx="784410" cy="78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2214AC7F-DDDA-60A9-DAB9-D7D8A43E94A0}"/>
              </a:ext>
            </a:extLst>
          </p:cNvPr>
          <p:cNvSpPr/>
          <p:nvPr/>
        </p:nvSpPr>
        <p:spPr>
          <a:xfrm>
            <a:off x="998681" y="3080508"/>
            <a:ext cx="7146637" cy="68131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spcAft>
                <a:spcPts val="1000"/>
              </a:spcAft>
            </a:pPr>
            <a:r>
              <a:rPr lang="nl-NL" sz="2000" dirty="0" err="1">
                <a:solidFill>
                  <a:srgbClr val="0D0804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Đèn</a:t>
            </a:r>
            <a:r>
              <a:rPr lang="nl-NL" sz="2000" dirty="0">
                <a:solidFill>
                  <a:srgbClr val="0D0804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LED sáng </a:t>
            </a:r>
            <a:r>
              <a:rPr lang="nl-NL" sz="2000" dirty="0" err="1">
                <a:solidFill>
                  <a:srgbClr val="0D0804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khi</a:t>
            </a:r>
            <a:r>
              <a:rPr lang="nl-NL" sz="2000" dirty="0">
                <a:solidFill>
                  <a:srgbClr val="0D0804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có </a:t>
            </a:r>
            <a:r>
              <a:rPr lang="nl-NL" sz="2000" dirty="0" err="1">
                <a:solidFill>
                  <a:srgbClr val="0D0804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ánh</a:t>
            </a:r>
            <a:r>
              <a:rPr lang="nl-NL" sz="2000" dirty="0">
                <a:solidFill>
                  <a:srgbClr val="0D0804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sáng </a:t>
            </a:r>
            <a:r>
              <a:rPr lang="nl-NL" sz="2000" dirty="0" err="1">
                <a:solidFill>
                  <a:srgbClr val="0D0804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chiếu</a:t>
            </a:r>
            <a:r>
              <a:rPr lang="nl-NL" sz="2000" dirty="0">
                <a:solidFill>
                  <a:srgbClr val="0D0804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D0804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vào</a:t>
            </a:r>
            <a:r>
              <a:rPr lang="nl-NL" sz="2000" dirty="0">
                <a:solidFill>
                  <a:srgbClr val="0D0804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D0804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tấm</a:t>
            </a:r>
            <a:r>
              <a:rPr lang="nl-NL" sz="2000" dirty="0">
                <a:solidFill>
                  <a:srgbClr val="0D0804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pin</a:t>
            </a:r>
            <a:endParaRPr lang="en-VN" sz="2000" dirty="0">
              <a:solidFill>
                <a:srgbClr val="0D0804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02BBEDB-8CDF-28B5-7A77-5FFCE3A55595}"/>
              </a:ext>
            </a:extLst>
          </p:cNvPr>
          <p:cNvSpPr/>
          <p:nvPr/>
        </p:nvSpPr>
        <p:spPr>
          <a:xfrm>
            <a:off x="998681" y="3929400"/>
            <a:ext cx="7146637" cy="94084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2000" dirty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	</a:t>
            </a:r>
            <a:r>
              <a:rPr lang="nl-NL" sz="2000" dirty="0" err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Độ</a:t>
            </a:r>
            <a:r>
              <a:rPr lang="nl-NL" sz="2000" dirty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sáng </a:t>
            </a:r>
            <a:r>
              <a:rPr lang="nl-NL" sz="2000" dirty="0" err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của</a:t>
            </a:r>
            <a:r>
              <a:rPr lang="nl-NL" sz="2000" dirty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đèn</a:t>
            </a:r>
            <a:r>
              <a:rPr lang="nl-NL" sz="2000" dirty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LED </a:t>
            </a:r>
            <a:r>
              <a:rPr lang="nl-NL" sz="2000" dirty="0" err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thay</a:t>
            </a:r>
            <a:r>
              <a:rPr lang="nl-NL" sz="2000" dirty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đổi</a:t>
            </a:r>
            <a:r>
              <a:rPr lang="nl-NL" sz="2000" dirty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khi</a:t>
            </a:r>
            <a:r>
              <a:rPr lang="nl-NL" sz="2000" dirty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độ</a:t>
            </a:r>
            <a:r>
              <a:rPr lang="nl-NL" sz="2000" dirty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sáng </a:t>
            </a:r>
            <a:r>
              <a:rPr lang="nl-NL" sz="2000" dirty="0" err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chiếu</a:t>
            </a:r>
            <a:r>
              <a:rPr lang="nl-NL" sz="2000" dirty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vào</a:t>
            </a:r>
            <a:r>
              <a:rPr lang="nl-NL" sz="2000" dirty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tấm</a:t>
            </a:r>
            <a:r>
              <a:rPr lang="nl-NL" sz="2000" dirty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pin </a:t>
            </a:r>
            <a:r>
              <a:rPr lang="nl-NL" sz="2000" dirty="0" err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thay</a:t>
            </a:r>
            <a:r>
              <a:rPr lang="nl-NL" sz="2000" dirty="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đổi</a:t>
            </a:r>
            <a:endParaRPr lang="en-VN" sz="2000" dirty="0"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2" name="Picture 2" descr="Điốt phát quang và đèn LED hoạt động như thế nào?">
            <a:extLst>
              <a:ext uri="{FF2B5EF4-FFF2-40B4-BE49-F238E27FC236}">
                <a16:creationId xmlns:a16="http://schemas.microsoft.com/office/drawing/2014/main" id="{BBA3CEA3-F63F-439C-231E-DF6EEC0710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034"/>
          <a:stretch/>
        </p:blipFill>
        <p:spPr bwMode="auto">
          <a:xfrm rot="16200000">
            <a:off x="1287887" y="2877286"/>
            <a:ext cx="509352" cy="108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Hình ảnh Pin Mặt Trời Biểu Tượng Phong Cách Hoạt Hình PNG , Bảng điều Khiển Năng  Lượng Mặt Trời, Pin Biểu Tượng, Biểu Tượng Phong Cách PNG và Vector với nền">
            <a:extLst>
              <a:ext uri="{FF2B5EF4-FFF2-40B4-BE49-F238E27FC236}">
                <a16:creationId xmlns:a16="http://schemas.microsoft.com/office/drawing/2014/main" id="{EF4AB7A6-E57E-0D4D-3BAA-8261B8FCB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074" y="3918387"/>
            <a:ext cx="940840" cy="94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A building with solar panels&#10;&#10;Description automatically generated">
            <a:extLst>
              <a:ext uri="{FF2B5EF4-FFF2-40B4-BE49-F238E27FC236}">
                <a16:creationId xmlns:a16="http://schemas.microsoft.com/office/drawing/2014/main" id="{BAB5A626-FD28-9A7C-F1D5-F457DFFB14B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8681" y="195971"/>
            <a:ext cx="785623" cy="78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924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eveal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18" grpId="0" animBg="1"/>
      <p:bldP spid="20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0691700-D404-4229-60FF-3FC6869041FC}"/>
              </a:ext>
            </a:extLst>
          </p:cNvPr>
          <p:cNvGrpSpPr/>
          <p:nvPr/>
        </p:nvGrpSpPr>
        <p:grpSpPr>
          <a:xfrm>
            <a:off x="638175" y="326901"/>
            <a:ext cx="7867650" cy="735495"/>
            <a:chOff x="601190" y="268801"/>
            <a:chExt cx="3246910" cy="735495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09FD7ADD-A926-A658-3487-CB8AABC78409}"/>
                </a:ext>
              </a:extLst>
            </p:cNvPr>
            <p:cNvSpPr/>
            <p:nvPr/>
          </p:nvSpPr>
          <p:spPr>
            <a:xfrm>
              <a:off x="601190" y="268801"/>
              <a:ext cx="3246910" cy="656492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200" kern="1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5202B627-0D83-CA97-8BC5-415F4F4C0DC6}"/>
                </a:ext>
              </a:extLst>
            </p:cNvPr>
            <p:cNvSpPr/>
            <p:nvPr/>
          </p:nvSpPr>
          <p:spPr>
            <a:xfrm>
              <a:off x="670764" y="347804"/>
              <a:ext cx="3111510" cy="656492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kern="100" dirty="0" err="1">
                  <a:solidFill>
                    <a:schemeClr val="bg1">
                      <a:lumMod val="10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Chuẩn</a:t>
              </a:r>
              <a:r>
                <a:rPr lang="en-US" sz="2200" b="1" kern="100" dirty="0">
                  <a:solidFill>
                    <a:schemeClr val="bg1">
                      <a:lumMod val="10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kern="100" dirty="0" err="1">
                  <a:solidFill>
                    <a:schemeClr val="bg1">
                      <a:lumMod val="10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bị</a:t>
              </a:r>
              <a:r>
                <a:rPr lang="en-US" sz="2200" b="1" kern="100" dirty="0">
                  <a:solidFill>
                    <a:schemeClr val="bg1">
                      <a:lumMod val="10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kern="100" dirty="0" err="1">
                  <a:solidFill>
                    <a:schemeClr val="bg1">
                      <a:lumMod val="10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2200" b="1" kern="100" dirty="0">
                  <a:solidFill>
                    <a:schemeClr val="bg1">
                      <a:lumMod val="10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chi </a:t>
              </a:r>
              <a:r>
                <a:rPr lang="en-US" sz="2200" b="1" kern="100" dirty="0" err="1">
                  <a:solidFill>
                    <a:schemeClr val="bg1">
                      <a:lumMod val="10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tiết</a:t>
              </a:r>
              <a:r>
                <a:rPr lang="en-US" sz="2200" b="1" kern="100" dirty="0">
                  <a:solidFill>
                    <a:schemeClr val="bg1">
                      <a:lumMod val="10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lang="en-US" sz="2200" b="1" kern="100" dirty="0" err="1">
                  <a:solidFill>
                    <a:schemeClr val="bg1">
                      <a:lumMod val="10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bộ</a:t>
              </a:r>
              <a:r>
                <a:rPr lang="en-US" sz="2200" b="1" kern="100" dirty="0">
                  <a:solidFill>
                    <a:schemeClr val="bg1">
                      <a:lumMod val="10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kern="100" dirty="0" err="1">
                  <a:solidFill>
                    <a:schemeClr val="bg1">
                      <a:lumMod val="10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phận</a:t>
              </a:r>
              <a:r>
                <a:rPr lang="en-US" sz="2200" b="1" kern="100" dirty="0">
                  <a:solidFill>
                    <a:schemeClr val="bg1">
                      <a:lumMod val="10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kern="100" dirty="0" err="1">
                  <a:solidFill>
                    <a:schemeClr val="bg1">
                      <a:lumMod val="10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2200" b="1" kern="100" dirty="0">
                  <a:solidFill>
                    <a:schemeClr val="bg1">
                      <a:lumMod val="10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dung </a:t>
              </a:r>
              <a:r>
                <a:rPr lang="en-US" sz="2200" b="1" kern="100" dirty="0" err="1">
                  <a:solidFill>
                    <a:schemeClr val="bg1">
                      <a:lumMod val="10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cụ</a:t>
              </a:r>
              <a:endParaRPr lang="en-VN" sz="2200" kern="100" dirty="0">
                <a:solidFill>
                  <a:schemeClr val="bg1">
                    <a:lumMod val="10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DA0C9168-20D6-B6BE-4849-54FA1A3D3821}"/>
              </a:ext>
            </a:extLst>
          </p:cNvPr>
          <p:cNvSpPr txBox="1"/>
          <p:nvPr/>
        </p:nvSpPr>
        <p:spPr>
          <a:xfrm>
            <a:off x="665311" y="1239654"/>
            <a:ext cx="7918577" cy="1420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nhóm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hãy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</a:t>
            </a:r>
            <a:r>
              <a:rPr lang="nl-NL" sz="2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ựa</a:t>
            </a:r>
            <a:r>
              <a:rPr lang="nl-NL" sz="2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chọn</a:t>
            </a:r>
            <a:r>
              <a:rPr lang="nl-NL" sz="2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và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xác</a:t>
            </a:r>
            <a:r>
              <a:rPr lang="nl-NL" sz="2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định</a:t>
            </a:r>
            <a:r>
              <a:rPr lang="nl-NL" sz="2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số</a:t>
            </a:r>
            <a:r>
              <a:rPr lang="nl-NL" sz="2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lượng</a:t>
            </a:r>
            <a:r>
              <a:rPr lang="nl-NL" sz="2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</a:t>
            </a:r>
            <a:r>
              <a:rPr lang="nl-NL" sz="2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chi</a:t>
            </a:r>
            <a:r>
              <a:rPr lang="nl-NL" sz="20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tiết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bộ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phận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và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dụng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cụ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trong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bộ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lắp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ghép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mô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hình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kĩ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thuật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theo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bảng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gợi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ý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SGK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 61 – 62 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để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lắp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ráp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mô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hình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điện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mặt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trời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  <a:endParaRPr lang="en-VN" sz="20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48FA7B23-D70A-675D-D164-1BDE5661BA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902156" y="2909049"/>
            <a:ext cx="3339688" cy="213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393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eveal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and red plastic pieces&#10;&#10;Description automatically generated">
            <a:extLst>
              <a:ext uri="{FF2B5EF4-FFF2-40B4-BE49-F238E27FC236}">
                <a16:creationId xmlns:a16="http://schemas.microsoft.com/office/drawing/2014/main" id="{4A4E72A2-4398-E9B8-4D5C-90458936C3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"/>
          <a:stretch/>
        </p:blipFill>
        <p:spPr>
          <a:xfrm>
            <a:off x="0" y="-1"/>
            <a:ext cx="9144000" cy="520730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B087235C-38EA-9B2E-8B4D-69A0A0D043BA}"/>
              </a:ext>
            </a:extLst>
          </p:cNvPr>
          <p:cNvSpPr/>
          <p:nvPr/>
        </p:nvSpPr>
        <p:spPr>
          <a:xfrm>
            <a:off x="8112869" y="1823800"/>
            <a:ext cx="564204" cy="544749"/>
          </a:xfrm>
          <a:prstGeom prst="ellipse">
            <a:avLst/>
          </a:prstGeom>
          <a:solidFill>
            <a:srgbClr val="DCF0FD"/>
          </a:solidFill>
          <a:ln w="25400" cap="flat" cmpd="sng" algn="ctr">
            <a:solidFill>
              <a:srgbClr val="91C6EC">
                <a:lumMod val="20000"/>
                <a:lumOff val="8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500" b="1" i="0" u="none" strike="noStrike" kern="0" cap="none" spc="0" normalizeH="0" baseline="0" noProof="0" dirty="0">
                <a:ln>
                  <a:noFill/>
                </a:ln>
                <a:solidFill>
                  <a:srgbClr val="070A0A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E126098-3FE8-F8CF-1E0F-04CCC4074C4F}"/>
              </a:ext>
            </a:extLst>
          </p:cNvPr>
          <p:cNvSpPr/>
          <p:nvPr/>
        </p:nvSpPr>
        <p:spPr>
          <a:xfrm>
            <a:off x="8112869" y="3325656"/>
            <a:ext cx="564204" cy="544749"/>
          </a:xfrm>
          <a:prstGeom prst="ellipse">
            <a:avLst/>
          </a:prstGeom>
          <a:solidFill>
            <a:srgbClr val="DCF0FD"/>
          </a:solidFill>
          <a:ln w="25400" cap="flat" cmpd="sng" algn="ctr">
            <a:solidFill>
              <a:srgbClr val="91C6EC">
                <a:lumMod val="20000"/>
                <a:lumOff val="8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sz="2500" b="1" dirty="0">
                <a:solidFill>
                  <a:srgbClr val="070A0A"/>
                </a:solidFill>
                <a:ea typeface="+mn-ea"/>
                <a:cs typeface="Arial" panose="020B0604020202020204" pitchFamily="34" charset="0"/>
              </a:rPr>
              <a:t>2</a:t>
            </a:r>
            <a:endParaRPr kumimoji="0" lang="en-VN" sz="2500" b="1" i="0" u="none" strike="noStrike" kern="0" cap="none" spc="0" normalizeH="0" baseline="0" noProof="0" dirty="0">
              <a:ln>
                <a:noFill/>
              </a:ln>
              <a:solidFill>
                <a:srgbClr val="070A0A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3C66687-BE00-5419-21B2-8BA608A0A759}"/>
              </a:ext>
            </a:extLst>
          </p:cNvPr>
          <p:cNvSpPr/>
          <p:nvPr/>
        </p:nvSpPr>
        <p:spPr>
          <a:xfrm>
            <a:off x="8112869" y="4442823"/>
            <a:ext cx="564204" cy="544749"/>
          </a:xfrm>
          <a:prstGeom prst="ellipse">
            <a:avLst/>
          </a:prstGeom>
          <a:solidFill>
            <a:srgbClr val="DCF0FD"/>
          </a:solidFill>
          <a:ln w="25400" cap="flat" cmpd="sng" algn="ctr">
            <a:solidFill>
              <a:srgbClr val="91C6EC">
                <a:lumMod val="20000"/>
                <a:lumOff val="8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sz="2500" b="1" dirty="0">
                <a:solidFill>
                  <a:srgbClr val="070A0A"/>
                </a:solidFill>
                <a:ea typeface="+mn-ea"/>
                <a:cs typeface="Arial" panose="020B0604020202020204" pitchFamily="34" charset="0"/>
              </a:rPr>
              <a:t>1</a:t>
            </a:r>
            <a:endParaRPr kumimoji="0" lang="en-VN" sz="2500" b="1" i="0" u="none" strike="noStrike" kern="0" cap="none" spc="0" normalizeH="0" baseline="0" noProof="0" dirty="0">
              <a:ln>
                <a:noFill/>
              </a:ln>
              <a:solidFill>
                <a:srgbClr val="070A0A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631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eveal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table with different tools&#10;&#10;Description automatically generated">
            <a:extLst>
              <a:ext uri="{FF2B5EF4-FFF2-40B4-BE49-F238E27FC236}">
                <a16:creationId xmlns:a16="http://schemas.microsoft.com/office/drawing/2014/main" id="{7A5B7ACE-20BE-7C65-B156-E48753B324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150"/>
          <a:stretch/>
        </p:blipFill>
        <p:spPr>
          <a:xfrm>
            <a:off x="0" y="223023"/>
            <a:ext cx="9144000" cy="1255777"/>
          </a:xfrm>
          <a:prstGeom prst="rect">
            <a:avLst/>
          </a:prstGeom>
        </p:spPr>
      </p:pic>
      <p:pic>
        <p:nvPicPr>
          <p:cNvPr id="13" name="Picture 12" descr="A solar panel and screwdriver&#10;&#10;Description automatically generated">
            <a:extLst>
              <a:ext uri="{FF2B5EF4-FFF2-40B4-BE49-F238E27FC236}">
                <a16:creationId xmlns:a16="http://schemas.microsoft.com/office/drawing/2014/main" id="{5EBFC72C-5B3D-0C11-B358-2403585449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819"/>
          <a:stretch/>
        </p:blipFill>
        <p:spPr>
          <a:xfrm>
            <a:off x="0" y="1478800"/>
            <a:ext cx="9123149" cy="342368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0E3BB316-A6D8-4CFC-F21B-B19DF24476A6}"/>
              </a:ext>
            </a:extLst>
          </p:cNvPr>
          <p:cNvSpPr/>
          <p:nvPr/>
        </p:nvSpPr>
        <p:spPr>
          <a:xfrm>
            <a:off x="8112869" y="2189828"/>
            <a:ext cx="564204" cy="544749"/>
          </a:xfrm>
          <a:prstGeom prst="ellipse">
            <a:avLst/>
          </a:prstGeom>
          <a:solidFill>
            <a:srgbClr val="DCF0FD"/>
          </a:solidFill>
          <a:ln w="25400" cap="flat" cmpd="sng" algn="ctr">
            <a:solidFill>
              <a:srgbClr val="91C6EC">
                <a:lumMod val="20000"/>
                <a:lumOff val="8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500" b="1" i="0" u="none" strike="noStrike" kern="0" cap="none" spc="0" normalizeH="0" baseline="0" noProof="0" dirty="0">
                <a:ln>
                  <a:noFill/>
                </a:ln>
                <a:solidFill>
                  <a:srgbClr val="070A0A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38BAB5C-136E-8F88-A30D-8FD7D7065E59}"/>
              </a:ext>
            </a:extLst>
          </p:cNvPr>
          <p:cNvSpPr/>
          <p:nvPr/>
        </p:nvSpPr>
        <p:spPr>
          <a:xfrm>
            <a:off x="8112869" y="3813336"/>
            <a:ext cx="564204" cy="544749"/>
          </a:xfrm>
          <a:prstGeom prst="ellipse">
            <a:avLst/>
          </a:prstGeom>
          <a:solidFill>
            <a:srgbClr val="DCF0FD"/>
          </a:solidFill>
          <a:ln w="25400" cap="flat" cmpd="sng" algn="ctr">
            <a:solidFill>
              <a:srgbClr val="91C6EC">
                <a:lumMod val="20000"/>
                <a:lumOff val="8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sz="2500" b="1" noProof="0" dirty="0">
                <a:solidFill>
                  <a:srgbClr val="070A0A"/>
                </a:solidFill>
                <a:ea typeface="+mn-ea"/>
                <a:cs typeface="Arial" panose="020B0604020202020204" pitchFamily="34" charset="0"/>
              </a:rPr>
              <a:t>1</a:t>
            </a:r>
            <a:endParaRPr kumimoji="0" lang="en-VN" sz="2500" b="1" i="0" u="none" strike="noStrike" kern="0" cap="none" spc="0" normalizeH="0" baseline="0" noProof="0" dirty="0">
              <a:ln>
                <a:noFill/>
              </a:ln>
              <a:solidFill>
                <a:srgbClr val="070A0A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219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eveal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6FF1157-EA1C-FD96-9FCC-9E961913C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25" y="457566"/>
            <a:ext cx="7717500" cy="572700"/>
          </a:xfrm>
        </p:spPr>
        <p:txBody>
          <a:bodyPr/>
          <a:lstStyle/>
          <a:p>
            <a:pPr algn="ctr"/>
            <a:r>
              <a:rPr lang="en-VN" sz="3000" dirty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39713C1-4028-C04F-8E5D-4758FE7E68CD}"/>
              </a:ext>
            </a:extLst>
          </p:cNvPr>
          <p:cNvGrpSpPr/>
          <p:nvPr/>
        </p:nvGrpSpPr>
        <p:grpSpPr>
          <a:xfrm>
            <a:off x="0" y="997187"/>
            <a:ext cx="6156180" cy="589090"/>
            <a:chOff x="356588" y="578706"/>
            <a:chExt cx="6156180" cy="58909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2BA5074-2DEF-961F-FED5-09FF7EAE91A1}"/>
                </a:ext>
              </a:extLst>
            </p:cNvPr>
            <p:cNvSpPr txBox="1"/>
            <p:nvPr/>
          </p:nvSpPr>
          <p:spPr>
            <a:xfrm>
              <a:off x="356588" y="767686"/>
              <a:ext cx="615618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2000" dirty="0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Em </a:t>
              </a:r>
              <a:r>
                <a:rPr lang="nl-NL" sz="2000" dirty="0" err="1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hãy</a:t>
              </a:r>
              <a:r>
                <a:rPr lang="nl-NL" sz="2000" dirty="0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m</a:t>
              </a:r>
              <a:r>
                <a:rPr lang="nl-NL" sz="20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ô</a:t>
              </a:r>
              <a:r>
                <a:rPr lang="nl-NL" sz="20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tả</a:t>
              </a:r>
              <a:r>
                <a:rPr lang="nl-NL" sz="20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về</a:t>
              </a:r>
              <a:r>
                <a:rPr lang="nl-NL" sz="20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nội</a:t>
              </a:r>
              <a:r>
                <a:rPr lang="nl-NL" sz="20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dung</a:t>
              </a:r>
              <a:r>
                <a:rPr lang="nl-NL" sz="20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bức</a:t>
              </a:r>
              <a:r>
                <a:rPr lang="nl-NL" sz="20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tranh</a:t>
              </a:r>
              <a:endParaRPr lang="en-VN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D15C8C0-5E3D-4212-9331-F4369C2A2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559856" y="578706"/>
              <a:ext cx="584672" cy="589090"/>
            </a:xfrm>
            <a:prstGeom prst="rect">
              <a:avLst/>
            </a:prstGeom>
          </p:spPr>
        </p:pic>
      </p:grpSp>
      <p:pic>
        <p:nvPicPr>
          <p:cNvPr id="3" name="Picture 2" descr="A person and child talking to each other&#10;&#10;Description automatically generated">
            <a:extLst>
              <a:ext uri="{FF2B5EF4-FFF2-40B4-BE49-F238E27FC236}">
                <a16:creationId xmlns:a16="http://schemas.microsoft.com/office/drawing/2014/main" id="{58386137-ED60-313A-D749-4F47A8479C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0119" y="1276779"/>
            <a:ext cx="3610613" cy="32375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795326-CC68-EA0A-9F71-7A81BB6A6642}"/>
              </a:ext>
            </a:extLst>
          </p:cNvPr>
          <p:cNvSpPr txBox="1"/>
          <p:nvPr/>
        </p:nvSpPr>
        <p:spPr>
          <a:xfrm>
            <a:off x="713225" y="1946323"/>
            <a:ext cx="4268300" cy="2343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nl-NL" sz="20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Đáp</a:t>
            </a:r>
            <a:r>
              <a:rPr lang="nl-NL" sz="2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án</a:t>
            </a:r>
            <a:r>
              <a:rPr lang="nl-NL" sz="20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 </a:t>
            </a:r>
            <a:r>
              <a:rPr lang="nl-NL" sz="200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Bạn</a:t>
            </a:r>
            <a:r>
              <a:rPr lang="nl-NL" sz="200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nhỏ</a:t>
            </a:r>
            <a:r>
              <a:rPr lang="nl-NL" sz="200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hỏi</a:t>
            </a:r>
            <a:r>
              <a:rPr lang="nl-NL" sz="200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bố</a:t>
            </a:r>
            <a:r>
              <a:rPr lang="nl-NL" sz="200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về</a:t>
            </a:r>
            <a:r>
              <a:rPr lang="nl-NL" sz="200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những</a:t>
            </a:r>
            <a:r>
              <a:rPr lang="nl-NL" sz="200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tấm</a:t>
            </a:r>
            <a:r>
              <a:rPr lang="nl-NL" sz="200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pin </a:t>
            </a:r>
            <a:r>
              <a:rPr lang="nl-NL" sz="200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năng</a:t>
            </a:r>
            <a:r>
              <a:rPr lang="nl-NL" sz="200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lượng</a:t>
            </a:r>
            <a:r>
              <a:rPr lang="nl-NL" sz="200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mặt</a:t>
            </a:r>
            <a:r>
              <a:rPr lang="nl-NL" sz="200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trời</a:t>
            </a:r>
            <a:r>
              <a:rPr lang="nl-NL" sz="200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gắn</a:t>
            </a:r>
            <a:r>
              <a:rPr lang="nl-NL" sz="200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trên</a:t>
            </a:r>
            <a:r>
              <a:rPr lang="nl-NL" sz="200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mái</a:t>
            </a:r>
            <a:r>
              <a:rPr lang="nl-NL" sz="200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nhà</a:t>
            </a:r>
            <a:r>
              <a:rPr lang="nl-NL" sz="200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 </a:t>
            </a:r>
            <a:r>
              <a:rPr lang="nl-NL" sz="200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Bố</a:t>
            </a:r>
            <a:r>
              <a:rPr lang="nl-NL" sz="200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hỏi</a:t>
            </a:r>
            <a:r>
              <a:rPr lang="nl-NL" sz="200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bạn</a:t>
            </a:r>
            <a:r>
              <a:rPr lang="nl-NL" sz="200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nhỏ</a:t>
            </a:r>
            <a:r>
              <a:rPr lang="nl-NL" sz="200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về</a:t>
            </a:r>
            <a:r>
              <a:rPr lang="nl-NL" sz="200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cách</a:t>
            </a:r>
            <a:r>
              <a:rPr lang="nl-NL" sz="200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</a:t>
            </a:r>
            <a:r>
              <a:rPr lang="nl-NL" sz="200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tấm</a:t>
            </a:r>
            <a:r>
              <a:rPr lang="nl-NL" sz="200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pin </a:t>
            </a:r>
            <a:r>
              <a:rPr lang="nl-NL" sz="200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đó</a:t>
            </a:r>
            <a:r>
              <a:rPr lang="nl-NL" sz="200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tạo</a:t>
            </a:r>
            <a:r>
              <a:rPr lang="nl-NL" sz="200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ra </a:t>
            </a:r>
            <a:r>
              <a:rPr lang="nl-NL" sz="200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điện</a:t>
            </a:r>
            <a:r>
              <a:rPr lang="nl-NL" sz="200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như</a:t>
            </a:r>
            <a:r>
              <a:rPr lang="nl-NL" sz="200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thế</a:t>
            </a:r>
            <a:r>
              <a:rPr lang="nl-NL" sz="200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nào</a:t>
            </a:r>
            <a:r>
              <a:rPr lang="nl-NL" sz="200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 </a:t>
            </a:r>
            <a:endParaRPr lang="en-VN" sz="2000" dirty="0">
              <a:solidFill>
                <a:schemeClr val="tx1">
                  <a:lumMod val="50000"/>
                </a:schemeClr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96968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able with different tools&#10;&#10;Description automatically generated">
            <a:extLst>
              <a:ext uri="{FF2B5EF4-FFF2-40B4-BE49-F238E27FC236}">
                <a16:creationId xmlns:a16="http://schemas.microsoft.com/office/drawing/2014/main" id="{A3E7B76C-0A85-2F9C-6F4A-EFF75C018D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742" b="70587"/>
          <a:stretch/>
        </p:blipFill>
        <p:spPr>
          <a:xfrm>
            <a:off x="0" y="1255776"/>
            <a:ext cx="9144000" cy="577670"/>
          </a:xfrm>
          <a:prstGeom prst="rect">
            <a:avLst/>
          </a:prstGeom>
        </p:spPr>
      </p:pic>
      <p:pic>
        <p:nvPicPr>
          <p:cNvPr id="5" name="Picture 4" descr="A table with different tools&#10;&#10;Description automatically generated">
            <a:extLst>
              <a:ext uri="{FF2B5EF4-FFF2-40B4-BE49-F238E27FC236}">
                <a16:creationId xmlns:a16="http://schemas.microsoft.com/office/drawing/2014/main" id="{0CF8F802-A2D8-FBDC-20EB-AE5D4A8716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150"/>
          <a:stretch/>
        </p:blipFill>
        <p:spPr>
          <a:xfrm>
            <a:off x="0" y="-1"/>
            <a:ext cx="9144000" cy="1255777"/>
          </a:xfrm>
          <a:prstGeom prst="rect">
            <a:avLst/>
          </a:prstGeom>
        </p:spPr>
      </p:pic>
      <p:pic>
        <p:nvPicPr>
          <p:cNvPr id="6" name="Picture 5" descr="A table with different tools&#10;&#10;Description automatically generated">
            <a:extLst>
              <a:ext uri="{FF2B5EF4-FFF2-40B4-BE49-F238E27FC236}">
                <a16:creationId xmlns:a16="http://schemas.microsoft.com/office/drawing/2014/main" id="{42EDE5C2-0999-CE63-EDA4-D84F01D3FE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859" b="58470"/>
          <a:stretch/>
        </p:blipFill>
        <p:spPr>
          <a:xfrm>
            <a:off x="0" y="1833446"/>
            <a:ext cx="9144000" cy="577670"/>
          </a:xfrm>
          <a:prstGeom prst="rect">
            <a:avLst/>
          </a:prstGeom>
        </p:spPr>
      </p:pic>
      <p:pic>
        <p:nvPicPr>
          <p:cNvPr id="7" name="Picture 6" descr="A table with different tools&#10;&#10;Description automatically generated">
            <a:extLst>
              <a:ext uri="{FF2B5EF4-FFF2-40B4-BE49-F238E27FC236}">
                <a16:creationId xmlns:a16="http://schemas.microsoft.com/office/drawing/2014/main" id="{0567F22A-9690-3D09-5657-4142FBB4C8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6372" b="43290"/>
          <a:stretch/>
        </p:blipFill>
        <p:spPr>
          <a:xfrm>
            <a:off x="0" y="2411116"/>
            <a:ext cx="9144000" cy="688693"/>
          </a:xfrm>
          <a:prstGeom prst="rect">
            <a:avLst/>
          </a:prstGeom>
        </p:spPr>
      </p:pic>
      <p:pic>
        <p:nvPicPr>
          <p:cNvPr id="8" name="Picture 7" descr="A table with different tools&#10;&#10;Description automatically generated">
            <a:extLst>
              <a:ext uri="{FF2B5EF4-FFF2-40B4-BE49-F238E27FC236}">
                <a16:creationId xmlns:a16="http://schemas.microsoft.com/office/drawing/2014/main" id="{251140C7-A97B-F127-A3F5-6027904975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1690" b="24935"/>
          <a:stretch/>
        </p:blipFill>
        <p:spPr>
          <a:xfrm>
            <a:off x="0" y="3086146"/>
            <a:ext cx="9144000" cy="890954"/>
          </a:xfrm>
          <a:prstGeom prst="rect">
            <a:avLst/>
          </a:prstGeom>
        </p:spPr>
      </p:pic>
      <p:pic>
        <p:nvPicPr>
          <p:cNvPr id="10" name="Picture 9" descr="A table with different tools&#10;&#10;Description automatically generated">
            <a:extLst>
              <a:ext uri="{FF2B5EF4-FFF2-40B4-BE49-F238E27FC236}">
                <a16:creationId xmlns:a16="http://schemas.microsoft.com/office/drawing/2014/main" id="{FA1A5E7D-0B8D-5E5D-DB24-0EBCDB57BD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9816"/>
          <a:stretch/>
        </p:blipFill>
        <p:spPr>
          <a:xfrm>
            <a:off x="0" y="3979816"/>
            <a:ext cx="9144000" cy="1344628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29321FFB-0969-AE1F-C399-485237B19B49}"/>
              </a:ext>
            </a:extLst>
          </p:cNvPr>
          <p:cNvSpPr/>
          <p:nvPr/>
        </p:nvSpPr>
        <p:spPr>
          <a:xfrm>
            <a:off x="8112869" y="1287339"/>
            <a:ext cx="564204" cy="544749"/>
          </a:xfrm>
          <a:prstGeom prst="ellipse">
            <a:avLst/>
          </a:prstGeom>
          <a:solidFill>
            <a:srgbClr val="DCF0FD"/>
          </a:solidFill>
          <a:ln w="25400" cap="flat" cmpd="sng" algn="ctr">
            <a:solidFill>
              <a:srgbClr val="91C6EC">
                <a:lumMod val="20000"/>
                <a:lumOff val="8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sz="2500" b="1" dirty="0">
                <a:solidFill>
                  <a:srgbClr val="070A0A"/>
                </a:solidFill>
                <a:ea typeface="+mn-ea"/>
                <a:cs typeface="Arial" panose="020B0604020202020204" pitchFamily="34" charset="0"/>
              </a:rPr>
              <a:t>5</a:t>
            </a:r>
            <a:endParaRPr kumimoji="0" lang="en-VN" sz="2500" b="1" i="0" u="none" strike="noStrike" kern="0" cap="none" spc="0" normalizeH="0" baseline="0" noProof="0" dirty="0">
              <a:ln>
                <a:noFill/>
              </a:ln>
              <a:solidFill>
                <a:srgbClr val="070A0A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798E348-A831-FFDE-3574-3AA29C05E32C}"/>
              </a:ext>
            </a:extLst>
          </p:cNvPr>
          <p:cNvSpPr/>
          <p:nvPr/>
        </p:nvSpPr>
        <p:spPr>
          <a:xfrm>
            <a:off x="8112869" y="1876962"/>
            <a:ext cx="564204" cy="544749"/>
          </a:xfrm>
          <a:prstGeom prst="ellipse">
            <a:avLst/>
          </a:prstGeom>
          <a:solidFill>
            <a:srgbClr val="DCF0FD"/>
          </a:solidFill>
          <a:ln w="25400" cap="flat" cmpd="sng" algn="ctr">
            <a:solidFill>
              <a:srgbClr val="91C6EC">
                <a:lumMod val="20000"/>
                <a:lumOff val="8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sz="2500" b="1" dirty="0">
                <a:solidFill>
                  <a:srgbClr val="070A0A"/>
                </a:solidFill>
                <a:ea typeface="+mn-ea"/>
                <a:cs typeface="Arial" panose="020B0604020202020204" pitchFamily="34" charset="0"/>
              </a:rPr>
              <a:t>5</a:t>
            </a:r>
            <a:endParaRPr kumimoji="0" lang="en-VN" sz="2500" b="1" i="0" u="none" strike="noStrike" kern="0" cap="none" spc="0" normalizeH="0" baseline="0" noProof="0" dirty="0">
              <a:ln>
                <a:noFill/>
              </a:ln>
              <a:solidFill>
                <a:srgbClr val="070A0A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DCD9E21-6562-F537-E5BD-AFCCE3FA241A}"/>
              </a:ext>
            </a:extLst>
          </p:cNvPr>
          <p:cNvSpPr/>
          <p:nvPr/>
        </p:nvSpPr>
        <p:spPr>
          <a:xfrm>
            <a:off x="8112869" y="2524937"/>
            <a:ext cx="564204" cy="544749"/>
          </a:xfrm>
          <a:prstGeom prst="ellipse">
            <a:avLst/>
          </a:prstGeom>
          <a:solidFill>
            <a:srgbClr val="DCF0FD"/>
          </a:solidFill>
          <a:ln w="25400" cap="flat" cmpd="sng" algn="ctr">
            <a:solidFill>
              <a:srgbClr val="91C6EC">
                <a:lumMod val="20000"/>
                <a:lumOff val="8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sz="2500" b="1" noProof="0" dirty="0">
                <a:solidFill>
                  <a:srgbClr val="070A0A"/>
                </a:solidFill>
                <a:ea typeface="+mn-ea"/>
                <a:cs typeface="Arial" panose="020B0604020202020204" pitchFamily="34" charset="0"/>
              </a:rPr>
              <a:t>1</a:t>
            </a:r>
            <a:endParaRPr kumimoji="0" lang="en-VN" sz="2500" b="1" i="0" u="none" strike="noStrike" kern="0" cap="none" spc="0" normalizeH="0" baseline="0" noProof="0" dirty="0">
              <a:ln>
                <a:noFill/>
              </a:ln>
              <a:solidFill>
                <a:srgbClr val="070A0A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5614C35-E7A5-6333-9025-F95B4D7F21AC}"/>
              </a:ext>
            </a:extLst>
          </p:cNvPr>
          <p:cNvSpPr/>
          <p:nvPr/>
        </p:nvSpPr>
        <p:spPr>
          <a:xfrm>
            <a:off x="8112869" y="3370569"/>
            <a:ext cx="564204" cy="544749"/>
          </a:xfrm>
          <a:prstGeom prst="ellipse">
            <a:avLst/>
          </a:prstGeom>
          <a:solidFill>
            <a:srgbClr val="DCF0FD"/>
          </a:solidFill>
          <a:ln w="25400" cap="flat" cmpd="sng" algn="ctr">
            <a:solidFill>
              <a:srgbClr val="91C6EC">
                <a:lumMod val="20000"/>
                <a:lumOff val="8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sz="2500" b="1" noProof="0" dirty="0">
                <a:solidFill>
                  <a:srgbClr val="070A0A"/>
                </a:solidFill>
                <a:ea typeface="+mn-ea"/>
                <a:cs typeface="Arial" panose="020B0604020202020204" pitchFamily="34" charset="0"/>
              </a:rPr>
              <a:t>1</a:t>
            </a:r>
            <a:endParaRPr kumimoji="0" lang="en-VN" sz="2500" b="1" i="0" u="none" strike="noStrike" kern="0" cap="none" spc="0" normalizeH="0" baseline="0" noProof="0" dirty="0">
              <a:ln>
                <a:noFill/>
              </a:ln>
              <a:solidFill>
                <a:srgbClr val="070A0A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2BFE672-6C95-DE26-DA0E-4F7EA4F689D1}"/>
              </a:ext>
            </a:extLst>
          </p:cNvPr>
          <p:cNvSpPr/>
          <p:nvPr/>
        </p:nvSpPr>
        <p:spPr>
          <a:xfrm>
            <a:off x="8112869" y="4379755"/>
            <a:ext cx="564204" cy="544749"/>
          </a:xfrm>
          <a:prstGeom prst="ellipse">
            <a:avLst/>
          </a:prstGeom>
          <a:solidFill>
            <a:srgbClr val="DCF0FD"/>
          </a:solidFill>
          <a:ln w="25400" cap="flat" cmpd="sng" algn="ctr">
            <a:solidFill>
              <a:srgbClr val="91C6EC">
                <a:lumMod val="20000"/>
                <a:lumOff val="8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sz="2500" b="1" noProof="0" dirty="0">
                <a:solidFill>
                  <a:srgbClr val="070A0A"/>
                </a:solidFill>
                <a:ea typeface="+mn-ea"/>
                <a:cs typeface="Arial" panose="020B0604020202020204" pitchFamily="34" charset="0"/>
              </a:rPr>
              <a:t>1</a:t>
            </a:r>
            <a:endParaRPr kumimoji="0" lang="en-VN" sz="2500" b="1" i="0" u="none" strike="noStrike" kern="0" cap="none" spc="0" normalizeH="0" baseline="0" noProof="0" dirty="0">
              <a:ln>
                <a:noFill/>
              </a:ln>
              <a:solidFill>
                <a:srgbClr val="070A0A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024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eveal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9" name="Google Shape;1199;p40"/>
          <p:cNvGrpSpPr/>
          <p:nvPr/>
        </p:nvGrpSpPr>
        <p:grpSpPr>
          <a:xfrm>
            <a:off x="203519" y="3368183"/>
            <a:ext cx="871187" cy="1363769"/>
            <a:chOff x="3113425" y="3347900"/>
            <a:chExt cx="511350" cy="800475"/>
          </a:xfrm>
        </p:grpSpPr>
        <p:sp>
          <p:nvSpPr>
            <p:cNvPr id="1200" name="Google Shape;1200;p40"/>
            <p:cNvSpPr/>
            <p:nvPr/>
          </p:nvSpPr>
          <p:spPr>
            <a:xfrm>
              <a:off x="3113425" y="3347900"/>
              <a:ext cx="511350" cy="279175"/>
            </a:xfrm>
            <a:custGeom>
              <a:avLst/>
              <a:gdLst/>
              <a:ahLst/>
              <a:cxnLst/>
              <a:rect l="l" t="t" r="r" b="b"/>
              <a:pathLst>
                <a:path w="20454" h="11167" extrusionOk="0">
                  <a:moveTo>
                    <a:pt x="13512" y="0"/>
                  </a:moveTo>
                  <a:cubicBezTo>
                    <a:pt x="10961" y="0"/>
                    <a:pt x="9895" y="2456"/>
                    <a:pt x="9895" y="2456"/>
                  </a:cubicBezTo>
                  <a:cubicBezTo>
                    <a:pt x="9895" y="2456"/>
                    <a:pt x="9169" y="147"/>
                    <a:pt x="7010" y="147"/>
                  </a:cubicBezTo>
                  <a:cubicBezTo>
                    <a:pt x="6277" y="147"/>
                    <a:pt x="5380" y="413"/>
                    <a:pt x="4290" y="1125"/>
                  </a:cubicBezTo>
                  <a:cubicBezTo>
                    <a:pt x="1" y="3920"/>
                    <a:pt x="4083" y="8238"/>
                    <a:pt x="6434" y="8637"/>
                  </a:cubicBezTo>
                  <a:cubicBezTo>
                    <a:pt x="9140" y="9111"/>
                    <a:pt x="10264" y="11166"/>
                    <a:pt x="10264" y="11166"/>
                  </a:cubicBezTo>
                  <a:cubicBezTo>
                    <a:pt x="10264" y="11166"/>
                    <a:pt x="11876" y="8830"/>
                    <a:pt x="14331" y="8578"/>
                  </a:cubicBezTo>
                  <a:cubicBezTo>
                    <a:pt x="16801" y="8312"/>
                    <a:pt x="20454" y="3018"/>
                    <a:pt x="16062" y="711"/>
                  </a:cubicBezTo>
                  <a:cubicBezTo>
                    <a:pt x="15085" y="199"/>
                    <a:pt x="14238" y="0"/>
                    <a:pt x="13512" y="0"/>
                  </a:cubicBezTo>
                  <a:close/>
                </a:path>
              </a:pathLst>
            </a:custGeom>
            <a:solidFill>
              <a:srgbClr val="F49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0"/>
            <p:cNvSpPr/>
            <p:nvPr/>
          </p:nvSpPr>
          <p:spPr>
            <a:xfrm>
              <a:off x="3139325" y="3577275"/>
              <a:ext cx="455875" cy="279025"/>
            </a:xfrm>
            <a:custGeom>
              <a:avLst/>
              <a:gdLst/>
              <a:ahLst/>
              <a:cxnLst/>
              <a:rect l="l" t="t" r="r" b="b"/>
              <a:pathLst>
                <a:path w="18235" h="11161" extrusionOk="0">
                  <a:moveTo>
                    <a:pt x="5549" y="0"/>
                  </a:moveTo>
                  <a:cubicBezTo>
                    <a:pt x="4334" y="0"/>
                    <a:pt x="3206" y="521"/>
                    <a:pt x="2351" y="1755"/>
                  </a:cubicBezTo>
                  <a:cubicBezTo>
                    <a:pt x="0" y="5348"/>
                    <a:pt x="3120" y="8469"/>
                    <a:pt x="5398" y="8617"/>
                  </a:cubicBezTo>
                  <a:cubicBezTo>
                    <a:pt x="8385" y="8824"/>
                    <a:pt x="8903" y="11160"/>
                    <a:pt x="8903" y="11160"/>
                  </a:cubicBezTo>
                  <a:cubicBezTo>
                    <a:pt x="9036" y="9386"/>
                    <a:pt x="12497" y="8040"/>
                    <a:pt x="13665" y="7818"/>
                  </a:cubicBezTo>
                  <a:cubicBezTo>
                    <a:pt x="14833" y="7611"/>
                    <a:pt x="18235" y="3382"/>
                    <a:pt x="14730" y="1311"/>
                  </a:cubicBezTo>
                  <a:cubicBezTo>
                    <a:pt x="13572" y="627"/>
                    <a:pt x="12580" y="398"/>
                    <a:pt x="11769" y="398"/>
                  </a:cubicBezTo>
                  <a:cubicBezTo>
                    <a:pt x="10124" y="398"/>
                    <a:pt x="9228" y="1341"/>
                    <a:pt x="9228" y="1341"/>
                  </a:cubicBezTo>
                  <a:cubicBezTo>
                    <a:pt x="8037" y="510"/>
                    <a:pt x="6750" y="0"/>
                    <a:pt x="5549" y="0"/>
                  </a:cubicBezTo>
                  <a:close/>
                </a:path>
              </a:pathLst>
            </a:custGeom>
            <a:solidFill>
              <a:srgbClr val="F49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0"/>
            <p:cNvSpPr/>
            <p:nvPr/>
          </p:nvSpPr>
          <p:spPr>
            <a:xfrm>
              <a:off x="3118250" y="3802425"/>
              <a:ext cx="475100" cy="262775"/>
            </a:xfrm>
            <a:custGeom>
              <a:avLst/>
              <a:gdLst/>
              <a:ahLst/>
              <a:cxnLst/>
              <a:rect l="l" t="t" r="r" b="b"/>
              <a:pathLst>
                <a:path w="19004" h="10511" extrusionOk="0">
                  <a:moveTo>
                    <a:pt x="4890" y="1"/>
                  </a:moveTo>
                  <a:cubicBezTo>
                    <a:pt x="3768" y="1"/>
                    <a:pt x="2712" y="502"/>
                    <a:pt x="2041" y="1799"/>
                  </a:cubicBezTo>
                  <a:cubicBezTo>
                    <a:pt x="0" y="5748"/>
                    <a:pt x="3402" y="8528"/>
                    <a:pt x="5783" y="8617"/>
                  </a:cubicBezTo>
                  <a:cubicBezTo>
                    <a:pt x="8164" y="8721"/>
                    <a:pt x="9702" y="10510"/>
                    <a:pt x="9702" y="10510"/>
                  </a:cubicBezTo>
                  <a:cubicBezTo>
                    <a:pt x="9716" y="9889"/>
                    <a:pt x="11964" y="8676"/>
                    <a:pt x="14508" y="7966"/>
                  </a:cubicBezTo>
                  <a:cubicBezTo>
                    <a:pt x="17052" y="7242"/>
                    <a:pt x="19004" y="1711"/>
                    <a:pt x="14833" y="794"/>
                  </a:cubicBezTo>
                  <a:cubicBezTo>
                    <a:pt x="14397" y="699"/>
                    <a:pt x="13998" y="657"/>
                    <a:pt x="13632" y="657"/>
                  </a:cubicBezTo>
                  <a:cubicBezTo>
                    <a:pt x="10519" y="657"/>
                    <a:pt x="9879" y="3737"/>
                    <a:pt x="9879" y="3737"/>
                  </a:cubicBezTo>
                  <a:cubicBezTo>
                    <a:pt x="9750" y="2089"/>
                    <a:pt x="7182" y="1"/>
                    <a:pt x="4890" y="1"/>
                  </a:cubicBezTo>
                  <a:close/>
                </a:path>
              </a:pathLst>
            </a:custGeom>
            <a:solidFill>
              <a:srgbClr val="F49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0"/>
            <p:cNvSpPr/>
            <p:nvPr/>
          </p:nvSpPr>
          <p:spPr>
            <a:xfrm>
              <a:off x="3341925" y="3496525"/>
              <a:ext cx="46225" cy="651850"/>
            </a:xfrm>
            <a:custGeom>
              <a:avLst/>
              <a:gdLst/>
              <a:ahLst/>
              <a:cxnLst/>
              <a:rect l="l" t="t" r="r" b="b"/>
              <a:pathLst>
                <a:path w="1849" h="26074" extrusionOk="0">
                  <a:moveTo>
                    <a:pt x="932" y="1"/>
                  </a:moveTo>
                  <a:lnTo>
                    <a:pt x="0" y="26074"/>
                  </a:lnTo>
                  <a:lnTo>
                    <a:pt x="1849" y="26074"/>
                  </a:lnTo>
                  <a:lnTo>
                    <a:pt x="1376" y="1"/>
                  </a:lnTo>
                  <a:close/>
                </a:path>
              </a:pathLst>
            </a:custGeom>
            <a:solidFill>
              <a:srgbClr val="22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40"/>
            <p:cNvSpPr/>
            <p:nvPr/>
          </p:nvSpPr>
          <p:spPr>
            <a:xfrm>
              <a:off x="3220650" y="3406325"/>
              <a:ext cx="279900" cy="115750"/>
            </a:xfrm>
            <a:custGeom>
              <a:avLst/>
              <a:gdLst/>
              <a:ahLst/>
              <a:cxnLst/>
              <a:rect l="l" t="t" r="r" b="b"/>
              <a:pathLst>
                <a:path w="11196" h="4630" fill="none" extrusionOk="0">
                  <a:moveTo>
                    <a:pt x="1" y="917"/>
                  </a:moveTo>
                  <a:lnTo>
                    <a:pt x="6020" y="4629"/>
                  </a:lnTo>
                  <a:lnTo>
                    <a:pt x="11196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40"/>
            <p:cNvSpPr/>
            <p:nvPr/>
          </p:nvSpPr>
          <p:spPr>
            <a:xfrm>
              <a:off x="3220650" y="3398925"/>
              <a:ext cx="46250" cy="73975"/>
            </a:xfrm>
            <a:custGeom>
              <a:avLst/>
              <a:gdLst/>
              <a:ahLst/>
              <a:cxnLst/>
              <a:rect l="l" t="t" r="r" b="b"/>
              <a:pathLst>
                <a:path w="1850" h="2959" fill="none" extrusionOk="0">
                  <a:moveTo>
                    <a:pt x="1687" y="1"/>
                  </a:moveTo>
                  <a:lnTo>
                    <a:pt x="1849" y="2352"/>
                  </a:lnTo>
                  <a:lnTo>
                    <a:pt x="1" y="2958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0"/>
            <p:cNvSpPr/>
            <p:nvPr/>
          </p:nvSpPr>
          <p:spPr>
            <a:xfrm>
              <a:off x="3302350" y="3409275"/>
              <a:ext cx="4100" cy="70275"/>
            </a:xfrm>
            <a:custGeom>
              <a:avLst/>
              <a:gdLst/>
              <a:ahLst/>
              <a:cxnLst/>
              <a:rect l="l" t="t" r="r" b="b"/>
              <a:pathLst>
                <a:path w="164" h="2811" fill="none" extrusionOk="0">
                  <a:moveTo>
                    <a:pt x="164" y="1"/>
                  </a:moveTo>
                  <a:lnTo>
                    <a:pt x="1" y="281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0"/>
            <p:cNvSpPr/>
            <p:nvPr/>
          </p:nvSpPr>
          <p:spPr>
            <a:xfrm>
              <a:off x="3274250" y="3459575"/>
              <a:ext cx="59550" cy="54000"/>
            </a:xfrm>
            <a:custGeom>
              <a:avLst/>
              <a:gdLst/>
              <a:ahLst/>
              <a:cxnLst/>
              <a:rect l="l" t="t" r="r" b="b"/>
              <a:pathLst>
                <a:path w="2382" h="2160" fill="none" extrusionOk="0">
                  <a:moveTo>
                    <a:pt x="1" y="2159"/>
                  </a:moveTo>
                  <a:lnTo>
                    <a:pt x="2382" y="1582"/>
                  </a:lnTo>
                  <a:lnTo>
                    <a:pt x="2278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0"/>
            <p:cNvSpPr/>
            <p:nvPr/>
          </p:nvSpPr>
          <p:spPr>
            <a:xfrm>
              <a:off x="3406250" y="3444400"/>
              <a:ext cx="25" cy="46250"/>
            </a:xfrm>
            <a:custGeom>
              <a:avLst/>
              <a:gdLst/>
              <a:ahLst/>
              <a:cxnLst/>
              <a:rect l="l" t="t" r="r" b="b"/>
              <a:pathLst>
                <a:path w="1" h="1850" fill="none" extrusionOk="0">
                  <a:moveTo>
                    <a:pt x="1" y="1"/>
                  </a:moveTo>
                  <a:lnTo>
                    <a:pt x="1" y="184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0"/>
            <p:cNvSpPr/>
            <p:nvPr/>
          </p:nvSpPr>
          <p:spPr>
            <a:xfrm>
              <a:off x="3442850" y="3391175"/>
              <a:ext cx="57700" cy="81725"/>
            </a:xfrm>
            <a:custGeom>
              <a:avLst/>
              <a:gdLst/>
              <a:ahLst/>
              <a:cxnLst/>
              <a:rect l="l" t="t" r="r" b="b"/>
              <a:pathLst>
                <a:path w="2308" h="3269" fill="none" extrusionOk="0">
                  <a:moveTo>
                    <a:pt x="1" y="0"/>
                  </a:moveTo>
                  <a:lnTo>
                    <a:pt x="1" y="2677"/>
                  </a:lnTo>
                  <a:lnTo>
                    <a:pt x="2308" y="3268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0"/>
            <p:cNvSpPr/>
            <p:nvPr/>
          </p:nvSpPr>
          <p:spPr>
            <a:xfrm>
              <a:off x="3471700" y="3398925"/>
              <a:ext cx="35875" cy="33300"/>
            </a:xfrm>
            <a:custGeom>
              <a:avLst/>
              <a:gdLst/>
              <a:ahLst/>
              <a:cxnLst/>
              <a:rect l="l" t="t" r="r" b="b"/>
              <a:pathLst>
                <a:path w="1435" h="1332" fill="none" extrusionOk="0">
                  <a:moveTo>
                    <a:pt x="0" y="1"/>
                  </a:moveTo>
                  <a:lnTo>
                    <a:pt x="0" y="1332"/>
                  </a:lnTo>
                  <a:lnTo>
                    <a:pt x="1435" y="1332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0"/>
            <p:cNvSpPr/>
            <p:nvPr/>
          </p:nvSpPr>
          <p:spPr>
            <a:xfrm>
              <a:off x="3388125" y="3510225"/>
              <a:ext cx="54750" cy="25"/>
            </a:xfrm>
            <a:custGeom>
              <a:avLst/>
              <a:gdLst/>
              <a:ahLst/>
              <a:cxnLst/>
              <a:rect l="l" t="t" r="r" b="b"/>
              <a:pathLst>
                <a:path w="2190" h="1" fill="none" extrusionOk="0">
                  <a:moveTo>
                    <a:pt x="1" y="0"/>
                  </a:moveTo>
                  <a:lnTo>
                    <a:pt x="2190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0"/>
            <p:cNvSpPr/>
            <p:nvPr/>
          </p:nvSpPr>
          <p:spPr>
            <a:xfrm>
              <a:off x="3208825" y="3643325"/>
              <a:ext cx="280275" cy="103175"/>
            </a:xfrm>
            <a:custGeom>
              <a:avLst/>
              <a:gdLst/>
              <a:ahLst/>
              <a:cxnLst/>
              <a:rect l="l" t="t" r="r" b="b"/>
              <a:pathLst>
                <a:path w="11211" h="4127" fill="none" extrusionOk="0">
                  <a:moveTo>
                    <a:pt x="0" y="459"/>
                  </a:moveTo>
                  <a:lnTo>
                    <a:pt x="6655" y="4126"/>
                  </a:lnTo>
                  <a:lnTo>
                    <a:pt x="11210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0"/>
            <p:cNvSpPr/>
            <p:nvPr/>
          </p:nvSpPr>
          <p:spPr>
            <a:xfrm>
              <a:off x="3213625" y="3631475"/>
              <a:ext cx="45125" cy="58450"/>
            </a:xfrm>
            <a:custGeom>
              <a:avLst/>
              <a:gdLst/>
              <a:ahLst/>
              <a:cxnLst/>
              <a:rect l="l" t="t" r="r" b="b"/>
              <a:pathLst>
                <a:path w="1805" h="2338" fill="none" extrusionOk="0">
                  <a:moveTo>
                    <a:pt x="1" y="2337"/>
                  </a:moveTo>
                  <a:lnTo>
                    <a:pt x="1805" y="2027"/>
                  </a:lnTo>
                  <a:lnTo>
                    <a:pt x="1805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0"/>
            <p:cNvSpPr/>
            <p:nvPr/>
          </p:nvSpPr>
          <p:spPr>
            <a:xfrm>
              <a:off x="3298675" y="3649975"/>
              <a:ext cx="25" cy="54375"/>
            </a:xfrm>
            <a:custGeom>
              <a:avLst/>
              <a:gdLst/>
              <a:ahLst/>
              <a:cxnLst/>
              <a:rect l="l" t="t" r="r" b="b"/>
              <a:pathLst>
                <a:path w="1" h="2175" fill="none" extrusionOk="0">
                  <a:moveTo>
                    <a:pt x="0" y="0"/>
                  </a:moveTo>
                  <a:lnTo>
                    <a:pt x="0" y="2174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40"/>
            <p:cNvSpPr/>
            <p:nvPr/>
          </p:nvSpPr>
          <p:spPr>
            <a:xfrm>
              <a:off x="3274250" y="3660700"/>
              <a:ext cx="55500" cy="79125"/>
            </a:xfrm>
            <a:custGeom>
              <a:avLst/>
              <a:gdLst/>
              <a:ahLst/>
              <a:cxnLst/>
              <a:rect l="l" t="t" r="r" b="b"/>
              <a:pathLst>
                <a:path w="2220" h="3165" fill="none" extrusionOk="0">
                  <a:moveTo>
                    <a:pt x="1" y="3165"/>
                  </a:moveTo>
                  <a:lnTo>
                    <a:pt x="2219" y="2425"/>
                  </a:lnTo>
                  <a:lnTo>
                    <a:pt x="2219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40"/>
            <p:cNvSpPr/>
            <p:nvPr/>
          </p:nvSpPr>
          <p:spPr>
            <a:xfrm>
              <a:off x="3310125" y="3737950"/>
              <a:ext cx="42900" cy="25550"/>
            </a:xfrm>
            <a:custGeom>
              <a:avLst/>
              <a:gdLst/>
              <a:ahLst/>
              <a:cxnLst/>
              <a:rect l="l" t="t" r="r" b="b"/>
              <a:pathLst>
                <a:path w="1716" h="1022" fill="none" extrusionOk="0">
                  <a:moveTo>
                    <a:pt x="0" y="1021"/>
                  </a:moveTo>
                  <a:lnTo>
                    <a:pt x="1716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0"/>
            <p:cNvSpPr/>
            <p:nvPr/>
          </p:nvSpPr>
          <p:spPr>
            <a:xfrm>
              <a:off x="3395900" y="3672150"/>
              <a:ext cx="79150" cy="54000"/>
            </a:xfrm>
            <a:custGeom>
              <a:avLst/>
              <a:gdLst/>
              <a:ahLst/>
              <a:cxnLst/>
              <a:rect l="l" t="t" r="r" b="b"/>
              <a:pathLst>
                <a:path w="3166" h="2160" fill="none" extrusionOk="0">
                  <a:moveTo>
                    <a:pt x="1" y="1"/>
                  </a:moveTo>
                  <a:lnTo>
                    <a:pt x="134" y="1967"/>
                  </a:lnTo>
                  <a:lnTo>
                    <a:pt x="3165" y="216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0"/>
            <p:cNvSpPr/>
            <p:nvPr/>
          </p:nvSpPr>
          <p:spPr>
            <a:xfrm>
              <a:off x="3442850" y="3637775"/>
              <a:ext cx="56225" cy="44375"/>
            </a:xfrm>
            <a:custGeom>
              <a:avLst/>
              <a:gdLst/>
              <a:ahLst/>
              <a:cxnLst/>
              <a:rect l="l" t="t" r="r" b="b"/>
              <a:pathLst>
                <a:path w="2249" h="1775" fill="none" extrusionOk="0">
                  <a:moveTo>
                    <a:pt x="1" y="0"/>
                  </a:moveTo>
                  <a:lnTo>
                    <a:pt x="1" y="1775"/>
                  </a:lnTo>
                  <a:lnTo>
                    <a:pt x="2249" y="1568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40"/>
            <p:cNvSpPr/>
            <p:nvPr/>
          </p:nvSpPr>
          <p:spPr>
            <a:xfrm>
              <a:off x="3198100" y="3858850"/>
              <a:ext cx="302825" cy="132775"/>
            </a:xfrm>
            <a:custGeom>
              <a:avLst/>
              <a:gdLst/>
              <a:ahLst/>
              <a:cxnLst/>
              <a:rect l="l" t="t" r="r" b="b"/>
              <a:pathLst>
                <a:path w="12113" h="5311" fill="none" extrusionOk="0">
                  <a:moveTo>
                    <a:pt x="0" y="1317"/>
                  </a:moveTo>
                  <a:lnTo>
                    <a:pt x="2751" y="2293"/>
                  </a:lnTo>
                  <a:lnTo>
                    <a:pt x="6685" y="5310"/>
                  </a:lnTo>
                  <a:lnTo>
                    <a:pt x="12113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40"/>
            <p:cNvSpPr/>
            <p:nvPr/>
          </p:nvSpPr>
          <p:spPr>
            <a:xfrm>
              <a:off x="3258725" y="3855175"/>
              <a:ext cx="8175" cy="61025"/>
            </a:xfrm>
            <a:custGeom>
              <a:avLst/>
              <a:gdLst/>
              <a:ahLst/>
              <a:cxnLst/>
              <a:rect l="l" t="t" r="r" b="b"/>
              <a:pathLst>
                <a:path w="327" h="2441" fill="none" extrusionOk="0">
                  <a:moveTo>
                    <a:pt x="1" y="0"/>
                  </a:moveTo>
                  <a:lnTo>
                    <a:pt x="326" y="244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40"/>
            <p:cNvSpPr/>
            <p:nvPr/>
          </p:nvSpPr>
          <p:spPr>
            <a:xfrm>
              <a:off x="3226200" y="3934650"/>
              <a:ext cx="60275" cy="56975"/>
            </a:xfrm>
            <a:custGeom>
              <a:avLst/>
              <a:gdLst/>
              <a:ahLst/>
              <a:cxnLst/>
              <a:rect l="l" t="t" r="r" b="b"/>
              <a:pathLst>
                <a:path w="2411" h="2279" fill="none" extrusionOk="0">
                  <a:moveTo>
                    <a:pt x="0" y="415"/>
                  </a:moveTo>
                  <a:lnTo>
                    <a:pt x="2411" y="1"/>
                  </a:lnTo>
                  <a:lnTo>
                    <a:pt x="1050" y="2278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40"/>
            <p:cNvSpPr/>
            <p:nvPr/>
          </p:nvSpPr>
          <p:spPr>
            <a:xfrm>
              <a:off x="3318250" y="3884375"/>
              <a:ext cx="5200" cy="71000"/>
            </a:xfrm>
            <a:custGeom>
              <a:avLst/>
              <a:gdLst/>
              <a:ahLst/>
              <a:cxnLst/>
              <a:rect l="l" t="t" r="r" b="b"/>
              <a:pathLst>
                <a:path w="208" h="2840" fill="none" extrusionOk="0">
                  <a:moveTo>
                    <a:pt x="208" y="0"/>
                  </a:moveTo>
                  <a:lnTo>
                    <a:pt x="1" y="284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40"/>
            <p:cNvSpPr/>
            <p:nvPr/>
          </p:nvSpPr>
          <p:spPr>
            <a:xfrm>
              <a:off x="3409200" y="3901000"/>
              <a:ext cx="57700" cy="61400"/>
            </a:xfrm>
            <a:custGeom>
              <a:avLst/>
              <a:gdLst/>
              <a:ahLst/>
              <a:cxnLst/>
              <a:rect l="l" t="t" r="r" b="b"/>
              <a:pathLst>
                <a:path w="2308" h="2456" fill="none" extrusionOk="0">
                  <a:moveTo>
                    <a:pt x="1" y="1"/>
                  </a:moveTo>
                  <a:lnTo>
                    <a:pt x="134" y="1761"/>
                  </a:lnTo>
                  <a:lnTo>
                    <a:pt x="2308" y="2456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40"/>
            <p:cNvSpPr/>
            <p:nvPr/>
          </p:nvSpPr>
          <p:spPr>
            <a:xfrm>
              <a:off x="3460975" y="3858850"/>
              <a:ext cx="39950" cy="38475"/>
            </a:xfrm>
            <a:custGeom>
              <a:avLst/>
              <a:gdLst/>
              <a:ahLst/>
              <a:cxnLst/>
              <a:rect l="l" t="t" r="r" b="b"/>
              <a:pathLst>
                <a:path w="1598" h="1539" fill="none" extrusionOk="0">
                  <a:moveTo>
                    <a:pt x="178" y="1"/>
                  </a:moveTo>
                  <a:lnTo>
                    <a:pt x="0" y="1539"/>
                  </a:lnTo>
                  <a:lnTo>
                    <a:pt x="1598" y="1539"/>
                  </a:lnTo>
                </a:path>
              </a:pathLst>
            </a:custGeom>
            <a:noFill/>
            <a:ln w="4425" cap="rnd" cmpd="sng">
              <a:solidFill>
                <a:srgbClr val="5E882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7" name="Google Shape;1287;p40"/>
          <p:cNvGrpSpPr/>
          <p:nvPr/>
        </p:nvGrpSpPr>
        <p:grpSpPr>
          <a:xfrm>
            <a:off x="645471" y="3995453"/>
            <a:ext cx="502825" cy="736500"/>
            <a:chOff x="6108925" y="2841025"/>
            <a:chExt cx="502825" cy="736500"/>
          </a:xfrm>
        </p:grpSpPr>
        <p:sp>
          <p:nvSpPr>
            <p:cNvPr id="1288" name="Google Shape;1288;p40"/>
            <p:cNvSpPr/>
            <p:nvPr/>
          </p:nvSpPr>
          <p:spPr>
            <a:xfrm>
              <a:off x="6108925" y="2841025"/>
              <a:ext cx="502825" cy="736500"/>
            </a:xfrm>
            <a:custGeom>
              <a:avLst/>
              <a:gdLst/>
              <a:ahLst/>
              <a:cxnLst/>
              <a:rect l="l" t="t" r="r" b="b"/>
              <a:pathLst>
                <a:path w="20113" h="29460" extrusionOk="0">
                  <a:moveTo>
                    <a:pt x="20098" y="0"/>
                  </a:moveTo>
                  <a:cubicBezTo>
                    <a:pt x="20098" y="0"/>
                    <a:pt x="15957" y="666"/>
                    <a:pt x="12955" y="3121"/>
                  </a:cubicBezTo>
                  <a:lnTo>
                    <a:pt x="14375" y="5103"/>
                  </a:lnTo>
                  <a:lnTo>
                    <a:pt x="14375" y="5103"/>
                  </a:lnTo>
                  <a:lnTo>
                    <a:pt x="12156" y="4156"/>
                  </a:lnTo>
                  <a:lnTo>
                    <a:pt x="8592" y="9243"/>
                  </a:lnTo>
                  <a:lnTo>
                    <a:pt x="10367" y="11225"/>
                  </a:lnTo>
                  <a:lnTo>
                    <a:pt x="7335" y="11151"/>
                  </a:lnTo>
                  <a:lnTo>
                    <a:pt x="4673" y="15854"/>
                  </a:lnTo>
                  <a:lnTo>
                    <a:pt x="6685" y="17481"/>
                  </a:lnTo>
                  <a:lnTo>
                    <a:pt x="3002" y="16978"/>
                  </a:lnTo>
                  <a:cubicBezTo>
                    <a:pt x="3002" y="16978"/>
                    <a:pt x="0" y="23308"/>
                    <a:pt x="1863" y="29460"/>
                  </a:cubicBezTo>
                  <a:cubicBezTo>
                    <a:pt x="1863" y="29460"/>
                    <a:pt x="13739" y="21651"/>
                    <a:pt x="16815" y="14005"/>
                  </a:cubicBezTo>
                  <a:lnTo>
                    <a:pt x="14700" y="13177"/>
                  </a:lnTo>
                  <a:lnTo>
                    <a:pt x="17835" y="11861"/>
                  </a:lnTo>
                  <a:lnTo>
                    <a:pt x="19640" y="7350"/>
                  </a:lnTo>
                  <a:lnTo>
                    <a:pt x="16800" y="7069"/>
                  </a:lnTo>
                  <a:lnTo>
                    <a:pt x="19373" y="6389"/>
                  </a:lnTo>
                  <a:cubicBezTo>
                    <a:pt x="19373" y="6389"/>
                    <a:pt x="20113" y="2781"/>
                    <a:pt x="20098" y="0"/>
                  </a:cubicBezTo>
                  <a:close/>
                </a:path>
              </a:pathLst>
            </a:custGeom>
            <a:solidFill>
              <a:srgbClr val="88C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40"/>
            <p:cNvSpPr/>
            <p:nvPr/>
          </p:nvSpPr>
          <p:spPr>
            <a:xfrm>
              <a:off x="6183600" y="2901275"/>
              <a:ext cx="380475" cy="616725"/>
            </a:xfrm>
            <a:custGeom>
              <a:avLst/>
              <a:gdLst/>
              <a:ahLst/>
              <a:cxnLst/>
              <a:rect l="l" t="t" r="r" b="b"/>
              <a:pathLst>
                <a:path w="15219" h="24669" fill="none" extrusionOk="0">
                  <a:moveTo>
                    <a:pt x="0" y="24669"/>
                  </a:moveTo>
                  <a:cubicBezTo>
                    <a:pt x="0" y="24669"/>
                    <a:pt x="2189" y="19197"/>
                    <a:pt x="4585" y="16402"/>
                  </a:cubicBezTo>
                  <a:cubicBezTo>
                    <a:pt x="6981" y="13607"/>
                    <a:pt x="11284" y="8445"/>
                    <a:pt x="12586" y="4585"/>
                  </a:cubicBezTo>
                  <a:cubicBezTo>
                    <a:pt x="13887" y="726"/>
                    <a:pt x="15218" y="1"/>
                    <a:pt x="15218" y="1"/>
                  </a:cubicBez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40"/>
            <p:cNvSpPr/>
            <p:nvPr/>
          </p:nvSpPr>
          <p:spPr>
            <a:xfrm>
              <a:off x="6189875" y="3393375"/>
              <a:ext cx="101700" cy="67700"/>
            </a:xfrm>
            <a:custGeom>
              <a:avLst/>
              <a:gdLst/>
              <a:ahLst/>
              <a:cxnLst/>
              <a:rect l="l" t="t" r="r" b="b"/>
              <a:pathLst>
                <a:path w="4068" h="2708" fill="none" extrusionOk="0">
                  <a:moveTo>
                    <a:pt x="4068" y="1154"/>
                  </a:moveTo>
                  <a:lnTo>
                    <a:pt x="755" y="2707"/>
                  </a:lnTo>
                  <a:lnTo>
                    <a:pt x="1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40"/>
            <p:cNvSpPr/>
            <p:nvPr/>
          </p:nvSpPr>
          <p:spPr>
            <a:xfrm>
              <a:off x="6234625" y="3310200"/>
              <a:ext cx="156400" cy="63625"/>
            </a:xfrm>
            <a:custGeom>
              <a:avLst/>
              <a:gdLst/>
              <a:ahLst/>
              <a:cxnLst/>
              <a:rect l="l" t="t" r="r" b="b"/>
              <a:pathLst>
                <a:path w="6256" h="2545" fill="none" extrusionOk="0">
                  <a:moveTo>
                    <a:pt x="6256" y="562"/>
                  </a:moveTo>
                  <a:lnTo>
                    <a:pt x="799" y="2544"/>
                  </a:lnTo>
                  <a:lnTo>
                    <a:pt x="0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40"/>
            <p:cNvSpPr/>
            <p:nvPr/>
          </p:nvSpPr>
          <p:spPr>
            <a:xfrm>
              <a:off x="6318175" y="3190400"/>
              <a:ext cx="129800" cy="76575"/>
            </a:xfrm>
            <a:custGeom>
              <a:avLst/>
              <a:gdLst/>
              <a:ahLst/>
              <a:cxnLst/>
              <a:rect l="l" t="t" r="r" b="b"/>
              <a:pathLst>
                <a:path w="5192" h="3063" fill="none" extrusionOk="0">
                  <a:moveTo>
                    <a:pt x="5191" y="1376"/>
                  </a:moveTo>
                  <a:lnTo>
                    <a:pt x="577" y="3062"/>
                  </a:lnTo>
                  <a:lnTo>
                    <a:pt x="1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40"/>
            <p:cNvSpPr/>
            <p:nvPr/>
          </p:nvSpPr>
          <p:spPr>
            <a:xfrm>
              <a:off x="6401725" y="3102425"/>
              <a:ext cx="81375" cy="70250"/>
            </a:xfrm>
            <a:custGeom>
              <a:avLst/>
              <a:gdLst/>
              <a:ahLst/>
              <a:cxnLst/>
              <a:rect l="l" t="t" r="r" b="b"/>
              <a:pathLst>
                <a:path w="3255" h="2810" fill="none" extrusionOk="0">
                  <a:moveTo>
                    <a:pt x="3254" y="1272"/>
                  </a:moveTo>
                  <a:lnTo>
                    <a:pt x="297" y="2810"/>
                  </a:lnTo>
                  <a:lnTo>
                    <a:pt x="1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40"/>
            <p:cNvSpPr/>
            <p:nvPr/>
          </p:nvSpPr>
          <p:spPr>
            <a:xfrm>
              <a:off x="6431300" y="3017750"/>
              <a:ext cx="104300" cy="74700"/>
            </a:xfrm>
            <a:custGeom>
              <a:avLst/>
              <a:gdLst/>
              <a:ahLst/>
              <a:cxnLst/>
              <a:rect l="l" t="t" r="r" b="b"/>
              <a:pathLst>
                <a:path w="4172" h="2988" fill="none" extrusionOk="0">
                  <a:moveTo>
                    <a:pt x="4171" y="1642"/>
                  </a:moveTo>
                  <a:lnTo>
                    <a:pt x="1228" y="2988"/>
                  </a:lnTo>
                  <a:lnTo>
                    <a:pt x="1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40"/>
            <p:cNvSpPr/>
            <p:nvPr/>
          </p:nvSpPr>
          <p:spPr>
            <a:xfrm>
              <a:off x="6498975" y="2912375"/>
              <a:ext cx="66200" cy="81000"/>
            </a:xfrm>
            <a:custGeom>
              <a:avLst/>
              <a:gdLst/>
              <a:ahLst/>
              <a:cxnLst/>
              <a:rect l="l" t="t" r="r" b="b"/>
              <a:pathLst>
                <a:path w="2648" h="3240" fill="none" extrusionOk="0">
                  <a:moveTo>
                    <a:pt x="2647" y="2145"/>
                  </a:moveTo>
                  <a:lnTo>
                    <a:pt x="296" y="3239"/>
                  </a:lnTo>
                  <a:lnTo>
                    <a:pt x="0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6" name="Google Shape;1296;p40"/>
          <p:cNvGrpSpPr/>
          <p:nvPr/>
        </p:nvGrpSpPr>
        <p:grpSpPr>
          <a:xfrm>
            <a:off x="688046" y="4464978"/>
            <a:ext cx="499500" cy="291325"/>
            <a:chOff x="6432425" y="3554250"/>
            <a:chExt cx="499500" cy="291325"/>
          </a:xfrm>
        </p:grpSpPr>
        <p:sp>
          <p:nvSpPr>
            <p:cNvPr id="1297" name="Google Shape;1297;p40"/>
            <p:cNvSpPr/>
            <p:nvPr/>
          </p:nvSpPr>
          <p:spPr>
            <a:xfrm>
              <a:off x="6432425" y="3554250"/>
              <a:ext cx="499500" cy="291325"/>
            </a:xfrm>
            <a:custGeom>
              <a:avLst/>
              <a:gdLst/>
              <a:ahLst/>
              <a:cxnLst/>
              <a:rect l="l" t="t" r="r" b="b"/>
              <a:pathLst>
                <a:path w="19980" h="11653" extrusionOk="0">
                  <a:moveTo>
                    <a:pt x="16277" y="0"/>
                  </a:moveTo>
                  <a:cubicBezTo>
                    <a:pt x="15819" y="0"/>
                    <a:pt x="15346" y="34"/>
                    <a:pt x="14878" y="117"/>
                  </a:cubicBezTo>
                  <a:lnTo>
                    <a:pt x="15055" y="1714"/>
                  </a:lnTo>
                  <a:lnTo>
                    <a:pt x="14079" y="443"/>
                  </a:lnTo>
                  <a:lnTo>
                    <a:pt x="10382" y="2217"/>
                  </a:lnTo>
                  <a:lnTo>
                    <a:pt x="10767" y="3933"/>
                  </a:lnTo>
                  <a:lnTo>
                    <a:pt x="9051" y="2912"/>
                  </a:lnTo>
                  <a:lnTo>
                    <a:pt x="6005" y="4761"/>
                  </a:lnTo>
                  <a:lnTo>
                    <a:pt x="6626" y="6329"/>
                  </a:lnTo>
                  <a:lnTo>
                    <a:pt x="4674" y="4850"/>
                  </a:lnTo>
                  <a:cubicBezTo>
                    <a:pt x="4674" y="4850"/>
                    <a:pt x="917" y="7526"/>
                    <a:pt x="0" y="11653"/>
                  </a:cubicBezTo>
                  <a:cubicBezTo>
                    <a:pt x="0" y="11653"/>
                    <a:pt x="9332" y="11002"/>
                    <a:pt x="13576" y="7615"/>
                  </a:cubicBezTo>
                  <a:lnTo>
                    <a:pt x="12630" y="6447"/>
                  </a:lnTo>
                  <a:lnTo>
                    <a:pt x="14848" y="6713"/>
                  </a:lnTo>
                  <a:lnTo>
                    <a:pt x="17348" y="4702"/>
                  </a:lnTo>
                  <a:lnTo>
                    <a:pt x="15795" y="3622"/>
                  </a:lnTo>
                  <a:lnTo>
                    <a:pt x="17495" y="4066"/>
                  </a:lnTo>
                  <a:cubicBezTo>
                    <a:pt x="17495" y="4066"/>
                    <a:pt x="19093" y="2232"/>
                    <a:pt x="19980" y="635"/>
                  </a:cubicBezTo>
                  <a:cubicBezTo>
                    <a:pt x="19980" y="635"/>
                    <a:pt x="18262" y="0"/>
                    <a:pt x="16277" y="0"/>
                  </a:cubicBezTo>
                  <a:close/>
                </a:path>
              </a:pathLst>
            </a:custGeom>
            <a:solidFill>
              <a:srgbClr val="9AD6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40"/>
            <p:cNvSpPr/>
            <p:nvPr/>
          </p:nvSpPr>
          <p:spPr>
            <a:xfrm>
              <a:off x="6467550" y="3588975"/>
              <a:ext cx="417800" cy="231450"/>
            </a:xfrm>
            <a:custGeom>
              <a:avLst/>
              <a:gdLst/>
              <a:ahLst/>
              <a:cxnLst/>
              <a:rect l="l" t="t" r="r" b="b"/>
              <a:pathLst>
                <a:path w="16712" h="9258" fill="none" extrusionOk="0">
                  <a:moveTo>
                    <a:pt x="0" y="9258"/>
                  </a:moveTo>
                  <a:cubicBezTo>
                    <a:pt x="0" y="9258"/>
                    <a:pt x="3032" y="6833"/>
                    <a:pt x="5309" y="5990"/>
                  </a:cubicBezTo>
                  <a:cubicBezTo>
                    <a:pt x="7587" y="5161"/>
                    <a:pt x="11713" y="3594"/>
                    <a:pt x="13724" y="1790"/>
                  </a:cubicBezTo>
                  <a:cubicBezTo>
                    <a:pt x="15721" y="0"/>
                    <a:pt x="16712" y="15"/>
                    <a:pt x="16712" y="15"/>
                  </a:cubicBez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40"/>
            <p:cNvSpPr/>
            <p:nvPr/>
          </p:nvSpPr>
          <p:spPr>
            <a:xfrm>
              <a:off x="6500450" y="3750900"/>
              <a:ext cx="60275" cy="49575"/>
            </a:xfrm>
            <a:custGeom>
              <a:avLst/>
              <a:gdLst/>
              <a:ahLst/>
              <a:cxnLst/>
              <a:rect l="l" t="t" r="r" b="b"/>
              <a:pathLst>
                <a:path w="2411" h="1983" fill="none" extrusionOk="0">
                  <a:moveTo>
                    <a:pt x="2411" y="1982"/>
                  </a:moveTo>
                  <a:lnTo>
                    <a:pt x="0" y="1805"/>
                  </a:lnTo>
                  <a:lnTo>
                    <a:pt x="444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40"/>
            <p:cNvSpPr/>
            <p:nvPr/>
          </p:nvSpPr>
          <p:spPr>
            <a:xfrm>
              <a:off x="6555175" y="3717625"/>
              <a:ext cx="94300" cy="58825"/>
            </a:xfrm>
            <a:custGeom>
              <a:avLst/>
              <a:gdLst/>
              <a:ahLst/>
              <a:cxnLst/>
              <a:rect l="l" t="t" r="r" b="b"/>
              <a:pathLst>
                <a:path w="3772" h="2353" fill="none" extrusionOk="0">
                  <a:moveTo>
                    <a:pt x="3771" y="2352"/>
                  </a:moveTo>
                  <a:lnTo>
                    <a:pt x="0" y="1716"/>
                  </a:lnTo>
                  <a:lnTo>
                    <a:pt x="355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40"/>
            <p:cNvSpPr/>
            <p:nvPr/>
          </p:nvSpPr>
          <p:spPr>
            <a:xfrm>
              <a:off x="6634275" y="3676225"/>
              <a:ext cx="79900" cy="61400"/>
            </a:xfrm>
            <a:custGeom>
              <a:avLst/>
              <a:gdLst/>
              <a:ahLst/>
              <a:cxnLst/>
              <a:rect l="l" t="t" r="r" b="b"/>
              <a:pathLst>
                <a:path w="3196" h="2456" fill="none" extrusionOk="0">
                  <a:moveTo>
                    <a:pt x="3195" y="2455"/>
                  </a:moveTo>
                  <a:lnTo>
                    <a:pt x="1" y="1938"/>
                  </a:lnTo>
                  <a:lnTo>
                    <a:pt x="666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40"/>
            <p:cNvSpPr/>
            <p:nvPr/>
          </p:nvSpPr>
          <p:spPr>
            <a:xfrm>
              <a:off x="6708600" y="3652175"/>
              <a:ext cx="55125" cy="44775"/>
            </a:xfrm>
            <a:custGeom>
              <a:avLst/>
              <a:gdLst/>
              <a:ahLst/>
              <a:cxnLst/>
              <a:rect l="l" t="t" r="r" b="b"/>
              <a:pathLst>
                <a:path w="2205" h="1791" fill="none" extrusionOk="0">
                  <a:moveTo>
                    <a:pt x="2204" y="1790"/>
                  </a:moveTo>
                  <a:lnTo>
                    <a:pt x="1" y="1716"/>
                  </a:lnTo>
                  <a:lnTo>
                    <a:pt x="740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40"/>
            <p:cNvSpPr/>
            <p:nvPr/>
          </p:nvSpPr>
          <p:spPr>
            <a:xfrm>
              <a:off x="6765175" y="3613375"/>
              <a:ext cx="52900" cy="57325"/>
            </a:xfrm>
            <a:custGeom>
              <a:avLst/>
              <a:gdLst/>
              <a:ahLst/>
              <a:cxnLst/>
              <a:rect l="l" t="t" r="r" b="b"/>
              <a:pathLst>
                <a:path w="2116" h="2293" fill="none" extrusionOk="0">
                  <a:moveTo>
                    <a:pt x="2115" y="2292"/>
                  </a:moveTo>
                  <a:lnTo>
                    <a:pt x="0" y="2100"/>
                  </a:lnTo>
                  <a:lnTo>
                    <a:pt x="252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40"/>
            <p:cNvSpPr/>
            <p:nvPr/>
          </p:nvSpPr>
          <p:spPr>
            <a:xfrm>
              <a:off x="6822475" y="3574925"/>
              <a:ext cx="42550" cy="52150"/>
            </a:xfrm>
            <a:custGeom>
              <a:avLst/>
              <a:gdLst/>
              <a:ahLst/>
              <a:cxnLst/>
              <a:rect l="l" t="t" r="r" b="b"/>
              <a:pathLst>
                <a:path w="1702" h="2086" fill="none" extrusionOk="0">
                  <a:moveTo>
                    <a:pt x="1701" y="2085"/>
                  </a:moveTo>
                  <a:lnTo>
                    <a:pt x="0" y="1952"/>
                  </a:lnTo>
                  <a:lnTo>
                    <a:pt x="873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5" name="Google Shape;1305;p40"/>
          <p:cNvGrpSpPr/>
          <p:nvPr/>
        </p:nvGrpSpPr>
        <p:grpSpPr>
          <a:xfrm>
            <a:off x="146125" y="4673425"/>
            <a:ext cx="9067377" cy="85125"/>
            <a:chOff x="0" y="4675850"/>
            <a:chExt cx="9067377" cy="85125"/>
          </a:xfrm>
        </p:grpSpPr>
        <p:sp>
          <p:nvSpPr>
            <p:cNvPr id="1306" name="Google Shape;1306;p40"/>
            <p:cNvSpPr/>
            <p:nvPr/>
          </p:nvSpPr>
          <p:spPr>
            <a:xfrm flipH="1">
              <a:off x="5762748" y="4675850"/>
              <a:ext cx="3304628" cy="84052"/>
            </a:xfrm>
            <a:custGeom>
              <a:avLst/>
              <a:gdLst/>
              <a:ahLst/>
              <a:cxnLst/>
              <a:rect l="l" t="t" r="r" b="b"/>
              <a:pathLst>
                <a:path w="79875" h="2328" extrusionOk="0">
                  <a:moveTo>
                    <a:pt x="2331" y="1"/>
                  </a:moveTo>
                  <a:cubicBezTo>
                    <a:pt x="1885" y="1"/>
                    <a:pt x="1439" y="20"/>
                    <a:pt x="991" y="65"/>
                  </a:cubicBezTo>
                  <a:cubicBezTo>
                    <a:pt x="0" y="169"/>
                    <a:pt x="15" y="1603"/>
                    <a:pt x="1006" y="1677"/>
                  </a:cubicBezTo>
                  <a:cubicBezTo>
                    <a:pt x="3757" y="1855"/>
                    <a:pt x="6478" y="2165"/>
                    <a:pt x="9228" y="2209"/>
                  </a:cubicBezTo>
                  <a:cubicBezTo>
                    <a:pt x="11743" y="2254"/>
                    <a:pt x="14257" y="2254"/>
                    <a:pt x="16771" y="2269"/>
                  </a:cubicBezTo>
                  <a:cubicBezTo>
                    <a:pt x="21917" y="2298"/>
                    <a:pt x="27049" y="2283"/>
                    <a:pt x="32196" y="2298"/>
                  </a:cubicBezTo>
                  <a:cubicBezTo>
                    <a:pt x="42459" y="2298"/>
                    <a:pt x="52737" y="2313"/>
                    <a:pt x="63015" y="2313"/>
                  </a:cubicBezTo>
                  <a:cubicBezTo>
                    <a:pt x="68635" y="2313"/>
                    <a:pt x="74255" y="2313"/>
                    <a:pt x="79875" y="2328"/>
                  </a:cubicBezTo>
                  <a:lnTo>
                    <a:pt x="79875" y="524"/>
                  </a:lnTo>
                  <a:cubicBezTo>
                    <a:pt x="65234" y="538"/>
                    <a:pt x="50593" y="538"/>
                    <a:pt x="35967" y="553"/>
                  </a:cubicBezTo>
                  <a:cubicBezTo>
                    <a:pt x="33083" y="553"/>
                    <a:pt x="30199" y="549"/>
                    <a:pt x="27315" y="549"/>
                  </a:cubicBezTo>
                  <a:cubicBezTo>
                    <a:pt x="24431" y="549"/>
                    <a:pt x="21548" y="553"/>
                    <a:pt x="18664" y="568"/>
                  </a:cubicBezTo>
                  <a:cubicBezTo>
                    <a:pt x="15839" y="583"/>
                    <a:pt x="13000" y="568"/>
                    <a:pt x="10175" y="612"/>
                  </a:cubicBezTo>
                  <a:cubicBezTo>
                    <a:pt x="10078" y="614"/>
                    <a:pt x="9982" y="615"/>
                    <a:pt x="9885" y="615"/>
                  </a:cubicBezTo>
                  <a:cubicBezTo>
                    <a:pt x="7356" y="615"/>
                    <a:pt x="4854" y="1"/>
                    <a:pt x="2331" y="1"/>
                  </a:cubicBezTo>
                  <a:close/>
                </a:path>
              </a:pathLst>
            </a:custGeom>
            <a:solidFill>
              <a:srgbClr val="BA8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40"/>
            <p:cNvSpPr/>
            <p:nvPr/>
          </p:nvSpPr>
          <p:spPr>
            <a:xfrm>
              <a:off x="0" y="4693101"/>
              <a:ext cx="2980136" cy="66802"/>
            </a:xfrm>
            <a:custGeom>
              <a:avLst/>
              <a:gdLst/>
              <a:ahLst/>
              <a:cxnLst/>
              <a:rect l="l" t="t" r="r" b="b"/>
              <a:pathLst>
                <a:path w="79875" h="2328" extrusionOk="0">
                  <a:moveTo>
                    <a:pt x="2331" y="1"/>
                  </a:moveTo>
                  <a:cubicBezTo>
                    <a:pt x="1885" y="1"/>
                    <a:pt x="1439" y="20"/>
                    <a:pt x="991" y="65"/>
                  </a:cubicBezTo>
                  <a:cubicBezTo>
                    <a:pt x="0" y="169"/>
                    <a:pt x="15" y="1603"/>
                    <a:pt x="1006" y="1677"/>
                  </a:cubicBezTo>
                  <a:cubicBezTo>
                    <a:pt x="3757" y="1855"/>
                    <a:pt x="6478" y="2165"/>
                    <a:pt x="9228" y="2209"/>
                  </a:cubicBezTo>
                  <a:cubicBezTo>
                    <a:pt x="11743" y="2254"/>
                    <a:pt x="14257" y="2254"/>
                    <a:pt x="16771" y="2269"/>
                  </a:cubicBezTo>
                  <a:cubicBezTo>
                    <a:pt x="21917" y="2298"/>
                    <a:pt x="27049" y="2283"/>
                    <a:pt x="32196" y="2298"/>
                  </a:cubicBezTo>
                  <a:cubicBezTo>
                    <a:pt x="42459" y="2298"/>
                    <a:pt x="52737" y="2313"/>
                    <a:pt x="63015" y="2313"/>
                  </a:cubicBezTo>
                  <a:cubicBezTo>
                    <a:pt x="68635" y="2313"/>
                    <a:pt x="74255" y="2313"/>
                    <a:pt x="79875" y="2328"/>
                  </a:cubicBezTo>
                  <a:lnTo>
                    <a:pt x="79875" y="524"/>
                  </a:lnTo>
                  <a:cubicBezTo>
                    <a:pt x="65234" y="538"/>
                    <a:pt x="50593" y="538"/>
                    <a:pt x="35967" y="553"/>
                  </a:cubicBezTo>
                  <a:cubicBezTo>
                    <a:pt x="33083" y="553"/>
                    <a:pt x="30199" y="549"/>
                    <a:pt x="27315" y="549"/>
                  </a:cubicBezTo>
                  <a:cubicBezTo>
                    <a:pt x="24431" y="549"/>
                    <a:pt x="21548" y="553"/>
                    <a:pt x="18664" y="568"/>
                  </a:cubicBezTo>
                  <a:cubicBezTo>
                    <a:pt x="15839" y="583"/>
                    <a:pt x="13000" y="568"/>
                    <a:pt x="10175" y="612"/>
                  </a:cubicBezTo>
                  <a:cubicBezTo>
                    <a:pt x="10078" y="614"/>
                    <a:pt x="9982" y="615"/>
                    <a:pt x="9885" y="615"/>
                  </a:cubicBezTo>
                  <a:cubicBezTo>
                    <a:pt x="7356" y="615"/>
                    <a:pt x="4854" y="1"/>
                    <a:pt x="2331" y="1"/>
                  </a:cubicBezTo>
                  <a:close/>
                </a:path>
              </a:pathLst>
            </a:custGeom>
            <a:solidFill>
              <a:srgbClr val="BA8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40"/>
            <p:cNvSpPr/>
            <p:nvPr/>
          </p:nvSpPr>
          <p:spPr>
            <a:xfrm flipH="1">
              <a:off x="2921181" y="4694185"/>
              <a:ext cx="2897912" cy="66790"/>
            </a:xfrm>
            <a:custGeom>
              <a:avLst/>
              <a:gdLst/>
              <a:ahLst/>
              <a:cxnLst/>
              <a:rect l="l" t="t" r="r" b="b"/>
              <a:pathLst>
                <a:path w="80269" h="1850" extrusionOk="0">
                  <a:moveTo>
                    <a:pt x="18732" y="0"/>
                  </a:moveTo>
                  <a:cubicBezTo>
                    <a:pt x="18296" y="0"/>
                    <a:pt x="17859" y="0"/>
                    <a:pt x="17422" y="1"/>
                  </a:cubicBezTo>
                  <a:cubicBezTo>
                    <a:pt x="11610" y="16"/>
                    <a:pt x="5813" y="16"/>
                    <a:pt x="1" y="16"/>
                  </a:cubicBezTo>
                  <a:lnTo>
                    <a:pt x="1" y="1820"/>
                  </a:lnTo>
                  <a:cubicBezTo>
                    <a:pt x="14819" y="1820"/>
                    <a:pt x="29652" y="1835"/>
                    <a:pt x="44471" y="1835"/>
                  </a:cubicBezTo>
                  <a:lnTo>
                    <a:pt x="79062" y="1849"/>
                  </a:lnTo>
                  <a:cubicBezTo>
                    <a:pt x="80269" y="1849"/>
                    <a:pt x="79293" y="326"/>
                    <a:pt x="78088" y="326"/>
                  </a:cubicBezTo>
                  <a:cubicBezTo>
                    <a:pt x="78083" y="326"/>
                    <a:pt x="78077" y="326"/>
                    <a:pt x="78071" y="326"/>
                  </a:cubicBezTo>
                  <a:cubicBezTo>
                    <a:pt x="57966" y="326"/>
                    <a:pt x="38797" y="0"/>
                    <a:pt x="18732" y="0"/>
                  </a:cubicBezTo>
                  <a:close/>
                </a:path>
              </a:pathLst>
            </a:custGeom>
            <a:solidFill>
              <a:srgbClr val="BA8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1E95655-24E6-79F6-FCC7-F66CE3F2DBA2}"/>
              </a:ext>
            </a:extLst>
          </p:cNvPr>
          <p:cNvGrpSpPr/>
          <p:nvPr/>
        </p:nvGrpSpPr>
        <p:grpSpPr>
          <a:xfrm>
            <a:off x="686786" y="507023"/>
            <a:ext cx="7867650" cy="735495"/>
            <a:chOff x="601190" y="268801"/>
            <a:chExt cx="3246910" cy="735495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6BB31062-18B9-7771-8911-ADEE967189C0}"/>
                </a:ext>
              </a:extLst>
            </p:cNvPr>
            <p:cNvSpPr/>
            <p:nvPr/>
          </p:nvSpPr>
          <p:spPr>
            <a:xfrm>
              <a:off x="601190" y="268801"/>
              <a:ext cx="3246910" cy="656492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200" kern="1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312599B4-15DF-1355-3BFC-B2A6B5F9AD26}"/>
                </a:ext>
              </a:extLst>
            </p:cNvPr>
            <p:cNvSpPr/>
            <p:nvPr/>
          </p:nvSpPr>
          <p:spPr>
            <a:xfrm>
              <a:off x="670764" y="347804"/>
              <a:ext cx="3111510" cy="656492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kern="100" dirty="0" err="1">
                  <a:solidFill>
                    <a:schemeClr val="bg1">
                      <a:lumMod val="10000"/>
                    </a:schemeClr>
                  </a:solidFill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2200" b="1" kern="100" dirty="0">
                  <a:solidFill>
                    <a:schemeClr val="bg1">
                      <a:lumMod val="10000"/>
                    </a:schemeClr>
                  </a:solidFill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kern="100" dirty="0" err="1">
                  <a:solidFill>
                    <a:schemeClr val="bg1">
                      <a:lumMod val="10000"/>
                    </a:schemeClr>
                  </a:solidFill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2200" b="1" kern="100" dirty="0">
                  <a:solidFill>
                    <a:schemeClr val="bg1">
                      <a:lumMod val="10000"/>
                    </a:schemeClr>
                  </a:solidFill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kern="100" dirty="0" err="1">
                  <a:solidFill>
                    <a:schemeClr val="bg1">
                      <a:lumMod val="10000"/>
                    </a:schemeClr>
                  </a:solidFill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lắp</a:t>
              </a:r>
              <a:r>
                <a:rPr lang="en-US" sz="2200" b="1" kern="100" dirty="0">
                  <a:solidFill>
                    <a:schemeClr val="bg1">
                      <a:lumMod val="10000"/>
                    </a:schemeClr>
                  </a:solidFill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kern="100" dirty="0" err="1">
                  <a:solidFill>
                    <a:schemeClr val="bg1">
                      <a:lumMod val="10000"/>
                    </a:schemeClr>
                  </a:solidFill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ráp</a:t>
              </a:r>
              <a:r>
                <a:rPr lang="en-US" sz="2200" b="1" kern="100" dirty="0">
                  <a:solidFill>
                    <a:schemeClr val="bg1">
                      <a:lumMod val="10000"/>
                    </a:schemeClr>
                  </a:solidFill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kern="100" dirty="0" err="1">
                  <a:solidFill>
                    <a:schemeClr val="bg1">
                      <a:lumMod val="10000"/>
                    </a:schemeClr>
                  </a:solidFill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mô</a:t>
              </a:r>
              <a:r>
                <a:rPr lang="en-US" sz="2200" b="1" kern="100" dirty="0">
                  <a:solidFill>
                    <a:schemeClr val="bg1">
                      <a:lumMod val="10000"/>
                    </a:schemeClr>
                  </a:solidFill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kern="100" dirty="0" err="1">
                  <a:solidFill>
                    <a:schemeClr val="bg1">
                      <a:lumMod val="10000"/>
                    </a:schemeClr>
                  </a:solidFill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200" b="1" kern="100" dirty="0">
                  <a:solidFill>
                    <a:schemeClr val="bg1">
                      <a:lumMod val="10000"/>
                    </a:schemeClr>
                  </a:solidFill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kern="100" dirty="0" err="1">
                  <a:solidFill>
                    <a:schemeClr val="bg1">
                      <a:lumMod val="10000"/>
                    </a:schemeClr>
                  </a:solidFill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xe</a:t>
              </a:r>
              <a:r>
                <a:rPr lang="en-US" sz="2200" b="1" kern="100" dirty="0">
                  <a:solidFill>
                    <a:schemeClr val="bg1">
                      <a:lumMod val="10000"/>
                    </a:schemeClr>
                  </a:solidFill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kern="100" dirty="0" err="1">
                  <a:solidFill>
                    <a:schemeClr val="bg1">
                      <a:lumMod val="10000"/>
                    </a:schemeClr>
                  </a:solidFill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điện</a:t>
              </a:r>
              <a:r>
                <a:rPr lang="en-US" sz="2200" b="1" kern="100" dirty="0">
                  <a:solidFill>
                    <a:schemeClr val="bg1">
                      <a:lumMod val="10000"/>
                    </a:schemeClr>
                  </a:solidFill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kern="100" dirty="0" err="1">
                  <a:solidFill>
                    <a:schemeClr val="bg1">
                      <a:lumMod val="10000"/>
                    </a:schemeClr>
                  </a:solidFill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chạy</a:t>
              </a:r>
              <a:r>
                <a:rPr lang="en-US" sz="2200" b="1" kern="100" dirty="0">
                  <a:solidFill>
                    <a:schemeClr val="bg1">
                      <a:lumMod val="10000"/>
                    </a:schemeClr>
                  </a:solidFill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kern="100" dirty="0" err="1">
                  <a:solidFill>
                    <a:schemeClr val="bg1">
                      <a:lumMod val="10000"/>
                    </a:schemeClr>
                  </a:solidFill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2200" b="1" kern="100" dirty="0">
                  <a:solidFill>
                    <a:schemeClr val="bg1">
                      <a:lumMod val="10000"/>
                    </a:schemeClr>
                  </a:solidFill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 pin</a:t>
              </a:r>
              <a:endParaRPr lang="en-VN" sz="2200" kern="100" dirty="0">
                <a:solidFill>
                  <a:schemeClr val="bg1">
                    <a:lumMod val="10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4C37923-1F07-C042-30AB-A8222BB52CA4}"/>
              </a:ext>
            </a:extLst>
          </p:cNvPr>
          <p:cNvSpPr txBox="1"/>
          <p:nvPr/>
        </p:nvSpPr>
        <p:spPr>
          <a:xfrm>
            <a:off x="686786" y="1482819"/>
            <a:ext cx="7918577" cy="958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nhóm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hãy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thảo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luận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để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ìm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hiểu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bước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lắp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ghép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mô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hình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điệ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mặt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trời</a:t>
            </a:r>
            <a:endParaRPr lang="en-VN" sz="20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1092469-7870-688F-4F5B-2DF4C787FF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112610" y="2699358"/>
            <a:ext cx="3149662" cy="2011845"/>
          </a:xfrm>
          <a:prstGeom prst="rect">
            <a:avLst/>
          </a:prstGeom>
        </p:spPr>
      </p:pic>
      <p:pic>
        <p:nvPicPr>
          <p:cNvPr id="7" name="Google Shape;195;p2">
            <a:extLst>
              <a:ext uri="{FF2B5EF4-FFF2-40B4-BE49-F238E27FC236}">
                <a16:creationId xmlns:a16="http://schemas.microsoft.com/office/drawing/2014/main" id="{3416D48C-325C-29B1-0EEE-2F5FE876752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3866" y="4796632"/>
            <a:ext cx="1005840" cy="2917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04903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drape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" name="Table 62">
            <a:extLst>
              <a:ext uri="{FF2B5EF4-FFF2-40B4-BE49-F238E27FC236}">
                <a16:creationId xmlns:a16="http://schemas.microsoft.com/office/drawing/2014/main" id="{BB54E3F9-B343-9FDB-0364-E9C4AE1559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2793504"/>
              </p:ext>
            </p:extLst>
          </p:nvPr>
        </p:nvGraphicFramePr>
        <p:xfrm>
          <a:off x="0" y="1"/>
          <a:ext cx="9144000" cy="2479078"/>
        </p:xfrm>
        <a:graphic>
          <a:graphicData uri="http://schemas.openxmlformats.org/drawingml/2006/table">
            <a:tbl>
              <a:tblPr firstRow="1" firstCol="1" bandRow="1"/>
              <a:tblGrid>
                <a:gridCol w="1041991">
                  <a:extLst>
                    <a:ext uri="{9D8B030D-6E8A-4147-A177-3AD203B41FA5}">
                      <a16:colId xmlns:a16="http://schemas.microsoft.com/office/drawing/2014/main" val="1304882961"/>
                    </a:ext>
                  </a:extLst>
                </a:gridCol>
                <a:gridCol w="4164710">
                  <a:extLst>
                    <a:ext uri="{9D8B030D-6E8A-4147-A177-3AD203B41FA5}">
                      <a16:colId xmlns:a16="http://schemas.microsoft.com/office/drawing/2014/main" val="2710500909"/>
                    </a:ext>
                  </a:extLst>
                </a:gridCol>
                <a:gridCol w="3937299">
                  <a:extLst>
                    <a:ext uri="{9D8B030D-6E8A-4147-A177-3AD203B41FA5}">
                      <a16:colId xmlns:a16="http://schemas.microsoft.com/office/drawing/2014/main" val="15744497"/>
                    </a:ext>
                  </a:extLst>
                </a:gridCol>
              </a:tblGrid>
              <a:tr h="36593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SG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TT</a:t>
                      </a:r>
                      <a:endParaRPr lang="en-VN" sz="2000" b="1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SG" sz="2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Mô</a:t>
                      </a:r>
                      <a:r>
                        <a:rPr lang="en-SG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SG" sz="2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tả</a:t>
                      </a:r>
                      <a:endParaRPr lang="en-VN" sz="2000" b="1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SG" sz="2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SG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SG" sz="2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minh</a:t>
                      </a:r>
                      <a:r>
                        <a:rPr lang="en-SG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SG" sz="2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họa</a:t>
                      </a:r>
                      <a:endParaRPr lang="en-VN" sz="2000" b="1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2169778"/>
                  </a:ext>
                </a:extLst>
              </a:tr>
              <a:tr h="207832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SG" sz="2000" b="0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Bước</a:t>
                      </a:r>
                      <a:r>
                        <a:rPr lang="en-SG" sz="2000" b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</a:t>
                      </a:r>
                      <a:endParaRPr lang="en-VN" sz="2000" b="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E7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SG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VN" sz="16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E7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en-SG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E74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7059274"/>
                  </a:ext>
                </a:extLst>
              </a:tr>
            </a:tbl>
          </a:graphicData>
        </a:graphic>
      </p:graphicFrame>
      <p:sp>
        <p:nvSpPr>
          <p:cNvPr id="1024" name="TextBox 1023">
            <a:extLst>
              <a:ext uri="{FF2B5EF4-FFF2-40B4-BE49-F238E27FC236}">
                <a16:creationId xmlns:a16="http://schemas.microsoft.com/office/drawing/2014/main" id="{576E33B7-EBE0-C2BA-0970-EA0BD9234484}"/>
              </a:ext>
            </a:extLst>
          </p:cNvPr>
          <p:cNvSpPr txBox="1"/>
          <p:nvPr/>
        </p:nvSpPr>
        <p:spPr>
          <a:xfrm>
            <a:off x="1212925" y="397450"/>
            <a:ext cx="3830357" cy="1881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SG" sz="2000" b="1" i="1" dirty="0" err="1"/>
              <a:t>Lắp</a:t>
            </a:r>
            <a:r>
              <a:rPr lang="en-SG" sz="2000" b="1" i="1" dirty="0"/>
              <a:t> </a:t>
            </a:r>
            <a:r>
              <a:rPr lang="en-SG" sz="2000" b="1" i="1" dirty="0" err="1"/>
              <a:t>ráp</a:t>
            </a:r>
            <a:r>
              <a:rPr lang="en-SG" sz="2000" b="1" i="1" dirty="0"/>
              <a:t> </a:t>
            </a:r>
            <a:r>
              <a:rPr lang="en-SG" sz="2000" b="1" i="1" dirty="0" err="1"/>
              <a:t>giá</a:t>
            </a:r>
            <a:r>
              <a:rPr lang="en-SG" sz="2000" b="1" i="1" dirty="0"/>
              <a:t> </a:t>
            </a:r>
            <a:r>
              <a:rPr lang="en-SG" sz="2000" b="1" i="1" dirty="0" err="1"/>
              <a:t>đỡ</a:t>
            </a:r>
            <a:r>
              <a:rPr lang="en-SG" sz="2000" b="1" i="1" dirty="0"/>
              <a:t>:</a:t>
            </a:r>
            <a:endParaRPr lang="en-VN" sz="2000" dirty="0"/>
          </a:p>
          <a:p>
            <a:pPr algn="just">
              <a:lnSpc>
                <a:spcPct val="150000"/>
              </a:lnSpc>
            </a:pPr>
            <a:r>
              <a:rPr lang="en-SG" sz="2000" dirty="0" err="1"/>
              <a:t>Lắp</a:t>
            </a:r>
            <a:r>
              <a:rPr lang="en-SG" sz="2000" dirty="0"/>
              <a:t> </a:t>
            </a:r>
            <a:r>
              <a:rPr lang="en-SG" sz="2000" dirty="0" err="1"/>
              <a:t>hai</a:t>
            </a:r>
            <a:r>
              <a:rPr lang="en-SG" sz="2000" dirty="0"/>
              <a:t> </a:t>
            </a:r>
            <a:r>
              <a:rPr lang="en-SG" sz="2000" dirty="0" err="1"/>
              <a:t>thanh</a:t>
            </a:r>
            <a:r>
              <a:rPr lang="en-SG" sz="2000" dirty="0"/>
              <a:t> </a:t>
            </a:r>
            <a:r>
              <a:rPr lang="en-SG" sz="2000" dirty="0" err="1"/>
              <a:t>chữ</a:t>
            </a:r>
            <a:r>
              <a:rPr lang="en-SG" sz="2000" dirty="0"/>
              <a:t> L </a:t>
            </a:r>
            <a:r>
              <a:rPr lang="en-SG" sz="2000" dirty="0" err="1"/>
              <a:t>dài</a:t>
            </a:r>
            <a:r>
              <a:rPr lang="en-SG" sz="2000" dirty="0"/>
              <a:t> </a:t>
            </a:r>
            <a:r>
              <a:rPr lang="en-SG" sz="2000" dirty="0" err="1"/>
              <a:t>lên</a:t>
            </a:r>
            <a:r>
              <a:rPr lang="en-SG" sz="2000" dirty="0"/>
              <a:t> </a:t>
            </a:r>
            <a:r>
              <a:rPr lang="en-SG" sz="2000" dirty="0" err="1"/>
              <a:t>mặt</a:t>
            </a:r>
            <a:r>
              <a:rPr lang="en-SG" sz="2000" dirty="0"/>
              <a:t> </a:t>
            </a:r>
            <a:r>
              <a:rPr lang="en-SG" sz="2000" dirty="0" err="1"/>
              <a:t>trên</a:t>
            </a:r>
            <a:r>
              <a:rPr lang="en-SG" sz="2000" dirty="0"/>
              <a:t> </a:t>
            </a:r>
            <a:r>
              <a:rPr lang="en-SG" sz="2000" dirty="0" err="1"/>
              <a:t>tấm</a:t>
            </a:r>
            <a:r>
              <a:rPr lang="en-SG" sz="2000" dirty="0"/>
              <a:t> </a:t>
            </a:r>
            <a:r>
              <a:rPr lang="en-SG" sz="2000" dirty="0" err="1"/>
              <a:t>lớn</a:t>
            </a:r>
            <a:r>
              <a:rPr lang="en-SG" sz="2000" dirty="0"/>
              <a:t>, </a:t>
            </a:r>
            <a:r>
              <a:rPr lang="en-SG" sz="2000" dirty="0" err="1"/>
              <a:t>cố</a:t>
            </a:r>
            <a:r>
              <a:rPr lang="en-SG" sz="2000" dirty="0"/>
              <a:t> </a:t>
            </a:r>
            <a:r>
              <a:rPr lang="en-SG" sz="2000" dirty="0" err="1"/>
              <a:t>định</a:t>
            </a:r>
            <a:r>
              <a:rPr lang="en-SG" sz="2000" dirty="0"/>
              <a:t> </a:t>
            </a:r>
            <a:r>
              <a:rPr lang="en-SG" sz="2000" dirty="0" err="1"/>
              <a:t>bằng</a:t>
            </a:r>
            <a:r>
              <a:rPr lang="en-SG" sz="2000" dirty="0"/>
              <a:t> </a:t>
            </a:r>
            <a:r>
              <a:rPr lang="en-SG" sz="2000" dirty="0" err="1"/>
              <a:t>vít</a:t>
            </a:r>
            <a:r>
              <a:rPr lang="en-SG" sz="2000" dirty="0"/>
              <a:t> </a:t>
            </a:r>
            <a:r>
              <a:rPr lang="en-SG" sz="2000" dirty="0" err="1"/>
              <a:t>ngắn</a:t>
            </a:r>
            <a:r>
              <a:rPr lang="en-SG" sz="2000" dirty="0"/>
              <a:t> </a:t>
            </a:r>
            <a:r>
              <a:rPr lang="en-SG" sz="2000" dirty="0" err="1"/>
              <a:t>và</a:t>
            </a:r>
            <a:r>
              <a:rPr lang="en-SG" sz="2000" dirty="0"/>
              <a:t> </a:t>
            </a:r>
            <a:r>
              <a:rPr lang="en-SG" sz="2000" dirty="0" err="1"/>
              <a:t>đai</a:t>
            </a:r>
            <a:r>
              <a:rPr lang="en-SG" sz="2000" dirty="0"/>
              <a:t> </a:t>
            </a:r>
            <a:r>
              <a:rPr lang="en-SG" sz="2000" dirty="0" err="1"/>
              <a:t>ốc</a:t>
            </a:r>
            <a:r>
              <a:rPr lang="en-SG" sz="2000" dirty="0"/>
              <a:t>.</a:t>
            </a:r>
            <a:r>
              <a:rPr lang="en-VN" sz="2000" dirty="0"/>
              <a:t> </a:t>
            </a:r>
            <a:endParaRPr lang="en-V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26" name="Table 1025">
            <a:extLst>
              <a:ext uri="{FF2B5EF4-FFF2-40B4-BE49-F238E27FC236}">
                <a16:creationId xmlns:a16="http://schemas.microsoft.com/office/drawing/2014/main" id="{7696F670-346E-3471-5291-20A56D9B3D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4756583"/>
              </p:ext>
            </p:extLst>
          </p:nvPr>
        </p:nvGraphicFramePr>
        <p:xfrm>
          <a:off x="0" y="2479079"/>
          <a:ext cx="9144000" cy="2664421"/>
        </p:xfrm>
        <a:graphic>
          <a:graphicData uri="http://schemas.openxmlformats.org/drawingml/2006/table">
            <a:tbl>
              <a:tblPr firstRow="1" firstCol="1" bandRow="1"/>
              <a:tblGrid>
                <a:gridCol w="1041991">
                  <a:extLst>
                    <a:ext uri="{9D8B030D-6E8A-4147-A177-3AD203B41FA5}">
                      <a16:colId xmlns:a16="http://schemas.microsoft.com/office/drawing/2014/main" val="1304882961"/>
                    </a:ext>
                  </a:extLst>
                </a:gridCol>
                <a:gridCol w="4164710">
                  <a:extLst>
                    <a:ext uri="{9D8B030D-6E8A-4147-A177-3AD203B41FA5}">
                      <a16:colId xmlns:a16="http://schemas.microsoft.com/office/drawing/2014/main" val="2710500909"/>
                    </a:ext>
                  </a:extLst>
                </a:gridCol>
                <a:gridCol w="3937299">
                  <a:extLst>
                    <a:ext uri="{9D8B030D-6E8A-4147-A177-3AD203B41FA5}">
                      <a16:colId xmlns:a16="http://schemas.microsoft.com/office/drawing/2014/main" val="15744497"/>
                    </a:ext>
                  </a:extLst>
                </a:gridCol>
              </a:tblGrid>
              <a:tr h="266442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SG" sz="2000" b="0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Bước</a:t>
                      </a:r>
                      <a:r>
                        <a:rPr lang="en-SG" sz="2000" b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</a:t>
                      </a:r>
                      <a:endParaRPr lang="en-VN" sz="2000" b="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E7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SG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VN" sz="16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E7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en-SG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E74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7059274"/>
                  </a:ext>
                </a:extLst>
              </a:tr>
            </a:tbl>
          </a:graphicData>
        </a:graphic>
      </p:graphicFrame>
      <p:sp>
        <p:nvSpPr>
          <p:cNvPr id="1028" name="TextBox 1027">
            <a:extLst>
              <a:ext uri="{FF2B5EF4-FFF2-40B4-BE49-F238E27FC236}">
                <a16:creationId xmlns:a16="http://schemas.microsoft.com/office/drawing/2014/main" id="{D24B42E3-0330-6C02-1DAD-7D2BC5161BC7}"/>
              </a:ext>
            </a:extLst>
          </p:cNvPr>
          <p:cNvSpPr txBox="1"/>
          <p:nvPr/>
        </p:nvSpPr>
        <p:spPr>
          <a:xfrm>
            <a:off x="1156668" y="2571750"/>
            <a:ext cx="3974537" cy="2343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SG" sz="2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Lắp</a:t>
            </a:r>
            <a:r>
              <a:rPr lang="en-SG" sz="2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SG" sz="2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tấm</a:t>
            </a:r>
            <a:r>
              <a:rPr lang="en-SG" sz="2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pin </a:t>
            </a:r>
            <a:r>
              <a:rPr lang="en-SG" sz="2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mặt</a:t>
            </a:r>
            <a:r>
              <a:rPr lang="en-SG" sz="2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SG" sz="2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trời</a:t>
            </a:r>
            <a:r>
              <a:rPr lang="en-SG" sz="2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SG" sz="2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lên</a:t>
            </a:r>
            <a:r>
              <a:rPr lang="en-SG" sz="2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SG" sz="2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giá</a:t>
            </a:r>
            <a:r>
              <a:rPr lang="en-SG" sz="2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SG" sz="2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đỡ</a:t>
            </a:r>
            <a:r>
              <a:rPr lang="en-SG" sz="2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</a:t>
            </a:r>
            <a:endParaRPr lang="en-VN" sz="20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SG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Đặt</a:t>
            </a:r>
            <a:r>
              <a:rPr lang="en-SG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SG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tấm</a:t>
            </a:r>
            <a:r>
              <a:rPr lang="en-SG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pin </a:t>
            </a:r>
            <a:r>
              <a:rPr lang="en-SG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vào</a:t>
            </a:r>
            <a:r>
              <a:rPr lang="en-SG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SG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khoảng</a:t>
            </a:r>
            <a:r>
              <a:rPr lang="en-SG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SG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giữa</a:t>
            </a:r>
            <a:r>
              <a:rPr lang="en-SG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SG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hai</a:t>
            </a:r>
            <a:r>
              <a:rPr lang="en-SG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SG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thanh</a:t>
            </a:r>
            <a:r>
              <a:rPr lang="en-SG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SG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chữ</a:t>
            </a:r>
            <a:r>
              <a:rPr lang="en-SG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L </a:t>
            </a:r>
            <a:r>
              <a:rPr lang="en-SG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dài</a:t>
            </a:r>
            <a:r>
              <a:rPr lang="en-SG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  <a:endParaRPr lang="en-VN" sz="2000" dirty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SG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Cố</a:t>
            </a:r>
            <a:r>
              <a:rPr lang="en-SG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SG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định</a:t>
            </a:r>
            <a:r>
              <a:rPr lang="en-SG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SG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tấm</a:t>
            </a:r>
            <a:r>
              <a:rPr lang="en-SG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pin </a:t>
            </a:r>
            <a:r>
              <a:rPr lang="en-SG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trên</a:t>
            </a:r>
            <a:r>
              <a:rPr lang="en-SG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SG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giá</a:t>
            </a:r>
            <a:r>
              <a:rPr lang="en-SG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SG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đỡ</a:t>
            </a:r>
            <a:r>
              <a:rPr lang="en-SG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SG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bằng</a:t>
            </a:r>
            <a:r>
              <a:rPr lang="en-SG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SG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vít</a:t>
            </a:r>
            <a:r>
              <a:rPr lang="en-SG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SG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ngắn</a:t>
            </a:r>
            <a:r>
              <a:rPr lang="en-SG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SG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và</a:t>
            </a:r>
            <a:r>
              <a:rPr lang="en-SG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SG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đai</a:t>
            </a:r>
            <a:r>
              <a:rPr lang="en-SG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SG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ốc</a:t>
            </a:r>
            <a:r>
              <a:rPr lang="en-SG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  <a:r>
              <a:rPr lang="en-VN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V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1" name="Picture 1030" descr="A solar panel with wires and a green plastic container&#10;&#10;Description automatically generated with medium confidence">
            <a:extLst>
              <a:ext uri="{FF2B5EF4-FFF2-40B4-BE49-F238E27FC236}">
                <a16:creationId xmlns:a16="http://schemas.microsoft.com/office/drawing/2014/main" id="{842E3820-8AE1-4A26-E0AF-DB1B8D1945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b="63411"/>
          <a:stretch/>
        </p:blipFill>
        <p:spPr>
          <a:xfrm>
            <a:off x="5341767" y="497302"/>
            <a:ext cx="3503747" cy="1881925"/>
          </a:xfrm>
          <a:prstGeom prst="rect">
            <a:avLst/>
          </a:prstGeom>
        </p:spPr>
      </p:pic>
      <p:pic>
        <p:nvPicPr>
          <p:cNvPr id="1032" name="Picture 1031" descr="A solar panel with wires and a green plastic container&#10;&#10;Description automatically generated with medium confidence">
            <a:extLst>
              <a:ext uri="{FF2B5EF4-FFF2-40B4-BE49-F238E27FC236}">
                <a16:creationId xmlns:a16="http://schemas.microsoft.com/office/drawing/2014/main" id="{5ADF2BEC-D855-9E5D-DB4E-A01AB4C6D4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t="53984"/>
          <a:stretch/>
        </p:blipFill>
        <p:spPr>
          <a:xfrm>
            <a:off x="5536070" y="2591333"/>
            <a:ext cx="3503747" cy="236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611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drap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" grpId="0"/>
      <p:bldP spid="102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" name="Table 62">
            <a:extLst>
              <a:ext uri="{FF2B5EF4-FFF2-40B4-BE49-F238E27FC236}">
                <a16:creationId xmlns:a16="http://schemas.microsoft.com/office/drawing/2014/main" id="{BB54E3F9-B343-9FDB-0364-E9C4AE1559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2701373"/>
              </p:ext>
            </p:extLst>
          </p:nvPr>
        </p:nvGraphicFramePr>
        <p:xfrm>
          <a:off x="0" y="0"/>
          <a:ext cx="9144000" cy="5143500"/>
        </p:xfrm>
        <a:graphic>
          <a:graphicData uri="http://schemas.openxmlformats.org/drawingml/2006/table">
            <a:tbl>
              <a:tblPr firstRow="1" firstCol="1" bandRow="1"/>
              <a:tblGrid>
                <a:gridCol w="1041991">
                  <a:extLst>
                    <a:ext uri="{9D8B030D-6E8A-4147-A177-3AD203B41FA5}">
                      <a16:colId xmlns:a16="http://schemas.microsoft.com/office/drawing/2014/main" val="1304882961"/>
                    </a:ext>
                  </a:extLst>
                </a:gridCol>
                <a:gridCol w="4749209">
                  <a:extLst>
                    <a:ext uri="{9D8B030D-6E8A-4147-A177-3AD203B41FA5}">
                      <a16:colId xmlns:a16="http://schemas.microsoft.com/office/drawing/2014/main" val="2710500909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15744497"/>
                    </a:ext>
                  </a:extLst>
                </a:gridCol>
              </a:tblGrid>
              <a:tr h="53267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SG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TT</a:t>
                      </a:r>
                      <a:endParaRPr lang="en-VN" sz="2000" b="1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SG" sz="2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Mô</a:t>
                      </a:r>
                      <a:r>
                        <a:rPr lang="en-SG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SG" sz="2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tả</a:t>
                      </a:r>
                      <a:endParaRPr lang="en-VN" sz="2000" b="1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SG" sz="2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SG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SG" sz="2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minh</a:t>
                      </a:r>
                      <a:r>
                        <a:rPr lang="en-SG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SG" sz="2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họa</a:t>
                      </a:r>
                      <a:endParaRPr lang="en-VN" sz="2000" b="1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2169778"/>
                  </a:ext>
                </a:extLst>
              </a:tr>
              <a:tr h="461082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SG" sz="2000" b="0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Bước</a:t>
                      </a:r>
                      <a:r>
                        <a:rPr lang="en-SG" sz="2000" b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</a:t>
                      </a:r>
                      <a:endParaRPr lang="en-VN" sz="2000" b="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E7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SG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VN" sz="16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E7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en-SG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E74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7059274"/>
                  </a:ext>
                </a:extLst>
              </a:tr>
            </a:tbl>
          </a:graphicData>
        </a:graphic>
      </p:graphicFrame>
      <p:sp>
        <p:nvSpPr>
          <p:cNvPr id="1024" name="TextBox 1023">
            <a:extLst>
              <a:ext uri="{FF2B5EF4-FFF2-40B4-BE49-F238E27FC236}">
                <a16:creationId xmlns:a16="http://schemas.microsoft.com/office/drawing/2014/main" id="{576E33B7-EBE0-C2BA-0970-EA0BD9234484}"/>
              </a:ext>
            </a:extLst>
          </p:cNvPr>
          <p:cNvSpPr txBox="1"/>
          <p:nvPr/>
        </p:nvSpPr>
        <p:spPr>
          <a:xfrm>
            <a:off x="1107073" y="579057"/>
            <a:ext cx="4558622" cy="4423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SG" sz="1900" b="1" i="1" dirty="0" err="1"/>
              <a:t>Nối</a:t>
            </a:r>
            <a:r>
              <a:rPr lang="en-SG" sz="1900" b="1" i="1" dirty="0"/>
              <a:t> </a:t>
            </a:r>
            <a:r>
              <a:rPr lang="en-SG" sz="1900" b="1" i="1" dirty="0" err="1"/>
              <a:t>dây</a:t>
            </a:r>
            <a:r>
              <a:rPr lang="en-SG" sz="1900" b="1" i="1" dirty="0"/>
              <a:t> </a:t>
            </a:r>
            <a:r>
              <a:rPr lang="en-SG" sz="1900" b="1" i="1" dirty="0" err="1"/>
              <a:t>điện</a:t>
            </a:r>
            <a:r>
              <a:rPr lang="en-SG" sz="1900" b="1" i="1" dirty="0"/>
              <a:t> </a:t>
            </a:r>
            <a:r>
              <a:rPr lang="en-SG" sz="1900" b="1" i="1" dirty="0" err="1"/>
              <a:t>của</a:t>
            </a:r>
            <a:r>
              <a:rPr lang="en-SG" sz="1900" b="1" i="1" dirty="0"/>
              <a:t> </a:t>
            </a:r>
            <a:r>
              <a:rPr lang="en-SG" sz="1900" b="1" i="1" dirty="0" err="1"/>
              <a:t>tấm</a:t>
            </a:r>
            <a:r>
              <a:rPr lang="en-SG" sz="1900" b="1" i="1" dirty="0"/>
              <a:t> pin </a:t>
            </a:r>
            <a:r>
              <a:rPr lang="en-SG" sz="1900" b="1" i="1" dirty="0" err="1"/>
              <a:t>mặt</a:t>
            </a:r>
            <a:r>
              <a:rPr lang="en-SG" sz="1900" b="1" i="1" dirty="0"/>
              <a:t> </a:t>
            </a:r>
            <a:r>
              <a:rPr lang="en-SG" sz="1900" b="1" i="1" dirty="0" err="1"/>
              <a:t>trời</a:t>
            </a:r>
            <a:r>
              <a:rPr lang="en-SG" sz="1900" b="1" i="1" dirty="0"/>
              <a:t> </a:t>
            </a:r>
            <a:r>
              <a:rPr lang="en-SG" sz="1900" b="1" i="1" dirty="0" err="1"/>
              <a:t>vào</a:t>
            </a:r>
            <a:r>
              <a:rPr lang="en-SG" sz="1900" b="1" i="1" dirty="0"/>
              <a:t> </a:t>
            </a:r>
            <a:r>
              <a:rPr lang="en-SG" sz="1900" b="1" i="1" dirty="0" err="1"/>
              <a:t>đèn</a:t>
            </a:r>
            <a:r>
              <a:rPr lang="en-SG" sz="1900" b="1" i="1" dirty="0"/>
              <a:t> LED:</a:t>
            </a:r>
            <a:endParaRPr lang="en-VN" sz="1900" dirty="0"/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SG" sz="1900" dirty="0" err="1"/>
              <a:t>Nồi</a:t>
            </a:r>
            <a:r>
              <a:rPr lang="en-SG" sz="1900" dirty="0"/>
              <a:t> </a:t>
            </a:r>
            <a:r>
              <a:rPr lang="en-SG" sz="1900" dirty="0" err="1"/>
              <a:t>hai</a:t>
            </a:r>
            <a:r>
              <a:rPr lang="en-SG" sz="1900" dirty="0"/>
              <a:t> </a:t>
            </a:r>
            <a:r>
              <a:rPr lang="en-SG" sz="1900" dirty="0" err="1"/>
              <a:t>đầu</a:t>
            </a:r>
            <a:r>
              <a:rPr lang="en-SG" sz="1900" dirty="0"/>
              <a:t> </a:t>
            </a:r>
            <a:r>
              <a:rPr lang="en-SG" sz="1900" dirty="0" err="1"/>
              <a:t>dây</a:t>
            </a:r>
            <a:r>
              <a:rPr lang="en-SG" sz="1900" dirty="0"/>
              <a:t> </a:t>
            </a:r>
            <a:r>
              <a:rPr lang="en-SG" sz="1900" dirty="0" err="1"/>
              <a:t>điện</a:t>
            </a:r>
            <a:r>
              <a:rPr lang="en-SG" sz="1900" dirty="0"/>
              <a:t> </a:t>
            </a:r>
            <a:r>
              <a:rPr lang="en-SG" sz="1900" dirty="0" err="1"/>
              <a:t>của</a:t>
            </a:r>
            <a:r>
              <a:rPr lang="en-SG" sz="1900" dirty="0"/>
              <a:t> </a:t>
            </a:r>
            <a:r>
              <a:rPr lang="en-SG" sz="1900" dirty="0" err="1"/>
              <a:t>tấm</a:t>
            </a:r>
            <a:r>
              <a:rPr lang="en-SG" sz="1900" dirty="0"/>
              <a:t> pin </a:t>
            </a:r>
            <a:r>
              <a:rPr lang="en-SG" sz="1900" dirty="0" err="1"/>
              <a:t>mặt</a:t>
            </a:r>
            <a:r>
              <a:rPr lang="en-SG" sz="1900" dirty="0"/>
              <a:t> </a:t>
            </a:r>
            <a:r>
              <a:rPr lang="en-SG" sz="1900" dirty="0" err="1"/>
              <a:t>trời</a:t>
            </a:r>
            <a:r>
              <a:rPr lang="en-SG" sz="1900" dirty="0"/>
              <a:t> </a:t>
            </a:r>
            <a:r>
              <a:rPr lang="en-SG" sz="1900" dirty="0" err="1"/>
              <a:t>vào</a:t>
            </a:r>
            <a:r>
              <a:rPr lang="en-SG" sz="1900" dirty="0"/>
              <a:t> </a:t>
            </a:r>
            <a:r>
              <a:rPr lang="en-SG" sz="1900" dirty="0" err="1"/>
              <a:t>đèn</a:t>
            </a:r>
            <a:r>
              <a:rPr lang="en-SG" sz="1900" dirty="0"/>
              <a:t> LED </a:t>
            </a:r>
            <a:r>
              <a:rPr lang="en-SG" sz="1900" dirty="0" err="1"/>
              <a:t>bằng</a:t>
            </a:r>
            <a:r>
              <a:rPr lang="en-SG" sz="1900" dirty="0"/>
              <a:t> </a:t>
            </a:r>
            <a:r>
              <a:rPr lang="en-SG" sz="1900" dirty="0" err="1"/>
              <a:t>đầu</a:t>
            </a:r>
            <a:r>
              <a:rPr lang="en-SG" sz="1900" dirty="0"/>
              <a:t> </a:t>
            </a:r>
            <a:r>
              <a:rPr lang="en-SG" sz="1900" dirty="0" err="1"/>
              <a:t>nối</a:t>
            </a:r>
            <a:r>
              <a:rPr lang="en-SG" sz="1900" dirty="0"/>
              <a:t> </a:t>
            </a:r>
            <a:r>
              <a:rPr lang="en-SG" sz="1900" dirty="0" err="1"/>
              <a:t>dây</a:t>
            </a:r>
            <a:r>
              <a:rPr lang="en-SG" sz="1900" dirty="0"/>
              <a:t>.</a:t>
            </a:r>
            <a:endParaRPr lang="en-VN" sz="1900" dirty="0"/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SG" sz="1900" dirty="0" err="1"/>
              <a:t>Cố</a:t>
            </a:r>
            <a:r>
              <a:rPr lang="en-SG" sz="1900" dirty="0"/>
              <a:t> </a:t>
            </a:r>
            <a:r>
              <a:rPr lang="en-SG" sz="1900" dirty="0" err="1"/>
              <a:t>định</a:t>
            </a:r>
            <a:r>
              <a:rPr lang="en-SG" sz="1900" dirty="0"/>
              <a:t> </a:t>
            </a:r>
            <a:r>
              <a:rPr lang="en-SG" sz="1900" dirty="0" err="1"/>
              <a:t>dây</a:t>
            </a:r>
            <a:r>
              <a:rPr lang="en-SG" sz="1900" dirty="0"/>
              <a:t> </a:t>
            </a:r>
            <a:r>
              <a:rPr lang="en-SG" sz="1900" dirty="0" err="1"/>
              <a:t>điện</a:t>
            </a:r>
            <a:r>
              <a:rPr lang="en-SG" sz="1900" dirty="0"/>
              <a:t> </a:t>
            </a:r>
            <a:r>
              <a:rPr lang="en-SG" sz="1900" dirty="0" err="1"/>
              <a:t>đã</a:t>
            </a:r>
            <a:r>
              <a:rPr lang="en-SG" sz="1900" dirty="0"/>
              <a:t> </a:t>
            </a:r>
            <a:r>
              <a:rPr lang="en-SG" sz="1900" dirty="0" err="1"/>
              <a:t>nối</a:t>
            </a:r>
            <a:r>
              <a:rPr lang="en-SG" sz="1900" dirty="0"/>
              <a:t> </a:t>
            </a:r>
            <a:r>
              <a:rPr lang="en-SG" sz="1900" dirty="0" err="1"/>
              <a:t>đèn</a:t>
            </a:r>
            <a:r>
              <a:rPr lang="en-SG" sz="1900" dirty="0"/>
              <a:t> LED </a:t>
            </a:r>
            <a:r>
              <a:rPr lang="en-SG" sz="1900" dirty="0" err="1"/>
              <a:t>trên</a:t>
            </a:r>
            <a:r>
              <a:rPr lang="en-SG" sz="1900" dirty="0"/>
              <a:t> </a:t>
            </a:r>
            <a:r>
              <a:rPr lang="en-SG" sz="1900" dirty="0" err="1"/>
              <a:t>giá</a:t>
            </a:r>
            <a:r>
              <a:rPr lang="en-SG" sz="1900" dirty="0"/>
              <a:t> </a:t>
            </a:r>
            <a:r>
              <a:rPr lang="en-SG" sz="1900" dirty="0" err="1"/>
              <a:t>đỡ</a:t>
            </a:r>
            <a:r>
              <a:rPr lang="en-SG" sz="1900" dirty="0"/>
              <a:t> </a:t>
            </a:r>
            <a:r>
              <a:rPr lang="en-SG" sz="1900" dirty="0" err="1"/>
              <a:t>bằng</a:t>
            </a:r>
            <a:r>
              <a:rPr lang="en-SG" sz="1900" dirty="0"/>
              <a:t> </a:t>
            </a:r>
            <a:r>
              <a:rPr lang="en-SG" sz="1900" dirty="0" err="1"/>
              <a:t>thanh</a:t>
            </a:r>
            <a:r>
              <a:rPr lang="en-SG" sz="1900" dirty="0"/>
              <a:t> </a:t>
            </a:r>
            <a:r>
              <a:rPr lang="en-SG" sz="1900" dirty="0" err="1"/>
              <a:t>thẳng</a:t>
            </a:r>
            <a:r>
              <a:rPr lang="en-SG" sz="1900" dirty="0"/>
              <a:t> 3 </a:t>
            </a:r>
            <a:r>
              <a:rPr lang="en-SG" sz="1900" dirty="0" err="1"/>
              <a:t>lỗ</a:t>
            </a:r>
            <a:r>
              <a:rPr lang="en-SG" sz="1900" dirty="0"/>
              <a:t> </a:t>
            </a:r>
            <a:r>
              <a:rPr lang="en-SG" sz="1900" dirty="0" err="1"/>
              <a:t>và</a:t>
            </a:r>
            <a:r>
              <a:rPr lang="en-SG" sz="1900" dirty="0"/>
              <a:t> </a:t>
            </a:r>
            <a:r>
              <a:rPr lang="en-SG" sz="1900" dirty="0" err="1"/>
              <a:t>vặn</a:t>
            </a:r>
            <a:r>
              <a:rPr lang="en-SG" sz="1900" dirty="0"/>
              <a:t> </a:t>
            </a:r>
            <a:r>
              <a:rPr lang="en-SG" sz="1900" dirty="0" err="1"/>
              <a:t>chặt</a:t>
            </a:r>
            <a:r>
              <a:rPr lang="en-SG" sz="1900" dirty="0"/>
              <a:t> </a:t>
            </a:r>
            <a:r>
              <a:rPr lang="en-SG" sz="1900" dirty="0" err="1"/>
              <a:t>vít</a:t>
            </a:r>
            <a:r>
              <a:rPr lang="en-SG" sz="1900" dirty="0"/>
              <a:t> </a:t>
            </a:r>
            <a:r>
              <a:rPr lang="en-SG" sz="1900" dirty="0" err="1"/>
              <a:t>ngắn</a:t>
            </a:r>
            <a:r>
              <a:rPr lang="en-SG" sz="1900" dirty="0"/>
              <a:t> </a:t>
            </a:r>
            <a:r>
              <a:rPr lang="en-SG" sz="1900" dirty="0" err="1"/>
              <a:t>với</a:t>
            </a:r>
            <a:r>
              <a:rPr lang="en-SG" sz="1900" dirty="0"/>
              <a:t> </a:t>
            </a:r>
            <a:r>
              <a:rPr lang="en-SG" sz="1900" dirty="0" err="1"/>
              <a:t>đai</a:t>
            </a:r>
            <a:r>
              <a:rPr lang="en-SG" sz="1900" dirty="0"/>
              <a:t> </a:t>
            </a:r>
            <a:r>
              <a:rPr lang="en-SG" sz="1900" dirty="0" err="1"/>
              <a:t>ốc</a:t>
            </a:r>
            <a:r>
              <a:rPr lang="en-SG" sz="1900" dirty="0"/>
              <a:t>.</a:t>
            </a:r>
            <a:endParaRPr lang="en-VN" sz="1900" dirty="0"/>
          </a:p>
          <a:p>
            <a:pPr algn="just">
              <a:lnSpc>
                <a:spcPct val="150000"/>
              </a:lnSpc>
            </a:pPr>
            <a:r>
              <a:rPr lang="en-SG" sz="1900" i="1" dirty="0">
                <a:solidFill>
                  <a:srgbClr val="0070C0"/>
                </a:solidFill>
              </a:rPr>
              <a:t>* </a:t>
            </a:r>
            <a:r>
              <a:rPr lang="en-SG" sz="1900" i="1" dirty="0" err="1">
                <a:solidFill>
                  <a:srgbClr val="0070C0"/>
                </a:solidFill>
              </a:rPr>
              <a:t>Lưu</a:t>
            </a:r>
            <a:r>
              <a:rPr lang="en-SG" sz="1900" i="1" dirty="0">
                <a:solidFill>
                  <a:srgbClr val="0070C0"/>
                </a:solidFill>
              </a:rPr>
              <a:t> </a:t>
            </a:r>
            <a:r>
              <a:rPr lang="en-SG" sz="1900" i="1" dirty="0" err="1">
                <a:solidFill>
                  <a:srgbClr val="0070C0"/>
                </a:solidFill>
              </a:rPr>
              <a:t>ý</a:t>
            </a:r>
            <a:r>
              <a:rPr lang="en-SG" sz="1900" i="1" dirty="0">
                <a:solidFill>
                  <a:srgbClr val="0070C0"/>
                </a:solidFill>
              </a:rPr>
              <a:t>: </a:t>
            </a:r>
            <a:r>
              <a:rPr lang="en-SG" sz="1900" i="1" dirty="0" err="1">
                <a:solidFill>
                  <a:srgbClr val="0070C0"/>
                </a:solidFill>
              </a:rPr>
              <a:t>Chân</a:t>
            </a:r>
            <a:r>
              <a:rPr lang="en-SG" sz="1900" i="1" dirty="0">
                <a:solidFill>
                  <a:srgbClr val="0070C0"/>
                </a:solidFill>
              </a:rPr>
              <a:t> </a:t>
            </a:r>
            <a:r>
              <a:rPr lang="en-SG" sz="1900" i="1" dirty="0" err="1">
                <a:solidFill>
                  <a:srgbClr val="0070C0"/>
                </a:solidFill>
              </a:rPr>
              <a:t>dài</a:t>
            </a:r>
            <a:r>
              <a:rPr lang="en-SG" sz="1900" i="1" dirty="0">
                <a:solidFill>
                  <a:srgbClr val="0070C0"/>
                </a:solidFill>
              </a:rPr>
              <a:t> </a:t>
            </a:r>
            <a:r>
              <a:rPr lang="en-SG" sz="1900" i="1" dirty="0" err="1">
                <a:solidFill>
                  <a:srgbClr val="0070C0"/>
                </a:solidFill>
              </a:rPr>
              <a:t>của</a:t>
            </a:r>
            <a:r>
              <a:rPr lang="en-SG" sz="1900" i="1" dirty="0">
                <a:solidFill>
                  <a:srgbClr val="0070C0"/>
                </a:solidFill>
              </a:rPr>
              <a:t> </a:t>
            </a:r>
            <a:r>
              <a:rPr lang="en-SG" sz="1900" i="1" dirty="0" err="1">
                <a:solidFill>
                  <a:srgbClr val="0070C0"/>
                </a:solidFill>
              </a:rPr>
              <a:t>đèn</a:t>
            </a:r>
            <a:r>
              <a:rPr lang="en-SG" sz="1900" i="1" dirty="0">
                <a:solidFill>
                  <a:srgbClr val="0070C0"/>
                </a:solidFill>
              </a:rPr>
              <a:t> LED </a:t>
            </a:r>
            <a:r>
              <a:rPr lang="en-SG" sz="1900" i="1" dirty="0" err="1">
                <a:solidFill>
                  <a:srgbClr val="0070C0"/>
                </a:solidFill>
              </a:rPr>
              <a:t>nối</a:t>
            </a:r>
            <a:r>
              <a:rPr lang="en-SG" sz="1900" i="1" dirty="0">
                <a:solidFill>
                  <a:srgbClr val="0070C0"/>
                </a:solidFill>
              </a:rPr>
              <a:t> </a:t>
            </a:r>
            <a:r>
              <a:rPr lang="en-SG" sz="1900" i="1" dirty="0" err="1">
                <a:solidFill>
                  <a:srgbClr val="0070C0"/>
                </a:solidFill>
              </a:rPr>
              <a:t>với</a:t>
            </a:r>
            <a:r>
              <a:rPr lang="en-SG" sz="1900" i="1" dirty="0">
                <a:solidFill>
                  <a:srgbClr val="0070C0"/>
                </a:solidFill>
              </a:rPr>
              <a:t> </a:t>
            </a:r>
            <a:r>
              <a:rPr lang="en-SG" sz="1900" i="1" dirty="0" err="1">
                <a:solidFill>
                  <a:srgbClr val="0070C0"/>
                </a:solidFill>
              </a:rPr>
              <a:t>dây</a:t>
            </a:r>
            <a:r>
              <a:rPr lang="en-SG" sz="1900" i="1" dirty="0">
                <a:solidFill>
                  <a:srgbClr val="0070C0"/>
                </a:solidFill>
              </a:rPr>
              <a:t> </a:t>
            </a:r>
            <a:r>
              <a:rPr lang="en-SG" sz="1900" i="1" dirty="0" err="1">
                <a:solidFill>
                  <a:srgbClr val="0070C0"/>
                </a:solidFill>
              </a:rPr>
              <a:t>màu</a:t>
            </a:r>
            <a:r>
              <a:rPr lang="en-SG" sz="1900" i="1" dirty="0">
                <a:solidFill>
                  <a:srgbClr val="0070C0"/>
                </a:solidFill>
              </a:rPr>
              <a:t> </a:t>
            </a:r>
            <a:r>
              <a:rPr lang="en-SG" sz="1900" i="1" dirty="0" err="1">
                <a:solidFill>
                  <a:srgbClr val="0070C0"/>
                </a:solidFill>
              </a:rPr>
              <a:t>đỏ</a:t>
            </a:r>
            <a:r>
              <a:rPr lang="en-SG" sz="1900" i="1" dirty="0">
                <a:solidFill>
                  <a:srgbClr val="0070C0"/>
                </a:solidFill>
              </a:rPr>
              <a:t>, </a:t>
            </a:r>
            <a:r>
              <a:rPr lang="en-SG" sz="1900" i="1" dirty="0" err="1">
                <a:solidFill>
                  <a:srgbClr val="0070C0"/>
                </a:solidFill>
              </a:rPr>
              <a:t>chân</a:t>
            </a:r>
            <a:r>
              <a:rPr lang="en-SG" sz="1900" i="1" dirty="0">
                <a:solidFill>
                  <a:srgbClr val="0070C0"/>
                </a:solidFill>
              </a:rPr>
              <a:t> </a:t>
            </a:r>
            <a:r>
              <a:rPr lang="en-SG" sz="1900" i="1" dirty="0" err="1">
                <a:solidFill>
                  <a:srgbClr val="0070C0"/>
                </a:solidFill>
              </a:rPr>
              <a:t>ngắn</a:t>
            </a:r>
            <a:r>
              <a:rPr lang="en-SG" sz="1900" i="1" dirty="0">
                <a:solidFill>
                  <a:srgbClr val="0070C0"/>
                </a:solidFill>
              </a:rPr>
              <a:t> </a:t>
            </a:r>
            <a:r>
              <a:rPr lang="en-SG" sz="1900" i="1" dirty="0" err="1">
                <a:solidFill>
                  <a:srgbClr val="0070C0"/>
                </a:solidFill>
              </a:rPr>
              <a:t>của</a:t>
            </a:r>
            <a:r>
              <a:rPr lang="en-SG" sz="1900" i="1" dirty="0">
                <a:solidFill>
                  <a:srgbClr val="0070C0"/>
                </a:solidFill>
              </a:rPr>
              <a:t> </a:t>
            </a:r>
            <a:r>
              <a:rPr lang="en-SG" sz="1900" i="1" dirty="0" err="1">
                <a:solidFill>
                  <a:srgbClr val="0070C0"/>
                </a:solidFill>
              </a:rPr>
              <a:t>đèn</a:t>
            </a:r>
            <a:r>
              <a:rPr lang="en-SG" sz="1900" i="1" dirty="0">
                <a:solidFill>
                  <a:srgbClr val="0070C0"/>
                </a:solidFill>
              </a:rPr>
              <a:t> LED </a:t>
            </a:r>
            <a:r>
              <a:rPr lang="en-SG" sz="1900" i="1" dirty="0" err="1">
                <a:solidFill>
                  <a:srgbClr val="0070C0"/>
                </a:solidFill>
              </a:rPr>
              <a:t>nối</a:t>
            </a:r>
            <a:r>
              <a:rPr lang="en-SG" sz="1900" i="1" dirty="0">
                <a:solidFill>
                  <a:srgbClr val="0070C0"/>
                </a:solidFill>
              </a:rPr>
              <a:t> </a:t>
            </a:r>
            <a:r>
              <a:rPr lang="en-SG" sz="1900" i="1" dirty="0" err="1">
                <a:solidFill>
                  <a:srgbClr val="0070C0"/>
                </a:solidFill>
              </a:rPr>
              <a:t>với</a:t>
            </a:r>
            <a:r>
              <a:rPr lang="en-SG" sz="1900" i="1" dirty="0">
                <a:solidFill>
                  <a:srgbClr val="0070C0"/>
                </a:solidFill>
              </a:rPr>
              <a:t> </a:t>
            </a:r>
            <a:r>
              <a:rPr lang="en-SG" sz="1900" i="1" dirty="0" err="1">
                <a:solidFill>
                  <a:srgbClr val="0070C0"/>
                </a:solidFill>
              </a:rPr>
              <a:t>dây</a:t>
            </a:r>
            <a:r>
              <a:rPr lang="en-SG" sz="1900" i="1" dirty="0">
                <a:solidFill>
                  <a:srgbClr val="0070C0"/>
                </a:solidFill>
              </a:rPr>
              <a:t> </a:t>
            </a:r>
            <a:r>
              <a:rPr lang="en-SG" sz="1900" i="1" dirty="0" err="1">
                <a:solidFill>
                  <a:srgbClr val="0070C0"/>
                </a:solidFill>
              </a:rPr>
              <a:t>màu</a:t>
            </a:r>
            <a:r>
              <a:rPr lang="en-SG" sz="1900" i="1" dirty="0">
                <a:solidFill>
                  <a:srgbClr val="0070C0"/>
                </a:solidFill>
              </a:rPr>
              <a:t> </a:t>
            </a:r>
            <a:r>
              <a:rPr lang="en-SG" sz="1900" i="1" dirty="0" err="1">
                <a:solidFill>
                  <a:srgbClr val="0070C0"/>
                </a:solidFill>
              </a:rPr>
              <a:t>đen</a:t>
            </a:r>
            <a:r>
              <a:rPr lang="en-SG" sz="1900" i="1" dirty="0">
                <a:solidFill>
                  <a:srgbClr val="0070C0"/>
                </a:solidFill>
              </a:rPr>
              <a:t>.</a:t>
            </a:r>
            <a:r>
              <a:rPr lang="en-VN" sz="1900" i="1" dirty="0">
                <a:solidFill>
                  <a:srgbClr val="0070C0"/>
                </a:solidFill>
              </a:rPr>
              <a:t> </a:t>
            </a:r>
            <a:endParaRPr lang="en-VN" sz="1900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collage of images of a sun and a green and yellow light&#10;&#10;Description automatically generated">
            <a:extLst>
              <a:ext uri="{FF2B5EF4-FFF2-40B4-BE49-F238E27FC236}">
                <a16:creationId xmlns:a16="http://schemas.microsoft.com/office/drawing/2014/main" id="{D5198758-7AD2-9AD6-01EE-10A73A8AF9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68976"/>
          <a:stretch/>
        </p:blipFill>
        <p:spPr>
          <a:xfrm>
            <a:off x="5883135" y="1634594"/>
            <a:ext cx="3260865" cy="231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3929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drape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0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0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" name="Table 62">
            <a:extLst>
              <a:ext uri="{FF2B5EF4-FFF2-40B4-BE49-F238E27FC236}">
                <a16:creationId xmlns:a16="http://schemas.microsoft.com/office/drawing/2014/main" id="{BB54E3F9-B343-9FDB-0364-E9C4AE1559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1729954"/>
              </p:ext>
            </p:extLst>
          </p:nvPr>
        </p:nvGraphicFramePr>
        <p:xfrm>
          <a:off x="0" y="0"/>
          <a:ext cx="9144000" cy="5143500"/>
        </p:xfrm>
        <a:graphic>
          <a:graphicData uri="http://schemas.openxmlformats.org/drawingml/2006/table">
            <a:tbl>
              <a:tblPr firstRow="1" firstCol="1" bandRow="1"/>
              <a:tblGrid>
                <a:gridCol w="1041991">
                  <a:extLst>
                    <a:ext uri="{9D8B030D-6E8A-4147-A177-3AD203B41FA5}">
                      <a16:colId xmlns:a16="http://schemas.microsoft.com/office/drawing/2014/main" val="1304882961"/>
                    </a:ext>
                  </a:extLst>
                </a:gridCol>
                <a:gridCol w="4067891">
                  <a:extLst>
                    <a:ext uri="{9D8B030D-6E8A-4147-A177-3AD203B41FA5}">
                      <a16:colId xmlns:a16="http://schemas.microsoft.com/office/drawing/2014/main" val="2710500909"/>
                    </a:ext>
                  </a:extLst>
                </a:gridCol>
                <a:gridCol w="4034118">
                  <a:extLst>
                    <a:ext uri="{9D8B030D-6E8A-4147-A177-3AD203B41FA5}">
                      <a16:colId xmlns:a16="http://schemas.microsoft.com/office/drawing/2014/main" val="15744497"/>
                    </a:ext>
                  </a:extLst>
                </a:gridCol>
              </a:tblGrid>
              <a:tr h="53267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SG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TT</a:t>
                      </a:r>
                      <a:endParaRPr lang="en-VN" sz="2000" b="1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SG" sz="2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Mô</a:t>
                      </a:r>
                      <a:r>
                        <a:rPr lang="en-SG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SG" sz="2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tả</a:t>
                      </a:r>
                      <a:endParaRPr lang="en-VN" sz="2000" b="1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SG" sz="2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SG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SG" sz="2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minh</a:t>
                      </a:r>
                      <a:r>
                        <a:rPr lang="en-SG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SG" sz="20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họa</a:t>
                      </a:r>
                      <a:endParaRPr lang="en-VN" sz="2000" b="1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2169778"/>
                  </a:ext>
                </a:extLst>
              </a:tr>
              <a:tr h="461082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SG" sz="2000" b="0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Bước</a:t>
                      </a:r>
                      <a:r>
                        <a:rPr lang="en-SG" sz="2000" b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</a:t>
                      </a:r>
                      <a:endParaRPr lang="en-VN" sz="2000" b="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E7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SG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VN" sz="16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E7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en-SG" sz="16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E74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7059274"/>
                  </a:ext>
                </a:extLst>
              </a:tr>
            </a:tbl>
          </a:graphicData>
        </a:graphic>
      </p:graphicFrame>
      <p:sp>
        <p:nvSpPr>
          <p:cNvPr id="1024" name="TextBox 1023">
            <a:extLst>
              <a:ext uri="{FF2B5EF4-FFF2-40B4-BE49-F238E27FC236}">
                <a16:creationId xmlns:a16="http://schemas.microsoft.com/office/drawing/2014/main" id="{576E33B7-EBE0-C2BA-0970-EA0BD9234484}"/>
              </a:ext>
            </a:extLst>
          </p:cNvPr>
          <p:cNvSpPr txBox="1"/>
          <p:nvPr/>
        </p:nvSpPr>
        <p:spPr>
          <a:xfrm>
            <a:off x="1107072" y="704563"/>
            <a:ext cx="3787657" cy="4190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SG" sz="2000" b="1" i="1" dirty="0" err="1"/>
              <a:t>Kiểm</a:t>
            </a:r>
            <a:r>
              <a:rPr lang="en-SG" sz="2000" b="1" i="1" dirty="0"/>
              <a:t> </a:t>
            </a:r>
            <a:r>
              <a:rPr lang="en-SG" sz="2000" b="1" i="1" dirty="0" err="1"/>
              <a:t>tra</a:t>
            </a:r>
            <a:r>
              <a:rPr lang="en-SG" sz="2000" b="1" i="1" dirty="0"/>
              <a:t> </a:t>
            </a:r>
            <a:r>
              <a:rPr lang="en-SG" sz="2000" b="1" i="1" dirty="0" err="1"/>
              <a:t>hoạt</a:t>
            </a:r>
            <a:r>
              <a:rPr lang="en-SG" sz="2000" b="1" i="1" dirty="0"/>
              <a:t> </a:t>
            </a:r>
            <a:r>
              <a:rPr lang="en-SG" sz="2000" b="1" i="1" dirty="0" err="1"/>
              <a:t>động</a:t>
            </a:r>
            <a:r>
              <a:rPr lang="en-SG" sz="2000" b="1" i="1" dirty="0"/>
              <a:t> </a:t>
            </a:r>
            <a:r>
              <a:rPr lang="en-SG" sz="2000" b="1" i="1" dirty="0" err="1"/>
              <a:t>của</a:t>
            </a:r>
            <a:r>
              <a:rPr lang="en-SG" sz="2000" b="1" i="1" dirty="0"/>
              <a:t> </a:t>
            </a:r>
            <a:r>
              <a:rPr lang="en-SG" sz="2000" b="1" i="1" dirty="0" err="1"/>
              <a:t>mô</a:t>
            </a:r>
            <a:r>
              <a:rPr lang="en-SG" sz="2000" b="1" i="1" dirty="0"/>
              <a:t> </a:t>
            </a:r>
            <a:r>
              <a:rPr lang="en-SG" sz="2000" b="1" i="1" dirty="0" err="1"/>
              <a:t>hình</a:t>
            </a:r>
            <a:r>
              <a:rPr lang="en-SG" sz="2000" b="1" i="1" dirty="0"/>
              <a:t>:</a:t>
            </a:r>
            <a:endParaRPr lang="en-VN" sz="2000" dirty="0"/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SG" sz="2000" dirty="0" err="1"/>
              <a:t>Các</a:t>
            </a:r>
            <a:r>
              <a:rPr lang="en-SG" sz="2000" dirty="0"/>
              <a:t> </a:t>
            </a:r>
            <a:r>
              <a:rPr lang="en-SG" sz="2000" dirty="0" err="1"/>
              <a:t>bộ</a:t>
            </a:r>
            <a:r>
              <a:rPr lang="en-SG" sz="2000" dirty="0"/>
              <a:t> </a:t>
            </a:r>
            <a:r>
              <a:rPr lang="en-SG" sz="2000" dirty="0" err="1"/>
              <a:t>phận</a:t>
            </a:r>
            <a:r>
              <a:rPr lang="en-SG" sz="2000" dirty="0"/>
              <a:t> </a:t>
            </a:r>
            <a:r>
              <a:rPr lang="en-SG" sz="2000" dirty="0" err="1"/>
              <a:t>được</a:t>
            </a:r>
            <a:r>
              <a:rPr lang="en-SG" sz="2000" dirty="0"/>
              <a:t> </a:t>
            </a:r>
            <a:r>
              <a:rPr lang="en-SG" sz="2000" dirty="0" err="1"/>
              <a:t>lắp</a:t>
            </a:r>
            <a:r>
              <a:rPr lang="en-SG" sz="2000" dirty="0"/>
              <a:t> </a:t>
            </a:r>
            <a:r>
              <a:rPr lang="en-SG" sz="2000" dirty="0" err="1"/>
              <a:t>đầy</a:t>
            </a:r>
            <a:r>
              <a:rPr lang="en-SG" sz="2000" dirty="0"/>
              <a:t> </a:t>
            </a:r>
            <a:r>
              <a:rPr lang="en-SG" sz="2000" dirty="0" err="1"/>
              <a:t>đủ</a:t>
            </a:r>
            <a:r>
              <a:rPr lang="en-SG" sz="2000" dirty="0"/>
              <a:t>, </a:t>
            </a:r>
            <a:r>
              <a:rPr lang="en-SG" sz="2000" dirty="0" err="1"/>
              <a:t>đúng</a:t>
            </a:r>
            <a:r>
              <a:rPr lang="en-SG" sz="2000" dirty="0"/>
              <a:t> </a:t>
            </a:r>
            <a:r>
              <a:rPr lang="en-SG" sz="2000" dirty="0" err="1"/>
              <a:t>vị</a:t>
            </a:r>
            <a:r>
              <a:rPr lang="en-SG" sz="2000" dirty="0"/>
              <a:t> </a:t>
            </a:r>
            <a:r>
              <a:rPr lang="en-SG" sz="2000" dirty="0" err="1"/>
              <a:t>trí</a:t>
            </a:r>
            <a:r>
              <a:rPr lang="en-SG" sz="2000" dirty="0"/>
              <a:t>, </a:t>
            </a:r>
            <a:r>
              <a:rPr lang="en-SG" sz="2000" dirty="0" err="1"/>
              <a:t>chắc</a:t>
            </a:r>
            <a:r>
              <a:rPr lang="en-SG" sz="2000" dirty="0"/>
              <a:t> </a:t>
            </a:r>
            <a:r>
              <a:rPr lang="en-SG" sz="2000" dirty="0" err="1"/>
              <a:t>chắn</a:t>
            </a:r>
            <a:r>
              <a:rPr lang="en-SG" sz="2000" dirty="0"/>
              <a:t>.</a:t>
            </a:r>
            <a:endParaRPr lang="en-VN" sz="2000" dirty="0"/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SG" sz="2000" dirty="0" err="1"/>
              <a:t>Đèn</a:t>
            </a:r>
            <a:r>
              <a:rPr lang="en-SG" sz="2000" dirty="0"/>
              <a:t> LED </a:t>
            </a:r>
            <a:r>
              <a:rPr lang="en-SG" sz="2000" dirty="0" err="1"/>
              <a:t>phát</a:t>
            </a:r>
            <a:r>
              <a:rPr lang="en-SG" sz="2000" dirty="0"/>
              <a:t> </a:t>
            </a:r>
            <a:r>
              <a:rPr lang="en-SG" sz="2000" dirty="0" err="1"/>
              <a:t>sáng</a:t>
            </a:r>
            <a:r>
              <a:rPr lang="en-SG" sz="2000" dirty="0"/>
              <a:t> </a:t>
            </a:r>
            <a:r>
              <a:rPr lang="en-SG" sz="2000" dirty="0" err="1"/>
              <a:t>khi</a:t>
            </a:r>
            <a:r>
              <a:rPr lang="en-SG" sz="2000" dirty="0"/>
              <a:t> </a:t>
            </a:r>
            <a:r>
              <a:rPr lang="en-SG" sz="2000" dirty="0" err="1"/>
              <a:t>có</a:t>
            </a:r>
            <a:r>
              <a:rPr lang="en-SG" sz="2000" dirty="0"/>
              <a:t> </a:t>
            </a:r>
            <a:r>
              <a:rPr lang="en-SG" sz="2000" dirty="0" err="1"/>
              <a:t>ánh</a:t>
            </a:r>
            <a:r>
              <a:rPr lang="en-SG" sz="2000" dirty="0"/>
              <a:t> </a:t>
            </a:r>
            <a:r>
              <a:rPr lang="en-SG" sz="2000" dirty="0" err="1"/>
              <a:t>sáng</a:t>
            </a:r>
            <a:r>
              <a:rPr lang="en-SG" sz="2000" dirty="0"/>
              <a:t> </a:t>
            </a:r>
            <a:r>
              <a:rPr lang="en-SG" sz="2000" dirty="0" err="1"/>
              <a:t>chiếu</a:t>
            </a:r>
            <a:r>
              <a:rPr lang="en-SG" sz="2000" dirty="0"/>
              <a:t> </a:t>
            </a:r>
            <a:r>
              <a:rPr lang="en-SG" sz="2000" dirty="0" err="1"/>
              <a:t>vào</a:t>
            </a:r>
            <a:r>
              <a:rPr lang="en-SG" sz="2000" dirty="0"/>
              <a:t> </a:t>
            </a:r>
            <a:r>
              <a:rPr lang="en-SG" sz="2000" dirty="0" err="1"/>
              <a:t>tẩm</a:t>
            </a:r>
            <a:r>
              <a:rPr lang="en-SG" sz="2000" dirty="0"/>
              <a:t> pin.</a:t>
            </a:r>
            <a:endParaRPr lang="en-VN" sz="2000" dirty="0"/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SG" sz="2000" dirty="0" err="1"/>
              <a:t>Độ</a:t>
            </a:r>
            <a:r>
              <a:rPr lang="en-SG" sz="2000" dirty="0"/>
              <a:t> </a:t>
            </a:r>
            <a:r>
              <a:rPr lang="en-SG" sz="2000" dirty="0" err="1"/>
              <a:t>sáng</a:t>
            </a:r>
            <a:r>
              <a:rPr lang="en-SG" sz="2000" dirty="0"/>
              <a:t> </a:t>
            </a:r>
            <a:r>
              <a:rPr lang="en-SG" sz="2000" dirty="0" err="1"/>
              <a:t>của</a:t>
            </a:r>
            <a:r>
              <a:rPr lang="en-SG" sz="2000" dirty="0"/>
              <a:t> </a:t>
            </a:r>
            <a:r>
              <a:rPr lang="en-SG" sz="2000" dirty="0" err="1"/>
              <a:t>đèn</a:t>
            </a:r>
            <a:r>
              <a:rPr lang="en-SG" sz="2000" dirty="0"/>
              <a:t> LED </a:t>
            </a:r>
            <a:r>
              <a:rPr lang="en-SG" sz="2000" dirty="0" err="1"/>
              <a:t>thay</a:t>
            </a:r>
            <a:r>
              <a:rPr lang="en-SG" sz="2000" dirty="0"/>
              <a:t> </a:t>
            </a:r>
            <a:r>
              <a:rPr lang="en-SG" sz="2000" dirty="0" err="1"/>
              <a:t>đổi</a:t>
            </a:r>
            <a:r>
              <a:rPr lang="en-SG" sz="2000" dirty="0"/>
              <a:t> </a:t>
            </a:r>
            <a:r>
              <a:rPr lang="en-SG" sz="2000" dirty="0" err="1"/>
              <a:t>khi</a:t>
            </a:r>
            <a:r>
              <a:rPr lang="en-SG" sz="2000" dirty="0"/>
              <a:t> </a:t>
            </a:r>
            <a:r>
              <a:rPr lang="en-SG" sz="2000" dirty="0" err="1"/>
              <a:t>độ</a:t>
            </a:r>
            <a:r>
              <a:rPr lang="en-SG" sz="2000" dirty="0"/>
              <a:t> </a:t>
            </a:r>
            <a:r>
              <a:rPr lang="en-SG" sz="2000" dirty="0" err="1"/>
              <a:t>sáng</a:t>
            </a:r>
            <a:r>
              <a:rPr lang="en-SG" sz="2000" dirty="0"/>
              <a:t> </a:t>
            </a:r>
            <a:r>
              <a:rPr lang="en-SG" sz="2000" dirty="0" err="1"/>
              <a:t>chiếu</a:t>
            </a:r>
            <a:r>
              <a:rPr lang="en-SG" sz="2000" dirty="0"/>
              <a:t> </a:t>
            </a:r>
            <a:r>
              <a:rPr lang="en-SG" sz="2000" dirty="0" err="1"/>
              <a:t>vào</a:t>
            </a:r>
            <a:r>
              <a:rPr lang="en-SG" sz="2000" dirty="0"/>
              <a:t> </a:t>
            </a:r>
            <a:r>
              <a:rPr lang="en-SG" sz="2000" dirty="0" err="1"/>
              <a:t>tấm</a:t>
            </a:r>
            <a:r>
              <a:rPr lang="en-SG" sz="2000" dirty="0"/>
              <a:t> pin </a:t>
            </a:r>
            <a:r>
              <a:rPr lang="en-SG" sz="2000" dirty="0" err="1"/>
              <a:t>thay</a:t>
            </a:r>
            <a:r>
              <a:rPr lang="en-SG" sz="2000" dirty="0"/>
              <a:t> </a:t>
            </a:r>
            <a:r>
              <a:rPr lang="en-SG" sz="2000" dirty="0" err="1"/>
              <a:t>đổi</a:t>
            </a:r>
            <a:r>
              <a:rPr lang="en-SG" sz="2000" dirty="0"/>
              <a:t>.</a:t>
            </a:r>
            <a:r>
              <a:rPr lang="en-VN" sz="2000" dirty="0"/>
              <a:t> </a:t>
            </a:r>
            <a:endParaRPr lang="en-VN" sz="2000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collage of images of a sun and a green and yellow light&#10;&#10;Description automatically generated">
            <a:extLst>
              <a:ext uri="{FF2B5EF4-FFF2-40B4-BE49-F238E27FC236}">
                <a16:creationId xmlns:a16="http://schemas.microsoft.com/office/drawing/2014/main" id="{3B180E80-10B4-6C03-BF1D-7231612A93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t="47545"/>
          <a:stretch/>
        </p:blipFill>
        <p:spPr>
          <a:xfrm>
            <a:off x="5307825" y="625741"/>
            <a:ext cx="3634157" cy="435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6183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drape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0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0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6" name="Google Shape;1296;p40"/>
          <p:cNvGrpSpPr/>
          <p:nvPr/>
        </p:nvGrpSpPr>
        <p:grpSpPr>
          <a:xfrm>
            <a:off x="688046" y="4464978"/>
            <a:ext cx="499500" cy="291325"/>
            <a:chOff x="6432425" y="3554250"/>
            <a:chExt cx="499500" cy="291325"/>
          </a:xfrm>
        </p:grpSpPr>
        <p:sp>
          <p:nvSpPr>
            <p:cNvPr id="1297" name="Google Shape;1297;p40"/>
            <p:cNvSpPr/>
            <p:nvPr/>
          </p:nvSpPr>
          <p:spPr>
            <a:xfrm>
              <a:off x="6432425" y="3554250"/>
              <a:ext cx="499500" cy="291325"/>
            </a:xfrm>
            <a:custGeom>
              <a:avLst/>
              <a:gdLst/>
              <a:ahLst/>
              <a:cxnLst/>
              <a:rect l="l" t="t" r="r" b="b"/>
              <a:pathLst>
                <a:path w="19980" h="11653" extrusionOk="0">
                  <a:moveTo>
                    <a:pt x="16277" y="0"/>
                  </a:moveTo>
                  <a:cubicBezTo>
                    <a:pt x="15819" y="0"/>
                    <a:pt x="15346" y="34"/>
                    <a:pt x="14878" y="117"/>
                  </a:cubicBezTo>
                  <a:lnTo>
                    <a:pt x="15055" y="1714"/>
                  </a:lnTo>
                  <a:lnTo>
                    <a:pt x="14079" y="443"/>
                  </a:lnTo>
                  <a:lnTo>
                    <a:pt x="10382" y="2217"/>
                  </a:lnTo>
                  <a:lnTo>
                    <a:pt x="10767" y="3933"/>
                  </a:lnTo>
                  <a:lnTo>
                    <a:pt x="9051" y="2912"/>
                  </a:lnTo>
                  <a:lnTo>
                    <a:pt x="6005" y="4761"/>
                  </a:lnTo>
                  <a:lnTo>
                    <a:pt x="6626" y="6329"/>
                  </a:lnTo>
                  <a:lnTo>
                    <a:pt x="4674" y="4850"/>
                  </a:lnTo>
                  <a:cubicBezTo>
                    <a:pt x="4674" y="4850"/>
                    <a:pt x="917" y="7526"/>
                    <a:pt x="0" y="11653"/>
                  </a:cubicBezTo>
                  <a:cubicBezTo>
                    <a:pt x="0" y="11653"/>
                    <a:pt x="9332" y="11002"/>
                    <a:pt x="13576" y="7615"/>
                  </a:cubicBezTo>
                  <a:lnTo>
                    <a:pt x="12630" y="6447"/>
                  </a:lnTo>
                  <a:lnTo>
                    <a:pt x="14848" y="6713"/>
                  </a:lnTo>
                  <a:lnTo>
                    <a:pt x="17348" y="4702"/>
                  </a:lnTo>
                  <a:lnTo>
                    <a:pt x="15795" y="3622"/>
                  </a:lnTo>
                  <a:lnTo>
                    <a:pt x="17495" y="4066"/>
                  </a:lnTo>
                  <a:cubicBezTo>
                    <a:pt x="17495" y="4066"/>
                    <a:pt x="19093" y="2232"/>
                    <a:pt x="19980" y="635"/>
                  </a:cubicBezTo>
                  <a:cubicBezTo>
                    <a:pt x="19980" y="635"/>
                    <a:pt x="18262" y="0"/>
                    <a:pt x="16277" y="0"/>
                  </a:cubicBezTo>
                  <a:close/>
                </a:path>
              </a:pathLst>
            </a:custGeom>
            <a:solidFill>
              <a:srgbClr val="9AD6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40"/>
            <p:cNvSpPr/>
            <p:nvPr/>
          </p:nvSpPr>
          <p:spPr>
            <a:xfrm>
              <a:off x="6467550" y="3588975"/>
              <a:ext cx="417800" cy="231450"/>
            </a:xfrm>
            <a:custGeom>
              <a:avLst/>
              <a:gdLst/>
              <a:ahLst/>
              <a:cxnLst/>
              <a:rect l="l" t="t" r="r" b="b"/>
              <a:pathLst>
                <a:path w="16712" h="9258" fill="none" extrusionOk="0">
                  <a:moveTo>
                    <a:pt x="0" y="9258"/>
                  </a:moveTo>
                  <a:cubicBezTo>
                    <a:pt x="0" y="9258"/>
                    <a:pt x="3032" y="6833"/>
                    <a:pt x="5309" y="5990"/>
                  </a:cubicBezTo>
                  <a:cubicBezTo>
                    <a:pt x="7587" y="5161"/>
                    <a:pt x="11713" y="3594"/>
                    <a:pt x="13724" y="1790"/>
                  </a:cubicBezTo>
                  <a:cubicBezTo>
                    <a:pt x="15721" y="0"/>
                    <a:pt x="16712" y="15"/>
                    <a:pt x="16712" y="15"/>
                  </a:cubicBez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40"/>
            <p:cNvSpPr/>
            <p:nvPr/>
          </p:nvSpPr>
          <p:spPr>
            <a:xfrm>
              <a:off x="6500450" y="3750900"/>
              <a:ext cx="60275" cy="49575"/>
            </a:xfrm>
            <a:custGeom>
              <a:avLst/>
              <a:gdLst/>
              <a:ahLst/>
              <a:cxnLst/>
              <a:rect l="l" t="t" r="r" b="b"/>
              <a:pathLst>
                <a:path w="2411" h="1983" fill="none" extrusionOk="0">
                  <a:moveTo>
                    <a:pt x="2411" y="1982"/>
                  </a:moveTo>
                  <a:lnTo>
                    <a:pt x="0" y="1805"/>
                  </a:lnTo>
                  <a:lnTo>
                    <a:pt x="444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40"/>
            <p:cNvSpPr/>
            <p:nvPr/>
          </p:nvSpPr>
          <p:spPr>
            <a:xfrm>
              <a:off x="6555175" y="3717625"/>
              <a:ext cx="94300" cy="58825"/>
            </a:xfrm>
            <a:custGeom>
              <a:avLst/>
              <a:gdLst/>
              <a:ahLst/>
              <a:cxnLst/>
              <a:rect l="l" t="t" r="r" b="b"/>
              <a:pathLst>
                <a:path w="3772" h="2353" fill="none" extrusionOk="0">
                  <a:moveTo>
                    <a:pt x="3771" y="2352"/>
                  </a:moveTo>
                  <a:lnTo>
                    <a:pt x="0" y="1716"/>
                  </a:lnTo>
                  <a:lnTo>
                    <a:pt x="355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40"/>
            <p:cNvSpPr/>
            <p:nvPr/>
          </p:nvSpPr>
          <p:spPr>
            <a:xfrm>
              <a:off x="6634275" y="3676225"/>
              <a:ext cx="79900" cy="61400"/>
            </a:xfrm>
            <a:custGeom>
              <a:avLst/>
              <a:gdLst/>
              <a:ahLst/>
              <a:cxnLst/>
              <a:rect l="l" t="t" r="r" b="b"/>
              <a:pathLst>
                <a:path w="3196" h="2456" fill="none" extrusionOk="0">
                  <a:moveTo>
                    <a:pt x="3195" y="2455"/>
                  </a:moveTo>
                  <a:lnTo>
                    <a:pt x="1" y="1938"/>
                  </a:lnTo>
                  <a:lnTo>
                    <a:pt x="666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40"/>
            <p:cNvSpPr/>
            <p:nvPr/>
          </p:nvSpPr>
          <p:spPr>
            <a:xfrm>
              <a:off x="6708600" y="3652175"/>
              <a:ext cx="55125" cy="44775"/>
            </a:xfrm>
            <a:custGeom>
              <a:avLst/>
              <a:gdLst/>
              <a:ahLst/>
              <a:cxnLst/>
              <a:rect l="l" t="t" r="r" b="b"/>
              <a:pathLst>
                <a:path w="2205" h="1791" fill="none" extrusionOk="0">
                  <a:moveTo>
                    <a:pt x="2204" y="1790"/>
                  </a:moveTo>
                  <a:lnTo>
                    <a:pt x="1" y="1716"/>
                  </a:lnTo>
                  <a:lnTo>
                    <a:pt x="740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40"/>
            <p:cNvSpPr/>
            <p:nvPr/>
          </p:nvSpPr>
          <p:spPr>
            <a:xfrm>
              <a:off x="6765175" y="3613375"/>
              <a:ext cx="52900" cy="57325"/>
            </a:xfrm>
            <a:custGeom>
              <a:avLst/>
              <a:gdLst/>
              <a:ahLst/>
              <a:cxnLst/>
              <a:rect l="l" t="t" r="r" b="b"/>
              <a:pathLst>
                <a:path w="2116" h="2293" fill="none" extrusionOk="0">
                  <a:moveTo>
                    <a:pt x="2115" y="2292"/>
                  </a:moveTo>
                  <a:lnTo>
                    <a:pt x="0" y="2100"/>
                  </a:lnTo>
                  <a:lnTo>
                    <a:pt x="252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40"/>
            <p:cNvSpPr/>
            <p:nvPr/>
          </p:nvSpPr>
          <p:spPr>
            <a:xfrm>
              <a:off x="6822475" y="3574925"/>
              <a:ext cx="42550" cy="52150"/>
            </a:xfrm>
            <a:custGeom>
              <a:avLst/>
              <a:gdLst/>
              <a:ahLst/>
              <a:cxnLst/>
              <a:rect l="l" t="t" r="r" b="b"/>
              <a:pathLst>
                <a:path w="1702" h="2086" fill="none" extrusionOk="0">
                  <a:moveTo>
                    <a:pt x="1701" y="2085"/>
                  </a:moveTo>
                  <a:lnTo>
                    <a:pt x="0" y="1952"/>
                  </a:lnTo>
                  <a:lnTo>
                    <a:pt x="873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5" name="Google Shape;1305;p40"/>
          <p:cNvGrpSpPr/>
          <p:nvPr/>
        </p:nvGrpSpPr>
        <p:grpSpPr>
          <a:xfrm>
            <a:off x="146125" y="4673425"/>
            <a:ext cx="9067377" cy="85125"/>
            <a:chOff x="0" y="4675850"/>
            <a:chExt cx="9067377" cy="85125"/>
          </a:xfrm>
        </p:grpSpPr>
        <p:sp>
          <p:nvSpPr>
            <p:cNvPr id="1306" name="Google Shape;1306;p40"/>
            <p:cNvSpPr/>
            <p:nvPr/>
          </p:nvSpPr>
          <p:spPr>
            <a:xfrm flipH="1">
              <a:off x="5762748" y="4675850"/>
              <a:ext cx="3304628" cy="84052"/>
            </a:xfrm>
            <a:custGeom>
              <a:avLst/>
              <a:gdLst/>
              <a:ahLst/>
              <a:cxnLst/>
              <a:rect l="l" t="t" r="r" b="b"/>
              <a:pathLst>
                <a:path w="79875" h="2328" extrusionOk="0">
                  <a:moveTo>
                    <a:pt x="2331" y="1"/>
                  </a:moveTo>
                  <a:cubicBezTo>
                    <a:pt x="1885" y="1"/>
                    <a:pt x="1439" y="20"/>
                    <a:pt x="991" y="65"/>
                  </a:cubicBezTo>
                  <a:cubicBezTo>
                    <a:pt x="0" y="169"/>
                    <a:pt x="15" y="1603"/>
                    <a:pt x="1006" y="1677"/>
                  </a:cubicBezTo>
                  <a:cubicBezTo>
                    <a:pt x="3757" y="1855"/>
                    <a:pt x="6478" y="2165"/>
                    <a:pt x="9228" y="2209"/>
                  </a:cubicBezTo>
                  <a:cubicBezTo>
                    <a:pt x="11743" y="2254"/>
                    <a:pt x="14257" y="2254"/>
                    <a:pt x="16771" y="2269"/>
                  </a:cubicBezTo>
                  <a:cubicBezTo>
                    <a:pt x="21917" y="2298"/>
                    <a:pt x="27049" y="2283"/>
                    <a:pt x="32196" y="2298"/>
                  </a:cubicBezTo>
                  <a:cubicBezTo>
                    <a:pt x="42459" y="2298"/>
                    <a:pt x="52737" y="2313"/>
                    <a:pt x="63015" y="2313"/>
                  </a:cubicBezTo>
                  <a:cubicBezTo>
                    <a:pt x="68635" y="2313"/>
                    <a:pt x="74255" y="2313"/>
                    <a:pt x="79875" y="2328"/>
                  </a:cubicBezTo>
                  <a:lnTo>
                    <a:pt x="79875" y="524"/>
                  </a:lnTo>
                  <a:cubicBezTo>
                    <a:pt x="65234" y="538"/>
                    <a:pt x="50593" y="538"/>
                    <a:pt x="35967" y="553"/>
                  </a:cubicBezTo>
                  <a:cubicBezTo>
                    <a:pt x="33083" y="553"/>
                    <a:pt x="30199" y="549"/>
                    <a:pt x="27315" y="549"/>
                  </a:cubicBezTo>
                  <a:cubicBezTo>
                    <a:pt x="24431" y="549"/>
                    <a:pt x="21548" y="553"/>
                    <a:pt x="18664" y="568"/>
                  </a:cubicBezTo>
                  <a:cubicBezTo>
                    <a:pt x="15839" y="583"/>
                    <a:pt x="13000" y="568"/>
                    <a:pt x="10175" y="612"/>
                  </a:cubicBezTo>
                  <a:cubicBezTo>
                    <a:pt x="10078" y="614"/>
                    <a:pt x="9982" y="615"/>
                    <a:pt x="9885" y="615"/>
                  </a:cubicBezTo>
                  <a:cubicBezTo>
                    <a:pt x="7356" y="615"/>
                    <a:pt x="4854" y="1"/>
                    <a:pt x="2331" y="1"/>
                  </a:cubicBezTo>
                  <a:close/>
                </a:path>
              </a:pathLst>
            </a:custGeom>
            <a:solidFill>
              <a:srgbClr val="BA8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40"/>
            <p:cNvSpPr/>
            <p:nvPr/>
          </p:nvSpPr>
          <p:spPr>
            <a:xfrm>
              <a:off x="0" y="4693101"/>
              <a:ext cx="2980136" cy="66802"/>
            </a:xfrm>
            <a:custGeom>
              <a:avLst/>
              <a:gdLst/>
              <a:ahLst/>
              <a:cxnLst/>
              <a:rect l="l" t="t" r="r" b="b"/>
              <a:pathLst>
                <a:path w="79875" h="2328" extrusionOk="0">
                  <a:moveTo>
                    <a:pt x="2331" y="1"/>
                  </a:moveTo>
                  <a:cubicBezTo>
                    <a:pt x="1885" y="1"/>
                    <a:pt x="1439" y="20"/>
                    <a:pt x="991" y="65"/>
                  </a:cubicBezTo>
                  <a:cubicBezTo>
                    <a:pt x="0" y="169"/>
                    <a:pt x="15" y="1603"/>
                    <a:pt x="1006" y="1677"/>
                  </a:cubicBezTo>
                  <a:cubicBezTo>
                    <a:pt x="3757" y="1855"/>
                    <a:pt x="6478" y="2165"/>
                    <a:pt x="9228" y="2209"/>
                  </a:cubicBezTo>
                  <a:cubicBezTo>
                    <a:pt x="11743" y="2254"/>
                    <a:pt x="14257" y="2254"/>
                    <a:pt x="16771" y="2269"/>
                  </a:cubicBezTo>
                  <a:cubicBezTo>
                    <a:pt x="21917" y="2298"/>
                    <a:pt x="27049" y="2283"/>
                    <a:pt x="32196" y="2298"/>
                  </a:cubicBezTo>
                  <a:cubicBezTo>
                    <a:pt x="42459" y="2298"/>
                    <a:pt x="52737" y="2313"/>
                    <a:pt x="63015" y="2313"/>
                  </a:cubicBezTo>
                  <a:cubicBezTo>
                    <a:pt x="68635" y="2313"/>
                    <a:pt x="74255" y="2313"/>
                    <a:pt x="79875" y="2328"/>
                  </a:cubicBezTo>
                  <a:lnTo>
                    <a:pt x="79875" y="524"/>
                  </a:lnTo>
                  <a:cubicBezTo>
                    <a:pt x="65234" y="538"/>
                    <a:pt x="50593" y="538"/>
                    <a:pt x="35967" y="553"/>
                  </a:cubicBezTo>
                  <a:cubicBezTo>
                    <a:pt x="33083" y="553"/>
                    <a:pt x="30199" y="549"/>
                    <a:pt x="27315" y="549"/>
                  </a:cubicBezTo>
                  <a:cubicBezTo>
                    <a:pt x="24431" y="549"/>
                    <a:pt x="21548" y="553"/>
                    <a:pt x="18664" y="568"/>
                  </a:cubicBezTo>
                  <a:cubicBezTo>
                    <a:pt x="15839" y="583"/>
                    <a:pt x="13000" y="568"/>
                    <a:pt x="10175" y="612"/>
                  </a:cubicBezTo>
                  <a:cubicBezTo>
                    <a:pt x="10078" y="614"/>
                    <a:pt x="9982" y="615"/>
                    <a:pt x="9885" y="615"/>
                  </a:cubicBezTo>
                  <a:cubicBezTo>
                    <a:pt x="7356" y="615"/>
                    <a:pt x="4854" y="1"/>
                    <a:pt x="2331" y="1"/>
                  </a:cubicBezTo>
                  <a:close/>
                </a:path>
              </a:pathLst>
            </a:custGeom>
            <a:solidFill>
              <a:srgbClr val="BA8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40"/>
            <p:cNvSpPr/>
            <p:nvPr/>
          </p:nvSpPr>
          <p:spPr>
            <a:xfrm flipH="1">
              <a:off x="2921181" y="4694185"/>
              <a:ext cx="2897912" cy="66790"/>
            </a:xfrm>
            <a:custGeom>
              <a:avLst/>
              <a:gdLst/>
              <a:ahLst/>
              <a:cxnLst/>
              <a:rect l="l" t="t" r="r" b="b"/>
              <a:pathLst>
                <a:path w="80269" h="1850" extrusionOk="0">
                  <a:moveTo>
                    <a:pt x="18732" y="0"/>
                  </a:moveTo>
                  <a:cubicBezTo>
                    <a:pt x="18296" y="0"/>
                    <a:pt x="17859" y="0"/>
                    <a:pt x="17422" y="1"/>
                  </a:cubicBezTo>
                  <a:cubicBezTo>
                    <a:pt x="11610" y="16"/>
                    <a:pt x="5813" y="16"/>
                    <a:pt x="1" y="16"/>
                  </a:cubicBezTo>
                  <a:lnTo>
                    <a:pt x="1" y="1820"/>
                  </a:lnTo>
                  <a:cubicBezTo>
                    <a:pt x="14819" y="1820"/>
                    <a:pt x="29652" y="1835"/>
                    <a:pt x="44471" y="1835"/>
                  </a:cubicBezTo>
                  <a:lnTo>
                    <a:pt x="79062" y="1849"/>
                  </a:lnTo>
                  <a:cubicBezTo>
                    <a:pt x="80269" y="1849"/>
                    <a:pt x="79293" y="326"/>
                    <a:pt x="78088" y="326"/>
                  </a:cubicBezTo>
                  <a:cubicBezTo>
                    <a:pt x="78083" y="326"/>
                    <a:pt x="78077" y="326"/>
                    <a:pt x="78071" y="326"/>
                  </a:cubicBezTo>
                  <a:cubicBezTo>
                    <a:pt x="57966" y="326"/>
                    <a:pt x="38797" y="0"/>
                    <a:pt x="18732" y="0"/>
                  </a:cubicBezTo>
                  <a:close/>
                </a:path>
              </a:pathLst>
            </a:custGeom>
            <a:solidFill>
              <a:srgbClr val="BA8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4A5FB09-91BB-D23A-8B2F-0DEEAA80BDDD}"/>
              </a:ext>
            </a:extLst>
          </p:cNvPr>
          <p:cNvGrpSpPr/>
          <p:nvPr/>
        </p:nvGrpSpPr>
        <p:grpSpPr>
          <a:xfrm>
            <a:off x="706716" y="415530"/>
            <a:ext cx="3198719" cy="735495"/>
            <a:chOff x="601190" y="268801"/>
            <a:chExt cx="3246910" cy="735495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CF92FAAA-2C60-613A-9ED3-BC5FFEF99CDF}"/>
                </a:ext>
              </a:extLst>
            </p:cNvPr>
            <p:cNvSpPr/>
            <p:nvPr/>
          </p:nvSpPr>
          <p:spPr>
            <a:xfrm>
              <a:off x="601190" y="268801"/>
              <a:ext cx="3246910" cy="656492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200" kern="1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85DFB6C4-D66A-D069-D70C-4175819FAD96}"/>
                </a:ext>
              </a:extLst>
            </p:cNvPr>
            <p:cNvSpPr/>
            <p:nvPr/>
          </p:nvSpPr>
          <p:spPr>
            <a:xfrm>
              <a:off x="670764" y="347804"/>
              <a:ext cx="3111510" cy="656492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kern="100" dirty="0">
                  <a:solidFill>
                    <a:schemeClr val="bg1">
                      <a:lumMod val="10000"/>
                    </a:schemeClr>
                  </a:solidFill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KẾT LUẬN</a:t>
              </a:r>
              <a:endParaRPr lang="en-VN" sz="3000" kern="100" dirty="0">
                <a:solidFill>
                  <a:schemeClr val="bg1">
                    <a:lumMod val="10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3304EAB-14BB-1D29-A53D-D77F562C2FEA}"/>
              </a:ext>
            </a:extLst>
          </p:cNvPr>
          <p:cNvSpPr txBox="1"/>
          <p:nvPr/>
        </p:nvSpPr>
        <p:spPr>
          <a:xfrm>
            <a:off x="529116" y="1364260"/>
            <a:ext cx="6085645" cy="2728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Bước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1: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Lắp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ráp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phần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đầu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xe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  <a:endParaRPr lang="en-VN" sz="2000" dirty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Bước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2: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Lắp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tấm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pin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mặt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trời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lên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giá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đỡ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 </a:t>
            </a:r>
          </a:p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Bước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3: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Nối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dây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điện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của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tấm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pin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mặt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trời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vào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đèn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LED. </a:t>
            </a:r>
          </a:p>
          <a:p>
            <a:pPr marL="342900" indent="-34290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Bước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4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: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Kiểm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tra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hoạt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động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của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mô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hình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  <a:endParaRPr lang="en-VN" sz="20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2" name="Picture 11" descr="A cartoon of a child working on a robot&#10;&#10;Description automatically generated">
            <a:extLst>
              <a:ext uri="{FF2B5EF4-FFF2-40B4-BE49-F238E27FC236}">
                <a16:creationId xmlns:a16="http://schemas.microsoft.com/office/drawing/2014/main" id="{DEB1B382-309F-F7DE-F12F-E20503646AD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5956330" y="1654448"/>
            <a:ext cx="3564602" cy="371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9100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drape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6" name="Google Shape;1296;p40"/>
          <p:cNvGrpSpPr/>
          <p:nvPr/>
        </p:nvGrpSpPr>
        <p:grpSpPr>
          <a:xfrm>
            <a:off x="688046" y="4464978"/>
            <a:ext cx="499500" cy="291325"/>
            <a:chOff x="6432425" y="3554250"/>
            <a:chExt cx="499500" cy="291325"/>
          </a:xfrm>
        </p:grpSpPr>
        <p:sp>
          <p:nvSpPr>
            <p:cNvPr id="1297" name="Google Shape;1297;p40"/>
            <p:cNvSpPr/>
            <p:nvPr/>
          </p:nvSpPr>
          <p:spPr>
            <a:xfrm>
              <a:off x="6432425" y="3554250"/>
              <a:ext cx="499500" cy="291325"/>
            </a:xfrm>
            <a:custGeom>
              <a:avLst/>
              <a:gdLst/>
              <a:ahLst/>
              <a:cxnLst/>
              <a:rect l="l" t="t" r="r" b="b"/>
              <a:pathLst>
                <a:path w="19980" h="11653" extrusionOk="0">
                  <a:moveTo>
                    <a:pt x="16277" y="0"/>
                  </a:moveTo>
                  <a:cubicBezTo>
                    <a:pt x="15819" y="0"/>
                    <a:pt x="15346" y="34"/>
                    <a:pt x="14878" y="117"/>
                  </a:cubicBezTo>
                  <a:lnTo>
                    <a:pt x="15055" y="1714"/>
                  </a:lnTo>
                  <a:lnTo>
                    <a:pt x="14079" y="443"/>
                  </a:lnTo>
                  <a:lnTo>
                    <a:pt x="10382" y="2217"/>
                  </a:lnTo>
                  <a:lnTo>
                    <a:pt x="10767" y="3933"/>
                  </a:lnTo>
                  <a:lnTo>
                    <a:pt x="9051" y="2912"/>
                  </a:lnTo>
                  <a:lnTo>
                    <a:pt x="6005" y="4761"/>
                  </a:lnTo>
                  <a:lnTo>
                    <a:pt x="6626" y="6329"/>
                  </a:lnTo>
                  <a:lnTo>
                    <a:pt x="4674" y="4850"/>
                  </a:lnTo>
                  <a:cubicBezTo>
                    <a:pt x="4674" y="4850"/>
                    <a:pt x="917" y="7526"/>
                    <a:pt x="0" y="11653"/>
                  </a:cubicBezTo>
                  <a:cubicBezTo>
                    <a:pt x="0" y="11653"/>
                    <a:pt x="9332" y="11002"/>
                    <a:pt x="13576" y="7615"/>
                  </a:cubicBezTo>
                  <a:lnTo>
                    <a:pt x="12630" y="6447"/>
                  </a:lnTo>
                  <a:lnTo>
                    <a:pt x="14848" y="6713"/>
                  </a:lnTo>
                  <a:lnTo>
                    <a:pt x="17348" y="4702"/>
                  </a:lnTo>
                  <a:lnTo>
                    <a:pt x="15795" y="3622"/>
                  </a:lnTo>
                  <a:lnTo>
                    <a:pt x="17495" y="4066"/>
                  </a:lnTo>
                  <a:cubicBezTo>
                    <a:pt x="17495" y="4066"/>
                    <a:pt x="19093" y="2232"/>
                    <a:pt x="19980" y="635"/>
                  </a:cubicBezTo>
                  <a:cubicBezTo>
                    <a:pt x="19980" y="635"/>
                    <a:pt x="18262" y="0"/>
                    <a:pt x="16277" y="0"/>
                  </a:cubicBezTo>
                  <a:close/>
                </a:path>
              </a:pathLst>
            </a:custGeom>
            <a:solidFill>
              <a:srgbClr val="9AD6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40"/>
            <p:cNvSpPr/>
            <p:nvPr/>
          </p:nvSpPr>
          <p:spPr>
            <a:xfrm>
              <a:off x="6467550" y="3588975"/>
              <a:ext cx="417800" cy="231450"/>
            </a:xfrm>
            <a:custGeom>
              <a:avLst/>
              <a:gdLst/>
              <a:ahLst/>
              <a:cxnLst/>
              <a:rect l="l" t="t" r="r" b="b"/>
              <a:pathLst>
                <a:path w="16712" h="9258" fill="none" extrusionOk="0">
                  <a:moveTo>
                    <a:pt x="0" y="9258"/>
                  </a:moveTo>
                  <a:cubicBezTo>
                    <a:pt x="0" y="9258"/>
                    <a:pt x="3032" y="6833"/>
                    <a:pt x="5309" y="5990"/>
                  </a:cubicBezTo>
                  <a:cubicBezTo>
                    <a:pt x="7587" y="5161"/>
                    <a:pt x="11713" y="3594"/>
                    <a:pt x="13724" y="1790"/>
                  </a:cubicBezTo>
                  <a:cubicBezTo>
                    <a:pt x="15721" y="0"/>
                    <a:pt x="16712" y="15"/>
                    <a:pt x="16712" y="15"/>
                  </a:cubicBez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40"/>
            <p:cNvSpPr/>
            <p:nvPr/>
          </p:nvSpPr>
          <p:spPr>
            <a:xfrm>
              <a:off x="6500450" y="3750900"/>
              <a:ext cx="60275" cy="49575"/>
            </a:xfrm>
            <a:custGeom>
              <a:avLst/>
              <a:gdLst/>
              <a:ahLst/>
              <a:cxnLst/>
              <a:rect l="l" t="t" r="r" b="b"/>
              <a:pathLst>
                <a:path w="2411" h="1983" fill="none" extrusionOk="0">
                  <a:moveTo>
                    <a:pt x="2411" y="1982"/>
                  </a:moveTo>
                  <a:lnTo>
                    <a:pt x="0" y="1805"/>
                  </a:lnTo>
                  <a:lnTo>
                    <a:pt x="444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40"/>
            <p:cNvSpPr/>
            <p:nvPr/>
          </p:nvSpPr>
          <p:spPr>
            <a:xfrm>
              <a:off x="6555175" y="3717625"/>
              <a:ext cx="94300" cy="58825"/>
            </a:xfrm>
            <a:custGeom>
              <a:avLst/>
              <a:gdLst/>
              <a:ahLst/>
              <a:cxnLst/>
              <a:rect l="l" t="t" r="r" b="b"/>
              <a:pathLst>
                <a:path w="3772" h="2353" fill="none" extrusionOk="0">
                  <a:moveTo>
                    <a:pt x="3771" y="2352"/>
                  </a:moveTo>
                  <a:lnTo>
                    <a:pt x="0" y="1716"/>
                  </a:lnTo>
                  <a:lnTo>
                    <a:pt x="355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40"/>
            <p:cNvSpPr/>
            <p:nvPr/>
          </p:nvSpPr>
          <p:spPr>
            <a:xfrm>
              <a:off x="6634275" y="3676225"/>
              <a:ext cx="79900" cy="61400"/>
            </a:xfrm>
            <a:custGeom>
              <a:avLst/>
              <a:gdLst/>
              <a:ahLst/>
              <a:cxnLst/>
              <a:rect l="l" t="t" r="r" b="b"/>
              <a:pathLst>
                <a:path w="3196" h="2456" fill="none" extrusionOk="0">
                  <a:moveTo>
                    <a:pt x="3195" y="2455"/>
                  </a:moveTo>
                  <a:lnTo>
                    <a:pt x="1" y="1938"/>
                  </a:lnTo>
                  <a:lnTo>
                    <a:pt x="666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40"/>
            <p:cNvSpPr/>
            <p:nvPr/>
          </p:nvSpPr>
          <p:spPr>
            <a:xfrm>
              <a:off x="6708600" y="3652175"/>
              <a:ext cx="55125" cy="44775"/>
            </a:xfrm>
            <a:custGeom>
              <a:avLst/>
              <a:gdLst/>
              <a:ahLst/>
              <a:cxnLst/>
              <a:rect l="l" t="t" r="r" b="b"/>
              <a:pathLst>
                <a:path w="2205" h="1791" fill="none" extrusionOk="0">
                  <a:moveTo>
                    <a:pt x="2204" y="1790"/>
                  </a:moveTo>
                  <a:lnTo>
                    <a:pt x="1" y="1716"/>
                  </a:lnTo>
                  <a:lnTo>
                    <a:pt x="740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40"/>
            <p:cNvSpPr/>
            <p:nvPr/>
          </p:nvSpPr>
          <p:spPr>
            <a:xfrm>
              <a:off x="6765175" y="3613375"/>
              <a:ext cx="52900" cy="57325"/>
            </a:xfrm>
            <a:custGeom>
              <a:avLst/>
              <a:gdLst/>
              <a:ahLst/>
              <a:cxnLst/>
              <a:rect l="l" t="t" r="r" b="b"/>
              <a:pathLst>
                <a:path w="2116" h="2293" fill="none" extrusionOk="0">
                  <a:moveTo>
                    <a:pt x="2115" y="2292"/>
                  </a:moveTo>
                  <a:lnTo>
                    <a:pt x="0" y="2100"/>
                  </a:lnTo>
                  <a:lnTo>
                    <a:pt x="252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40"/>
            <p:cNvSpPr/>
            <p:nvPr/>
          </p:nvSpPr>
          <p:spPr>
            <a:xfrm>
              <a:off x="6822475" y="3574925"/>
              <a:ext cx="42550" cy="52150"/>
            </a:xfrm>
            <a:custGeom>
              <a:avLst/>
              <a:gdLst/>
              <a:ahLst/>
              <a:cxnLst/>
              <a:rect l="l" t="t" r="r" b="b"/>
              <a:pathLst>
                <a:path w="1702" h="2086" fill="none" extrusionOk="0">
                  <a:moveTo>
                    <a:pt x="1701" y="2085"/>
                  </a:moveTo>
                  <a:lnTo>
                    <a:pt x="0" y="1952"/>
                  </a:lnTo>
                  <a:lnTo>
                    <a:pt x="873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5" name="Google Shape;1305;p40"/>
          <p:cNvGrpSpPr/>
          <p:nvPr/>
        </p:nvGrpSpPr>
        <p:grpSpPr>
          <a:xfrm>
            <a:off x="146125" y="4673425"/>
            <a:ext cx="9067377" cy="85125"/>
            <a:chOff x="0" y="4675850"/>
            <a:chExt cx="9067377" cy="85125"/>
          </a:xfrm>
        </p:grpSpPr>
        <p:sp>
          <p:nvSpPr>
            <p:cNvPr id="1306" name="Google Shape;1306;p40"/>
            <p:cNvSpPr/>
            <p:nvPr/>
          </p:nvSpPr>
          <p:spPr>
            <a:xfrm flipH="1">
              <a:off x="5762748" y="4675850"/>
              <a:ext cx="3304628" cy="84052"/>
            </a:xfrm>
            <a:custGeom>
              <a:avLst/>
              <a:gdLst/>
              <a:ahLst/>
              <a:cxnLst/>
              <a:rect l="l" t="t" r="r" b="b"/>
              <a:pathLst>
                <a:path w="79875" h="2328" extrusionOk="0">
                  <a:moveTo>
                    <a:pt x="2331" y="1"/>
                  </a:moveTo>
                  <a:cubicBezTo>
                    <a:pt x="1885" y="1"/>
                    <a:pt x="1439" y="20"/>
                    <a:pt x="991" y="65"/>
                  </a:cubicBezTo>
                  <a:cubicBezTo>
                    <a:pt x="0" y="169"/>
                    <a:pt x="15" y="1603"/>
                    <a:pt x="1006" y="1677"/>
                  </a:cubicBezTo>
                  <a:cubicBezTo>
                    <a:pt x="3757" y="1855"/>
                    <a:pt x="6478" y="2165"/>
                    <a:pt x="9228" y="2209"/>
                  </a:cubicBezTo>
                  <a:cubicBezTo>
                    <a:pt x="11743" y="2254"/>
                    <a:pt x="14257" y="2254"/>
                    <a:pt x="16771" y="2269"/>
                  </a:cubicBezTo>
                  <a:cubicBezTo>
                    <a:pt x="21917" y="2298"/>
                    <a:pt x="27049" y="2283"/>
                    <a:pt x="32196" y="2298"/>
                  </a:cubicBezTo>
                  <a:cubicBezTo>
                    <a:pt x="42459" y="2298"/>
                    <a:pt x="52737" y="2313"/>
                    <a:pt x="63015" y="2313"/>
                  </a:cubicBezTo>
                  <a:cubicBezTo>
                    <a:pt x="68635" y="2313"/>
                    <a:pt x="74255" y="2313"/>
                    <a:pt x="79875" y="2328"/>
                  </a:cubicBezTo>
                  <a:lnTo>
                    <a:pt x="79875" y="524"/>
                  </a:lnTo>
                  <a:cubicBezTo>
                    <a:pt x="65234" y="538"/>
                    <a:pt x="50593" y="538"/>
                    <a:pt x="35967" y="553"/>
                  </a:cubicBezTo>
                  <a:cubicBezTo>
                    <a:pt x="33083" y="553"/>
                    <a:pt x="30199" y="549"/>
                    <a:pt x="27315" y="549"/>
                  </a:cubicBezTo>
                  <a:cubicBezTo>
                    <a:pt x="24431" y="549"/>
                    <a:pt x="21548" y="553"/>
                    <a:pt x="18664" y="568"/>
                  </a:cubicBezTo>
                  <a:cubicBezTo>
                    <a:pt x="15839" y="583"/>
                    <a:pt x="13000" y="568"/>
                    <a:pt x="10175" y="612"/>
                  </a:cubicBezTo>
                  <a:cubicBezTo>
                    <a:pt x="10078" y="614"/>
                    <a:pt x="9982" y="615"/>
                    <a:pt x="9885" y="615"/>
                  </a:cubicBezTo>
                  <a:cubicBezTo>
                    <a:pt x="7356" y="615"/>
                    <a:pt x="4854" y="1"/>
                    <a:pt x="2331" y="1"/>
                  </a:cubicBezTo>
                  <a:close/>
                </a:path>
              </a:pathLst>
            </a:custGeom>
            <a:solidFill>
              <a:srgbClr val="BA8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40"/>
            <p:cNvSpPr/>
            <p:nvPr/>
          </p:nvSpPr>
          <p:spPr>
            <a:xfrm>
              <a:off x="0" y="4693101"/>
              <a:ext cx="2980136" cy="66802"/>
            </a:xfrm>
            <a:custGeom>
              <a:avLst/>
              <a:gdLst/>
              <a:ahLst/>
              <a:cxnLst/>
              <a:rect l="l" t="t" r="r" b="b"/>
              <a:pathLst>
                <a:path w="79875" h="2328" extrusionOk="0">
                  <a:moveTo>
                    <a:pt x="2331" y="1"/>
                  </a:moveTo>
                  <a:cubicBezTo>
                    <a:pt x="1885" y="1"/>
                    <a:pt x="1439" y="20"/>
                    <a:pt x="991" y="65"/>
                  </a:cubicBezTo>
                  <a:cubicBezTo>
                    <a:pt x="0" y="169"/>
                    <a:pt x="15" y="1603"/>
                    <a:pt x="1006" y="1677"/>
                  </a:cubicBezTo>
                  <a:cubicBezTo>
                    <a:pt x="3757" y="1855"/>
                    <a:pt x="6478" y="2165"/>
                    <a:pt x="9228" y="2209"/>
                  </a:cubicBezTo>
                  <a:cubicBezTo>
                    <a:pt x="11743" y="2254"/>
                    <a:pt x="14257" y="2254"/>
                    <a:pt x="16771" y="2269"/>
                  </a:cubicBezTo>
                  <a:cubicBezTo>
                    <a:pt x="21917" y="2298"/>
                    <a:pt x="27049" y="2283"/>
                    <a:pt x="32196" y="2298"/>
                  </a:cubicBezTo>
                  <a:cubicBezTo>
                    <a:pt x="42459" y="2298"/>
                    <a:pt x="52737" y="2313"/>
                    <a:pt x="63015" y="2313"/>
                  </a:cubicBezTo>
                  <a:cubicBezTo>
                    <a:pt x="68635" y="2313"/>
                    <a:pt x="74255" y="2313"/>
                    <a:pt x="79875" y="2328"/>
                  </a:cubicBezTo>
                  <a:lnTo>
                    <a:pt x="79875" y="524"/>
                  </a:lnTo>
                  <a:cubicBezTo>
                    <a:pt x="65234" y="538"/>
                    <a:pt x="50593" y="538"/>
                    <a:pt x="35967" y="553"/>
                  </a:cubicBezTo>
                  <a:cubicBezTo>
                    <a:pt x="33083" y="553"/>
                    <a:pt x="30199" y="549"/>
                    <a:pt x="27315" y="549"/>
                  </a:cubicBezTo>
                  <a:cubicBezTo>
                    <a:pt x="24431" y="549"/>
                    <a:pt x="21548" y="553"/>
                    <a:pt x="18664" y="568"/>
                  </a:cubicBezTo>
                  <a:cubicBezTo>
                    <a:pt x="15839" y="583"/>
                    <a:pt x="13000" y="568"/>
                    <a:pt x="10175" y="612"/>
                  </a:cubicBezTo>
                  <a:cubicBezTo>
                    <a:pt x="10078" y="614"/>
                    <a:pt x="9982" y="615"/>
                    <a:pt x="9885" y="615"/>
                  </a:cubicBezTo>
                  <a:cubicBezTo>
                    <a:pt x="7356" y="615"/>
                    <a:pt x="4854" y="1"/>
                    <a:pt x="2331" y="1"/>
                  </a:cubicBezTo>
                  <a:close/>
                </a:path>
              </a:pathLst>
            </a:custGeom>
            <a:solidFill>
              <a:srgbClr val="BA8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40"/>
            <p:cNvSpPr/>
            <p:nvPr/>
          </p:nvSpPr>
          <p:spPr>
            <a:xfrm flipH="1">
              <a:off x="2921181" y="4694185"/>
              <a:ext cx="2897912" cy="66790"/>
            </a:xfrm>
            <a:custGeom>
              <a:avLst/>
              <a:gdLst/>
              <a:ahLst/>
              <a:cxnLst/>
              <a:rect l="l" t="t" r="r" b="b"/>
              <a:pathLst>
                <a:path w="80269" h="1850" extrusionOk="0">
                  <a:moveTo>
                    <a:pt x="18732" y="0"/>
                  </a:moveTo>
                  <a:cubicBezTo>
                    <a:pt x="18296" y="0"/>
                    <a:pt x="17859" y="0"/>
                    <a:pt x="17422" y="1"/>
                  </a:cubicBezTo>
                  <a:cubicBezTo>
                    <a:pt x="11610" y="16"/>
                    <a:pt x="5813" y="16"/>
                    <a:pt x="1" y="16"/>
                  </a:cubicBezTo>
                  <a:lnTo>
                    <a:pt x="1" y="1820"/>
                  </a:lnTo>
                  <a:cubicBezTo>
                    <a:pt x="14819" y="1820"/>
                    <a:pt x="29652" y="1835"/>
                    <a:pt x="44471" y="1835"/>
                  </a:cubicBezTo>
                  <a:lnTo>
                    <a:pt x="79062" y="1849"/>
                  </a:lnTo>
                  <a:cubicBezTo>
                    <a:pt x="80269" y="1849"/>
                    <a:pt x="79293" y="326"/>
                    <a:pt x="78088" y="326"/>
                  </a:cubicBezTo>
                  <a:cubicBezTo>
                    <a:pt x="78083" y="326"/>
                    <a:pt x="78077" y="326"/>
                    <a:pt x="78071" y="326"/>
                  </a:cubicBezTo>
                  <a:cubicBezTo>
                    <a:pt x="57966" y="326"/>
                    <a:pt x="38797" y="0"/>
                    <a:pt x="18732" y="0"/>
                  </a:cubicBezTo>
                  <a:close/>
                </a:path>
              </a:pathLst>
            </a:custGeom>
            <a:solidFill>
              <a:srgbClr val="BA8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DB8D56B-ACA3-16E6-B8F4-B54DF0A9E7E7}"/>
              </a:ext>
            </a:extLst>
          </p:cNvPr>
          <p:cNvGrpSpPr/>
          <p:nvPr/>
        </p:nvGrpSpPr>
        <p:grpSpPr>
          <a:xfrm>
            <a:off x="638176" y="326901"/>
            <a:ext cx="3091614" cy="946994"/>
            <a:chOff x="601190" y="268801"/>
            <a:chExt cx="3246910" cy="735495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FA70C283-2BEB-0BB2-4BA1-2A739E809415}"/>
                </a:ext>
              </a:extLst>
            </p:cNvPr>
            <p:cNvSpPr/>
            <p:nvPr/>
          </p:nvSpPr>
          <p:spPr>
            <a:xfrm>
              <a:off x="601190" y="268801"/>
              <a:ext cx="3246910" cy="656492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200" kern="100" dirty="0">
                <a:solidFill>
                  <a:schemeClr val="accent6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F96DDFE8-B896-46A3-5BD5-0D3B8A64EAFB}"/>
                </a:ext>
              </a:extLst>
            </p:cNvPr>
            <p:cNvSpPr/>
            <p:nvPr/>
          </p:nvSpPr>
          <p:spPr>
            <a:xfrm>
              <a:off x="670764" y="347804"/>
              <a:ext cx="3111510" cy="656492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500" b="1" kern="100" dirty="0">
                  <a:solidFill>
                    <a:schemeClr val="bg1">
                      <a:lumMod val="10000"/>
                    </a:schemeClr>
                  </a:solidFill>
                  <a:latin typeface="Arial" panose="020B0604020202020204" pitchFamily="34" charset="0"/>
                  <a:ea typeface="Aptos" panose="020B0004020202020204" pitchFamily="34" charset="0"/>
                  <a:cs typeface="Arial" panose="020B0604020202020204" pitchFamily="34" charset="0"/>
                </a:rPr>
                <a:t>THỰC HÀNH</a:t>
              </a:r>
              <a:endParaRPr lang="en-VN" sz="2500" kern="100" dirty="0">
                <a:solidFill>
                  <a:schemeClr val="bg1">
                    <a:lumMod val="10000"/>
                  </a:schemeClr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2">
            <a:extLst>
              <a:ext uri="{FF2B5EF4-FFF2-40B4-BE49-F238E27FC236}">
                <a16:creationId xmlns:a16="http://schemas.microsoft.com/office/drawing/2014/main" id="{25CF2E83-D17B-1A94-4865-CD265C17518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742764" y="2449051"/>
            <a:ext cx="2763060" cy="17649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9D28F2-7DFB-0FBC-B3EA-EDD00A74F993}"/>
              </a:ext>
            </a:extLst>
          </p:cNvPr>
          <p:cNvSpPr txBox="1"/>
          <p:nvPr/>
        </p:nvSpPr>
        <p:spPr>
          <a:xfrm>
            <a:off x="723171" y="1407685"/>
            <a:ext cx="7852330" cy="958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em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hãy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thảo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luận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nhóm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và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thực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hành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lắp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ghép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mô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hình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điện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mặt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trời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theo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thứ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tự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bước</a:t>
            </a:r>
            <a:r>
              <a:rPr lang="nl-NL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 </a:t>
            </a:r>
            <a:endParaRPr lang="en-V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6F07636-9254-6826-5E39-ADF619604932}"/>
              </a:ext>
            </a:extLst>
          </p:cNvPr>
          <p:cNvGrpSpPr/>
          <p:nvPr/>
        </p:nvGrpSpPr>
        <p:grpSpPr>
          <a:xfrm>
            <a:off x="638176" y="2602092"/>
            <a:ext cx="4794436" cy="1420325"/>
            <a:chOff x="689871" y="2856459"/>
            <a:chExt cx="4794436" cy="1420325"/>
          </a:xfrm>
        </p:grpSpPr>
        <p:pic>
          <p:nvPicPr>
            <p:cNvPr id="13" name="Picture 35">
              <a:extLst>
                <a:ext uri="{FF2B5EF4-FFF2-40B4-BE49-F238E27FC236}">
                  <a16:creationId xmlns:a16="http://schemas.microsoft.com/office/drawing/2014/main" id="{D520FA36-7D1C-4D27-5CEF-2E3670CD65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9871" y="2992289"/>
              <a:ext cx="1018246" cy="69792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4385F27-56B8-CCD2-50E9-701FFB860802}"/>
                </a:ext>
              </a:extLst>
            </p:cNvPr>
            <p:cNvSpPr txBox="1"/>
            <p:nvPr/>
          </p:nvSpPr>
          <p:spPr>
            <a:xfrm>
              <a:off x="1866160" y="2856459"/>
              <a:ext cx="3618147" cy="14203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1000"/>
                </a:spcAft>
              </a:pPr>
              <a:r>
                <a:rPr lang="nl-NL" sz="2000" i="1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Chân</a:t>
              </a:r>
              <a:r>
                <a:rPr lang="nl-NL" sz="2000" i="1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i="1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dài</a:t>
              </a:r>
              <a:r>
                <a:rPr lang="nl-NL" sz="2000" i="1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i="1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của</a:t>
              </a:r>
              <a:r>
                <a:rPr lang="nl-NL" sz="2000" i="1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i="1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đèn</a:t>
              </a:r>
              <a:r>
                <a:rPr lang="nl-NL" sz="2000" i="1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LED </a:t>
              </a:r>
              <a:r>
                <a:rPr lang="nl-NL" sz="2000" i="1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nối</a:t>
              </a:r>
              <a:r>
                <a:rPr lang="nl-NL" sz="2000" i="1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i="1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với</a:t>
              </a:r>
              <a:r>
                <a:rPr lang="nl-NL" sz="2000" i="1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i="1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dây</a:t>
              </a:r>
              <a:r>
                <a:rPr lang="nl-NL" sz="2000" i="1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i="1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màu</a:t>
              </a:r>
              <a:r>
                <a:rPr lang="nl-NL" sz="2000" i="1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i="1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đỏ</a:t>
              </a:r>
              <a:r>
                <a:rPr lang="nl-NL" sz="2000" i="1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, </a:t>
              </a:r>
              <a:r>
                <a:rPr lang="nl-NL" sz="2000" i="1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chân</a:t>
              </a:r>
              <a:r>
                <a:rPr lang="nl-NL" sz="2000" i="1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i="1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ngắn</a:t>
              </a:r>
              <a:r>
                <a:rPr lang="nl-NL" sz="2000" i="1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i="1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của</a:t>
              </a:r>
              <a:r>
                <a:rPr lang="nl-NL" sz="2000" i="1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i="1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đèn</a:t>
              </a:r>
              <a:r>
                <a:rPr lang="nl-NL" sz="2000" i="1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LED </a:t>
              </a:r>
              <a:r>
                <a:rPr lang="nl-NL" sz="2000" i="1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nối</a:t>
              </a:r>
              <a:r>
                <a:rPr lang="nl-NL" sz="2000" i="1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i="1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với</a:t>
              </a:r>
              <a:r>
                <a:rPr lang="nl-NL" sz="2000" i="1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i="1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dây</a:t>
              </a:r>
              <a:r>
                <a:rPr lang="nl-NL" sz="2000" i="1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i="1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màu</a:t>
              </a:r>
              <a:r>
                <a:rPr lang="nl-NL" sz="2000" i="1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i="1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đen</a:t>
              </a:r>
              <a:r>
                <a:rPr lang="nl-NL" sz="2000" i="1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. </a:t>
              </a:r>
              <a:endParaRPr lang="en-VN" sz="2000" i="1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35401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drape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3" name="Google Shape;1193;p40"/>
          <p:cNvSpPr txBox="1">
            <a:spLocks noGrp="1"/>
          </p:cNvSpPr>
          <p:nvPr>
            <p:ph type="subTitle" idx="1"/>
          </p:nvPr>
        </p:nvSpPr>
        <p:spPr>
          <a:xfrm>
            <a:off x="579048" y="1589378"/>
            <a:ext cx="658550" cy="68459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4" name="Google Shape;1194;p40"/>
          <p:cNvSpPr txBox="1">
            <a:spLocks noGrp="1"/>
          </p:cNvSpPr>
          <p:nvPr>
            <p:ph type="subTitle" idx="2"/>
          </p:nvPr>
        </p:nvSpPr>
        <p:spPr>
          <a:xfrm>
            <a:off x="927647" y="1540424"/>
            <a:ext cx="3326190" cy="5547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nl-NL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Ôn</a:t>
            </a:r>
            <a:r>
              <a:rPr lang="nl-NL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nl-NL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kiến</a:t>
            </a:r>
            <a:r>
              <a:rPr lang="nl-NL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nl-NL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nl-NL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nl-NL" sz="2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VN" sz="20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195" name="Google Shape;1195;p40"/>
          <p:cNvSpPr txBox="1">
            <a:spLocks noGrp="1"/>
          </p:cNvSpPr>
          <p:nvPr>
            <p:ph type="subTitle" idx="3"/>
          </p:nvPr>
        </p:nvSpPr>
        <p:spPr>
          <a:xfrm>
            <a:off x="442143" y="2266360"/>
            <a:ext cx="953724" cy="75486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6" name="Google Shape;1196;p40"/>
          <p:cNvSpPr txBox="1">
            <a:spLocks noGrp="1"/>
          </p:cNvSpPr>
          <p:nvPr>
            <p:ph type="subTitle" idx="4"/>
          </p:nvPr>
        </p:nvSpPr>
        <p:spPr>
          <a:xfrm>
            <a:off x="1211962" y="2273505"/>
            <a:ext cx="4459469" cy="104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lnSpc>
                <a:spcPct val="150000"/>
              </a:lnSpc>
            </a:pPr>
            <a:r>
              <a:rPr lang="vi-VN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 nhà tìm hiểu mô hình và cách lắp ráp các điện mặt trời khác. 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99" name="Google Shape;1199;p40"/>
          <p:cNvGrpSpPr/>
          <p:nvPr/>
        </p:nvGrpSpPr>
        <p:grpSpPr>
          <a:xfrm>
            <a:off x="203519" y="3368183"/>
            <a:ext cx="871187" cy="1363769"/>
            <a:chOff x="3113425" y="3347900"/>
            <a:chExt cx="511350" cy="800475"/>
          </a:xfrm>
        </p:grpSpPr>
        <p:sp>
          <p:nvSpPr>
            <p:cNvPr id="1200" name="Google Shape;1200;p40"/>
            <p:cNvSpPr/>
            <p:nvPr/>
          </p:nvSpPr>
          <p:spPr>
            <a:xfrm>
              <a:off x="3113425" y="3347900"/>
              <a:ext cx="511350" cy="279175"/>
            </a:xfrm>
            <a:custGeom>
              <a:avLst/>
              <a:gdLst/>
              <a:ahLst/>
              <a:cxnLst/>
              <a:rect l="l" t="t" r="r" b="b"/>
              <a:pathLst>
                <a:path w="20454" h="11167" extrusionOk="0">
                  <a:moveTo>
                    <a:pt x="13512" y="0"/>
                  </a:moveTo>
                  <a:cubicBezTo>
                    <a:pt x="10961" y="0"/>
                    <a:pt x="9895" y="2456"/>
                    <a:pt x="9895" y="2456"/>
                  </a:cubicBezTo>
                  <a:cubicBezTo>
                    <a:pt x="9895" y="2456"/>
                    <a:pt x="9169" y="147"/>
                    <a:pt x="7010" y="147"/>
                  </a:cubicBezTo>
                  <a:cubicBezTo>
                    <a:pt x="6277" y="147"/>
                    <a:pt x="5380" y="413"/>
                    <a:pt x="4290" y="1125"/>
                  </a:cubicBezTo>
                  <a:cubicBezTo>
                    <a:pt x="1" y="3920"/>
                    <a:pt x="4083" y="8238"/>
                    <a:pt x="6434" y="8637"/>
                  </a:cubicBezTo>
                  <a:cubicBezTo>
                    <a:pt x="9140" y="9111"/>
                    <a:pt x="10264" y="11166"/>
                    <a:pt x="10264" y="11166"/>
                  </a:cubicBezTo>
                  <a:cubicBezTo>
                    <a:pt x="10264" y="11166"/>
                    <a:pt x="11876" y="8830"/>
                    <a:pt x="14331" y="8578"/>
                  </a:cubicBezTo>
                  <a:cubicBezTo>
                    <a:pt x="16801" y="8312"/>
                    <a:pt x="20454" y="3018"/>
                    <a:pt x="16062" y="711"/>
                  </a:cubicBezTo>
                  <a:cubicBezTo>
                    <a:pt x="15085" y="199"/>
                    <a:pt x="14238" y="0"/>
                    <a:pt x="13512" y="0"/>
                  </a:cubicBezTo>
                  <a:close/>
                </a:path>
              </a:pathLst>
            </a:custGeom>
            <a:solidFill>
              <a:srgbClr val="F49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0"/>
            <p:cNvSpPr/>
            <p:nvPr/>
          </p:nvSpPr>
          <p:spPr>
            <a:xfrm>
              <a:off x="3139325" y="3577275"/>
              <a:ext cx="455875" cy="279025"/>
            </a:xfrm>
            <a:custGeom>
              <a:avLst/>
              <a:gdLst/>
              <a:ahLst/>
              <a:cxnLst/>
              <a:rect l="l" t="t" r="r" b="b"/>
              <a:pathLst>
                <a:path w="18235" h="11161" extrusionOk="0">
                  <a:moveTo>
                    <a:pt x="5549" y="0"/>
                  </a:moveTo>
                  <a:cubicBezTo>
                    <a:pt x="4334" y="0"/>
                    <a:pt x="3206" y="521"/>
                    <a:pt x="2351" y="1755"/>
                  </a:cubicBezTo>
                  <a:cubicBezTo>
                    <a:pt x="0" y="5348"/>
                    <a:pt x="3120" y="8469"/>
                    <a:pt x="5398" y="8617"/>
                  </a:cubicBezTo>
                  <a:cubicBezTo>
                    <a:pt x="8385" y="8824"/>
                    <a:pt x="8903" y="11160"/>
                    <a:pt x="8903" y="11160"/>
                  </a:cubicBezTo>
                  <a:cubicBezTo>
                    <a:pt x="9036" y="9386"/>
                    <a:pt x="12497" y="8040"/>
                    <a:pt x="13665" y="7818"/>
                  </a:cubicBezTo>
                  <a:cubicBezTo>
                    <a:pt x="14833" y="7611"/>
                    <a:pt x="18235" y="3382"/>
                    <a:pt x="14730" y="1311"/>
                  </a:cubicBezTo>
                  <a:cubicBezTo>
                    <a:pt x="13572" y="627"/>
                    <a:pt x="12580" y="398"/>
                    <a:pt x="11769" y="398"/>
                  </a:cubicBezTo>
                  <a:cubicBezTo>
                    <a:pt x="10124" y="398"/>
                    <a:pt x="9228" y="1341"/>
                    <a:pt x="9228" y="1341"/>
                  </a:cubicBezTo>
                  <a:cubicBezTo>
                    <a:pt x="8037" y="510"/>
                    <a:pt x="6750" y="0"/>
                    <a:pt x="5549" y="0"/>
                  </a:cubicBezTo>
                  <a:close/>
                </a:path>
              </a:pathLst>
            </a:custGeom>
            <a:solidFill>
              <a:srgbClr val="F49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0"/>
            <p:cNvSpPr/>
            <p:nvPr/>
          </p:nvSpPr>
          <p:spPr>
            <a:xfrm>
              <a:off x="3118250" y="3802425"/>
              <a:ext cx="475100" cy="262775"/>
            </a:xfrm>
            <a:custGeom>
              <a:avLst/>
              <a:gdLst/>
              <a:ahLst/>
              <a:cxnLst/>
              <a:rect l="l" t="t" r="r" b="b"/>
              <a:pathLst>
                <a:path w="19004" h="10511" extrusionOk="0">
                  <a:moveTo>
                    <a:pt x="4890" y="1"/>
                  </a:moveTo>
                  <a:cubicBezTo>
                    <a:pt x="3768" y="1"/>
                    <a:pt x="2712" y="502"/>
                    <a:pt x="2041" y="1799"/>
                  </a:cubicBezTo>
                  <a:cubicBezTo>
                    <a:pt x="0" y="5748"/>
                    <a:pt x="3402" y="8528"/>
                    <a:pt x="5783" y="8617"/>
                  </a:cubicBezTo>
                  <a:cubicBezTo>
                    <a:pt x="8164" y="8721"/>
                    <a:pt x="9702" y="10510"/>
                    <a:pt x="9702" y="10510"/>
                  </a:cubicBezTo>
                  <a:cubicBezTo>
                    <a:pt x="9716" y="9889"/>
                    <a:pt x="11964" y="8676"/>
                    <a:pt x="14508" y="7966"/>
                  </a:cubicBezTo>
                  <a:cubicBezTo>
                    <a:pt x="17052" y="7242"/>
                    <a:pt x="19004" y="1711"/>
                    <a:pt x="14833" y="794"/>
                  </a:cubicBezTo>
                  <a:cubicBezTo>
                    <a:pt x="14397" y="699"/>
                    <a:pt x="13998" y="657"/>
                    <a:pt x="13632" y="657"/>
                  </a:cubicBezTo>
                  <a:cubicBezTo>
                    <a:pt x="10519" y="657"/>
                    <a:pt x="9879" y="3737"/>
                    <a:pt x="9879" y="3737"/>
                  </a:cubicBezTo>
                  <a:cubicBezTo>
                    <a:pt x="9750" y="2089"/>
                    <a:pt x="7182" y="1"/>
                    <a:pt x="4890" y="1"/>
                  </a:cubicBezTo>
                  <a:close/>
                </a:path>
              </a:pathLst>
            </a:custGeom>
            <a:solidFill>
              <a:srgbClr val="F49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0"/>
            <p:cNvSpPr/>
            <p:nvPr/>
          </p:nvSpPr>
          <p:spPr>
            <a:xfrm>
              <a:off x="3341925" y="3496525"/>
              <a:ext cx="46225" cy="651850"/>
            </a:xfrm>
            <a:custGeom>
              <a:avLst/>
              <a:gdLst/>
              <a:ahLst/>
              <a:cxnLst/>
              <a:rect l="l" t="t" r="r" b="b"/>
              <a:pathLst>
                <a:path w="1849" h="26074" extrusionOk="0">
                  <a:moveTo>
                    <a:pt x="932" y="1"/>
                  </a:moveTo>
                  <a:lnTo>
                    <a:pt x="0" y="26074"/>
                  </a:lnTo>
                  <a:lnTo>
                    <a:pt x="1849" y="26074"/>
                  </a:lnTo>
                  <a:lnTo>
                    <a:pt x="1376" y="1"/>
                  </a:lnTo>
                  <a:close/>
                </a:path>
              </a:pathLst>
            </a:custGeom>
            <a:solidFill>
              <a:srgbClr val="22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40"/>
            <p:cNvSpPr/>
            <p:nvPr/>
          </p:nvSpPr>
          <p:spPr>
            <a:xfrm>
              <a:off x="3220650" y="3406325"/>
              <a:ext cx="279900" cy="115750"/>
            </a:xfrm>
            <a:custGeom>
              <a:avLst/>
              <a:gdLst/>
              <a:ahLst/>
              <a:cxnLst/>
              <a:rect l="l" t="t" r="r" b="b"/>
              <a:pathLst>
                <a:path w="11196" h="4630" fill="none" extrusionOk="0">
                  <a:moveTo>
                    <a:pt x="1" y="917"/>
                  </a:moveTo>
                  <a:lnTo>
                    <a:pt x="6020" y="4629"/>
                  </a:lnTo>
                  <a:lnTo>
                    <a:pt x="11196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40"/>
            <p:cNvSpPr/>
            <p:nvPr/>
          </p:nvSpPr>
          <p:spPr>
            <a:xfrm>
              <a:off x="3220650" y="3398925"/>
              <a:ext cx="46250" cy="73975"/>
            </a:xfrm>
            <a:custGeom>
              <a:avLst/>
              <a:gdLst/>
              <a:ahLst/>
              <a:cxnLst/>
              <a:rect l="l" t="t" r="r" b="b"/>
              <a:pathLst>
                <a:path w="1850" h="2959" fill="none" extrusionOk="0">
                  <a:moveTo>
                    <a:pt x="1687" y="1"/>
                  </a:moveTo>
                  <a:lnTo>
                    <a:pt x="1849" y="2352"/>
                  </a:lnTo>
                  <a:lnTo>
                    <a:pt x="1" y="2958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0"/>
            <p:cNvSpPr/>
            <p:nvPr/>
          </p:nvSpPr>
          <p:spPr>
            <a:xfrm>
              <a:off x="3302350" y="3409275"/>
              <a:ext cx="4100" cy="70275"/>
            </a:xfrm>
            <a:custGeom>
              <a:avLst/>
              <a:gdLst/>
              <a:ahLst/>
              <a:cxnLst/>
              <a:rect l="l" t="t" r="r" b="b"/>
              <a:pathLst>
                <a:path w="164" h="2811" fill="none" extrusionOk="0">
                  <a:moveTo>
                    <a:pt x="164" y="1"/>
                  </a:moveTo>
                  <a:lnTo>
                    <a:pt x="1" y="281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0"/>
            <p:cNvSpPr/>
            <p:nvPr/>
          </p:nvSpPr>
          <p:spPr>
            <a:xfrm>
              <a:off x="3274250" y="3459575"/>
              <a:ext cx="59550" cy="54000"/>
            </a:xfrm>
            <a:custGeom>
              <a:avLst/>
              <a:gdLst/>
              <a:ahLst/>
              <a:cxnLst/>
              <a:rect l="l" t="t" r="r" b="b"/>
              <a:pathLst>
                <a:path w="2382" h="2160" fill="none" extrusionOk="0">
                  <a:moveTo>
                    <a:pt x="1" y="2159"/>
                  </a:moveTo>
                  <a:lnTo>
                    <a:pt x="2382" y="1582"/>
                  </a:lnTo>
                  <a:lnTo>
                    <a:pt x="2278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0"/>
            <p:cNvSpPr/>
            <p:nvPr/>
          </p:nvSpPr>
          <p:spPr>
            <a:xfrm>
              <a:off x="3406250" y="3444400"/>
              <a:ext cx="25" cy="46250"/>
            </a:xfrm>
            <a:custGeom>
              <a:avLst/>
              <a:gdLst/>
              <a:ahLst/>
              <a:cxnLst/>
              <a:rect l="l" t="t" r="r" b="b"/>
              <a:pathLst>
                <a:path w="1" h="1850" fill="none" extrusionOk="0">
                  <a:moveTo>
                    <a:pt x="1" y="1"/>
                  </a:moveTo>
                  <a:lnTo>
                    <a:pt x="1" y="184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0"/>
            <p:cNvSpPr/>
            <p:nvPr/>
          </p:nvSpPr>
          <p:spPr>
            <a:xfrm>
              <a:off x="3442850" y="3391175"/>
              <a:ext cx="57700" cy="81725"/>
            </a:xfrm>
            <a:custGeom>
              <a:avLst/>
              <a:gdLst/>
              <a:ahLst/>
              <a:cxnLst/>
              <a:rect l="l" t="t" r="r" b="b"/>
              <a:pathLst>
                <a:path w="2308" h="3269" fill="none" extrusionOk="0">
                  <a:moveTo>
                    <a:pt x="1" y="0"/>
                  </a:moveTo>
                  <a:lnTo>
                    <a:pt x="1" y="2677"/>
                  </a:lnTo>
                  <a:lnTo>
                    <a:pt x="2308" y="3268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0"/>
            <p:cNvSpPr/>
            <p:nvPr/>
          </p:nvSpPr>
          <p:spPr>
            <a:xfrm>
              <a:off x="3471700" y="3398925"/>
              <a:ext cx="35875" cy="33300"/>
            </a:xfrm>
            <a:custGeom>
              <a:avLst/>
              <a:gdLst/>
              <a:ahLst/>
              <a:cxnLst/>
              <a:rect l="l" t="t" r="r" b="b"/>
              <a:pathLst>
                <a:path w="1435" h="1332" fill="none" extrusionOk="0">
                  <a:moveTo>
                    <a:pt x="0" y="1"/>
                  </a:moveTo>
                  <a:lnTo>
                    <a:pt x="0" y="1332"/>
                  </a:lnTo>
                  <a:lnTo>
                    <a:pt x="1435" y="1332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0"/>
            <p:cNvSpPr/>
            <p:nvPr/>
          </p:nvSpPr>
          <p:spPr>
            <a:xfrm>
              <a:off x="3388125" y="3510225"/>
              <a:ext cx="54750" cy="25"/>
            </a:xfrm>
            <a:custGeom>
              <a:avLst/>
              <a:gdLst/>
              <a:ahLst/>
              <a:cxnLst/>
              <a:rect l="l" t="t" r="r" b="b"/>
              <a:pathLst>
                <a:path w="2190" h="1" fill="none" extrusionOk="0">
                  <a:moveTo>
                    <a:pt x="1" y="0"/>
                  </a:moveTo>
                  <a:lnTo>
                    <a:pt x="2190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0"/>
            <p:cNvSpPr/>
            <p:nvPr/>
          </p:nvSpPr>
          <p:spPr>
            <a:xfrm>
              <a:off x="3208825" y="3643325"/>
              <a:ext cx="280275" cy="103175"/>
            </a:xfrm>
            <a:custGeom>
              <a:avLst/>
              <a:gdLst/>
              <a:ahLst/>
              <a:cxnLst/>
              <a:rect l="l" t="t" r="r" b="b"/>
              <a:pathLst>
                <a:path w="11211" h="4127" fill="none" extrusionOk="0">
                  <a:moveTo>
                    <a:pt x="0" y="459"/>
                  </a:moveTo>
                  <a:lnTo>
                    <a:pt x="6655" y="4126"/>
                  </a:lnTo>
                  <a:lnTo>
                    <a:pt x="11210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0"/>
            <p:cNvSpPr/>
            <p:nvPr/>
          </p:nvSpPr>
          <p:spPr>
            <a:xfrm>
              <a:off x="3213625" y="3631475"/>
              <a:ext cx="45125" cy="58450"/>
            </a:xfrm>
            <a:custGeom>
              <a:avLst/>
              <a:gdLst/>
              <a:ahLst/>
              <a:cxnLst/>
              <a:rect l="l" t="t" r="r" b="b"/>
              <a:pathLst>
                <a:path w="1805" h="2338" fill="none" extrusionOk="0">
                  <a:moveTo>
                    <a:pt x="1" y="2337"/>
                  </a:moveTo>
                  <a:lnTo>
                    <a:pt x="1805" y="2027"/>
                  </a:lnTo>
                  <a:lnTo>
                    <a:pt x="1805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0"/>
            <p:cNvSpPr/>
            <p:nvPr/>
          </p:nvSpPr>
          <p:spPr>
            <a:xfrm>
              <a:off x="3298675" y="3649975"/>
              <a:ext cx="25" cy="54375"/>
            </a:xfrm>
            <a:custGeom>
              <a:avLst/>
              <a:gdLst/>
              <a:ahLst/>
              <a:cxnLst/>
              <a:rect l="l" t="t" r="r" b="b"/>
              <a:pathLst>
                <a:path w="1" h="2175" fill="none" extrusionOk="0">
                  <a:moveTo>
                    <a:pt x="0" y="0"/>
                  </a:moveTo>
                  <a:lnTo>
                    <a:pt x="0" y="2174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40"/>
            <p:cNvSpPr/>
            <p:nvPr/>
          </p:nvSpPr>
          <p:spPr>
            <a:xfrm>
              <a:off x="3274250" y="3660700"/>
              <a:ext cx="55500" cy="79125"/>
            </a:xfrm>
            <a:custGeom>
              <a:avLst/>
              <a:gdLst/>
              <a:ahLst/>
              <a:cxnLst/>
              <a:rect l="l" t="t" r="r" b="b"/>
              <a:pathLst>
                <a:path w="2220" h="3165" fill="none" extrusionOk="0">
                  <a:moveTo>
                    <a:pt x="1" y="3165"/>
                  </a:moveTo>
                  <a:lnTo>
                    <a:pt x="2219" y="2425"/>
                  </a:lnTo>
                  <a:lnTo>
                    <a:pt x="2219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40"/>
            <p:cNvSpPr/>
            <p:nvPr/>
          </p:nvSpPr>
          <p:spPr>
            <a:xfrm>
              <a:off x="3310125" y="3737950"/>
              <a:ext cx="42900" cy="25550"/>
            </a:xfrm>
            <a:custGeom>
              <a:avLst/>
              <a:gdLst/>
              <a:ahLst/>
              <a:cxnLst/>
              <a:rect l="l" t="t" r="r" b="b"/>
              <a:pathLst>
                <a:path w="1716" h="1022" fill="none" extrusionOk="0">
                  <a:moveTo>
                    <a:pt x="0" y="1021"/>
                  </a:moveTo>
                  <a:lnTo>
                    <a:pt x="1716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0"/>
            <p:cNvSpPr/>
            <p:nvPr/>
          </p:nvSpPr>
          <p:spPr>
            <a:xfrm>
              <a:off x="3395900" y="3672150"/>
              <a:ext cx="79150" cy="54000"/>
            </a:xfrm>
            <a:custGeom>
              <a:avLst/>
              <a:gdLst/>
              <a:ahLst/>
              <a:cxnLst/>
              <a:rect l="l" t="t" r="r" b="b"/>
              <a:pathLst>
                <a:path w="3166" h="2160" fill="none" extrusionOk="0">
                  <a:moveTo>
                    <a:pt x="1" y="1"/>
                  </a:moveTo>
                  <a:lnTo>
                    <a:pt x="134" y="1967"/>
                  </a:lnTo>
                  <a:lnTo>
                    <a:pt x="3165" y="216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0"/>
            <p:cNvSpPr/>
            <p:nvPr/>
          </p:nvSpPr>
          <p:spPr>
            <a:xfrm>
              <a:off x="3442850" y="3637775"/>
              <a:ext cx="56225" cy="44375"/>
            </a:xfrm>
            <a:custGeom>
              <a:avLst/>
              <a:gdLst/>
              <a:ahLst/>
              <a:cxnLst/>
              <a:rect l="l" t="t" r="r" b="b"/>
              <a:pathLst>
                <a:path w="2249" h="1775" fill="none" extrusionOk="0">
                  <a:moveTo>
                    <a:pt x="1" y="0"/>
                  </a:moveTo>
                  <a:lnTo>
                    <a:pt x="1" y="1775"/>
                  </a:lnTo>
                  <a:lnTo>
                    <a:pt x="2249" y="1568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40"/>
            <p:cNvSpPr/>
            <p:nvPr/>
          </p:nvSpPr>
          <p:spPr>
            <a:xfrm>
              <a:off x="3198100" y="3858850"/>
              <a:ext cx="302825" cy="132775"/>
            </a:xfrm>
            <a:custGeom>
              <a:avLst/>
              <a:gdLst/>
              <a:ahLst/>
              <a:cxnLst/>
              <a:rect l="l" t="t" r="r" b="b"/>
              <a:pathLst>
                <a:path w="12113" h="5311" fill="none" extrusionOk="0">
                  <a:moveTo>
                    <a:pt x="0" y="1317"/>
                  </a:moveTo>
                  <a:lnTo>
                    <a:pt x="2751" y="2293"/>
                  </a:lnTo>
                  <a:lnTo>
                    <a:pt x="6685" y="5310"/>
                  </a:lnTo>
                  <a:lnTo>
                    <a:pt x="12113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40"/>
            <p:cNvSpPr/>
            <p:nvPr/>
          </p:nvSpPr>
          <p:spPr>
            <a:xfrm>
              <a:off x="3258725" y="3855175"/>
              <a:ext cx="8175" cy="61025"/>
            </a:xfrm>
            <a:custGeom>
              <a:avLst/>
              <a:gdLst/>
              <a:ahLst/>
              <a:cxnLst/>
              <a:rect l="l" t="t" r="r" b="b"/>
              <a:pathLst>
                <a:path w="327" h="2441" fill="none" extrusionOk="0">
                  <a:moveTo>
                    <a:pt x="1" y="0"/>
                  </a:moveTo>
                  <a:lnTo>
                    <a:pt x="326" y="244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40"/>
            <p:cNvSpPr/>
            <p:nvPr/>
          </p:nvSpPr>
          <p:spPr>
            <a:xfrm>
              <a:off x="3226200" y="3934650"/>
              <a:ext cx="60275" cy="56975"/>
            </a:xfrm>
            <a:custGeom>
              <a:avLst/>
              <a:gdLst/>
              <a:ahLst/>
              <a:cxnLst/>
              <a:rect l="l" t="t" r="r" b="b"/>
              <a:pathLst>
                <a:path w="2411" h="2279" fill="none" extrusionOk="0">
                  <a:moveTo>
                    <a:pt x="0" y="415"/>
                  </a:moveTo>
                  <a:lnTo>
                    <a:pt x="2411" y="1"/>
                  </a:lnTo>
                  <a:lnTo>
                    <a:pt x="1050" y="2278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40"/>
            <p:cNvSpPr/>
            <p:nvPr/>
          </p:nvSpPr>
          <p:spPr>
            <a:xfrm>
              <a:off x="3318250" y="3884375"/>
              <a:ext cx="5200" cy="71000"/>
            </a:xfrm>
            <a:custGeom>
              <a:avLst/>
              <a:gdLst/>
              <a:ahLst/>
              <a:cxnLst/>
              <a:rect l="l" t="t" r="r" b="b"/>
              <a:pathLst>
                <a:path w="208" h="2840" fill="none" extrusionOk="0">
                  <a:moveTo>
                    <a:pt x="208" y="0"/>
                  </a:moveTo>
                  <a:lnTo>
                    <a:pt x="1" y="284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40"/>
            <p:cNvSpPr/>
            <p:nvPr/>
          </p:nvSpPr>
          <p:spPr>
            <a:xfrm>
              <a:off x="3409200" y="3901000"/>
              <a:ext cx="57700" cy="61400"/>
            </a:xfrm>
            <a:custGeom>
              <a:avLst/>
              <a:gdLst/>
              <a:ahLst/>
              <a:cxnLst/>
              <a:rect l="l" t="t" r="r" b="b"/>
              <a:pathLst>
                <a:path w="2308" h="2456" fill="none" extrusionOk="0">
                  <a:moveTo>
                    <a:pt x="1" y="1"/>
                  </a:moveTo>
                  <a:lnTo>
                    <a:pt x="134" y="1761"/>
                  </a:lnTo>
                  <a:lnTo>
                    <a:pt x="2308" y="2456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40"/>
            <p:cNvSpPr/>
            <p:nvPr/>
          </p:nvSpPr>
          <p:spPr>
            <a:xfrm>
              <a:off x="3460975" y="3858850"/>
              <a:ext cx="39950" cy="38475"/>
            </a:xfrm>
            <a:custGeom>
              <a:avLst/>
              <a:gdLst/>
              <a:ahLst/>
              <a:cxnLst/>
              <a:rect l="l" t="t" r="r" b="b"/>
              <a:pathLst>
                <a:path w="1598" h="1539" fill="none" extrusionOk="0">
                  <a:moveTo>
                    <a:pt x="178" y="1"/>
                  </a:moveTo>
                  <a:lnTo>
                    <a:pt x="0" y="1539"/>
                  </a:lnTo>
                  <a:lnTo>
                    <a:pt x="1598" y="1539"/>
                  </a:lnTo>
                </a:path>
              </a:pathLst>
            </a:custGeom>
            <a:noFill/>
            <a:ln w="4425" cap="rnd" cmpd="sng">
              <a:solidFill>
                <a:srgbClr val="5E882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25" name="Google Shape;1225;p40"/>
          <p:cNvSpPr/>
          <p:nvPr/>
        </p:nvSpPr>
        <p:spPr>
          <a:xfrm rot="8856109">
            <a:off x="5836027" y="1707234"/>
            <a:ext cx="3450318" cy="3116872"/>
          </a:xfrm>
          <a:custGeom>
            <a:avLst/>
            <a:gdLst/>
            <a:ahLst/>
            <a:cxnLst/>
            <a:rect l="l" t="t" r="r" b="b"/>
            <a:pathLst>
              <a:path w="30145" h="26308" extrusionOk="0">
                <a:moveTo>
                  <a:pt x="13815" y="0"/>
                </a:moveTo>
                <a:cubicBezTo>
                  <a:pt x="11335" y="0"/>
                  <a:pt x="9542" y="1164"/>
                  <a:pt x="8003" y="3064"/>
                </a:cubicBezTo>
                <a:cubicBezTo>
                  <a:pt x="6415" y="5027"/>
                  <a:pt x="4292" y="6392"/>
                  <a:pt x="2704" y="8337"/>
                </a:cubicBezTo>
                <a:cubicBezTo>
                  <a:pt x="1838" y="9389"/>
                  <a:pt x="1384" y="10719"/>
                  <a:pt x="1036" y="12039"/>
                </a:cubicBezTo>
                <a:cubicBezTo>
                  <a:pt x="268" y="14965"/>
                  <a:pt x="1" y="18141"/>
                  <a:pt x="1062" y="20978"/>
                </a:cubicBezTo>
                <a:cubicBezTo>
                  <a:pt x="2124" y="23815"/>
                  <a:pt x="4747" y="26205"/>
                  <a:pt x="7771" y="26304"/>
                </a:cubicBezTo>
                <a:cubicBezTo>
                  <a:pt x="7842" y="26306"/>
                  <a:pt x="7913" y="26308"/>
                  <a:pt x="7984" y="26308"/>
                </a:cubicBezTo>
                <a:cubicBezTo>
                  <a:pt x="8567" y="26308"/>
                  <a:pt x="9153" y="26205"/>
                  <a:pt x="9653" y="25911"/>
                </a:cubicBezTo>
                <a:cubicBezTo>
                  <a:pt x="11143" y="25046"/>
                  <a:pt x="11393" y="22851"/>
                  <a:pt x="12838" y="21905"/>
                </a:cubicBezTo>
                <a:cubicBezTo>
                  <a:pt x="13552" y="21442"/>
                  <a:pt x="14453" y="21361"/>
                  <a:pt x="15300" y="21317"/>
                </a:cubicBezTo>
                <a:cubicBezTo>
                  <a:pt x="16097" y="21277"/>
                  <a:pt x="16894" y="21256"/>
                  <a:pt x="17692" y="21256"/>
                </a:cubicBezTo>
                <a:cubicBezTo>
                  <a:pt x="19021" y="21256"/>
                  <a:pt x="20352" y="21312"/>
                  <a:pt x="21679" y="21424"/>
                </a:cubicBezTo>
                <a:cubicBezTo>
                  <a:pt x="22181" y="21471"/>
                  <a:pt x="22689" y="21524"/>
                  <a:pt x="23195" y="21524"/>
                </a:cubicBezTo>
                <a:cubicBezTo>
                  <a:pt x="23551" y="21524"/>
                  <a:pt x="23907" y="21498"/>
                  <a:pt x="24257" y="21424"/>
                </a:cubicBezTo>
                <a:cubicBezTo>
                  <a:pt x="27183" y="20817"/>
                  <a:pt x="28468" y="17436"/>
                  <a:pt x="29244" y="14546"/>
                </a:cubicBezTo>
                <a:cubicBezTo>
                  <a:pt x="29699" y="12877"/>
                  <a:pt x="30145" y="11075"/>
                  <a:pt x="29538" y="9452"/>
                </a:cubicBezTo>
                <a:cubicBezTo>
                  <a:pt x="29021" y="8060"/>
                  <a:pt x="27817" y="7052"/>
                  <a:pt x="26621" y="6169"/>
                </a:cubicBezTo>
                <a:cubicBezTo>
                  <a:pt x="24935" y="4902"/>
                  <a:pt x="23187" y="3724"/>
                  <a:pt x="21367" y="2645"/>
                </a:cubicBezTo>
                <a:cubicBezTo>
                  <a:pt x="19181" y="1343"/>
                  <a:pt x="16817" y="156"/>
                  <a:pt x="14274" y="13"/>
                </a:cubicBezTo>
                <a:cubicBezTo>
                  <a:pt x="14119" y="5"/>
                  <a:pt x="13965" y="0"/>
                  <a:pt x="1381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87" name="Google Shape;1287;p40"/>
          <p:cNvGrpSpPr/>
          <p:nvPr/>
        </p:nvGrpSpPr>
        <p:grpSpPr>
          <a:xfrm>
            <a:off x="645471" y="3995453"/>
            <a:ext cx="502825" cy="736500"/>
            <a:chOff x="6108925" y="2841025"/>
            <a:chExt cx="502825" cy="736500"/>
          </a:xfrm>
        </p:grpSpPr>
        <p:sp>
          <p:nvSpPr>
            <p:cNvPr id="1288" name="Google Shape;1288;p40"/>
            <p:cNvSpPr/>
            <p:nvPr/>
          </p:nvSpPr>
          <p:spPr>
            <a:xfrm>
              <a:off x="6108925" y="2841025"/>
              <a:ext cx="502825" cy="736500"/>
            </a:xfrm>
            <a:custGeom>
              <a:avLst/>
              <a:gdLst/>
              <a:ahLst/>
              <a:cxnLst/>
              <a:rect l="l" t="t" r="r" b="b"/>
              <a:pathLst>
                <a:path w="20113" h="29460" extrusionOk="0">
                  <a:moveTo>
                    <a:pt x="20098" y="0"/>
                  </a:moveTo>
                  <a:cubicBezTo>
                    <a:pt x="20098" y="0"/>
                    <a:pt x="15957" y="666"/>
                    <a:pt x="12955" y="3121"/>
                  </a:cubicBezTo>
                  <a:lnTo>
                    <a:pt x="14375" y="5103"/>
                  </a:lnTo>
                  <a:lnTo>
                    <a:pt x="14375" y="5103"/>
                  </a:lnTo>
                  <a:lnTo>
                    <a:pt x="12156" y="4156"/>
                  </a:lnTo>
                  <a:lnTo>
                    <a:pt x="8592" y="9243"/>
                  </a:lnTo>
                  <a:lnTo>
                    <a:pt x="10367" y="11225"/>
                  </a:lnTo>
                  <a:lnTo>
                    <a:pt x="7335" y="11151"/>
                  </a:lnTo>
                  <a:lnTo>
                    <a:pt x="4673" y="15854"/>
                  </a:lnTo>
                  <a:lnTo>
                    <a:pt x="6685" y="17481"/>
                  </a:lnTo>
                  <a:lnTo>
                    <a:pt x="3002" y="16978"/>
                  </a:lnTo>
                  <a:cubicBezTo>
                    <a:pt x="3002" y="16978"/>
                    <a:pt x="0" y="23308"/>
                    <a:pt x="1863" y="29460"/>
                  </a:cubicBezTo>
                  <a:cubicBezTo>
                    <a:pt x="1863" y="29460"/>
                    <a:pt x="13739" y="21651"/>
                    <a:pt x="16815" y="14005"/>
                  </a:cubicBezTo>
                  <a:lnTo>
                    <a:pt x="14700" y="13177"/>
                  </a:lnTo>
                  <a:lnTo>
                    <a:pt x="17835" y="11861"/>
                  </a:lnTo>
                  <a:lnTo>
                    <a:pt x="19640" y="7350"/>
                  </a:lnTo>
                  <a:lnTo>
                    <a:pt x="16800" y="7069"/>
                  </a:lnTo>
                  <a:lnTo>
                    <a:pt x="19373" y="6389"/>
                  </a:lnTo>
                  <a:cubicBezTo>
                    <a:pt x="19373" y="6389"/>
                    <a:pt x="20113" y="2781"/>
                    <a:pt x="20098" y="0"/>
                  </a:cubicBezTo>
                  <a:close/>
                </a:path>
              </a:pathLst>
            </a:custGeom>
            <a:solidFill>
              <a:srgbClr val="88C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40"/>
            <p:cNvSpPr/>
            <p:nvPr/>
          </p:nvSpPr>
          <p:spPr>
            <a:xfrm>
              <a:off x="6183600" y="2901275"/>
              <a:ext cx="380475" cy="616725"/>
            </a:xfrm>
            <a:custGeom>
              <a:avLst/>
              <a:gdLst/>
              <a:ahLst/>
              <a:cxnLst/>
              <a:rect l="l" t="t" r="r" b="b"/>
              <a:pathLst>
                <a:path w="15219" h="24669" fill="none" extrusionOk="0">
                  <a:moveTo>
                    <a:pt x="0" y="24669"/>
                  </a:moveTo>
                  <a:cubicBezTo>
                    <a:pt x="0" y="24669"/>
                    <a:pt x="2189" y="19197"/>
                    <a:pt x="4585" y="16402"/>
                  </a:cubicBezTo>
                  <a:cubicBezTo>
                    <a:pt x="6981" y="13607"/>
                    <a:pt x="11284" y="8445"/>
                    <a:pt x="12586" y="4585"/>
                  </a:cubicBezTo>
                  <a:cubicBezTo>
                    <a:pt x="13887" y="726"/>
                    <a:pt x="15218" y="1"/>
                    <a:pt x="15218" y="1"/>
                  </a:cubicBez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40"/>
            <p:cNvSpPr/>
            <p:nvPr/>
          </p:nvSpPr>
          <p:spPr>
            <a:xfrm>
              <a:off x="6189875" y="3393375"/>
              <a:ext cx="101700" cy="67700"/>
            </a:xfrm>
            <a:custGeom>
              <a:avLst/>
              <a:gdLst/>
              <a:ahLst/>
              <a:cxnLst/>
              <a:rect l="l" t="t" r="r" b="b"/>
              <a:pathLst>
                <a:path w="4068" h="2708" fill="none" extrusionOk="0">
                  <a:moveTo>
                    <a:pt x="4068" y="1154"/>
                  </a:moveTo>
                  <a:lnTo>
                    <a:pt x="755" y="2707"/>
                  </a:lnTo>
                  <a:lnTo>
                    <a:pt x="1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40"/>
            <p:cNvSpPr/>
            <p:nvPr/>
          </p:nvSpPr>
          <p:spPr>
            <a:xfrm>
              <a:off x="6234625" y="3310200"/>
              <a:ext cx="156400" cy="63625"/>
            </a:xfrm>
            <a:custGeom>
              <a:avLst/>
              <a:gdLst/>
              <a:ahLst/>
              <a:cxnLst/>
              <a:rect l="l" t="t" r="r" b="b"/>
              <a:pathLst>
                <a:path w="6256" h="2545" fill="none" extrusionOk="0">
                  <a:moveTo>
                    <a:pt x="6256" y="562"/>
                  </a:moveTo>
                  <a:lnTo>
                    <a:pt x="799" y="2544"/>
                  </a:lnTo>
                  <a:lnTo>
                    <a:pt x="0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40"/>
            <p:cNvSpPr/>
            <p:nvPr/>
          </p:nvSpPr>
          <p:spPr>
            <a:xfrm>
              <a:off x="6318175" y="3190400"/>
              <a:ext cx="129800" cy="76575"/>
            </a:xfrm>
            <a:custGeom>
              <a:avLst/>
              <a:gdLst/>
              <a:ahLst/>
              <a:cxnLst/>
              <a:rect l="l" t="t" r="r" b="b"/>
              <a:pathLst>
                <a:path w="5192" h="3063" fill="none" extrusionOk="0">
                  <a:moveTo>
                    <a:pt x="5191" y="1376"/>
                  </a:moveTo>
                  <a:lnTo>
                    <a:pt x="577" y="3062"/>
                  </a:lnTo>
                  <a:lnTo>
                    <a:pt x="1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40"/>
            <p:cNvSpPr/>
            <p:nvPr/>
          </p:nvSpPr>
          <p:spPr>
            <a:xfrm>
              <a:off x="6401725" y="3102425"/>
              <a:ext cx="81375" cy="70250"/>
            </a:xfrm>
            <a:custGeom>
              <a:avLst/>
              <a:gdLst/>
              <a:ahLst/>
              <a:cxnLst/>
              <a:rect l="l" t="t" r="r" b="b"/>
              <a:pathLst>
                <a:path w="3255" h="2810" fill="none" extrusionOk="0">
                  <a:moveTo>
                    <a:pt x="3254" y="1272"/>
                  </a:moveTo>
                  <a:lnTo>
                    <a:pt x="297" y="2810"/>
                  </a:lnTo>
                  <a:lnTo>
                    <a:pt x="1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40"/>
            <p:cNvSpPr/>
            <p:nvPr/>
          </p:nvSpPr>
          <p:spPr>
            <a:xfrm>
              <a:off x="6431300" y="3017750"/>
              <a:ext cx="104300" cy="74700"/>
            </a:xfrm>
            <a:custGeom>
              <a:avLst/>
              <a:gdLst/>
              <a:ahLst/>
              <a:cxnLst/>
              <a:rect l="l" t="t" r="r" b="b"/>
              <a:pathLst>
                <a:path w="4172" h="2988" fill="none" extrusionOk="0">
                  <a:moveTo>
                    <a:pt x="4171" y="1642"/>
                  </a:moveTo>
                  <a:lnTo>
                    <a:pt x="1228" y="2988"/>
                  </a:lnTo>
                  <a:lnTo>
                    <a:pt x="1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40"/>
            <p:cNvSpPr/>
            <p:nvPr/>
          </p:nvSpPr>
          <p:spPr>
            <a:xfrm>
              <a:off x="6498975" y="2912375"/>
              <a:ext cx="66200" cy="81000"/>
            </a:xfrm>
            <a:custGeom>
              <a:avLst/>
              <a:gdLst/>
              <a:ahLst/>
              <a:cxnLst/>
              <a:rect l="l" t="t" r="r" b="b"/>
              <a:pathLst>
                <a:path w="2648" h="3240" fill="none" extrusionOk="0">
                  <a:moveTo>
                    <a:pt x="2647" y="2145"/>
                  </a:moveTo>
                  <a:lnTo>
                    <a:pt x="296" y="3239"/>
                  </a:lnTo>
                  <a:lnTo>
                    <a:pt x="0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6" name="Google Shape;1296;p40"/>
          <p:cNvGrpSpPr/>
          <p:nvPr/>
        </p:nvGrpSpPr>
        <p:grpSpPr>
          <a:xfrm>
            <a:off x="688046" y="4464978"/>
            <a:ext cx="499500" cy="291325"/>
            <a:chOff x="6432425" y="3554250"/>
            <a:chExt cx="499500" cy="291325"/>
          </a:xfrm>
        </p:grpSpPr>
        <p:sp>
          <p:nvSpPr>
            <p:cNvPr id="1297" name="Google Shape;1297;p40"/>
            <p:cNvSpPr/>
            <p:nvPr/>
          </p:nvSpPr>
          <p:spPr>
            <a:xfrm>
              <a:off x="6432425" y="3554250"/>
              <a:ext cx="499500" cy="291325"/>
            </a:xfrm>
            <a:custGeom>
              <a:avLst/>
              <a:gdLst/>
              <a:ahLst/>
              <a:cxnLst/>
              <a:rect l="l" t="t" r="r" b="b"/>
              <a:pathLst>
                <a:path w="19980" h="11653" extrusionOk="0">
                  <a:moveTo>
                    <a:pt x="16277" y="0"/>
                  </a:moveTo>
                  <a:cubicBezTo>
                    <a:pt x="15819" y="0"/>
                    <a:pt x="15346" y="34"/>
                    <a:pt x="14878" y="117"/>
                  </a:cubicBezTo>
                  <a:lnTo>
                    <a:pt x="15055" y="1714"/>
                  </a:lnTo>
                  <a:lnTo>
                    <a:pt x="14079" y="443"/>
                  </a:lnTo>
                  <a:lnTo>
                    <a:pt x="10382" y="2217"/>
                  </a:lnTo>
                  <a:lnTo>
                    <a:pt x="10767" y="3933"/>
                  </a:lnTo>
                  <a:lnTo>
                    <a:pt x="9051" y="2912"/>
                  </a:lnTo>
                  <a:lnTo>
                    <a:pt x="6005" y="4761"/>
                  </a:lnTo>
                  <a:lnTo>
                    <a:pt x="6626" y="6329"/>
                  </a:lnTo>
                  <a:lnTo>
                    <a:pt x="4674" y="4850"/>
                  </a:lnTo>
                  <a:cubicBezTo>
                    <a:pt x="4674" y="4850"/>
                    <a:pt x="917" y="7526"/>
                    <a:pt x="0" y="11653"/>
                  </a:cubicBezTo>
                  <a:cubicBezTo>
                    <a:pt x="0" y="11653"/>
                    <a:pt x="9332" y="11002"/>
                    <a:pt x="13576" y="7615"/>
                  </a:cubicBezTo>
                  <a:lnTo>
                    <a:pt x="12630" y="6447"/>
                  </a:lnTo>
                  <a:lnTo>
                    <a:pt x="14848" y="6713"/>
                  </a:lnTo>
                  <a:lnTo>
                    <a:pt x="17348" y="4702"/>
                  </a:lnTo>
                  <a:lnTo>
                    <a:pt x="15795" y="3622"/>
                  </a:lnTo>
                  <a:lnTo>
                    <a:pt x="17495" y="4066"/>
                  </a:lnTo>
                  <a:cubicBezTo>
                    <a:pt x="17495" y="4066"/>
                    <a:pt x="19093" y="2232"/>
                    <a:pt x="19980" y="635"/>
                  </a:cubicBezTo>
                  <a:cubicBezTo>
                    <a:pt x="19980" y="635"/>
                    <a:pt x="18262" y="0"/>
                    <a:pt x="16277" y="0"/>
                  </a:cubicBezTo>
                  <a:close/>
                </a:path>
              </a:pathLst>
            </a:custGeom>
            <a:solidFill>
              <a:srgbClr val="9AD6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40"/>
            <p:cNvSpPr/>
            <p:nvPr/>
          </p:nvSpPr>
          <p:spPr>
            <a:xfrm>
              <a:off x="6467550" y="3588975"/>
              <a:ext cx="417800" cy="231450"/>
            </a:xfrm>
            <a:custGeom>
              <a:avLst/>
              <a:gdLst/>
              <a:ahLst/>
              <a:cxnLst/>
              <a:rect l="l" t="t" r="r" b="b"/>
              <a:pathLst>
                <a:path w="16712" h="9258" fill="none" extrusionOk="0">
                  <a:moveTo>
                    <a:pt x="0" y="9258"/>
                  </a:moveTo>
                  <a:cubicBezTo>
                    <a:pt x="0" y="9258"/>
                    <a:pt x="3032" y="6833"/>
                    <a:pt x="5309" y="5990"/>
                  </a:cubicBezTo>
                  <a:cubicBezTo>
                    <a:pt x="7587" y="5161"/>
                    <a:pt x="11713" y="3594"/>
                    <a:pt x="13724" y="1790"/>
                  </a:cubicBezTo>
                  <a:cubicBezTo>
                    <a:pt x="15721" y="0"/>
                    <a:pt x="16712" y="15"/>
                    <a:pt x="16712" y="15"/>
                  </a:cubicBez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40"/>
            <p:cNvSpPr/>
            <p:nvPr/>
          </p:nvSpPr>
          <p:spPr>
            <a:xfrm>
              <a:off x="6500450" y="3750900"/>
              <a:ext cx="60275" cy="49575"/>
            </a:xfrm>
            <a:custGeom>
              <a:avLst/>
              <a:gdLst/>
              <a:ahLst/>
              <a:cxnLst/>
              <a:rect l="l" t="t" r="r" b="b"/>
              <a:pathLst>
                <a:path w="2411" h="1983" fill="none" extrusionOk="0">
                  <a:moveTo>
                    <a:pt x="2411" y="1982"/>
                  </a:moveTo>
                  <a:lnTo>
                    <a:pt x="0" y="1805"/>
                  </a:lnTo>
                  <a:lnTo>
                    <a:pt x="444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40"/>
            <p:cNvSpPr/>
            <p:nvPr/>
          </p:nvSpPr>
          <p:spPr>
            <a:xfrm>
              <a:off x="6555175" y="3717625"/>
              <a:ext cx="94300" cy="58825"/>
            </a:xfrm>
            <a:custGeom>
              <a:avLst/>
              <a:gdLst/>
              <a:ahLst/>
              <a:cxnLst/>
              <a:rect l="l" t="t" r="r" b="b"/>
              <a:pathLst>
                <a:path w="3772" h="2353" fill="none" extrusionOk="0">
                  <a:moveTo>
                    <a:pt x="3771" y="2352"/>
                  </a:moveTo>
                  <a:lnTo>
                    <a:pt x="0" y="1716"/>
                  </a:lnTo>
                  <a:lnTo>
                    <a:pt x="355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40"/>
            <p:cNvSpPr/>
            <p:nvPr/>
          </p:nvSpPr>
          <p:spPr>
            <a:xfrm>
              <a:off x="6634275" y="3676225"/>
              <a:ext cx="79900" cy="61400"/>
            </a:xfrm>
            <a:custGeom>
              <a:avLst/>
              <a:gdLst/>
              <a:ahLst/>
              <a:cxnLst/>
              <a:rect l="l" t="t" r="r" b="b"/>
              <a:pathLst>
                <a:path w="3196" h="2456" fill="none" extrusionOk="0">
                  <a:moveTo>
                    <a:pt x="3195" y="2455"/>
                  </a:moveTo>
                  <a:lnTo>
                    <a:pt x="1" y="1938"/>
                  </a:lnTo>
                  <a:lnTo>
                    <a:pt x="666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40"/>
            <p:cNvSpPr/>
            <p:nvPr/>
          </p:nvSpPr>
          <p:spPr>
            <a:xfrm>
              <a:off x="6708600" y="3652175"/>
              <a:ext cx="55125" cy="44775"/>
            </a:xfrm>
            <a:custGeom>
              <a:avLst/>
              <a:gdLst/>
              <a:ahLst/>
              <a:cxnLst/>
              <a:rect l="l" t="t" r="r" b="b"/>
              <a:pathLst>
                <a:path w="2205" h="1791" fill="none" extrusionOk="0">
                  <a:moveTo>
                    <a:pt x="2204" y="1790"/>
                  </a:moveTo>
                  <a:lnTo>
                    <a:pt x="1" y="1716"/>
                  </a:lnTo>
                  <a:lnTo>
                    <a:pt x="740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40"/>
            <p:cNvSpPr/>
            <p:nvPr/>
          </p:nvSpPr>
          <p:spPr>
            <a:xfrm>
              <a:off x="6765175" y="3613375"/>
              <a:ext cx="52900" cy="57325"/>
            </a:xfrm>
            <a:custGeom>
              <a:avLst/>
              <a:gdLst/>
              <a:ahLst/>
              <a:cxnLst/>
              <a:rect l="l" t="t" r="r" b="b"/>
              <a:pathLst>
                <a:path w="2116" h="2293" fill="none" extrusionOk="0">
                  <a:moveTo>
                    <a:pt x="2115" y="2292"/>
                  </a:moveTo>
                  <a:lnTo>
                    <a:pt x="0" y="2100"/>
                  </a:lnTo>
                  <a:lnTo>
                    <a:pt x="252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40"/>
            <p:cNvSpPr/>
            <p:nvPr/>
          </p:nvSpPr>
          <p:spPr>
            <a:xfrm>
              <a:off x="6822475" y="3574925"/>
              <a:ext cx="42550" cy="52150"/>
            </a:xfrm>
            <a:custGeom>
              <a:avLst/>
              <a:gdLst/>
              <a:ahLst/>
              <a:cxnLst/>
              <a:rect l="l" t="t" r="r" b="b"/>
              <a:pathLst>
                <a:path w="1702" h="2086" fill="none" extrusionOk="0">
                  <a:moveTo>
                    <a:pt x="1701" y="2085"/>
                  </a:moveTo>
                  <a:lnTo>
                    <a:pt x="0" y="1952"/>
                  </a:lnTo>
                  <a:lnTo>
                    <a:pt x="873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5" name="Google Shape;1305;p40"/>
          <p:cNvGrpSpPr/>
          <p:nvPr/>
        </p:nvGrpSpPr>
        <p:grpSpPr>
          <a:xfrm>
            <a:off x="146125" y="4673425"/>
            <a:ext cx="9067377" cy="85125"/>
            <a:chOff x="0" y="4675850"/>
            <a:chExt cx="9067377" cy="85125"/>
          </a:xfrm>
        </p:grpSpPr>
        <p:sp>
          <p:nvSpPr>
            <p:cNvPr id="1306" name="Google Shape;1306;p40"/>
            <p:cNvSpPr/>
            <p:nvPr/>
          </p:nvSpPr>
          <p:spPr>
            <a:xfrm flipH="1">
              <a:off x="5762748" y="4675850"/>
              <a:ext cx="3304628" cy="84052"/>
            </a:xfrm>
            <a:custGeom>
              <a:avLst/>
              <a:gdLst/>
              <a:ahLst/>
              <a:cxnLst/>
              <a:rect l="l" t="t" r="r" b="b"/>
              <a:pathLst>
                <a:path w="79875" h="2328" extrusionOk="0">
                  <a:moveTo>
                    <a:pt x="2331" y="1"/>
                  </a:moveTo>
                  <a:cubicBezTo>
                    <a:pt x="1885" y="1"/>
                    <a:pt x="1439" y="20"/>
                    <a:pt x="991" y="65"/>
                  </a:cubicBezTo>
                  <a:cubicBezTo>
                    <a:pt x="0" y="169"/>
                    <a:pt x="15" y="1603"/>
                    <a:pt x="1006" y="1677"/>
                  </a:cubicBezTo>
                  <a:cubicBezTo>
                    <a:pt x="3757" y="1855"/>
                    <a:pt x="6478" y="2165"/>
                    <a:pt x="9228" y="2209"/>
                  </a:cubicBezTo>
                  <a:cubicBezTo>
                    <a:pt x="11743" y="2254"/>
                    <a:pt x="14257" y="2254"/>
                    <a:pt x="16771" y="2269"/>
                  </a:cubicBezTo>
                  <a:cubicBezTo>
                    <a:pt x="21917" y="2298"/>
                    <a:pt x="27049" y="2283"/>
                    <a:pt x="32196" y="2298"/>
                  </a:cubicBezTo>
                  <a:cubicBezTo>
                    <a:pt x="42459" y="2298"/>
                    <a:pt x="52737" y="2313"/>
                    <a:pt x="63015" y="2313"/>
                  </a:cubicBezTo>
                  <a:cubicBezTo>
                    <a:pt x="68635" y="2313"/>
                    <a:pt x="74255" y="2313"/>
                    <a:pt x="79875" y="2328"/>
                  </a:cubicBezTo>
                  <a:lnTo>
                    <a:pt x="79875" y="524"/>
                  </a:lnTo>
                  <a:cubicBezTo>
                    <a:pt x="65234" y="538"/>
                    <a:pt x="50593" y="538"/>
                    <a:pt x="35967" y="553"/>
                  </a:cubicBezTo>
                  <a:cubicBezTo>
                    <a:pt x="33083" y="553"/>
                    <a:pt x="30199" y="549"/>
                    <a:pt x="27315" y="549"/>
                  </a:cubicBezTo>
                  <a:cubicBezTo>
                    <a:pt x="24431" y="549"/>
                    <a:pt x="21548" y="553"/>
                    <a:pt x="18664" y="568"/>
                  </a:cubicBezTo>
                  <a:cubicBezTo>
                    <a:pt x="15839" y="583"/>
                    <a:pt x="13000" y="568"/>
                    <a:pt x="10175" y="612"/>
                  </a:cubicBezTo>
                  <a:cubicBezTo>
                    <a:pt x="10078" y="614"/>
                    <a:pt x="9982" y="615"/>
                    <a:pt x="9885" y="615"/>
                  </a:cubicBezTo>
                  <a:cubicBezTo>
                    <a:pt x="7356" y="615"/>
                    <a:pt x="4854" y="1"/>
                    <a:pt x="2331" y="1"/>
                  </a:cubicBezTo>
                  <a:close/>
                </a:path>
              </a:pathLst>
            </a:custGeom>
            <a:solidFill>
              <a:srgbClr val="BA8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40"/>
            <p:cNvSpPr/>
            <p:nvPr/>
          </p:nvSpPr>
          <p:spPr>
            <a:xfrm>
              <a:off x="0" y="4693101"/>
              <a:ext cx="2980136" cy="66802"/>
            </a:xfrm>
            <a:custGeom>
              <a:avLst/>
              <a:gdLst/>
              <a:ahLst/>
              <a:cxnLst/>
              <a:rect l="l" t="t" r="r" b="b"/>
              <a:pathLst>
                <a:path w="79875" h="2328" extrusionOk="0">
                  <a:moveTo>
                    <a:pt x="2331" y="1"/>
                  </a:moveTo>
                  <a:cubicBezTo>
                    <a:pt x="1885" y="1"/>
                    <a:pt x="1439" y="20"/>
                    <a:pt x="991" y="65"/>
                  </a:cubicBezTo>
                  <a:cubicBezTo>
                    <a:pt x="0" y="169"/>
                    <a:pt x="15" y="1603"/>
                    <a:pt x="1006" y="1677"/>
                  </a:cubicBezTo>
                  <a:cubicBezTo>
                    <a:pt x="3757" y="1855"/>
                    <a:pt x="6478" y="2165"/>
                    <a:pt x="9228" y="2209"/>
                  </a:cubicBezTo>
                  <a:cubicBezTo>
                    <a:pt x="11743" y="2254"/>
                    <a:pt x="14257" y="2254"/>
                    <a:pt x="16771" y="2269"/>
                  </a:cubicBezTo>
                  <a:cubicBezTo>
                    <a:pt x="21917" y="2298"/>
                    <a:pt x="27049" y="2283"/>
                    <a:pt x="32196" y="2298"/>
                  </a:cubicBezTo>
                  <a:cubicBezTo>
                    <a:pt x="42459" y="2298"/>
                    <a:pt x="52737" y="2313"/>
                    <a:pt x="63015" y="2313"/>
                  </a:cubicBezTo>
                  <a:cubicBezTo>
                    <a:pt x="68635" y="2313"/>
                    <a:pt x="74255" y="2313"/>
                    <a:pt x="79875" y="2328"/>
                  </a:cubicBezTo>
                  <a:lnTo>
                    <a:pt x="79875" y="524"/>
                  </a:lnTo>
                  <a:cubicBezTo>
                    <a:pt x="65234" y="538"/>
                    <a:pt x="50593" y="538"/>
                    <a:pt x="35967" y="553"/>
                  </a:cubicBezTo>
                  <a:cubicBezTo>
                    <a:pt x="33083" y="553"/>
                    <a:pt x="30199" y="549"/>
                    <a:pt x="27315" y="549"/>
                  </a:cubicBezTo>
                  <a:cubicBezTo>
                    <a:pt x="24431" y="549"/>
                    <a:pt x="21548" y="553"/>
                    <a:pt x="18664" y="568"/>
                  </a:cubicBezTo>
                  <a:cubicBezTo>
                    <a:pt x="15839" y="583"/>
                    <a:pt x="13000" y="568"/>
                    <a:pt x="10175" y="612"/>
                  </a:cubicBezTo>
                  <a:cubicBezTo>
                    <a:pt x="10078" y="614"/>
                    <a:pt x="9982" y="615"/>
                    <a:pt x="9885" y="615"/>
                  </a:cubicBezTo>
                  <a:cubicBezTo>
                    <a:pt x="7356" y="615"/>
                    <a:pt x="4854" y="1"/>
                    <a:pt x="2331" y="1"/>
                  </a:cubicBezTo>
                  <a:close/>
                </a:path>
              </a:pathLst>
            </a:custGeom>
            <a:solidFill>
              <a:srgbClr val="BA8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40"/>
            <p:cNvSpPr/>
            <p:nvPr/>
          </p:nvSpPr>
          <p:spPr>
            <a:xfrm flipH="1">
              <a:off x="2921181" y="4694185"/>
              <a:ext cx="2897912" cy="66790"/>
            </a:xfrm>
            <a:custGeom>
              <a:avLst/>
              <a:gdLst/>
              <a:ahLst/>
              <a:cxnLst/>
              <a:rect l="l" t="t" r="r" b="b"/>
              <a:pathLst>
                <a:path w="80269" h="1850" extrusionOk="0">
                  <a:moveTo>
                    <a:pt x="18732" y="0"/>
                  </a:moveTo>
                  <a:cubicBezTo>
                    <a:pt x="18296" y="0"/>
                    <a:pt x="17859" y="0"/>
                    <a:pt x="17422" y="1"/>
                  </a:cubicBezTo>
                  <a:cubicBezTo>
                    <a:pt x="11610" y="16"/>
                    <a:pt x="5813" y="16"/>
                    <a:pt x="1" y="16"/>
                  </a:cubicBezTo>
                  <a:lnTo>
                    <a:pt x="1" y="1820"/>
                  </a:lnTo>
                  <a:cubicBezTo>
                    <a:pt x="14819" y="1820"/>
                    <a:pt x="29652" y="1835"/>
                    <a:pt x="44471" y="1835"/>
                  </a:cubicBezTo>
                  <a:lnTo>
                    <a:pt x="79062" y="1849"/>
                  </a:lnTo>
                  <a:cubicBezTo>
                    <a:pt x="80269" y="1849"/>
                    <a:pt x="79293" y="326"/>
                    <a:pt x="78088" y="326"/>
                  </a:cubicBezTo>
                  <a:cubicBezTo>
                    <a:pt x="78083" y="326"/>
                    <a:pt x="78077" y="326"/>
                    <a:pt x="78071" y="326"/>
                  </a:cubicBezTo>
                  <a:cubicBezTo>
                    <a:pt x="57966" y="326"/>
                    <a:pt x="38797" y="0"/>
                    <a:pt x="18732" y="0"/>
                  </a:cubicBezTo>
                  <a:close/>
                </a:path>
              </a:pathLst>
            </a:custGeom>
            <a:solidFill>
              <a:srgbClr val="BA8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Google Shape;787;p35">
            <a:extLst>
              <a:ext uri="{FF2B5EF4-FFF2-40B4-BE49-F238E27FC236}">
                <a16:creationId xmlns:a16="http://schemas.microsoft.com/office/drawing/2014/main" id="{DD285934-0518-24EA-C39A-97134948028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50" y="733008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Arial" panose="020B0604020202020204" pitchFamily="34" charset="0"/>
                <a:cs typeface="Arial" panose="020B0604020202020204" pitchFamily="34" charset="0"/>
              </a:rPr>
              <a:t>HƯỚNG DẪN </a:t>
            </a:r>
            <a:r>
              <a:rPr lang="en" sz="3000" b="0" dirty="0">
                <a:latin typeface="Arial" panose="020B0604020202020204" pitchFamily="34" charset="0"/>
                <a:cs typeface="Arial" panose="020B0604020202020204" pitchFamily="34" charset="0"/>
              </a:rPr>
              <a:t>VỀ NHÀ</a:t>
            </a:r>
            <a:endParaRPr sz="3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6" descr="Hình ảnh Pin Mặt Trời Biểu Tượng Phong Cách Hoạt Hình PNG , Bảng điều Khiển Năng  Lượng Mặt Trời, Pin Biểu Tượng, Biểu Tượng Phong Cách PNG và Vector với nền">
            <a:extLst>
              <a:ext uri="{FF2B5EF4-FFF2-40B4-BE49-F238E27FC236}">
                <a16:creationId xmlns:a16="http://schemas.microsoft.com/office/drawing/2014/main" id="{77C54575-0291-720B-1F64-780916C18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187" y="1716833"/>
            <a:ext cx="1686153" cy="168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oogle Shape;1248;p40">
            <a:extLst>
              <a:ext uri="{FF2B5EF4-FFF2-40B4-BE49-F238E27FC236}">
                <a16:creationId xmlns:a16="http://schemas.microsoft.com/office/drawing/2014/main" id="{6053CB15-6194-A0DB-E80E-7C99ACC42F62}"/>
              </a:ext>
            </a:extLst>
          </p:cNvPr>
          <p:cNvGrpSpPr/>
          <p:nvPr/>
        </p:nvGrpSpPr>
        <p:grpSpPr>
          <a:xfrm>
            <a:off x="6000283" y="2787528"/>
            <a:ext cx="1004925" cy="1899650"/>
            <a:chOff x="4613750" y="2200650"/>
            <a:chExt cx="1004925" cy="1899650"/>
          </a:xfrm>
        </p:grpSpPr>
        <p:sp>
          <p:nvSpPr>
            <p:cNvPr id="13" name="Google Shape;1249;p40">
              <a:extLst>
                <a:ext uri="{FF2B5EF4-FFF2-40B4-BE49-F238E27FC236}">
                  <a16:creationId xmlns:a16="http://schemas.microsoft.com/office/drawing/2014/main" id="{4F785A21-087E-31FC-2517-B9D45528E85C}"/>
                </a:ext>
              </a:extLst>
            </p:cNvPr>
            <p:cNvSpPr/>
            <p:nvPr/>
          </p:nvSpPr>
          <p:spPr>
            <a:xfrm>
              <a:off x="5035250" y="2260575"/>
              <a:ext cx="124975" cy="1839725"/>
            </a:xfrm>
            <a:custGeom>
              <a:avLst/>
              <a:gdLst/>
              <a:ahLst/>
              <a:cxnLst/>
              <a:rect l="l" t="t" r="r" b="b"/>
              <a:pathLst>
                <a:path w="4999" h="73589" extrusionOk="0">
                  <a:moveTo>
                    <a:pt x="1908" y="0"/>
                  </a:moveTo>
                  <a:lnTo>
                    <a:pt x="0" y="73589"/>
                  </a:lnTo>
                  <a:lnTo>
                    <a:pt x="0" y="73589"/>
                  </a:lnTo>
                  <a:lnTo>
                    <a:pt x="4999" y="73545"/>
                  </a:lnTo>
                  <a:lnTo>
                    <a:pt x="267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250;p40">
              <a:extLst>
                <a:ext uri="{FF2B5EF4-FFF2-40B4-BE49-F238E27FC236}">
                  <a16:creationId xmlns:a16="http://schemas.microsoft.com/office/drawing/2014/main" id="{328DC041-6DA2-43A6-2772-531FD17B195B}"/>
                </a:ext>
              </a:extLst>
            </p:cNvPr>
            <p:cNvSpPr/>
            <p:nvPr/>
          </p:nvSpPr>
          <p:spPr>
            <a:xfrm>
              <a:off x="4622625" y="2200650"/>
              <a:ext cx="996050" cy="523550"/>
            </a:xfrm>
            <a:custGeom>
              <a:avLst/>
              <a:gdLst/>
              <a:ahLst/>
              <a:cxnLst/>
              <a:rect l="l" t="t" r="r" b="b"/>
              <a:pathLst>
                <a:path w="39842" h="20942" extrusionOk="0">
                  <a:moveTo>
                    <a:pt x="18693" y="1"/>
                  </a:moveTo>
                  <a:cubicBezTo>
                    <a:pt x="18318" y="1"/>
                    <a:pt x="17944" y="212"/>
                    <a:pt x="17792" y="622"/>
                  </a:cubicBezTo>
                  <a:cubicBezTo>
                    <a:pt x="16624" y="3832"/>
                    <a:pt x="12542" y="8564"/>
                    <a:pt x="5221" y="11980"/>
                  </a:cubicBezTo>
                  <a:cubicBezTo>
                    <a:pt x="1" y="14332"/>
                    <a:pt x="119" y="20025"/>
                    <a:pt x="1968" y="20794"/>
                  </a:cubicBezTo>
                  <a:cubicBezTo>
                    <a:pt x="2201" y="20893"/>
                    <a:pt x="2440" y="20942"/>
                    <a:pt x="2681" y="20942"/>
                  </a:cubicBezTo>
                  <a:cubicBezTo>
                    <a:pt x="4217" y="20942"/>
                    <a:pt x="5824" y="18970"/>
                    <a:pt x="6316" y="15472"/>
                  </a:cubicBezTo>
                  <a:lnTo>
                    <a:pt x="6316" y="15472"/>
                  </a:lnTo>
                  <a:cubicBezTo>
                    <a:pt x="6212" y="16899"/>
                    <a:pt x="6243" y="19405"/>
                    <a:pt x="7738" y="19405"/>
                  </a:cubicBezTo>
                  <a:cubicBezTo>
                    <a:pt x="7757" y="19405"/>
                    <a:pt x="7776" y="19405"/>
                    <a:pt x="7795" y="19404"/>
                  </a:cubicBezTo>
                  <a:cubicBezTo>
                    <a:pt x="9494" y="19346"/>
                    <a:pt x="10177" y="14962"/>
                    <a:pt x="10390" y="13099"/>
                  </a:cubicBezTo>
                  <a:lnTo>
                    <a:pt x="10390" y="13099"/>
                  </a:lnTo>
                  <a:cubicBezTo>
                    <a:pt x="10294" y="14455"/>
                    <a:pt x="10281" y="17032"/>
                    <a:pt x="11551" y="17260"/>
                  </a:cubicBezTo>
                  <a:cubicBezTo>
                    <a:pt x="11591" y="17267"/>
                    <a:pt x="11631" y="17270"/>
                    <a:pt x="11669" y="17270"/>
                  </a:cubicBezTo>
                  <a:cubicBezTo>
                    <a:pt x="13288" y="17270"/>
                    <a:pt x="13429" y="11359"/>
                    <a:pt x="13429" y="11359"/>
                  </a:cubicBezTo>
                  <a:cubicBezTo>
                    <a:pt x="13429" y="11359"/>
                    <a:pt x="13488" y="11951"/>
                    <a:pt x="15307" y="12276"/>
                  </a:cubicBezTo>
                  <a:cubicBezTo>
                    <a:pt x="15347" y="12283"/>
                    <a:pt x="15387" y="12287"/>
                    <a:pt x="15427" y="12287"/>
                  </a:cubicBezTo>
                  <a:cubicBezTo>
                    <a:pt x="17174" y="12287"/>
                    <a:pt x="18546" y="5429"/>
                    <a:pt x="18546" y="5429"/>
                  </a:cubicBezTo>
                  <a:cubicBezTo>
                    <a:pt x="18546" y="5429"/>
                    <a:pt x="19966" y="11980"/>
                    <a:pt x="21341" y="12025"/>
                  </a:cubicBezTo>
                  <a:cubicBezTo>
                    <a:pt x="21355" y="12025"/>
                    <a:pt x="21370" y="12025"/>
                    <a:pt x="21384" y="12025"/>
                  </a:cubicBezTo>
                  <a:cubicBezTo>
                    <a:pt x="22731" y="12025"/>
                    <a:pt x="23412" y="9259"/>
                    <a:pt x="23412" y="9259"/>
                  </a:cubicBezTo>
                  <a:cubicBezTo>
                    <a:pt x="23412" y="9259"/>
                    <a:pt x="24018" y="13651"/>
                    <a:pt x="25911" y="14243"/>
                  </a:cubicBezTo>
                  <a:cubicBezTo>
                    <a:pt x="26109" y="14304"/>
                    <a:pt x="26289" y="14332"/>
                    <a:pt x="26452" y="14332"/>
                  </a:cubicBezTo>
                  <a:cubicBezTo>
                    <a:pt x="27868" y="14332"/>
                    <a:pt x="28070" y="12277"/>
                    <a:pt x="28070" y="12276"/>
                  </a:cubicBezTo>
                  <a:lnTo>
                    <a:pt x="28070" y="12276"/>
                  </a:lnTo>
                  <a:cubicBezTo>
                    <a:pt x="28070" y="12277"/>
                    <a:pt x="27893" y="16225"/>
                    <a:pt x="30141" y="16653"/>
                  </a:cubicBezTo>
                  <a:cubicBezTo>
                    <a:pt x="30282" y="16680"/>
                    <a:pt x="30415" y="16693"/>
                    <a:pt x="30541" y="16693"/>
                  </a:cubicBezTo>
                  <a:cubicBezTo>
                    <a:pt x="32419" y="16693"/>
                    <a:pt x="32640" y="13888"/>
                    <a:pt x="32640" y="13888"/>
                  </a:cubicBezTo>
                  <a:cubicBezTo>
                    <a:pt x="32640" y="13888"/>
                    <a:pt x="33424" y="20188"/>
                    <a:pt x="36012" y="20277"/>
                  </a:cubicBezTo>
                  <a:cubicBezTo>
                    <a:pt x="36032" y="20277"/>
                    <a:pt x="36052" y="20278"/>
                    <a:pt x="36072" y="20278"/>
                  </a:cubicBezTo>
                  <a:cubicBezTo>
                    <a:pt x="38619" y="20278"/>
                    <a:pt x="39842" y="14697"/>
                    <a:pt x="34119" y="12276"/>
                  </a:cubicBezTo>
                  <a:cubicBezTo>
                    <a:pt x="28972" y="10102"/>
                    <a:pt x="22687" y="7884"/>
                    <a:pt x="19567" y="578"/>
                  </a:cubicBezTo>
                  <a:cubicBezTo>
                    <a:pt x="19401" y="190"/>
                    <a:pt x="19047" y="1"/>
                    <a:pt x="18693" y="1"/>
                  </a:cubicBezTo>
                  <a:close/>
                </a:path>
              </a:pathLst>
            </a:custGeom>
            <a:solidFill>
              <a:srgbClr val="8DD5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251;p40">
              <a:extLst>
                <a:ext uri="{FF2B5EF4-FFF2-40B4-BE49-F238E27FC236}">
                  <a16:creationId xmlns:a16="http://schemas.microsoft.com/office/drawing/2014/main" id="{AE5AFAAF-66D7-FE63-53CF-156773C4752B}"/>
                </a:ext>
              </a:extLst>
            </p:cNvPr>
            <p:cNvSpPr/>
            <p:nvPr/>
          </p:nvSpPr>
          <p:spPr>
            <a:xfrm>
              <a:off x="4644075" y="2484425"/>
              <a:ext cx="953050" cy="483800"/>
            </a:xfrm>
            <a:custGeom>
              <a:avLst/>
              <a:gdLst/>
              <a:ahLst/>
              <a:cxnLst/>
              <a:rect l="l" t="t" r="r" b="b"/>
              <a:pathLst>
                <a:path w="38122" h="19352" extrusionOk="0">
                  <a:moveTo>
                    <a:pt x="17959" y="1"/>
                  </a:moveTo>
                  <a:cubicBezTo>
                    <a:pt x="17717" y="1"/>
                    <a:pt x="17475" y="137"/>
                    <a:pt x="17378" y="407"/>
                  </a:cubicBezTo>
                  <a:cubicBezTo>
                    <a:pt x="16416" y="3099"/>
                    <a:pt x="13592" y="7521"/>
                    <a:pt x="5946" y="10937"/>
                  </a:cubicBezTo>
                  <a:cubicBezTo>
                    <a:pt x="932" y="13096"/>
                    <a:pt x="1" y="18509"/>
                    <a:pt x="1790" y="19219"/>
                  </a:cubicBezTo>
                  <a:cubicBezTo>
                    <a:pt x="2012" y="19307"/>
                    <a:pt x="2240" y="19351"/>
                    <a:pt x="2471" y="19351"/>
                  </a:cubicBezTo>
                  <a:cubicBezTo>
                    <a:pt x="3961" y="19351"/>
                    <a:pt x="5530" y="17519"/>
                    <a:pt x="5979" y="14255"/>
                  </a:cubicBezTo>
                  <a:lnTo>
                    <a:pt x="5979" y="14255"/>
                  </a:lnTo>
                  <a:cubicBezTo>
                    <a:pt x="5848" y="15815"/>
                    <a:pt x="5755" y="19101"/>
                    <a:pt x="7296" y="19101"/>
                  </a:cubicBezTo>
                  <a:cubicBezTo>
                    <a:pt x="7309" y="19101"/>
                    <a:pt x="7323" y="19101"/>
                    <a:pt x="7336" y="19100"/>
                  </a:cubicBezTo>
                  <a:cubicBezTo>
                    <a:pt x="9041" y="19028"/>
                    <a:pt x="9718" y="13921"/>
                    <a:pt x="9908" y="12062"/>
                  </a:cubicBezTo>
                  <a:lnTo>
                    <a:pt x="9908" y="12062"/>
                  </a:lnTo>
                  <a:cubicBezTo>
                    <a:pt x="9857" y="13064"/>
                    <a:pt x="9934" y="14862"/>
                    <a:pt x="11122" y="15063"/>
                  </a:cubicBezTo>
                  <a:cubicBezTo>
                    <a:pt x="11159" y="15069"/>
                    <a:pt x="11195" y="15072"/>
                    <a:pt x="11230" y="15072"/>
                  </a:cubicBezTo>
                  <a:cubicBezTo>
                    <a:pt x="12796" y="15072"/>
                    <a:pt x="12867" y="9443"/>
                    <a:pt x="12867" y="9443"/>
                  </a:cubicBezTo>
                  <a:cubicBezTo>
                    <a:pt x="12867" y="9443"/>
                    <a:pt x="12867" y="11100"/>
                    <a:pt x="14612" y="11395"/>
                  </a:cubicBezTo>
                  <a:cubicBezTo>
                    <a:pt x="14650" y="11402"/>
                    <a:pt x="14689" y="11405"/>
                    <a:pt x="14727" y="11405"/>
                  </a:cubicBezTo>
                  <a:cubicBezTo>
                    <a:pt x="16417" y="11405"/>
                    <a:pt x="17732" y="5125"/>
                    <a:pt x="17732" y="5125"/>
                  </a:cubicBezTo>
                  <a:cubicBezTo>
                    <a:pt x="17732" y="5125"/>
                    <a:pt x="19093" y="11129"/>
                    <a:pt x="20424" y="11174"/>
                  </a:cubicBezTo>
                  <a:cubicBezTo>
                    <a:pt x="20457" y="11175"/>
                    <a:pt x="20490" y="11175"/>
                    <a:pt x="20522" y="11175"/>
                  </a:cubicBezTo>
                  <a:cubicBezTo>
                    <a:pt x="21786" y="11175"/>
                    <a:pt x="22391" y="10345"/>
                    <a:pt x="22391" y="10345"/>
                  </a:cubicBezTo>
                  <a:cubicBezTo>
                    <a:pt x="22391" y="10345"/>
                    <a:pt x="22997" y="12667"/>
                    <a:pt x="24816" y="13214"/>
                  </a:cubicBezTo>
                  <a:cubicBezTo>
                    <a:pt x="25003" y="13269"/>
                    <a:pt x="25173" y="13293"/>
                    <a:pt x="25328" y="13293"/>
                  </a:cubicBezTo>
                  <a:cubicBezTo>
                    <a:pt x="26695" y="13293"/>
                    <a:pt x="26887" y="11397"/>
                    <a:pt x="26887" y="11395"/>
                  </a:cubicBezTo>
                  <a:lnTo>
                    <a:pt x="26887" y="11395"/>
                  </a:lnTo>
                  <a:cubicBezTo>
                    <a:pt x="26887" y="11397"/>
                    <a:pt x="26577" y="16601"/>
                    <a:pt x="28735" y="16986"/>
                  </a:cubicBezTo>
                  <a:cubicBezTo>
                    <a:pt x="28827" y="17002"/>
                    <a:pt x="28915" y="17011"/>
                    <a:pt x="29001" y="17011"/>
                  </a:cubicBezTo>
                  <a:cubicBezTo>
                    <a:pt x="30928" y="17011"/>
                    <a:pt x="31294" y="12874"/>
                    <a:pt x="31294" y="12874"/>
                  </a:cubicBezTo>
                  <a:cubicBezTo>
                    <a:pt x="31294" y="12874"/>
                    <a:pt x="32033" y="18657"/>
                    <a:pt x="34533" y="18745"/>
                  </a:cubicBezTo>
                  <a:cubicBezTo>
                    <a:pt x="34548" y="18746"/>
                    <a:pt x="34563" y="18746"/>
                    <a:pt x="34579" y="18746"/>
                  </a:cubicBezTo>
                  <a:cubicBezTo>
                    <a:pt x="37031" y="18746"/>
                    <a:pt x="38121" y="12905"/>
                    <a:pt x="32595" y="10686"/>
                  </a:cubicBezTo>
                  <a:cubicBezTo>
                    <a:pt x="27464" y="8615"/>
                    <a:pt x="21371" y="7669"/>
                    <a:pt x="18531" y="393"/>
                  </a:cubicBezTo>
                  <a:cubicBezTo>
                    <a:pt x="18429" y="130"/>
                    <a:pt x="18194" y="1"/>
                    <a:pt x="17959" y="1"/>
                  </a:cubicBezTo>
                  <a:close/>
                </a:path>
              </a:pathLst>
            </a:custGeom>
            <a:solidFill>
              <a:srgbClr val="8DD5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252;p40">
              <a:extLst>
                <a:ext uri="{FF2B5EF4-FFF2-40B4-BE49-F238E27FC236}">
                  <a16:creationId xmlns:a16="http://schemas.microsoft.com/office/drawing/2014/main" id="{3381B0F2-4CEC-3B31-6BD9-1BD97E4C3D81}"/>
                </a:ext>
              </a:extLst>
            </p:cNvPr>
            <p:cNvSpPr/>
            <p:nvPr/>
          </p:nvSpPr>
          <p:spPr>
            <a:xfrm>
              <a:off x="4644075" y="2767575"/>
              <a:ext cx="960525" cy="490500"/>
            </a:xfrm>
            <a:custGeom>
              <a:avLst/>
              <a:gdLst/>
              <a:ahLst/>
              <a:cxnLst/>
              <a:rect l="l" t="t" r="r" b="b"/>
              <a:pathLst>
                <a:path w="38421" h="19620" extrusionOk="0">
                  <a:moveTo>
                    <a:pt x="17851" y="1"/>
                  </a:moveTo>
                  <a:cubicBezTo>
                    <a:pt x="17571" y="1"/>
                    <a:pt x="17292" y="164"/>
                    <a:pt x="17185" y="483"/>
                  </a:cubicBezTo>
                  <a:cubicBezTo>
                    <a:pt x="16194" y="3367"/>
                    <a:pt x="13222" y="6946"/>
                    <a:pt x="5783" y="10274"/>
                  </a:cubicBezTo>
                  <a:cubicBezTo>
                    <a:pt x="755" y="12433"/>
                    <a:pt x="1" y="18777"/>
                    <a:pt x="1790" y="19487"/>
                  </a:cubicBezTo>
                  <a:cubicBezTo>
                    <a:pt x="2012" y="19576"/>
                    <a:pt x="2240" y="19620"/>
                    <a:pt x="2471" y="19620"/>
                  </a:cubicBezTo>
                  <a:cubicBezTo>
                    <a:pt x="3949" y="19620"/>
                    <a:pt x="5503" y="17818"/>
                    <a:pt x="5967" y="14607"/>
                  </a:cubicBezTo>
                  <a:lnTo>
                    <a:pt x="5967" y="14607"/>
                  </a:lnTo>
                  <a:cubicBezTo>
                    <a:pt x="5872" y="15917"/>
                    <a:pt x="5908" y="18216"/>
                    <a:pt x="7336" y="18216"/>
                  </a:cubicBezTo>
                  <a:cubicBezTo>
                    <a:pt x="7356" y="18216"/>
                    <a:pt x="7375" y="18216"/>
                    <a:pt x="7395" y="18215"/>
                  </a:cubicBezTo>
                  <a:cubicBezTo>
                    <a:pt x="9101" y="18154"/>
                    <a:pt x="9743" y="13747"/>
                    <a:pt x="9916" y="12196"/>
                  </a:cubicBezTo>
                  <a:lnTo>
                    <a:pt x="9916" y="12196"/>
                  </a:lnTo>
                  <a:cubicBezTo>
                    <a:pt x="9852" y="13161"/>
                    <a:pt x="9879" y="15121"/>
                    <a:pt x="11122" y="15331"/>
                  </a:cubicBezTo>
                  <a:cubicBezTo>
                    <a:pt x="11159" y="15337"/>
                    <a:pt x="11195" y="15340"/>
                    <a:pt x="11230" y="15340"/>
                  </a:cubicBezTo>
                  <a:cubicBezTo>
                    <a:pt x="12796" y="15340"/>
                    <a:pt x="12867" y="9712"/>
                    <a:pt x="12867" y="9712"/>
                  </a:cubicBezTo>
                  <a:cubicBezTo>
                    <a:pt x="12867" y="9712"/>
                    <a:pt x="13281" y="12462"/>
                    <a:pt x="15011" y="12758"/>
                  </a:cubicBezTo>
                  <a:cubicBezTo>
                    <a:pt x="15044" y="12764"/>
                    <a:pt x="15077" y="12767"/>
                    <a:pt x="15110" y="12767"/>
                  </a:cubicBezTo>
                  <a:cubicBezTo>
                    <a:pt x="16793" y="12767"/>
                    <a:pt x="17732" y="5393"/>
                    <a:pt x="17732" y="5393"/>
                  </a:cubicBezTo>
                  <a:cubicBezTo>
                    <a:pt x="17732" y="5393"/>
                    <a:pt x="19093" y="11398"/>
                    <a:pt x="20424" y="11442"/>
                  </a:cubicBezTo>
                  <a:cubicBezTo>
                    <a:pt x="20435" y="11442"/>
                    <a:pt x="20447" y="11443"/>
                    <a:pt x="20458" y="11443"/>
                  </a:cubicBezTo>
                  <a:cubicBezTo>
                    <a:pt x="21766" y="11443"/>
                    <a:pt x="22406" y="8898"/>
                    <a:pt x="22406" y="8898"/>
                  </a:cubicBezTo>
                  <a:cubicBezTo>
                    <a:pt x="22406" y="8898"/>
                    <a:pt x="22997" y="12936"/>
                    <a:pt x="24816" y="13483"/>
                  </a:cubicBezTo>
                  <a:cubicBezTo>
                    <a:pt x="25003" y="13537"/>
                    <a:pt x="25173" y="13561"/>
                    <a:pt x="25328" y="13561"/>
                  </a:cubicBezTo>
                  <a:cubicBezTo>
                    <a:pt x="26695" y="13561"/>
                    <a:pt x="26887" y="11665"/>
                    <a:pt x="26887" y="11664"/>
                  </a:cubicBezTo>
                  <a:lnTo>
                    <a:pt x="26887" y="11664"/>
                  </a:lnTo>
                  <a:cubicBezTo>
                    <a:pt x="26887" y="11666"/>
                    <a:pt x="26606" y="16781"/>
                    <a:pt x="28765" y="17165"/>
                  </a:cubicBezTo>
                  <a:cubicBezTo>
                    <a:pt x="28858" y="17182"/>
                    <a:pt x="28948" y="17191"/>
                    <a:pt x="29035" y="17191"/>
                  </a:cubicBezTo>
                  <a:cubicBezTo>
                    <a:pt x="30955" y="17191"/>
                    <a:pt x="31294" y="13143"/>
                    <a:pt x="31294" y="13143"/>
                  </a:cubicBezTo>
                  <a:cubicBezTo>
                    <a:pt x="31294" y="13143"/>
                    <a:pt x="32033" y="18925"/>
                    <a:pt x="34533" y="19014"/>
                  </a:cubicBezTo>
                  <a:cubicBezTo>
                    <a:pt x="34547" y="19014"/>
                    <a:pt x="34561" y="19014"/>
                    <a:pt x="34575" y="19014"/>
                  </a:cubicBezTo>
                  <a:cubicBezTo>
                    <a:pt x="37033" y="19014"/>
                    <a:pt x="38420" y="12583"/>
                    <a:pt x="32891" y="10348"/>
                  </a:cubicBezTo>
                  <a:cubicBezTo>
                    <a:pt x="27833" y="8307"/>
                    <a:pt x="21415" y="7538"/>
                    <a:pt x="18501" y="439"/>
                  </a:cubicBezTo>
                  <a:cubicBezTo>
                    <a:pt x="18380" y="145"/>
                    <a:pt x="18115" y="1"/>
                    <a:pt x="17851" y="1"/>
                  </a:cubicBezTo>
                  <a:close/>
                </a:path>
              </a:pathLst>
            </a:custGeom>
            <a:solidFill>
              <a:srgbClr val="8DD5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253;p40">
              <a:extLst>
                <a:ext uri="{FF2B5EF4-FFF2-40B4-BE49-F238E27FC236}">
                  <a16:creationId xmlns:a16="http://schemas.microsoft.com/office/drawing/2014/main" id="{DDB7B8C2-B9CD-D645-6197-1912574C3438}"/>
                </a:ext>
              </a:extLst>
            </p:cNvPr>
            <p:cNvSpPr/>
            <p:nvPr/>
          </p:nvSpPr>
          <p:spPr>
            <a:xfrm>
              <a:off x="4613750" y="3068850"/>
              <a:ext cx="1000575" cy="498475"/>
            </a:xfrm>
            <a:custGeom>
              <a:avLst/>
              <a:gdLst/>
              <a:ahLst/>
              <a:cxnLst/>
              <a:rect l="l" t="t" r="r" b="b"/>
              <a:pathLst>
                <a:path w="40023" h="19939" extrusionOk="0">
                  <a:moveTo>
                    <a:pt x="19432" y="1"/>
                  </a:moveTo>
                  <a:cubicBezTo>
                    <a:pt x="19169" y="1"/>
                    <a:pt x="18905" y="145"/>
                    <a:pt x="18783" y="441"/>
                  </a:cubicBezTo>
                  <a:cubicBezTo>
                    <a:pt x="17644" y="3266"/>
                    <a:pt x="14124" y="7140"/>
                    <a:pt x="6153" y="10098"/>
                  </a:cubicBezTo>
                  <a:cubicBezTo>
                    <a:pt x="829" y="11991"/>
                    <a:pt x="1" y="17892"/>
                    <a:pt x="1805" y="18690"/>
                  </a:cubicBezTo>
                  <a:cubicBezTo>
                    <a:pt x="2064" y="18804"/>
                    <a:pt x="2333" y="18860"/>
                    <a:pt x="2607" y="18860"/>
                  </a:cubicBezTo>
                  <a:cubicBezTo>
                    <a:pt x="4119" y="18860"/>
                    <a:pt x="5757" y="17150"/>
                    <a:pt x="6391" y="14041"/>
                  </a:cubicBezTo>
                  <a:lnTo>
                    <a:pt x="6391" y="14041"/>
                  </a:lnTo>
                  <a:cubicBezTo>
                    <a:pt x="6222" y="15359"/>
                    <a:pt x="6142" y="17693"/>
                    <a:pt x="7691" y="17714"/>
                  </a:cubicBezTo>
                  <a:cubicBezTo>
                    <a:pt x="7696" y="17714"/>
                    <a:pt x="7701" y="17714"/>
                    <a:pt x="7706" y="17714"/>
                  </a:cubicBezTo>
                  <a:cubicBezTo>
                    <a:pt x="9487" y="17714"/>
                    <a:pt x="10369" y="13311"/>
                    <a:pt x="10618" y="11807"/>
                  </a:cubicBezTo>
                  <a:lnTo>
                    <a:pt x="10618" y="11807"/>
                  </a:lnTo>
                  <a:cubicBezTo>
                    <a:pt x="10504" y="12755"/>
                    <a:pt x="10423" y="14753"/>
                    <a:pt x="11714" y="15023"/>
                  </a:cubicBezTo>
                  <a:cubicBezTo>
                    <a:pt x="11766" y="15034"/>
                    <a:pt x="11817" y="15039"/>
                    <a:pt x="11867" y="15039"/>
                  </a:cubicBezTo>
                  <a:cubicBezTo>
                    <a:pt x="13452" y="15039"/>
                    <a:pt x="13813" y="9510"/>
                    <a:pt x="13814" y="9506"/>
                  </a:cubicBezTo>
                  <a:lnTo>
                    <a:pt x="13814" y="9506"/>
                  </a:lnTo>
                  <a:cubicBezTo>
                    <a:pt x="13814" y="9508"/>
                    <a:pt x="13726" y="11163"/>
                    <a:pt x="15529" y="11547"/>
                  </a:cubicBezTo>
                  <a:cubicBezTo>
                    <a:pt x="15595" y="11562"/>
                    <a:pt x="15661" y="11568"/>
                    <a:pt x="15727" y="11568"/>
                  </a:cubicBezTo>
                  <a:cubicBezTo>
                    <a:pt x="17442" y="11568"/>
                    <a:pt x="19019" y="6918"/>
                    <a:pt x="19019" y="6918"/>
                  </a:cubicBezTo>
                  <a:cubicBezTo>
                    <a:pt x="19019" y="6918"/>
                    <a:pt x="20188" y="11518"/>
                    <a:pt x="21563" y="11636"/>
                  </a:cubicBezTo>
                  <a:cubicBezTo>
                    <a:pt x="21591" y="11638"/>
                    <a:pt x="21618" y="11639"/>
                    <a:pt x="21645" y="11639"/>
                  </a:cubicBezTo>
                  <a:cubicBezTo>
                    <a:pt x="22971" y="11639"/>
                    <a:pt x="23766" y="9196"/>
                    <a:pt x="23767" y="9196"/>
                  </a:cubicBezTo>
                  <a:lnTo>
                    <a:pt x="23767" y="9196"/>
                  </a:lnTo>
                  <a:cubicBezTo>
                    <a:pt x="23767" y="9197"/>
                    <a:pt x="23678" y="14786"/>
                    <a:pt x="25556" y="15422"/>
                  </a:cubicBezTo>
                  <a:cubicBezTo>
                    <a:pt x="25700" y="15472"/>
                    <a:pt x="25839" y="15496"/>
                    <a:pt x="25971" y="15496"/>
                  </a:cubicBezTo>
                  <a:cubicBezTo>
                    <a:pt x="27547" y="15496"/>
                    <a:pt x="28277" y="12199"/>
                    <a:pt x="28277" y="12198"/>
                  </a:cubicBezTo>
                  <a:lnTo>
                    <a:pt x="28277" y="12198"/>
                  </a:lnTo>
                  <a:cubicBezTo>
                    <a:pt x="28277" y="12199"/>
                    <a:pt x="27923" y="15807"/>
                    <a:pt x="30141" y="16309"/>
                  </a:cubicBezTo>
                  <a:cubicBezTo>
                    <a:pt x="30321" y="16351"/>
                    <a:pt x="30489" y="16371"/>
                    <a:pt x="30646" y="16371"/>
                  </a:cubicBezTo>
                  <a:cubicBezTo>
                    <a:pt x="32423" y="16371"/>
                    <a:pt x="32773" y="13899"/>
                    <a:pt x="32773" y="13899"/>
                  </a:cubicBezTo>
                  <a:cubicBezTo>
                    <a:pt x="32773" y="13899"/>
                    <a:pt x="33246" y="19726"/>
                    <a:pt x="35834" y="19933"/>
                  </a:cubicBezTo>
                  <a:cubicBezTo>
                    <a:pt x="35884" y="19937"/>
                    <a:pt x="35933" y="19939"/>
                    <a:pt x="35982" y="19939"/>
                  </a:cubicBezTo>
                  <a:cubicBezTo>
                    <a:pt x="38471" y="19939"/>
                    <a:pt x="40022" y="14826"/>
                    <a:pt x="34873" y="11577"/>
                  </a:cubicBezTo>
                  <a:cubicBezTo>
                    <a:pt x="29564" y="8235"/>
                    <a:pt x="22761" y="7761"/>
                    <a:pt x="20099" y="471"/>
                  </a:cubicBezTo>
                  <a:cubicBezTo>
                    <a:pt x="19985" y="160"/>
                    <a:pt x="19709" y="1"/>
                    <a:pt x="19432" y="1"/>
                  </a:cubicBezTo>
                  <a:close/>
                </a:path>
              </a:pathLst>
            </a:custGeom>
            <a:solidFill>
              <a:srgbClr val="8DD5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254;p40">
              <a:extLst>
                <a:ext uri="{FF2B5EF4-FFF2-40B4-BE49-F238E27FC236}">
                  <a16:creationId xmlns:a16="http://schemas.microsoft.com/office/drawing/2014/main" id="{F04EC512-6953-72A2-1204-9E33E455CF28}"/>
                </a:ext>
              </a:extLst>
            </p:cNvPr>
            <p:cNvSpPr/>
            <p:nvPr/>
          </p:nvSpPr>
          <p:spPr>
            <a:xfrm>
              <a:off x="4696950" y="2591825"/>
              <a:ext cx="27025" cy="96525"/>
            </a:xfrm>
            <a:custGeom>
              <a:avLst/>
              <a:gdLst/>
              <a:ahLst/>
              <a:cxnLst/>
              <a:rect l="l" t="t" r="r" b="b"/>
              <a:pathLst>
                <a:path w="1081" h="3861" fill="none" extrusionOk="0">
                  <a:moveTo>
                    <a:pt x="1080" y="1"/>
                  </a:moveTo>
                  <a:lnTo>
                    <a:pt x="0" y="386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255;p40">
              <a:extLst>
                <a:ext uri="{FF2B5EF4-FFF2-40B4-BE49-F238E27FC236}">
                  <a16:creationId xmlns:a16="http://schemas.microsoft.com/office/drawing/2014/main" id="{528E8B8A-A3F0-8AB0-4B1C-5C949B5E99BD}"/>
                </a:ext>
              </a:extLst>
            </p:cNvPr>
            <p:cNvSpPr/>
            <p:nvPr/>
          </p:nvSpPr>
          <p:spPr>
            <a:xfrm>
              <a:off x="4827450" y="2512350"/>
              <a:ext cx="11875" cy="106500"/>
            </a:xfrm>
            <a:custGeom>
              <a:avLst/>
              <a:gdLst/>
              <a:ahLst/>
              <a:cxnLst/>
              <a:rect l="l" t="t" r="r" b="b"/>
              <a:pathLst>
                <a:path w="475" h="4260" fill="none" extrusionOk="0">
                  <a:moveTo>
                    <a:pt x="474" y="0"/>
                  </a:moveTo>
                  <a:lnTo>
                    <a:pt x="1" y="425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256;p40">
              <a:extLst>
                <a:ext uri="{FF2B5EF4-FFF2-40B4-BE49-F238E27FC236}">
                  <a16:creationId xmlns:a16="http://schemas.microsoft.com/office/drawing/2014/main" id="{E1096C87-C642-A49E-42B7-7C407C789B8C}"/>
                </a:ext>
              </a:extLst>
            </p:cNvPr>
            <p:cNvSpPr/>
            <p:nvPr/>
          </p:nvSpPr>
          <p:spPr>
            <a:xfrm>
              <a:off x="4927275" y="2466500"/>
              <a:ext cx="25" cy="88750"/>
            </a:xfrm>
            <a:custGeom>
              <a:avLst/>
              <a:gdLst/>
              <a:ahLst/>
              <a:cxnLst/>
              <a:rect l="l" t="t" r="r" b="b"/>
              <a:pathLst>
                <a:path w="1" h="3550" fill="none" extrusionOk="0">
                  <a:moveTo>
                    <a:pt x="1" y="0"/>
                  </a:moveTo>
                  <a:lnTo>
                    <a:pt x="1" y="355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257;p40">
              <a:extLst>
                <a:ext uri="{FF2B5EF4-FFF2-40B4-BE49-F238E27FC236}">
                  <a16:creationId xmlns:a16="http://schemas.microsoft.com/office/drawing/2014/main" id="{FA216BA7-F122-3685-EFC4-837A2964944E}"/>
                </a:ext>
              </a:extLst>
            </p:cNvPr>
            <p:cNvSpPr/>
            <p:nvPr/>
          </p:nvSpPr>
          <p:spPr>
            <a:xfrm>
              <a:off x="5023775" y="2356325"/>
              <a:ext cx="25" cy="90600"/>
            </a:xfrm>
            <a:custGeom>
              <a:avLst/>
              <a:gdLst/>
              <a:ahLst/>
              <a:cxnLst/>
              <a:rect l="l" t="t" r="r" b="b"/>
              <a:pathLst>
                <a:path w="1" h="3624" fill="none" extrusionOk="0">
                  <a:moveTo>
                    <a:pt x="1" y="0"/>
                  </a:moveTo>
                  <a:lnTo>
                    <a:pt x="1" y="3624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258;p40">
              <a:extLst>
                <a:ext uri="{FF2B5EF4-FFF2-40B4-BE49-F238E27FC236}">
                  <a16:creationId xmlns:a16="http://schemas.microsoft.com/office/drawing/2014/main" id="{F09170AE-DB1D-192A-EC2B-5E09BF94ACAD}"/>
                </a:ext>
              </a:extLst>
            </p:cNvPr>
            <p:cNvSpPr/>
            <p:nvPr/>
          </p:nvSpPr>
          <p:spPr>
            <a:xfrm>
              <a:off x="5157625" y="2356325"/>
              <a:ext cx="25" cy="76175"/>
            </a:xfrm>
            <a:custGeom>
              <a:avLst/>
              <a:gdLst/>
              <a:ahLst/>
              <a:cxnLst/>
              <a:rect l="l" t="t" r="r" b="b"/>
              <a:pathLst>
                <a:path w="1" h="3047" fill="none" extrusionOk="0">
                  <a:moveTo>
                    <a:pt x="0" y="0"/>
                  </a:moveTo>
                  <a:lnTo>
                    <a:pt x="0" y="3047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259;p40">
              <a:extLst>
                <a:ext uri="{FF2B5EF4-FFF2-40B4-BE49-F238E27FC236}">
                  <a16:creationId xmlns:a16="http://schemas.microsoft.com/office/drawing/2014/main" id="{E03D93FC-8D10-E368-FD48-901996E36913}"/>
                </a:ext>
              </a:extLst>
            </p:cNvPr>
            <p:cNvSpPr/>
            <p:nvPr/>
          </p:nvSpPr>
          <p:spPr>
            <a:xfrm>
              <a:off x="5272600" y="2446900"/>
              <a:ext cx="25" cy="64000"/>
            </a:xfrm>
            <a:custGeom>
              <a:avLst/>
              <a:gdLst/>
              <a:ahLst/>
              <a:cxnLst/>
              <a:rect l="l" t="t" r="r" b="b"/>
              <a:pathLst>
                <a:path w="1" h="2560" fill="none" extrusionOk="0">
                  <a:moveTo>
                    <a:pt x="1" y="1"/>
                  </a:moveTo>
                  <a:lnTo>
                    <a:pt x="1" y="255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260;p40">
              <a:extLst>
                <a:ext uri="{FF2B5EF4-FFF2-40B4-BE49-F238E27FC236}">
                  <a16:creationId xmlns:a16="http://schemas.microsoft.com/office/drawing/2014/main" id="{333AA372-A460-90E0-C665-CC73DB3D0E76}"/>
                </a:ext>
              </a:extLst>
            </p:cNvPr>
            <p:cNvSpPr/>
            <p:nvPr/>
          </p:nvSpPr>
          <p:spPr>
            <a:xfrm>
              <a:off x="5362450" y="2479075"/>
              <a:ext cx="10375" cy="85800"/>
            </a:xfrm>
            <a:custGeom>
              <a:avLst/>
              <a:gdLst/>
              <a:ahLst/>
              <a:cxnLst/>
              <a:rect l="l" t="t" r="r" b="b"/>
              <a:pathLst>
                <a:path w="415" h="3432" fill="none" extrusionOk="0">
                  <a:moveTo>
                    <a:pt x="0" y="0"/>
                  </a:moveTo>
                  <a:lnTo>
                    <a:pt x="414" y="343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261;p40">
              <a:extLst>
                <a:ext uri="{FF2B5EF4-FFF2-40B4-BE49-F238E27FC236}">
                  <a16:creationId xmlns:a16="http://schemas.microsoft.com/office/drawing/2014/main" id="{683F7D8D-9347-3E38-E391-BCE01D7CFA91}"/>
                </a:ext>
              </a:extLst>
            </p:cNvPr>
            <p:cNvSpPr/>
            <p:nvPr/>
          </p:nvSpPr>
          <p:spPr>
            <a:xfrm>
              <a:off x="5504800" y="2564850"/>
              <a:ext cx="25" cy="84675"/>
            </a:xfrm>
            <a:custGeom>
              <a:avLst/>
              <a:gdLst/>
              <a:ahLst/>
              <a:cxnLst/>
              <a:rect l="l" t="t" r="r" b="b"/>
              <a:pathLst>
                <a:path w="1" h="3387" fill="none" extrusionOk="0">
                  <a:moveTo>
                    <a:pt x="0" y="0"/>
                  </a:moveTo>
                  <a:lnTo>
                    <a:pt x="0" y="3387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262;p40">
              <a:extLst>
                <a:ext uri="{FF2B5EF4-FFF2-40B4-BE49-F238E27FC236}">
                  <a16:creationId xmlns:a16="http://schemas.microsoft.com/office/drawing/2014/main" id="{31E9B4D7-4ABD-D7A3-56D1-AC7C7E5E6C8A}"/>
                </a:ext>
              </a:extLst>
            </p:cNvPr>
            <p:cNvSpPr/>
            <p:nvPr/>
          </p:nvSpPr>
          <p:spPr>
            <a:xfrm>
              <a:off x="4711375" y="2864325"/>
              <a:ext cx="19975" cy="71750"/>
            </a:xfrm>
            <a:custGeom>
              <a:avLst/>
              <a:gdLst/>
              <a:ahLst/>
              <a:cxnLst/>
              <a:rect l="l" t="t" r="r" b="b"/>
              <a:pathLst>
                <a:path w="799" h="2870" fill="none" extrusionOk="0">
                  <a:moveTo>
                    <a:pt x="799" y="0"/>
                  </a:moveTo>
                  <a:lnTo>
                    <a:pt x="0" y="286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263;p40">
              <a:extLst>
                <a:ext uri="{FF2B5EF4-FFF2-40B4-BE49-F238E27FC236}">
                  <a16:creationId xmlns:a16="http://schemas.microsoft.com/office/drawing/2014/main" id="{A8783C95-8251-A7E2-E74C-93CF4A6759D1}"/>
                </a:ext>
              </a:extLst>
            </p:cNvPr>
            <p:cNvSpPr/>
            <p:nvPr/>
          </p:nvSpPr>
          <p:spPr>
            <a:xfrm>
              <a:off x="4834850" y="2784825"/>
              <a:ext cx="11500" cy="106500"/>
            </a:xfrm>
            <a:custGeom>
              <a:avLst/>
              <a:gdLst/>
              <a:ahLst/>
              <a:cxnLst/>
              <a:rect l="l" t="t" r="r" b="b"/>
              <a:pathLst>
                <a:path w="460" h="4260" fill="none" extrusionOk="0">
                  <a:moveTo>
                    <a:pt x="459" y="1"/>
                  </a:moveTo>
                  <a:lnTo>
                    <a:pt x="1" y="426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264;p40">
              <a:extLst>
                <a:ext uri="{FF2B5EF4-FFF2-40B4-BE49-F238E27FC236}">
                  <a16:creationId xmlns:a16="http://schemas.microsoft.com/office/drawing/2014/main" id="{C0F84EF6-BD95-DA5C-CBEB-8313E021B61D}"/>
                </a:ext>
              </a:extLst>
            </p:cNvPr>
            <p:cNvSpPr/>
            <p:nvPr/>
          </p:nvSpPr>
          <p:spPr>
            <a:xfrm>
              <a:off x="4934675" y="2738975"/>
              <a:ext cx="25" cy="88750"/>
            </a:xfrm>
            <a:custGeom>
              <a:avLst/>
              <a:gdLst/>
              <a:ahLst/>
              <a:cxnLst/>
              <a:rect l="l" t="t" r="r" b="b"/>
              <a:pathLst>
                <a:path w="1" h="3550" fill="none" extrusionOk="0">
                  <a:moveTo>
                    <a:pt x="1" y="1"/>
                  </a:moveTo>
                  <a:lnTo>
                    <a:pt x="1" y="355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265;p40">
              <a:extLst>
                <a:ext uri="{FF2B5EF4-FFF2-40B4-BE49-F238E27FC236}">
                  <a16:creationId xmlns:a16="http://schemas.microsoft.com/office/drawing/2014/main" id="{E96CEB38-9276-A8AA-4155-18A22686FCE0}"/>
                </a:ext>
              </a:extLst>
            </p:cNvPr>
            <p:cNvSpPr/>
            <p:nvPr/>
          </p:nvSpPr>
          <p:spPr>
            <a:xfrm>
              <a:off x="5031175" y="2628800"/>
              <a:ext cx="25" cy="90600"/>
            </a:xfrm>
            <a:custGeom>
              <a:avLst/>
              <a:gdLst/>
              <a:ahLst/>
              <a:cxnLst/>
              <a:rect l="l" t="t" r="r" b="b"/>
              <a:pathLst>
                <a:path w="1" h="3624" fill="none" extrusionOk="0">
                  <a:moveTo>
                    <a:pt x="1" y="1"/>
                  </a:moveTo>
                  <a:lnTo>
                    <a:pt x="1" y="3624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266;p40">
              <a:extLst>
                <a:ext uri="{FF2B5EF4-FFF2-40B4-BE49-F238E27FC236}">
                  <a16:creationId xmlns:a16="http://schemas.microsoft.com/office/drawing/2014/main" id="{36123229-9268-DE8E-FFA2-A247B8722AA4}"/>
                </a:ext>
              </a:extLst>
            </p:cNvPr>
            <p:cNvSpPr/>
            <p:nvPr/>
          </p:nvSpPr>
          <p:spPr>
            <a:xfrm>
              <a:off x="5165025" y="2628800"/>
              <a:ext cx="25" cy="76200"/>
            </a:xfrm>
            <a:custGeom>
              <a:avLst/>
              <a:gdLst/>
              <a:ahLst/>
              <a:cxnLst/>
              <a:rect l="l" t="t" r="r" b="b"/>
              <a:pathLst>
                <a:path w="1" h="3048" fill="none" extrusionOk="0">
                  <a:moveTo>
                    <a:pt x="0" y="1"/>
                  </a:moveTo>
                  <a:lnTo>
                    <a:pt x="0" y="3047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267;p40">
              <a:extLst>
                <a:ext uri="{FF2B5EF4-FFF2-40B4-BE49-F238E27FC236}">
                  <a16:creationId xmlns:a16="http://schemas.microsoft.com/office/drawing/2014/main" id="{FE2F9570-B563-59F8-DAEC-1CF96F0C49B4}"/>
                </a:ext>
              </a:extLst>
            </p:cNvPr>
            <p:cNvSpPr/>
            <p:nvPr/>
          </p:nvSpPr>
          <p:spPr>
            <a:xfrm>
              <a:off x="5280000" y="2719375"/>
              <a:ext cx="25" cy="64000"/>
            </a:xfrm>
            <a:custGeom>
              <a:avLst/>
              <a:gdLst/>
              <a:ahLst/>
              <a:cxnLst/>
              <a:rect l="l" t="t" r="r" b="b"/>
              <a:pathLst>
                <a:path w="1" h="2560" fill="none" extrusionOk="0">
                  <a:moveTo>
                    <a:pt x="0" y="1"/>
                  </a:moveTo>
                  <a:lnTo>
                    <a:pt x="0" y="255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268;p40">
              <a:extLst>
                <a:ext uri="{FF2B5EF4-FFF2-40B4-BE49-F238E27FC236}">
                  <a16:creationId xmlns:a16="http://schemas.microsoft.com/office/drawing/2014/main" id="{106FF85B-E2EB-48C4-23EF-6E048EEB11D6}"/>
                </a:ext>
              </a:extLst>
            </p:cNvPr>
            <p:cNvSpPr/>
            <p:nvPr/>
          </p:nvSpPr>
          <p:spPr>
            <a:xfrm>
              <a:off x="5369850" y="2751550"/>
              <a:ext cx="10000" cy="85800"/>
            </a:xfrm>
            <a:custGeom>
              <a:avLst/>
              <a:gdLst/>
              <a:ahLst/>
              <a:cxnLst/>
              <a:rect l="l" t="t" r="r" b="b"/>
              <a:pathLst>
                <a:path w="400" h="3432" fill="none" extrusionOk="0">
                  <a:moveTo>
                    <a:pt x="0" y="1"/>
                  </a:moveTo>
                  <a:lnTo>
                    <a:pt x="399" y="3432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269;p40">
              <a:extLst>
                <a:ext uri="{FF2B5EF4-FFF2-40B4-BE49-F238E27FC236}">
                  <a16:creationId xmlns:a16="http://schemas.microsoft.com/office/drawing/2014/main" id="{488C1E4C-F047-B9ED-7DCA-C5DC97F2DDB6}"/>
                </a:ext>
              </a:extLst>
            </p:cNvPr>
            <p:cNvSpPr/>
            <p:nvPr/>
          </p:nvSpPr>
          <p:spPr>
            <a:xfrm>
              <a:off x="5512175" y="2837325"/>
              <a:ext cx="25" cy="84700"/>
            </a:xfrm>
            <a:custGeom>
              <a:avLst/>
              <a:gdLst/>
              <a:ahLst/>
              <a:cxnLst/>
              <a:rect l="l" t="t" r="r" b="b"/>
              <a:pathLst>
                <a:path w="1" h="3388" fill="none" extrusionOk="0">
                  <a:moveTo>
                    <a:pt x="1" y="1"/>
                  </a:moveTo>
                  <a:lnTo>
                    <a:pt x="1" y="3387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270;p40">
              <a:extLst>
                <a:ext uri="{FF2B5EF4-FFF2-40B4-BE49-F238E27FC236}">
                  <a16:creationId xmlns:a16="http://schemas.microsoft.com/office/drawing/2014/main" id="{65AE0010-4F97-0E72-1B3B-96217B4680FC}"/>
                </a:ext>
              </a:extLst>
            </p:cNvPr>
            <p:cNvSpPr/>
            <p:nvPr/>
          </p:nvSpPr>
          <p:spPr>
            <a:xfrm>
              <a:off x="4698425" y="3139375"/>
              <a:ext cx="27025" cy="96525"/>
            </a:xfrm>
            <a:custGeom>
              <a:avLst/>
              <a:gdLst/>
              <a:ahLst/>
              <a:cxnLst/>
              <a:rect l="l" t="t" r="r" b="b"/>
              <a:pathLst>
                <a:path w="1081" h="3861" fill="none" extrusionOk="0">
                  <a:moveTo>
                    <a:pt x="1080" y="1"/>
                  </a:moveTo>
                  <a:lnTo>
                    <a:pt x="1" y="386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271;p40">
              <a:extLst>
                <a:ext uri="{FF2B5EF4-FFF2-40B4-BE49-F238E27FC236}">
                  <a16:creationId xmlns:a16="http://schemas.microsoft.com/office/drawing/2014/main" id="{CC3D6BE4-19E2-6033-852C-00AB5D65AF5D}"/>
                </a:ext>
              </a:extLst>
            </p:cNvPr>
            <p:cNvSpPr/>
            <p:nvPr/>
          </p:nvSpPr>
          <p:spPr>
            <a:xfrm>
              <a:off x="4829300" y="3059900"/>
              <a:ext cx="11500" cy="106125"/>
            </a:xfrm>
            <a:custGeom>
              <a:avLst/>
              <a:gdLst/>
              <a:ahLst/>
              <a:cxnLst/>
              <a:rect l="l" t="t" r="r" b="b"/>
              <a:pathLst>
                <a:path w="460" h="4245" fill="none" extrusionOk="0">
                  <a:moveTo>
                    <a:pt x="459" y="0"/>
                  </a:moveTo>
                  <a:lnTo>
                    <a:pt x="1" y="4245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272;p40">
              <a:extLst>
                <a:ext uri="{FF2B5EF4-FFF2-40B4-BE49-F238E27FC236}">
                  <a16:creationId xmlns:a16="http://schemas.microsoft.com/office/drawing/2014/main" id="{D3771B17-716C-E814-D895-C45D777EC0B2}"/>
                </a:ext>
              </a:extLst>
            </p:cNvPr>
            <p:cNvSpPr/>
            <p:nvPr/>
          </p:nvSpPr>
          <p:spPr>
            <a:xfrm>
              <a:off x="4928775" y="3014050"/>
              <a:ext cx="25" cy="88750"/>
            </a:xfrm>
            <a:custGeom>
              <a:avLst/>
              <a:gdLst/>
              <a:ahLst/>
              <a:cxnLst/>
              <a:rect l="l" t="t" r="r" b="b"/>
              <a:pathLst>
                <a:path w="1" h="3550" fill="none" extrusionOk="0">
                  <a:moveTo>
                    <a:pt x="0" y="1"/>
                  </a:moveTo>
                  <a:lnTo>
                    <a:pt x="0" y="355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273;p40">
              <a:extLst>
                <a:ext uri="{FF2B5EF4-FFF2-40B4-BE49-F238E27FC236}">
                  <a16:creationId xmlns:a16="http://schemas.microsoft.com/office/drawing/2014/main" id="{A3ABF501-2B6A-3070-CAD2-28810E6EB5B1}"/>
                </a:ext>
              </a:extLst>
            </p:cNvPr>
            <p:cNvSpPr/>
            <p:nvPr/>
          </p:nvSpPr>
          <p:spPr>
            <a:xfrm>
              <a:off x="5025250" y="2903875"/>
              <a:ext cx="25" cy="90600"/>
            </a:xfrm>
            <a:custGeom>
              <a:avLst/>
              <a:gdLst/>
              <a:ahLst/>
              <a:cxnLst/>
              <a:rect l="l" t="t" r="r" b="b"/>
              <a:pathLst>
                <a:path w="1" h="3624" fill="none" extrusionOk="0">
                  <a:moveTo>
                    <a:pt x="1" y="0"/>
                  </a:moveTo>
                  <a:lnTo>
                    <a:pt x="1" y="3624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274;p40">
              <a:extLst>
                <a:ext uri="{FF2B5EF4-FFF2-40B4-BE49-F238E27FC236}">
                  <a16:creationId xmlns:a16="http://schemas.microsoft.com/office/drawing/2014/main" id="{D7FDF89A-95AA-8130-6A80-A323963B4F01}"/>
                </a:ext>
              </a:extLst>
            </p:cNvPr>
            <p:cNvSpPr/>
            <p:nvPr/>
          </p:nvSpPr>
          <p:spPr>
            <a:xfrm>
              <a:off x="5159100" y="2903875"/>
              <a:ext cx="25" cy="76175"/>
            </a:xfrm>
            <a:custGeom>
              <a:avLst/>
              <a:gdLst/>
              <a:ahLst/>
              <a:cxnLst/>
              <a:rect l="l" t="t" r="r" b="b"/>
              <a:pathLst>
                <a:path w="1" h="3047" fill="none" extrusionOk="0">
                  <a:moveTo>
                    <a:pt x="0" y="0"/>
                  </a:moveTo>
                  <a:lnTo>
                    <a:pt x="0" y="3047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275;p40">
              <a:extLst>
                <a:ext uri="{FF2B5EF4-FFF2-40B4-BE49-F238E27FC236}">
                  <a16:creationId xmlns:a16="http://schemas.microsoft.com/office/drawing/2014/main" id="{6FB23D14-7151-50B7-6CC8-A8E81EE63043}"/>
                </a:ext>
              </a:extLst>
            </p:cNvPr>
            <p:cNvSpPr/>
            <p:nvPr/>
          </p:nvSpPr>
          <p:spPr>
            <a:xfrm>
              <a:off x="5274075" y="2994450"/>
              <a:ext cx="25" cy="64000"/>
            </a:xfrm>
            <a:custGeom>
              <a:avLst/>
              <a:gdLst/>
              <a:ahLst/>
              <a:cxnLst/>
              <a:rect l="l" t="t" r="r" b="b"/>
              <a:pathLst>
                <a:path w="1" h="2560" fill="none" extrusionOk="0">
                  <a:moveTo>
                    <a:pt x="1" y="1"/>
                  </a:moveTo>
                  <a:lnTo>
                    <a:pt x="1" y="255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276;p40">
              <a:extLst>
                <a:ext uri="{FF2B5EF4-FFF2-40B4-BE49-F238E27FC236}">
                  <a16:creationId xmlns:a16="http://schemas.microsoft.com/office/drawing/2014/main" id="{0501208E-3788-D051-9228-FCE961B4F999}"/>
                </a:ext>
              </a:extLst>
            </p:cNvPr>
            <p:cNvSpPr/>
            <p:nvPr/>
          </p:nvSpPr>
          <p:spPr>
            <a:xfrm>
              <a:off x="5366875" y="3050650"/>
              <a:ext cx="7425" cy="61775"/>
            </a:xfrm>
            <a:custGeom>
              <a:avLst/>
              <a:gdLst/>
              <a:ahLst/>
              <a:cxnLst/>
              <a:rect l="l" t="t" r="r" b="b"/>
              <a:pathLst>
                <a:path w="297" h="2471" fill="none" extrusionOk="0">
                  <a:moveTo>
                    <a:pt x="1" y="1"/>
                  </a:moveTo>
                  <a:lnTo>
                    <a:pt x="297" y="247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277;p40">
              <a:extLst>
                <a:ext uri="{FF2B5EF4-FFF2-40B4-BE49-F238E27FC236}">
                  <a16:creationId xmlns:a16="http://schemas.microsoft.com/office/drawing/2014/main" id="{23BAEAE2-0A91-B5E8-16B7-4B3492B37C39}"/>
                </a:ext>
              </a:extLst>
            </p:cNvPr>
            <p:cNvSpPr/>
            <p:nvPr/>
          </p:nvSpPr>
          <p:spPr>
            <a:xfrm>
              <a:off x="5506275" y="3112400"/>
              <a:ext cx="25" cy="84325"/>
            </a:xfrm>
            <a:custGeom>
              <a:avLst/>
              <a:gdLst/>
              <a:ahLst/>
              <a:cxnLst/>
              <a:rect l="l" t="t" r="r" b="b"/>
              <a:pathLst>
                <a:path w="1" h="3373" fill="none" extrusionOk="0">
                  <a:moveTo>
                    <a:pt x="0" y="0"/>
                  </a:moveTo>
                  <a:lnTo>
                    <a:pt x="0" y="3372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278;p40">
              <a:extLst>
                <a:ext uri="{FF2B5EF4-FFF2-40B4-BE49-F238E27FC236}">
                  <a16:creationId xmlns:a16="http://schemas.microsoft.com/office/drawing/2014/main" id="{28861BCF-EAFC-9598-6B80-FA833D5C8F15}"/>
                </a:ext>
              </a:extLst>
            </p:cNvPr>
            <p:cNvSpPr/>
            <p:nvPr/>
          </p:nvSpPr>
          <p:spPr>
            <a:xfrm>
              <a:off x="4701025" y="3422950"/>
              <a:ext cx="18500" cy="65475"/>
            </a:xfrm>
            <a:custGeom>
              <a:avLst/>
              <a:gdLst/>
              <a:ahLst/>
              <a:cxnLst/>
              <a:rect l="l" t="t" r="r" b="b"/>
              <a:pathLst>
                <a:path w="740" h="2619" fill="none" extrusionOk="0">
                  <a:moveTo>
                    <a:pt x="740" y="1"/>
                  </a:moveTo>
                  <a:lnTo>
                    <a:pt x="0" y="261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279;p40">
              <a:extLst>
                <a:ext uri="{FF2B5EF4-FFF2-40B4-BE49-F238E27FC236}">
                  <a16:creationId xmlns:a16="http://schemas.microsoft.com/office/drawing/2014/main" id="{98F0ECA7-B338-0F7D-E7FB-C5CFE5BAA3A8}"/>
                </a:ext>
              </a:extLst>
            </p:cNvPr>
            <p:cNvSpPr/>
            <p:nvPr/>
          </p:nvSpPr>
          <p:spPr>
            <a:xfrm>
              <a:off x="4823025" y="3343475"/>
              <a:ext cx="11475" cy="106500"/>
            </a:xfrm>
            <a:custGeom>
              <a:avLst/>
              <a:gdLst/>
              <a:ahLst/>
              <a:cxnLst/>
              <a:rect l="l" t="t" r="r" b="b"/>
              <a:pathLst>
                <a:path w="459" h="4260" fill="none" extrusionOk="0">
                  <a:moveTo>
                    <a:pt x="459" y="0"/>
                  </a:moveTo>
                  <a:lnTo>
                    <a:pt x="0" y="426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280;p40">
              <a:extLst>
                <a:ext uri="{FF2B5EF4-FFF2-40B4-BE49-F238E27FC236}">
                  <a16:creationId xmlns:a16="http://schemas.microsoft.com/office/drawing/2014/main" id="{33AA480E-FAD7-4975-79C3-0ADB25BA4FA3}"/>
                </a:ext>
              </a:extLst>
            </p:cNvPr>
            <p:cNvSpPr/>
            <p:nvPr/>
          </p:nvSpPr>
          <p:spPr>
            <a:xfrm>
              <a:off x="4922475" y="3297625"/>
              <a:ext cx="25" cy="88750"/>
            </a:xfrm>
            <a:custGeom>
              <a:avLst/>
              <a:gdLst/>
              <a:ahLst/>
              <a:cxnLst/>
              <a:rect l="l" t="t" r="r" b="b"/>
              <a:pathLst>
                <a:path w="1" h="3550" fill="none" extrusionOk="0">
                  <a:moveTo>
                    <a:pt x="1" y="1"/>
                  </a:moveTo>
                  <a:lnTo>
                    <a:pt x="1" y="355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281;p40">
              <a:extLst>
                <a:ext uri="{FF2B5EF4-FFF2-40B4-BE49-F238E27FC236}">
                  <a16:creationId xmlns:a16="http://schemas.microsoft.com/office/drawing/2014/main" id="{3B9B0AEF-16B6-4879-02BA-3113DF6D5A09}"/>
                </a:ext>
              </a:extLst>
            </p:cNvPr>
            <p:cNvSpPr/>
            <p:nvPr/>
          </p:nvSpPr>
          <p:spPr>
            <a:xfrm>
              <a:off x="5019350" y="3227375"/>
              <a:ext cx="25" cy="90250"/>
            </a:xfrm>
            <a:custGeom>
              <a:avLst/>
              <a:gdLst/>
              <a:ahLst/>
              <a:cxnLst/>
              <a:rect l="l" t="t" r="r" b="b"/>
              <a:pathLst>
                <a:path w="1" h="3610" fill="none" extrusionOk="0">
                  <a:moveTo>
                    <a:pt x="0" y="1"/>
                  </a:moveTo>
                  <a:lnTo>
                    <a:pt x="0" y="360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282;p40">
              <a:extLst>
                <a:ext uri="{FF2B5EF4-FFF2-40B4-BE49-F238E27FC236}">
                  <a16:creationId xmlns:a16="http://schemas.microsoft.com/office/drawing/2014/main" id="{333488FB-787E-0D49-94ED-F79F4FAB3599}"/>
                </a:ext>
              </a:extLst>
            </p:cNvPr>
            <p:cNvSpPr/>
            <p:nvPr/>
          </p:nvSpPr>
          <p:spPr>
            <a:xfrm>
              <a:off x="5153175" y="3227375"/>
              <a:ext cx="25" cy="76200"/>
            </a:xfrm>
            <a:custGeom>
              <a:avLst/>
              <a:gdLst/>
              <a:ahLst/>
              <a:cxnLst/>
              <a:rect l="l" t="t" r="r" b="b"/>
              <a:pathLst>
                <a:path w="1" h="3048" fill="none" extrusionOk="0">
                  <a:moveTo>
                    <a:pt x="1" y="1"/>
                  </a:moveTo>
                  <a:lnTo>
                    <a:pt x="1" y="3047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283;p40">
              <a:extLst>
                <a:ext uri="{FF2B5EF4-FFF2-40B4-BE49-F238E27FC236}">
                  <a16:creationId xmlns:a16="http://schemas.microsoft.com/office/drawing/2014/main" id="{3C801626-E313-C351-138F-D94B8A3CE95D}"/>
                </a:ext>
              </a:extLst>
            </p:cNvPr>
            <p:cNvSpPr/>
            <p:nvPr/>
          </p:nvSpPr>
          <p:spPr>
            <a:xfrm>
              <a:off x="5268525" y="3317600"/>
              <a:ext cx="25" cy="64350"/>
            </a:xfrm>
            <a:custGeom>
              <a:avLst/>
              <a:gdLst/>
              <a:ahLst/>
              <a:cxnLst/>
              <a:rect l="l" t="t" r="r" b="b"/>
              <a:pathLst>
                <a:path w="1" h="2574" fill="none" extrusionOk="0">
                  <a:moveTo>
                    <a:pt x="1" y="0"/>
                  </a:moveTo>
                  <a:lnTo>
                    <a:pt x="1" y="2573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284;p40">
              <a:extLst>
                <a:ext uri="{FF2B5EF4-FFF2-40B4-BE49-F238E27FC236}">
                  <a16:creationId xmlns:a16="http://schemas.microsoft.com/office/drawing/2014/main" id="{D905C36C-ADA4-DF86-0956-FD6FB121E0F1}"/>
                </a:ext>
              </a:extLst>
            </p:cNvPr>
            <p:cNvSpPr/>
            <p:nvPr/>
          </p:nvSpPr>
          <p:spPr>
            <a:xfrm>
              <a:off x="5358000" y="3349750"/>
              <a:ext cx="10375" cy="86175"/>
            </a:xfrm>
            <a:custGeom>
              <a:avLst/>
              <a:gdLst/>
              <a:ahLst/>
              <a:cxnLst/>
              <a:rect l="l" t="t" r="r" b="b"/>
              <a:pathLst>
                <a:path w="415" h="3447" fill="none" extrusionOk="0">
                  <a:moveTo>
                    <a:pt x="1" y="1"/>
                  </a:moveTo>
                  <a:lnTo>
                    <a:pt x="415" y="3447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285;p40">
              <a:extLst>
                <a:ext uri="{FF2B5EF4-FFF2-40B4-BE49-F238E27FC236}">
                  <a16:creationId xmlns:a16="http://schemas.microsoft.com/office/drawing/2014/main" id="{74514D3E-CAE9-63B2-C340-061D168C21C3}"/>
                </a:ext>
              </a:extLst>
            </p:cNvPr>
            <p:cNvSpPr/>
            <p:nvPr/>
          </p:nvSpPr>
          <p:spPr>
            <a:xfrm>
              <a:off x="5500350" y="3435900"/>
              <a:ext cx="25" cy="84325"/>
            </a:xfrm>
            <a:custGeom>
              <a:avLst/>
              <a:gdLst/>
              <a:ahLst/>
              <a:cxnLst/>
              <a:rect l="l" t="t" r="r" b="b"/>
              <a:pathLst>
                <a:path w="1" h="3373" fill="none" extrusionOk="0">
                  <a:moveTo>
                    <a:pt x="1" y="1"/>
                  </a:moveTo>
                  <a:lnTo>
                    <a:pt x="1" y="3372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" name="Google Shape;1286;p40">
            <a:extLst>
              <a:ext uri="{FF2B5EF4-FFF2-40B4-BE49-F238E27FC236}">
                <a16:creationId xmlns:a16="http://schemas.microsoft.com/office/drawing/2014/main" id="{AC6C4A94-789D-D146-24E1-43ACFDF2B164}"/>
              </a:ext>
            </a:extLst>
          </p:cNvPr>
          <p:cNvSpPr/>
          <p:nvPr/>
        </p:nvSpPr>
        <p:spPr>
          <a:xfrm flipH="1">
            <a:off x="6084955" y="4565878"/>
            <a:ext cx="835589" cy="133697"/>
          </a:xfrm>
          <a:custGeom>
            <a:avLst/>
            <a:gdLst/>
            <a:ahLst/>
            <a:cxnLst/>
            <a:rect l="l" t="t" r="r" b="b"/>
            <a:pathLst>
              <a:path w="78885" h="3703" extrusionOk="0">
                <a:moveTo>
                  <a:pt x="37948" y="0"/>
                </a:moveTo>
                <a:cubicBezTo>
                  <a:pt x="26048" y="0"/>
                  <a:pt x="12801" y="918"/>
                  <a:pt x="0" y="3703"/>
                </a:cubicBezTo>
                <a:lnTo>
                  <a:pt x="78884" y="3422"/>
                </a:lnTo>
                <a:cubicBezTo>
                  <a:pt x="78884" y="3422"/>
                  <a:pt x="60929" y="0"/>
                  <a:pt x="37948" y="0"/>
                </a:cubicBezTo>
                <a:close/>
              </a:path>
            </a:pathLst>
          </a:custGeom>
          <a:solidFill>
            <a:srgbClr val="9AD6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2" name="Picture 51" descr="A building with solar panels&#10;&#10;Description automatically generated">
            <a:extLst>
              <a:ext uri="{FF2B5EF4-FFF2-40B4-BE49-F238E27FC236}">
                <a16:creationId xmlns:a16="http://schemas.microsoft.com/office/drawing/2014/main" id="{B9EC4A6B-E2A9-6755-6CB8-C437DB21081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85215" y="2787528"/>
            <a:ext cx="2252482" cy="225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4224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3" grpId="0" build="p"/>
      <p:bldP spid="1194" grpId="0" build="p"/>
      <p:bldP spid="1195" grpId="0" build="p"/>
      <p:bldP spid="1196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p37"/>
          <p:cNvSpPr/>
          <p:nvPr/>
        </p:nvSpPr>
        <p:spPr>
          <a:xfrm>
            <a:off x="587250" y="-3404398"/>
            <a:ext cx="1888026" cy="1679563"/>
          </a:xfrm>
          <a:custGeom>
            <a:avLst/>
            <a:gdLst/>
            <a:ahLst/>
            <a:cxnLst/>
            <a:rect l="l" t="t" r="r" b="b"/>
            <a:pathLst>
              <a:path w="41082" h="36548" extrusionOk="0">
                <a:moveTo>
                  <a:pt x="17835" y="0"/>
                </a:moveTo>
                <a:cubicBezTo>
                  <a:pt x="17186" y="0"/>
                  <a:pt x="16539" y="51"/>
                  <a:pt x="15897" y="169"/>
                </a:cubicBezTo>
                <a:cubicBezTo>
                  <a:pt x="13203" y="677"/>
                  <a:pt x="12356" y="2229"/>
                  <a:pt x="10652" y="3978"/>
                </a:cubicBezTo>
                <a:cubicBezTo>
                  <a:pt x="8618" y="6074"/>
                  <a:pt x="6004" y="7422"/>
                  <a:pt x="4140" y="9750"/>
                </a:cubicBezTo>
                <a:cubicBezTo>
                  <a:pt x="999" y="13693"/>
                  <a:pt x="0" y="19251"/>
                  <a:pt x="1597" y="24032"/>
                </a:cubicBezTo>
                <a:cubicBezTo>
                  <a:pt x="2757" y="27521"/>
                  <a:pt x="5174" y="30518"/>
                  <a:pt x="8145" y="32677"/>
                </a:cubicBezTo>
                <a:cubicBezTo>
                  <a:pt x="11719" y="35271"/>
                  <a:pt x="16121" y="36547"/>
                  <a:pt x="20530" y="36547"/>
                </a:cubicBezTo>
                <a:cubicBezTo>
                  <a:pt x="25719" y="36547"/>
                  <a:pt x="30919" y="34780"/>
                  <a:pt x="34792" y="31312"/>
                </a:cubicBezTo>
                <a:cubicBezTo>
                  <a:pt x="37870" y="28555"/>
                  <a:pt x="40154" y="24773"/>
                  <a:pt x="40573" y="20660"/>
                </a:cubicBezTo>
                <a:cubicBezTo>
                  <a:pt x="41082" y="15709"/>
                  <a:pt x="38807" y="10713"/>
                  <a:pt x="35238" y="7234"/>
                </a:cubicBezTo>
                <a:cubicBezTo>
                  <a:pt x="31670" y="3764"/>
                  <a:pt x="26924" y="1676"/>
                  <a:pt x="22071" y="561"/>
                </a:cubicBezTo>
                <a:cubicBezTo>
                  <a:pt x="20681" y="243"/>
                  <a:pt x="19254" y="0"/>
                  <a:pt x="1783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5" name="Google Shape;965;p37"/>
          <p:cNvSpPr txBox="1">
            <a:spLocks noGrp="1"/>
          </p:cNvSpPr>
          <p:nvPr>
            <p:ph type="title"/>
          </p:nvPr>
        </p:nvSpPr>
        <p:spPr>
          <a:xfrm>
            <a:off x="604106" y="703134"/>
            <a:ext cx="5303402" cy="347093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0" dirty="0">
                <a:latin typeface="Arial" panose="020B0604020202020204" pitchFamily="34" charset="0"/>
                <a:cs typeface="Arial" panose="020B0604020202020204" pitchFamily="34" charset="0"/>
              </a:rPr>
              <a:t>BÀI 9: TIẾT 3 </a:t>
            </a:r>
            <a:br>
              <a:rPr lang="en" sz="50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sz="5000" dirty="0">
                <a:latin typeface="Arial" panose="020B0604020202020204" pitchFamily="34" charset="0"/>
                <a:cs typeface="Arial" panose="020B0604020202020204" pitchFamily="34" charset="0"/>
              </a:rPr>
              <a:t>MÔ HÌNH ĐIỆN MẶT TRỜI</a:t>
            </a:r>
            <a:endParaRPr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17" name="Google Shape;1017;p37"/>
          <p:cNvGrpSpPr/>
          <p:nvPr/>
        </p:nvGrpSpPr>
        <p:grpSpPr>
          <a:xfrm flipH="1">
            <a:off x="423475" y="3942225"/>
            <a:ext cx="502825" cy="736500"/>
            <a:chOff x="6108925" y="2841025"/>
            <a:chExt cx="502825" cy="736500"/>
          </a:xfrm>
        </p:grpSpPr>
        <p:sp>
          <p:nvSpPr>
            <p:cNvPr id="1018" name="Google Shape;1018;p37"/>
            <p:cNvSpPr/>
            <p:nvPr/>
          </p:nvSpPr>
          <p:spPr>
            <a:xfrm>
              <a:off x="6108925" y="2841025"/>
              <a:ext cx="502825" cy="736500"/>
            </a:xfrm>
            <a:custGeom>
              <a:avLst/>
              <a:gdLst/>
              <a:ahLst/>
              <a:cxnLst/>
              <a:rect l="l" t="t" r="r" b="b"/>
              <a:pathLst>
                <a:path w="20113" h="29460" extrusionOk="0">
                  <a:moveTo>
                    <a:pt x="20098" y="0"/>
                  </a:moveTo>
                  <a:cubicBezTo>
                    <a:pt x="20098" y="0"/>
                    <a:pt x="15957" y="666"/>
                    <a:pt x="12955" y="3121"/>
                  </a:cubicBezTo>
                  <a:lnTo>
                    <a:pt x="14375" y="5103"/>
                  </a:lnTo>
                  <a:lnTo>
                    <a:pt x="14375" y="5103"/>
                  </a:lnTo>
                  <a:lnTo>
                    <a:pt x="12156" y="4156"/>
                  </a:lnTo>
                  <a:lnTo>
                    <a:pt x="8592" y="9243"/>
                  </a:lnTo>
                  <a:lnTo>
                    <a:pt x="10367" y="11225"/>
                  </a:lnTo>
                  <a:lnTo>
                    <a:pt x="7335" y="11151"/>
                  </a:lnTo>
                  <a:lnTo>
                    <a:pt x="4673" y="15854"/>
                  </a:lnTo>
                  <a:lnTo>
                    <a:pt x="6685" y="17481"/>
                  </a:lnTo>
                  <a:lnTo>
                    <a:pt x="3002" y="16978"/>
                  </a:lnTo>
                  <a:cubicBezTo>
                    <a:pt x="3002" y="16978"/>
                    <a:pt x="0" y="23308"/>
                    <a:pt x="1863" y="29460"/>
                  </a:cubicBezTo>
                  <a:cubicBezTo>
                    <a:pt x="1863" y="29460"/>
                    <a:pt x="13739" y="21651"/>
                    <a:pt x="16815" y="14005"/>
                  </a:cubicBezTo>
                  <a:lnTo>
                    <a:pt x="14700" y="13177"/>
                  </a:lnTo>
                  <a:lnTo>
                    <a:pt x="17835" y="11861"/>
                  </a:lnTo>
                  <a:lnTo>
                    <a:pt x="19640" y="7350"/>
                  </a:lnTo>
                  <a:lnTo>
                    <a:pt x="16800" y="7069"/>
                  </a:lnTo>
                  <a:lnTo>
                    <a:pt x="19373" y="6389"/>
                  </a:lnTo>
                  <a:cubicBezTo>
                    <a:pt x="19373" y="6389"/>
                    <a:pt x="20113" y="2781"/>
                    <a:pt x="20098" y="0"/>
                  </a:cubicBezTo>
                  <a:close/>
                </a:path>
              </a:pathLst>
            </a:custGeom>
            <a:solidFill>
              <a:srgbClr val="88C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7"/>
            <p:cNvSpPr/>
            <p:nvPr/>
          </p:nvSpPr>
          <p:spPr>
            <a:xfrm>
              <a:off x="6183600" y="2901275"/>
              <a:ext cx="380475" cy="616725"/>
            </a:xfrm>
            <a:custGeom>
              <a:avLst/>
              <a:gdLst/>
              <a:ahLst/>
              <a:cxnLst/>
              <a:rect l="l" t="t" r="r" b="b"/>
              <a:pathLst>
                <a:path w="15219" h="24669" fill="none" extrusionOk="0">
                  <a:moveTo>
                    <a:pt x="0" y="24669"/>
                  </a:moveTo>
                  <a:cubicBezTo>
                    <a:pt x="0" y="24669"/>
                    <a:pt x="2189" y="19197"/>
                    <a:pt x="4585" y="16402"/>
                  </a:cubicBezTo>
                  <a:cubicBezTo>
                    <a:pt x="6981" y="13607"/>
                    <a:pt x="11284" y="8445"/>
                    <a:pt x="12586" y="4585"/>
                  </a:cubicBezTo>
                  <a:cubicBezTo>
                    <a:pt x="13887" y="726"/>
                    <a:pt x="15218" y="1"/>
                    <a:pt x="15218" y="1"/>
                  </a:cubicBez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7"/>
            <p:cNvSpPr/>
            <p:nvPr/>
          </p:nvSpPr>
          <p:spPr>
            <a:xfrm>
              <a:off x="6189875" y="3393375"/>
              <a:ext cx="101700" cy="67700"/>
            </a:xfrm>
            <a:custGeom>
              <a:avLst/>
              <a:gdLst/>
              <a:ahLst/>
              <a:cxnLst/>
              <a:rect l="l" t="t" r="r" b="b"/>
              <a:pathLst>
                <a:path w="4068" h="2708" fill="none" extrusionOk="0">
                  <a:moveTo>
                    <a:pt x="4068" y="1154"/>
                  </a:moveTo>
                  <a:lnTo>
                    <a:pt x="755" y="2707"/>
                  </a:lnTo>
                  <a:lnTo>
                    <a:pt x="1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7"/>
            <p:cNvSpPr/>
            <p:nvPr/>
          </p:nvSpPr>
          <p:spPr>
            <a:xfrm>
              <a:off x="6234625" y="3310200"/>
              <a:ext cx="156400" cy="63625"/>
            </a:xfrm>
            <a:custGeom>
              <a:avLst/>
              <a:gdLst/>
              <a:ahLst/>
              <a:cxnLst/>
              <a:rect l="l" t="t" r="r" b="b"/>
              <a:pathLst>
                <a:path w="6256" h="2545" fill="none" extrusionOk="0">
                  <a:moveTo>
                    <a:pt x="6256" y="562"/>
                  </a:moveTo>
                  <a:lnTo>
                    <a:pt x="799" y="2544"/>
                  </a:lnTo>
                  <a:lnTo>
                    <a:pt x="0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7"/>
            <p:cNvSpPr/>
            <p:nvPr/>
          </p:nvSpPr>
          <p:spPr>
            <a:xfrm>
              <a:off x="6318175" y="3190400"/>
              <a:ext cx="129800" cy="76575"/>
            </a:xfrm>
            <a:custGeom>
              <a:avLst/>
              <a:gdLst/>
              <a:ahLst/>
              <a:cxnLst/>
              <a:rect l="l" t="t" r="r" b="b"/>
              <a:pathLst>
                <a:path w="5192" h="3063" fill="none" extrusionOk="0">
                  <a:moveTo>
                    <a:pt x="5191" y="1376"/>
                  </a:moveTo>
                  <a:lnTo>
                    <a:pt x="577" y="3062"/>
                  </a:lnTo>
                  <a:lnTo>
                    <a:pt x="1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7"/>
            <p:cNvSpPr/>
            <p:nvPr/>
          </p:nvSpPr>
          <p:spPr>
            <a:xfrm>
              <a:off x="6401725" y="3102425"/>
              <a:ext cx="81375" cy="70250"/>
            </a:xfrm>
            <a:custGeom>
              <a:avLst/>
              <a:gdLst/>
              <a:ahLst/>
              <a:cxnLst/>
              <a:rect l="l" t="t" r="r" b="b"/>
              <a:pathLst>
                <a:path w="3255" h="2810" fill="none" extrusionOk="0">
                  <a:moveTo>
                    <a:pt x="3254" y="1272"/>
                  </a:moveTo>
                  <a:lnTo>
                    <a:pt x="297" y="2810"/>
                  </a:lnTo>
                  <a:lnTo>
                    <a:pt x="1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7"/>
            <p:cNvSpPr/>
            <p:nvPr/>
          </p:nvSpPr>
          <p:spPr>
            <a:xfrm>
              <a:off x="6431300" y="3017750"/>
              <a:ext cx="104300" cy="74700"/>
            </a:xfrm>
            <a:custGeom>
              <a:avLst/>
              <a:gdLst/>
              <a:ahLst/>
              <a:cxnLst/>
              <a:rect l="l" t="t" r="r" b="b"/>
              <a:pathLst>
                <a:path w="4172" h="2988" fill="none" extrusionOk="0">
                  <a:moveTo>
                    <a:pt x="4171" y="1642"/>
                  </a:moveTo>
                  <a:lnTo>
                    <a:pt x="1228" y="2988"/>
                  </a:lnTo>
                  <a:lnTo>
                    <a:pt x="1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7"/>
            <p:cNvSpPr/>
            <p:nvPr/>
          </p:nvSpPr>
          <p:spPr>
            <a:xfrm>
              <a:off x="6498975" y="2912375"/>
              <a:ext cx="66200" cy="81000"/>
            </a:xfrm>
            <a:custGeom>
              <a:avLst/>
              <a:gdLst/>
              <a:ahLst/>
              <a:cxnLst/>
              <a:rect l="l" t="t" r="r" b="b"/>
              <a:pathLst>
                <a:path w="2648" h="3240" fill="none" extrusionOk="0">
                  <a:moveTo>
                    <a:pt x="2647" y="2145"/>
                  </a:moveTo>
                  <a:lnTo>
                    <a:pt x="296" y="3239"/>
                  </a:lnTo>
                  <a:lnTo>
                    <a:pt x="0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6" name="Google Shape;1026;p37"/>
          <p:cNvGrpSpPr/>
          <p:nvPr/>
        </p:nvGrpSpPr>
        <p:grpSpPr>
          <a:xfrm flipH="1">
            <a:off x="384225" y="4411750"/>
            <a:ext cx="499500" cy="291325"/>
            <a:chOff x="6432425" y="3554250"/>
            <a:chExt cx="499500" cy="291325"/>
          </a:xfrm>
        </p:grpSpPr>
        <p:sp>
          <p:nvSpPr>
            <p:cNvPr id="1027" name="Google Shape;1027;p37"/>
            <p:cNvSpPr/>
            <p:nvPr/>
          </p:nvSpPr>
          <p:spPr>
            <a:xfrm>
              <a:off x="6432425" y="3554250"/>
              <a:ext cx="499500" cy="291325"/>
            </a:xfrm>
            <a:custGeom>
              <a:avLst/>
              <a:gdLst/>
              <a:ahLst/>
              <a:cxnLst/>
              <a:rect l="l" t="t" r="r" b="b"/>
              <a:pathLst>
                <a:path w="19980" h="11653" extrusionOk="0">
                  <a:moveTo>
                    <a:pt x="16277" y="0"/>
                  </a:moveTo>
                  <a:cubicBezTo>
                    <a:pt x="15819" y="0"/>
                    <a:pt x="15346" y="34"/>
                    <a:pt x="14878" y="117"/>
                  </a:cubicBezTo>
                  <a:lnTo>
                    <a:pt x="15055" y="1714"/>
                  </a:lnTo>
                  <a:lnTo>
                    <a:pt x="14079" y="443"/>
                  </a:lnTo>
                  <a:lnTo>
                    <a:pt x="10382" y="2217"/>
                  </a:lnTo>
                  <a:lnTo>
                    <a:pt x="10767" y="3933"/>
                  </a:lnTo>
                  <a:lnTo>
                    <a:pt x="9051" y="2912"/>
                  </a:lnTo>
                  <a:lnTo>
                    <a:pt x="6005" y="4761"/>
                  </a:lnTo>
                  <a:lnTo>
                    <a:pt x="6626" y="6329"/>
                  </a:lnTo>
                  <a:lnTo>
                    <a:pt x="4674" y="4850"/>
                  </a:lnTo>
                  <a:cubicBezTo>
                    <a:pt x="4674" y="4850"/>
                    <a:pt x="917" y="7526"/>
                    <a:pt x="0" y="11653"/>
                  </a:cubicBezTo>
                  <a:cubicBezTo>
                    <a:pt x="0" y="11653"/>
                    <a:pt x="9332" y="11002"/>
                    <a:pt x="13576" y="7615"/>
                  </a:cubicBezTo>
                  <a:lnTo>
                    <a:pt x="12630" y="6447"/>
                  </a:lnTo>
                  <a:lnTo>
                    <a:pt x="14848" y="6713"/>
                  </a:lnTo>
                  <a:lnTo>
                    <a:pt x="17348" y="4702"/>
                  </a:lnTo>
                  <a:lnTo>
                    <a:pt x="15795" y="3622"/>
                  </a:lnTo>
                  <a:lnTo>
                    <a:pt x="17495" y="4066"/>
                  </a:lnTo>
                  <a:cubicBezTo>
                    <a:pt x="17495" y="4066"/>
                    <a:pt x="19093" y="2232"/>
                    <a:pt x="19980" y="635"/>
                  </a:cubicBezTo>
                  <a:cubicBezTo>
                    <a:pt x="19980" y="635"/>
                    <a:pt x="18262" y="0"/>
                    <a:pt x="16277" y="0"/>
                  </a:cubicBezTo>
                  <a:close/>
                </a:path>
              </a:pathLst>
            </a:custGeom>
            <a:solidFill>
              <a:srgbClr val="9AD6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7"/>
            <p:cNvSpPr/>
            <p:nvPr/>
          </p:nvSpPr>
          <p:spPr>
            <a:xfrm>
              <a:off x="6467550" y="3588975"/>
              <a:ext cx="417800" cy="231450"/>
            </a:xfrm>
            <a:custGeom>
              <a:avLst/>
              <a:gdLst/>
              <a:ahLst/>
              <a:cxnLst/>
              <a:rect l="l" t="t" r="r" b="b"/>
              <a:pathLst>
                <a:path w="16712" h="9258" fill="none" extrusionOk="0">
                  <a:moveTo>
                    <a:pt x="0" y="9258"/>
                  </a:moveTo>
                  <a:cubicBezTo>
                    <a:pt x="0" y="9258"/>
                    <a:pt x="3032" y="6833"/>
                    <a:pt x="5309" y="5990"/>
                  </a:cubicBezTo>
                  <a:cubicBezTo>
                    <a:pt x="7587" y="5161"/>
                    <a:pt x="11713" y="3594"/>
                    <a:pt x="13724" y="1790"/>
                  </a:cubicBezTo>
                  <a:cubicBezTo>
                    <a:pt x="15721" y="0"/>
                    <a:pt x="16712" y="15"/>
                    <a:pt x="16712" y="15"/>
                  </a:cubicBez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7"/>
            <p:cNvSpPr/>
            <p:nvPr/>
          </p:nvSpPr>
          <p:spPr>
            <a:xfrm>
              <a:off x="6500450" y="3750900"/>
              <a:ext cx="60275" cy="49575"/>
            </a:xfrm>
            <a:custGeom>
              <a:avLst/>
              <a:gdLst/>
              <a:ahLst/>
              <a:cxnLst/>
              <a:rect l="l" t="t" r="r" b="b"/>
              <a:pathLst>
                <a:path w="2411" h="1983" fill="none" extrusionOk="0">
                  <a:moveTo>
                    <a:pt x="2411" y="1982"/>
                  </a:moveTo>
                  <a:lnTo>
                    <a:pt x="0" y="1805"/>
                  </a:lnTo>
                  <a:lnTo>
                    <a:pt x="444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7"/>
            <p:cNvSpPr/>
            <p:nvPr/>
          </p:nvSpPr>
          <p:spPr>
            <a:xfrm>
              <a:off x="6555175" y="3717625"/>
              <a:ext cx="94300" cy="58825"/>
            </a:xfrm>
            <a:custGeom>
              <a:avLst/>
              <a:gdLst/>
              <a:ahLst/>
              <a:cxnLst/>
              <a:rect l="l" t="t" r="r" b="b"/>
              <a:pathLst>
                <a:path w="3772" h="2353" fill="none" extrusionOk="0">
                  <a:moveTo>
                    <a:pt x="3771" y="2352"/>
                  </a:moveTo>
                  <a:lnTo>
                    <a:pt x="0" y="1716"/>
                  </a:lnTo>
                  <a:lnTo>
                    <a:pt x="355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7"/>
            <p:cNvSpPr/>
            <p:nvPr/>
          </p:nvSpPr>
          <p:spPr>
            <a:xfrm>
              <a:off x="6634275" y="3676225"/>
              <a:ext cx="79900" cy="61400"/>
            </a:xfrm>
            <a:custGeom>
              <a:avLst/>
              <a:gdLst/>
              <a:ahLst/>
              <a:cxnLst/>
              <a:rect l="l" t="t" r="r" b="b"/>
              <a:pathLst>
                <a:path w="3196" h="2456" fill="none" extrusionOk="0">
                  <a:moveTo>
                    <a:pt x="3195" y="2455"/>
                  </a:moveTo>
                  <a:lnTo>
                    <a:pt x="1" y="1938"/>
                  </a:lnTo>
                  <a:lnTo>
                    <a:pt x="666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7"/>
            <p:cNvSpPr/>
            <p:nvPr/>
          </p:nvSpPr>
          <p:spPr>
            <a:xfrm>
              <a:off x="6708600" y="3652175"/>
              <a:ext cx="55125" cy="44775"/>
            </a:xfrm>
            <a:custGeom>
              <a:avLst/>
              <a:gdLst/>
              <a:ahLst/>
              <a:cxnLst/>
              <a:rect l="l" t="t" r="r" b="b"/>
              <a:pathLst>
                <a:path w="2205" h="1791" fill="none" extrusionOk="0">
                  <a:moveTo>
                    <a:pt x="2204" y="1790"/>
                  </a:moveTo>
                  <a:lnTo>
                    <a:pt x="1" y="1716"/>
                  </a:lnTo>
                  <a:lnTo>
                    <a:pt x="740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7"/>
            <p:cNvSpPr/>
            <p:nvPr/>
          </p:nvSpPr>
          <p:spPr>
            <a:xfrm>
              <a:off x="6765175" y="3613375"/>
              <a:ext cx="52900" cy="57325"/>
            </a:xfrm>
            <a:custGeom>
              <a:avLst/>
              <a:gdLst/>
              <a:ahLst/>
              <a:cxnLst/>
              <a:rect l="l" t="t" r="r" b="b"/>
              <a:pathLst>
                <a:path w="2116" h="2293" fill="none" extrusionOk="0">
                  <a:moveTo>
                    <a:pt x="2115" y="2292"/>
                  </a:moveTo>
                  <a:lnTo>
                    <a:pt x="0" y="2100"/>
                  </a:lnTo>
                  <a:lnTo>
                    <a:pt x="252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7"/>
            <p:cNvSpPr/>
            <p:nvPr/>
          </p:nvSpPr>
          <p:spPr>
            <a:xfrm>
              <a:off x="6822475" y="3574925"/>
              <a:ext cx="42550" cy="52150"/>
            </a:xfrm>
            <a:custGeom>
              <a:avLst/>
              <a:gdLst/>
              <a:ahLst/>
              <a:cxnLst/>
              <a:rect l="l" t="t" r="r" b="b"/>
              <a:pathLst>
                <a:path w="1702" h="2086" fill="none" extrusionOk="0">
                  <a:moveTo>
                    <a:pt x="1701" y="2085"/>
                  </a:moveTo>
                  <a:lnTo>
                    <a:pt x="0" y="1952"/>
                  </a:lnTo>
                  <a:lnTo>
                    <a:pt x="873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3" name="Google Shape;1053;p37"/>
          <p:cNvGrpSpPr/>
          <p:nvPr/>
        </p:nvGrpSpPr>
        <p:grpSpPr>
          <a:xfrm>
            <a:off x="146125" y="4673425"/>
            <a:ext cx="9067377" cy="85125"/>
            <a:chOff x="0" y="4675850"/>
            <a:chExt cx="9067377" cy="85125"/>
          </a:xfrm>
        </p:grpSpPr>
        <p:sp>
          <p:nvSpPr>
            <p:cNvPr id="1054" name="Google Shape;1054;p37"/>
            <p:cNvSpPr/>
            <p:nvPr/>
          </p:nvSpPr>
          <p:spPr>
            <a:xfrm flipH="1">
              <a:off x="5762748" y="4675850"/>
              <a:ext cx="3304628" cy="84052"/>
            </a:xfrm>
            <a:custGeom>
              <a:avLst/>
              <a:gdLst/>
              <a:ahLst/>
              <a:cxnLst/>
              <a:rect l="l" t="t" r="r" b="b"/>
              <a:pathLst>
                <a:path w="79875" h="2328" extrusionOk="0">
                  <a:moveTo>
                    <a:pt x="2331" y="1"/>
                  </a:moveTo>
                  <a:cubicBezTo>
                    <a:pt x="1885" y="1"/>
                    <a:pt x="1439" y="20"/>
                    <a:pt x="991" y="65"/>
                  </a:cubicBezTo>
                  <a:cubicBezTo>
                    <a:pt x="0" y="169"/>
                    <a:pt x="15" y="1603"/>
                    <a:pt x="1006" y="1677"/>
                  </a:cubicBezTo>
                  <a:cubicBezTo>
                    <a:pt x="3757" y="1855"/>
                    <a:pt x="6478" y="2165"/>
                    <a:pt x="9228" y="2209"/>
                  </a:cubicBezTo>
                  <a:cubicBezTo>
                    <a:pt x="11743" y="2254"/>
                    <a:pt x="14257" y="2254"/>
                    <a:pt x="16771" y="2269"/>
                  </a:cubicBezTo>
                  <a:cubicBezTo>
                    <a:pt x="21917" y="2298"/>
                    <a:pt x="27049" y="2283"/>
                    <a:pt x="32196" y="2298"/>
                  </a:cubicBezTo>
                  <a:cubicBezTo>
                    <a:pt x="42459" y="2298"/>
                    <a:pt x="52737" y="2313"/>
                    <a:pt x="63015" y="2313"/>
                  </a:cubicBezTo>
                  <a:cubicBezTo>
                    <a:pt x="68635" y="2313"/>
                    <a:pt x="74255" y="2313"/>
                    <a:pt x="79875" y="2328"/>
                  </a:cubicBezTo>
                  <a:lnTo>
                    <a:pt x="79875" y="524"/>
                  </a:lnTo>
                  <a:cubicBezTo>
                    <a:pt x="65234" y="538"/>
                    <a:pt x="50593" y="538"/>
                    <a:pt x="35967" y="553"/>
                  </a:cubicBezTo>
                  <a:cubicBezTo>
                    <a:pt x="33083" y="553"/>
                    <a:pt x="30199" y="549"/>
                    <a:pt x="27315" y="549"/>
                  </a:cubicBezTo>
                  <a:cubicBezTo>
                    <a:pt x="24431" y="549"/>
                    <a:pt x="21548" y="553"/>
                    <a:pt x="18664" y="568"/>
                  </a:cubicBezTo>
                  <a:cubicBezTo>
                    <a:pt x="15839" y="583"/>
                    <a:pt x="13000" y="568"/>
                    <a:pt x="10175" y="612"/>
                  </a:cubicBezTo>
                  <a:cubicBezTo>
                    <a:pt x="10078" y="614"/>
                    <a:pt x="9982" y="615"/>
                    <a:pt x="9885" y="615"/>
                  </a:cubicBezTo>
                  <a:cubicBezTo>
                    <a:pt x="7356" y="615"/>
                    <a:pt x="4854" y="1"/>
                    <a:pt x="2331" y="1"/>
                  </a:cubicBezTo>
                  <a:close/>
                </a:path>
              </a:pathLst>
            </a:custGeom>
            <a:solidFill>
              <a:srgbClr val="BA8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37"/>
            <p:cNvSpPr/>
            <p:nvPr/>
          </p:nvSpPr>
          <p:spPr>
            <a:xfrm>
              <a:off x="0" y="4693101"/>
              <a:ext cx="2980136" cy="66802"/>
            </a:xfrm>
            <a:custGeom>
              <a:avLst/>
              <a:gdLst/>
              <a:ahLst/>
              <a:cxnLst/>
              <a:rect l="l" t="t" r="r" b="b"/>
              <a:pathLst>
                <a:path w="79875" h="2328" extrusionOk="0">
                  <a:moveTo>
                    <a:pt x="2331" y="1"/>
                  </a:moveTo>
                  <a:cubicBezTo>
                    <a:pt x="1885" y="1"/>
                    <a:pt x="1439" y="20"/>
                    <a:pt x="991" y="65"/>
                  </a:cubicBezTo>
                  <a:cubicBezTo>
                    <a:pt x="0" y="169"/>
                    <a:pt x="15" y="1603"/>
                    <a:pt x="1006" y="1677"/>
                  </a:cubicBezTo>
                  <a:cubicBezTo>
                    <a:pt x="3757" y="1855"/>
                    <a:pt x="6478" y="2165"/>
                    <a:pt x="9228" y="2209"/>
                  </a:cubicBezTo>
                  <a:cubicBezTo>
                    <a:pt x="11743" y="2254"/>
                    <a:pt x="14257" y="2254"/>
                    <a:pt x="16771" y="2269"/>
                  </a:cubicBezTo>
                  <a:cubicBezTo>
                    <a:pt x="21917" y="2298"/>
                    <a:pt x="27049" y="2283"/>
                    <a:pt x="32196" y="2298"/>
                  </a:cubicBezTo>
                  <a:cubicBezTo>
                    <a:pt x="42459" y="2298"/>
                    <a:pt x="52737" y="2313"/>
                    <a:pt x="63015" y="2313"/>
                  </a:cubicBezTo>
                  <a:cubicBezTo>
                    <a:pt x="68635" y="2313"/>
                    <a:pt x="74255" y="2313"/>
                    <a:pt x="79875" y="2328"/>
                  </a:cubicBezTo>
                  <a:lnTo>
                    <a:pt x="79875" y="524"/>
                  </a:lnTo>
                  <a:cubicBezTo>
                    <a:pt x="65234" y="538"/>
                    <a:pt x="50593" y="538"/>
                    <a:pt x="35967" y="553"/>
                  </a:cubicBezTo>
                  <a:cubicBezTo>
                    <a:pt x="33083" y="553"/>
                    <a:pt x="30199" y="549"/>
                    <a:pt x="27315" y="549"/>
                  </a:cubicBezTo>
                  <a:cubicBezTo>
                    <a:pt x="24431" y="549"/>
                    <a:pt x="21548" y="553"/>
                    <a:pt x="18664" y="568"/>
                  </a:cubicBezTo>
                  <a:cubicBezTo>
                    <a:pt x="15839" y="583"/>
                    <a:pt x="13000" y="568"/>
                    <a:pt x="10175" y="612"/>
                  </a:cubicBezTo>
                  <a:cubicBezTo>
                    <a:pt x="10078" y="614"/>
                    <a:pt x="9982" y="615"/>
                    <a:pt x="9885" y="615"/>
                  </a:cubicBezTo>
                  <a:cubicBezTo>
                    <a:pt x="7356" y="615"/>
                    <a:pt x="4854" y="1"/>
                    <a:pt x="2331" y="1"/>
                  </a:cubicBezTo>
                  <a:close/>
                </a:path>
              </a:pathLst>
            </a:custGeom>
            <a:solidFill>
              <a:srgbClr val="BA8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37"/>
            <p:cNvSpPr/>
            <p:nvPr/>
          </p:nvSpPr>
          <p:spPr>
            <a:xfrm flipH="1">
              <a:off x="2921181" y="4694185"/>
              <a:ext cx="2897912" cy="66790"/>
            </a:xfrm>
            <a:custGeom>
              <a:avLst/>
              <a:gdLst/>
              <a:ahLst/>
              <a:cxnLst/>
              <a:rect l="l" t="t" r="r" b="b"/>
              <a:pathLst>
                <a:path w="80269" h="1850" extrusionOk="0">
                  <a:moveTo>
                    <a:pt x="18732" y="0"/>
                  </a:moveTo>
                  <a:cubicBezTo>
                    <a:pt x="18296" y="0"/>
                    <a:pt x="17859" y="0"/>
                    <a:pt x="17422" y="1"/>
                  </a:cubicBezTo>
                  <a:cubicBezTo>
                    <a:pt x="11610" y="16"/>
                    <a:pt x="5813" y="16"/>
                    <a:pt x="1" y="16"/>
                  </a:cubicBezTo>
                  <a:lnTo>
                    <a:pt x="1" y="1820"/>
                  </a:lnTo>
                  <a:cubicBezTo>
                    <a:pt x="14819" y="1820"/>
                    <a:pt x="29652" y="1835"/>
                    <a:pt x="44471" y="1835"/>
                  </a:cubicBezTo>
                  <a:lnTo>
                    <a:pt x="79062" y="1849"/>
                  </a:lnTo>
                  <a:cubicBezTo>
                    <a:pt x="80269" y="1849"/>
                    <a:pt x="79293" y="326"/>
                    <a:pt x="78088" y="326"/>
                  </a:cubicBezTo>
                  <a:cubicBezTo>
                    <a:pt x="78083" y="326"/>
                    <a:pt x="78077" y="326"/>
                    <a:pt x="78071" y="326"/>
                  </a:cubicBezTo>
                  <a:cubicBezTo>
                    <a:pt x="57966" y="326"/>
                    <a:pt x="38797" y="0"/>
                    <a:pt x="18732" y="0"/>
                  </a:cubicBezTo>
                  <a:close/>
                </a:path>
              </a:pathLst>
            </a:custGeom>
            <a:solidFill>
              <a:srgbClr val="BA8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Google Shape;1225;p40">
            <a:extLst>
              <a:ext uri="{FF2B5EF4-FFF2-40B4-BE49-F238E27FC236}">
                <a16:creationId xmlns:a16="http://schemas.microsoft.com/office/drawing/2014/main" id="{0FC82D98-4D08-7AAA-8B80-2F6056ACFAD8}"/>
              </a:ext>
            </a:extLst>
          </p:cNvPr>
          <p:cNvSpPr/>
          <p:nvPr/>
        </p:nvSpPr>
        <p:spPr>
          <a:xfrm rot="8856109">
            <a:off x="5876323" y="1671059"/>
            <a:ext cx="3450318" cy="3116872"/>
          </a:xfrm>
          <a:custGeom>
            <a:avLst/>
            <a:gdLst/>
            <a:ahLst/>
            <a:cxnLst/>
            <a:rect l="l" t="t" r="r" b="b"/>
            <a:pathLst>
              <a:path w="30145" h="26308" extrusionOk="0">
                <a:moveTo>
                  <a:pt x="13815" y="0"/>
                </a:moveTo>
                <a:cubicBezTo>
                  <a:pt x="11335" y="0"/>
                  <a:pt x="9542" y="1164"/>
                  <a:pt x="8003" y="3064"/>
                </a:cubicBezTo>
                <a:cubicBezTo>
                  <a:pt x="6415" y="5027"/>
                  <a:pt x="4292" y="6392"/>
                  <a:pt x="2704" y="8337"/>
                </a:cubicBezTo>
                <a:cubicBezTo>
                  <a:pt x="1838" y="9389"/>
                  <a:pt x="1384" y="10719"/>
                  <a:pt x="1036" y="12039"/>
                </a:cubicBezTo>
                <a:cubicBezTo>
                  <a:pt x="268" y="14965"/>
                  <a:pt x="1" y="18141"/>
                  <a:pt x="1062" y="20978"/>
                </a:cubicBezTo>
                <a:cubicBezTo>
                  <a:pt x="2124" y="23815"/>
                  <a:pt x="4747" y="26205"/>
                  <a:pt x="7771" y="26304"/>
                </a:cubicBezTo>
                <a:cubicBezTo>
                  <a:pt x="7842" y="26306"/>
                  <a:pt x="7913" y="26308"/>
                  <a:pt x="7984" y="26308"/>
                </a:cubicBezTo>
                <a:cubicBezTo>
                  <a:pt x="8567" y="26308"/>
                  <a:pt x="9153" y="26205"/>
                  <a:pt x="9653" y="25911"/>
                </a:cubicBezTo>
                <a:cubicBezTo>
                  <a:pt x="11143" y="25046"/>
                  <a:pt x="11393" y="22851"/>
                  <a:pt x="12838" y="21905"/>
                </a:cubicBezTo>
                <a:cubicBezTo>
                  <a:pt x="13552" y="21442"/>
                  <a:pt x="14453" y="21361"/>
                  <a:pt x="15300" y="21317"/>
                </a:cubicBezTo>
                <a:cubicBezTo>
                  <a:pt x="16097" y="21277"/>
                  <a:pt x="16894" y="21256"/>
                  <a:pt x="17692" y="21256"/>
                </a:cubicBezTo>
                <a:cubicBezTo>
                  <a:pt x="19021" y="21256"/>
                  <a:pt x="20352" y="21312"/>
                  <a:pt x="21679" y="21424"/>
                </a:cubicBezTo>
                <a:cubicBezTo>
                  <a:pt x="22181" y="21471"/>
                  <a:pt x="22689" y="21524"/>
                  <a:pt x="23195" y="21524"/>
                </a:cubicBezTo>
                <a:cubicBezTo>
                  <a:pt x="23551" y="21524"/>
                  <a:pt x="23907" y="21498"/>
                  <a:pt x="24257" y="21424"/>
                </a:cubicBezTo>
                <a:cubicBezTo>
                  <a:pt x="27183" y="20817"/>
                  <a:pt x="28468" y="17436"/>
                  <a:pt x="29244" y="14546"/>
                </a:cubicBezTo>
                <a:cubicBezTo>
                  <a:pt x="29699" y="12877"/>
                  <a:pt x="30145" y="11075"/>
                  <a:pt x="29538" y="9452"/>
                </a:cubicBezTo>
                <a:cubicBezTo>
                  <a:pt x="29021" y="8060"/>
                  <a:pt x="27817" y="7052"/>
                  <a:pt x="26621" y="6169"/>
                </a:cubicBezTo>
                <a:cubicBezTo>
                  <a:pt x="24935" y="4902"/>
                  <a:pt x="23187" y="3724"/>
                  <a:pt x="21367" y="2645"/>
                </a:cubicBezTo>
                <a:cubicBezTo>
                  <a:pt x="19181" y="1343"/>
                  <a:pt x="16817" y="156"/>
                  <a:pt x="14274" y="13"/>
                </a:cubicBezTo>
                <a:cubicBezTo>
                  <a:pt x="14119" y="5"/>
                  <a:pt x="13965" y="0"/>
                  <a:pt x="1381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Picture 6" descr="Hình ảnh Pin Mặt Trời Biểu Tượng Phong Cách Hoạt Hình PNG , Bảng điều Khiển Năng  Lượng Mặt Trời, Pin Biểu Tượng, Biểu Tượng Phong Cách PNG và Vector với nền">
            <a:extLst>
              <a:ext uri="{FF2B5EF4-FFF2-40B4-BE49-F238E27FC236}">
                <a16:creationId xmlns:a16="http://schemas.microsoft.com/office/drawing/2014/main" id="{13843A13-1233-434C-362E-2C01E78AD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187" y="1716833"/>
            <a:ext cx="1686153" cy="168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oogle Shape;1248;p40">
            <a:extLst>
              <a:ext uri="{FF2B5EF4-FFF2-40B4-BE49-F238E27FC236}">
                <a16:creationId xmlns:a16="http://schemas.microsoft.com/office/drawing/2014/main" id="{04E1537D-6C50-3177-8405-810C811F6E9E}"/>
              </a:ext>
            </a:extLst>
          </p:cNvPr>
          <p:cNvGrpSpPr/>
          <p:nvPr/>
        </p:nvGrpSpPr>
        <p:grpSpPr>
          <a:xfrm>
            <a:off x="6000283" y="2787528"/>
            <a:ext cx="1004925" cy="1899650"/>
            <a:chOff x="4613750" y="2200650"/>
            <a:chExt cx="1004925" cy="1899650"/>
          </a:xfrm>
        </p:grpSpPr>
        <p:sp>
          <p:nvSpPr>
            <p:cNvPr id="7" name="Google Shape;1249;p40">
              <a:extLst>
                <a:ext uri="{FF2B5EF4-FFF2-40B4-BE49-F238E27FC236}">
                  <a16:creationId xmlns:a16="http://schemas.microsoft.com/office/drawing/2014/main" id="{E0FF467A-8388-9EFA-01F4-63BBB8BF61BD}"/>
                </a:ext>
              </a:extLst>
            </p:cNvPr>
            <p:cNvSpPr/>
            <p:nvPr/>
          </p:nvSpPr>
          <p:spPr>
            <a:xfrm>
              <a:off x="5035250" y="2260575"/>
              <a:ext cx="124975" cy="1839725"/>
            </a:xfrm>
            <a:custGeom>
              <a:avLst/>
              <a:gdLst/>
              <a:ahLst/>
              <a:cxnLst/>
              <a:rect l="l" t="t" r="r" b="b"/>
              <a:pathLst>
                <a:path w="4999" h="73589" extrusionOk="0">
                  <a:moveTo>
                    <a:pt x="1908" y="0"/>
                  </a:moveTo>
                  <a:lnTo>
                    <a:pt x="0" y="73589"/>
                  </a:lnTo>
                  <a:lnTo>
                    <a:pt x="0" y="73589"/>
                  </a:lnTo>
                  <a:lnTo>
                    <a:pt x="4999" y="73545"/>
                  </a:lnTo>
                  <a:lnTo>
                    <a:pt x="267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250;p40">
              <a:extLst>
                <a:ext uri="{FF2B5EF4-FFF2-40B4-BE49-F238E27FC236}">
                  <a16:creationId xmlns:a16="http://schemas.microsoft.com/office/drawing/2014/main" id="{058466FA-2B96-F060-6DA9-252A9E920C25}"/>
                </a:ext>
              </a:extLst>
            </p:cNvPr>
            <p:cNvSpPr/>
            <p:nvPr/>
          </p:nvSpPr>
          <p:spPr>
            <a:xfrm>
              <a:off x="4622625" y="2200650"/>
              <a:ext cx="996050" cy="523550"/>
            </a:xfrm>
            <a:custGeom>
              <a:avLst/>
              <a:gdLst/>
              <a:ahLst/>
              <a:cxnLst/>
              <a:rect l="l" t="t" r="r" b="b"/>
              <a:pathLst>
                <a:path w="39842" h="20942" extrusionOk="0">
                  <a:moveTo>
                    <a:pt x="18693" y="1"/>
                  </a:moveTo>
                  <a:cubicBezTo>
                    <a:pt x="18318" y="1"/>
                    <a:pt x="17944" y="212"/>
                    <a:pt x="17792" y="622"/>
                  </a:cubicBezTo>
                  <a:cubicBezTo>
                    <a:pt x="16624" y="3832"/>
                    <a:pt x="12542" y="8564"/>
                    <a:pt x="5221" y="11980"/>
                  </a:cubicBezTo>
                  <a:cubicBezTo>
                    <a:pt x="1" y="14332"/>
                    <a:pt x="119" y="20025"/>
                    <a:pt x="1968" y="20794"/>
                  </a:cubicBezTo>
                  <a:cubicBezTo>
                    <a:pt x="2201" y="20893"/>
                    <a:pt x="2440" y="20942"/>
                    <a:pt x="2681" y="20942"/>
                  </a:cubicBezTo>
                  <a:cubicBezTo>
                    <a:pt x="4217" y="20942"/>
                    <a:pt x="5824" y="18970"/>
                    <a:pt x="6316" y="15472"/>
                  </a:cubicBezTo>
                  <a:lnTo>
                    <a:pt x="6316" y="15472"/>
                  </a:lnTo>
                  <a:cubicBezTo>
                    <a:pt x="6212" y="16899"/>
                    <a:pt x="6243" y="19405"/>
                    <a:pt x="7738" y="19405"/>
                  </a:cubicBezTo>
                  <a:cubicBezTo>
                    <a:pt x="7757" y="19405"/>
                    <a:pt x="7776" y="19405"/>
                    <a:pt x="7795" y="19404"/>
                  </a:cubicBezTo>
                  <a:cubicBezTo>
                    <a:pt x="9494" y="19346"/>
                    <a:pt x="10177" y="14962"/>
                    <a:pt x="10390" y="13099"/>
                  </a:cubicBezTo>
                  <a:lnTo>
                    <a:pt x="10390" y="13099"/>
                  </a:lnTo>
                  <a:cubicBezTo>
                    <a:pt x="10294" y="14455"/>
                    <a:pt x="10281" y="17032"/>
                    <a:pt x="11551" y="17260"/>
                  </a:cubicBezTo>
                  <a:cubicBezTo>
                    <a:pt x="11591" y="17267"/>
                    <a:pt x="11631" y="17270"/>
                    <a:pt x="11669" y="17270"/>
                  </a:cubicBezTo>
                  <a:cubicBezTo>
                    <a:pt x="13288" y="17270"/>
                    <a:pt x="13429" y="11359"/>
                    <a:pt x="13429" y="11359"/>
                  </a:cubicBezTo>
                  <a:cubicBezTo>
                    <a:pt x="13429" y="11359"/>
                    <a:pt x="13488" y="11951"/>
                    <a:pt x="15307" y="12276"/>
                  </a:cubicBezTo>
                  <a:cubicBezTo>
                    <a:pt x="15347" y="12283"/>
                    <a:pt x="15387" y="12287"/>
                    <a:pt x="15427" y="12287"/>
                  </a:cubicBezTo>
                  <a:cubicBezTo>
                    <a:pt x="17174" y="12287"/>
                    <a:pt x="18546" y="5429"/>
                    <a:pt x="18546" y="5429"/>
                  </a:cubicBezTo>
                  <a:cubicBezTo>
                    <a:pt x="18546" y="5429"/>
                    <a:pt x="19966" y="11980"/>
                    <a:pt x="21341" y="12025"/>
                  </a:cubicBezTo>
                  <a:cubicBezTo>
                    <a:pt x="21355" y="12025"/>
                    <a:pt x="21370" y="12025"/>
                    <a:pt x="21384" y="12025"/>
                  </a:cubicBezTo>
                  <a:cubicBezTo>
                    <a:pt x="22731" y="12025"/>
                    <a:pt x="23412" y="9259"/>
                    <a:pt x="23412" y="9259"/>
                  </a:cubicBezTo>
                  <a:cubicBezTo>
                    <a:pt x="23412" y="9259"/>
                    <a:pt x="24018" y="13651"/>
                    <a:pt x="25911" y="14243"/>
                  </a:cubicBezTo>
                  <a:cubicBezTo>
                    <a:pt x="26109" y="14304"/>
                    <a:pt x="26289" y="14332"/>
                    <a:pt x="26452" y="14332"/>
                  </a:cubicBezTo>
                  <a:cubicBezTo>
                    <a:pt x="27868" y="14332"/>
                    <a:pt x="28070" y="12277"/>
                    <a:pt x="28070" y="12276"/>
                  </a:cubicBezTo>
                  <a:lnTo>
                    <a:pt x="28070" y="12276"/>
                  </a:lnTo>
                  <a:cubicBezTo>
                    <a:pt x="28070" y="12277"/>
                    <a:pt x="27893" y="16225"/>
                    <a:pt x="30141" y="16653"/>
                  </a:cubicBezTo>
                  <a:cubicBezTo>
                    <a:pt x="30282" y="16680"/>
                    <a:pt x="30415" y="16693"/>
                    <a:pt x="30541" y="16693"/>
                  </a:cubicBezTo>
                  <a:cubicBezTo>
                    <a:pt x="32419" y="16693"/>
                    <a:pt x="32640" y="13888"/>
                    <a:pt x="32640" y="13888"/>
                  </a:cubicBezTo>
                  <a:cubicBezTo>
                    <a:pt x="32640" y="13888"/>
                    <a:pt x="33424" y="20188"/>
                    <a:pt x="36012" y="20277"/>
                  </a:cubicBezTo>
                  <a:cubicBezTo>
                    <a:pt x="36032" y="20277"/>
                    <a:pt x="36052" y="20278"/>
                    <a:pt x="36072" y="20278"/>
                  </a:cubicBezTo>
                  <a:cubicBezTo>
                    <a:pt x="38619" y="20278"/>
                    <a:pt x="39842" y="14697"/>
                    <a:pt x="34119" y="12276"/>
                  </a:cubicBezTo>
                  <a:cubicBezTo>
                    <a:pt x="28972" y="10102"/>
                    <a:pt x="22687" y="7884"/>
                    <a:pt x="19567" y="578"/>
                  </a:cubicBezTo>
                  <a:cubicBezTo>
                    <a:pt x="19401" y="190"/>
                    <a:pt x="19047" y="1"/>
                    <a:pt x="18693" y="1"/>
                  </a:cubicBezTo>
                  <a:close/>
                </a:path>
              </a:pathLst>
            </a:custGeom>
            <a:solidFill>
              <a:srgbClr val="8DD5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251;p40">
              <a:extLst>
                <a:ext uri="{FF2B5EF4-FFF2-40B4-BE49-F238E27FC236}">
                  <a16:creationId xmlns:a16="http://schemas.microsoft.com/office/drawing/2014/main" id="{8E03D0D9-F003-2B3F-F7B7-FF7B628C3DD1}"/>
                </a:ext>
              </a:extLst>
            </p:cNvPr>
            <p:cNvSpPr/>
            <p:nvPr/>
          </p:nvSpPr>
          <p:spPr>
            <a:xfrm>
              <a:off x="4644075" y="2484425"/>
              <a:ext cx="953050" cy="483800"/>
            </a:xfrm>
            <a:custGeom>
              <a:avLst/>
              <a:gdLst/>
              <a:ahLst/>
              <a:cxnLst/>
              <a:rect l="l" t="t" r="r" b="b"/>
              <a:pathLst>
                <a:path w="38122" h="19352" extrusionOk="0">
                  <a:moveTo>
                    <a:pt x="17959" y="1"/>
                  </a:moveTo>
                  <a:cubicBezTo>
                    <a:pt x="17717" y="1"/>
                    <a:pt x="17475" y="137"/>
                    <a:pt x="17378" y="407"/>
                  </a:cubicBezTo>
                  <a:cubicBezTo>
                    <a:pt x="16416" y="3099"/>
                    <a:pt x="13592" y="7521"/>
                    <a:pt x="5946" y="10937"/>
                  </a:cubicBezTo>
                  <a:cubicBezTo>
                    <a:pt x="932" y="13096"/>
                    <a:pt x="1" y="18509"/>
                    <a:pt x="1790" y="19219"/>
                  </a:cubicBezTo>
                  <a:cubicBezTo>
                    <a:pt x="2012" y="19307"/>
                    <a:pt x="2240" y="19351"/>
                    <a:pt x="2471" y="19351"/>
                  </a:cubicBezTo>
                  <a:cubicBezTo>
                    <a:pt x="3961" y="19351"/>
                    <a:pt x="5530" y="17519"/>
                    <a:pt x="5979" y="14255"/>
                  </a:cubicBezTo>
                  <a:lnTo>
                    <a:pt x="5979" y="14255"/>
                  </a:lnTo>
                  <a:cubicBezTo>
                    <a:pt x="5848" y="15815"/>
                    <a:pt x="5755" y="19101"/>
                    <a:pt x="7296" y="19101"/>
                  </a:cubicBezTo>
                  <a:cubicBezTo>
                    <a:pt x="7309" y="19101"/>
                    <a:pt x="7323" y="19101"/>
                    <a:pt x="7336" y="19100"/>
                  </a:cubicBezTo>
                  <a:cubicBezTo>
                    <a:pt x="9041" y="19028"/>
                    <a:pt x="9718" y="13921"/>
                    <a:pt x="9908" y="12062"/>
                  </a:cubicBezTo>
                  <a:lnTo>
                    <a:pt x="9908" y="12062"/>
                  </a:lnTo>
                  <a:cubicBezTo>
                    <a:pt x="9857" y="13064"/>
                    <a:pt x="9934" y="14862"/>
                    <a:pt x="11122" y="15063"/>
                  </a:cubicBezTo>
                  <a:cubicBezTo>
                    <a:pt x="11159" y="15069"/>
                    <a:pt x="11195" y="15072"/>
                    <a:pt x="11230" y="15072"/>
                  </a:cubicBezTo>
                  <a:cubicBezTo>
                    <a:pt x="12796" y="15072"/>
                    <a:pt x="12867" y="9443"/>
                    <a:pt x="12867" y="9443"/>
                  </a:cubicBezTo>
                  <a:cubicBezTo>
                    <a:pt x="12867" y="9443"/>
                    <a:pt x="12867" y="11100"/>
                    <a:pt x="14612" y="11395"/>
                  </a:cubicBezTo>
                  <a:cubicBezTo>
                    <a:pt x="14650" y="11402"/>
                    <a:pt x="14689" y="11405"/>
                    <a:pt x="14727" y="11405"/>
                  </a:cubicBezTo>
                  <a:cubicBezTo>
                    <a:pt x="16417" y="11405"/>
                    <a:pt x="17732" y="5125"/>
                    <a:pt x="17732" y="5125"/>
                  </a:cubicBezTo>
                  <a:cubicBezTo>
                    <a:pt x="17732" y="5125"/>
                    <a:pt x="19093" y="11129"/>
                    <a:pt x="20424" y="11174"/>
                  </a:cubicBezTo>
                  <a:cubicBezTo>
                    <a:pt x="20457" y="11175"/>
                    <a:pt x="20490" y="11175"/>
                    <a:pt x="20522" y="11175"/>
                  </a:cubicBezTo>
                  <a:cubicBezTo>
                    <a:pt x="21786" y="11175"/>
                    <a:pt x="22391" y="10345"/>
                    <a:pt x="22391" y="10345"/>
                  </a:cubicBezTo>
                  <a:cubicBezTo>
                    <a:pt x="22391" y="10345"/>
                    <a:pt x="22997" y="12667"/>
                    <a:pt x="24816" y="13214"/>
                  </a:cubicBezTo>
                  <a:cubicBezTo>
                    <a:pt x="25003" y="13269"/>
                    <a:pt x="25173" y="13293"/>
                    <a:pt x="25328" y="13293"/>
                  </a:cubicBezTo>
                  <a:cubicBezTo>
                    <a:pt x="26695" y="13293"/>
                    <a:pt x="26887" y="11397"/>
                    <a:pt x="26887" y="11395"/>
                  </a:cubicBezTo>
                  <a:lnTo>
                    <a:pt x="26887" y="11395"/>
                  </a:lnTo>
                  <a:cubicBezTo>
                    <a:pt x="26887" y="11397"/>
                    <a:pt x="26577" y="16601"/>
                    <a:pt x="28735" y="16986"/>
                  </a:cubicBezTo>
                  <a:cubicBezTo>
                    <a:pt x="28827" y="17002"/>
                    <a:pt x="28915" y="17011"/>
                    <a:pt x="29001" y="17011"/>
                  </a:cubicBezTo>
                  <a:cubicBezTo>
                    <a:pt x="30928" y="17011"/>
                    <a:pt x="31294" y="12874"/>
                    <a:pt x="31294" y="12874"/>
                  </a:cubicBezTo>
                  <a:cubicBezTo>
                    <a:pt x="31294" y="12874"/>
                    <a:pt x="32033" y="18657"/>
                    <a:pt x="34533" y="18745"/>
                  </a:cubicBezTo>
                  <a:cubicBezTo>
                    <a:pt x="34548" y="18746"/>
                    <a:pt x="34563" y="18746"/>
                    <a:pt x="34579" y="18746"/>
                  </a:cubicBezTo>
                  <a:cubicBezTo>
                    <a:pt x="37031" y="18746"/>
                    <a:pt x="38121" y="12905"/>
                    <a:pt x="32595" y="10686"/>
                  </a:cubicBezTo>
                  <a:cubicBezTo>
                    <a:pt x="27464" y="8615"/>
                    <a:pt x="21371" y="7669"/>
                    <a:pt x="18531" y="393"/>
                  </a:cubicBezTo>
                  <a:cubicBezTo>
                    <a:pt x="18429" y="130"/>
                    <a:pt x="18194" y="1"/>
                    <a:pt x="17959" y="1"/>
                  </a:cubicBezTo>
                  <a:close/>
                </a:path>
              </a:pathLst>
            </a:custGeom>
            <a:solidFill>
              <a:srgbClr val="8DD5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52;p40">
              <a:extLst>
                <a:ext uri="{FF2B5EF4-FFF2-40B4-BE49-F238E27FC236}">
                  <a16:creationId xmlns:a16="http://schemas.microsoft.com/office/drawing/2014/main" id="{F6B57DE0-46B1-6064-D3F1-C8351B8D9380}"/>
                </a:ext>
              </a:extLst>
            </p:cNvPr>
            <p:cNvSpPr/>
            <p:nvPr/>
          </p:nvSpPr>
          <p:spPr>
            <a:xfrm>
              <a:off x="4644075" y="2767575"/>
              <a:ext cx="960525" cy="490500"/>
            </a:xfrm>
            <a:custGeom>
              <a:avLst/>
              <a:gdLst/>
              <a:ahLst/>
              <a:cxnLst/>
              <a:rect l="l" t="t" r="r" b="b"/>
              <a:pathLst>
                <a:path w="38421" h="19620" extrusionOk="0">
                  <a:moveTo>
                    <a:pt x="17851" y="1"/>
                  </a:moveTo>
                  <a:cubicBezTo>
                    <a:pt x="17571" y="1"/>
                    <a:pt x="17292" y="164"/>
                    <a:pt x="17185" y="483"/>
                  </a:cubicBezTo>
                  <a:cubicBezTo>
                    <a:pt x="16194" y="3367"/>
                    <a:pt x="13222" y="6946"/>
                    <a:pt x="5783" y="10274"/>
                  </a:cubicBezTo>
                  <a:cubicBezTo>
                    <a:pt x="755" y="12433"/>
                    <a:pt x="1" y="18777"/>
                    <a:pt x="1790" y="19487"/>
                  </a:cubicBezTo>
                  <a:cubicBezTo>
                    <a:pt x="2012" y="19576"/>
                    <a:pt x="2240" y="19620"/>
                    <a:pt x="2471" y="19620"/>
                  </a:cubicBezTo>
                  <a:cubicBezTo>
                    <a:pt x="3949" y="19620"/>
                    <a:pt x="5503" y="17818"/>
                    <a:pt x="5967" y="14607"/>
                  </a:cubicBezTo>
                  <a:lnTo>
                    <a:pt x="5967" y="14607"/>
                  </a:lnTo>
                  <a:cubicBezTo>
                    <a:pt x="5872" y="15917"/>
                    <a:pt x="5908" y="18216"/>
                    <a:pt x="7336" y="18216"/>
                  </a:cubicBezTo>
                  <a:cubicBezTo>
                    <a:pt x="7356" y="18216"/>
                    <a:pt x="7375" y="18216"/>
                    <a:pt x="7395" y="18215"/>
                  </a:cubicBezTo>
                  <a:cubicBezTo>
                    <a:pt x="9101" y="18154"/>
                    <a:pt x="9743" y="13747"/>
                    <a:pt x="9916" y="12196"/>
                  </a:cubicBezTo>
                  <a:lnTo>
                    <a:pt x="9916" y="12196"/>
                  </a:lnTo>
                  <a:cubicBezTo>
                    <a:pt x="9852" y="13161"/>
                    <a:pt x="9879" y="15121"/>
                    <a:pt x="11122" y="15331"/>
                  </a:cubicBezTo>
                  <a:cubicBezTo>
                    <a:pt x="11159" y="15337"/>
                    <a:pt x="11195" y="15340"/>
                    <a:pt x="11230" y="15340"/>
                  </a:cubicBezTo>
                  <a:cubicBezTo>
                    <a:pt x="12796" y="15340"/>
                    <a:pt x="12867" y="9712"/>
                    <a:pt x="12867" y="9712"/>
                  </a:cubicBezTo>
                  <a:cubicBezTo>
                    <a:pt x="12867" y="9712"/>
                    <a:pt x="13281" y="12462"/>
                    <a:pt x="15011" y="12758"/>
                  </a:cubicBezTo>
                  <a:cubicBezTo>
                    <a:pt x="15044" y="12764"/>
                    <a:pt x="15077" y="12767"/>
                    <a:pt x="15110" y="12767"/>
                  </a:cubicBezTo>
                  <a:cubicBezTo>
                    <a:pt x="16793" y="12767"/>
                    <a:pt x="17732" y="5393"/>
                    <a:pt x="17732" y="5393"/>
                  </a:cubicBezTo>
                  <a:cubicBezTo>
                    <a:pt x="17732" y="5393"/>
                    <a:pt x="19093" y="11398"/>
                    <a:pt x="20424" y="11442"/>
                  </a:cubicBezTo>
                  <a:cubicBezTo>
                    <a:pt x="20435" y="11442"/>
                    <a:pt x="20447" y="11443"/>
                    <a:pt x="20458" y="11443"/>
                  </a:cubicBezTo>
                  <a:cubicBezTo>
                    <a:pt x="21766" y="11443"/>
                    <a:pt x="22406" y="8898"/>
                    <a:pt x="22406" y="8898"/>
                  </a:cubicBezTo>
                  <a:cubicBezTo>
                    <a:pt x="22406" y="8898"/>
                    <a:pt x="22997" y="12936"/>
                    <a:pt x="24816" y="13483"/>
                  </a:cubicBezTo>
                  <a:cubicBezTo>
                    <a:pt x="25003" y="13537"/>
                    <a:pt x="25173" y="13561"/>
                    <a:pt x="25328" y="13561"/>
                  </a:cubicBezTo>
                  <a:cubicBezTo>
                    <a:pt x="26695" y="13561"/>
                    <a:pt x="26887" y="11665"/>
                    <a:pt x="26887" y="11664"/>
                  </a:cubicBezTo>
                  <a:lnTo>
                    <a:pt x="26887" y="11664"/>
                  </a:lnTo>
                  <a:cubicBezTo>
                    <a:pt x="26887" y="11666"/>
                    <a:pt x="26606" y="16781"/>
                    <a:pt x="28765" y="17165"/>
                  </a:cubicBezTo>
                  <a:cubicBezTo>
                    <a:pt x="28858" y="17182"/>
                    <a:pt x="28948" y="17191"/>
                    <a:pt x="29035" y="17191"/>
                  </a:cubicBezTo>
                  <a:cubicBezTo>
                    <a:pt x="30955" y="17191"/>
                    <a:pt x="31294" y="13143"/>
                    <a:pt x="31294" y="13143"/>
                  </a:cubicBezTo>
                  <a:cubicBezTo>
                    <a:pt x="31294" y="13143"/>
                    <a:pt x="32033" y="18925"/>
                    <a:pt x="34533" y="19014"/>
                  </a:cubicBezTo>
                  <a:cubicBezTo>
                    <a:pt x="34547" y="19014"/>
                    <a:pt x="34561" y="19014"/>
                    <a:pt x="34575" y="19014"/>
                  </a:cubicBezTo>
                  <a:cubicBezTo>
                    <a:pt x="37033" y="19014"/>
                    <a:pt x="38420" y="12583"/>
                    <a:pt x="32891" y="10348"/>
                  </a:cubicBezTo>
                  <a:cubicBezTo>
                    <a:pt x="27833" y="8307"/>
                    <a:pt x="21415" y="7538"/>
                    <a:pt x="18501" y="439"/>
                  </a:cubicBezTo>
                  <a:cubicBezTo>
                    <a:pt x="18380" y="145"/>
                    <a:pt x="18115" y="1"/>
                    <a:pt x="17851" y="1"/>
                  </a:cubicBezTo>
                  <a:close/>
                </a:path>
              </a:pathLst>
            </a:custGeom>
            <a:solidFill>
              <a:srgbClr val="8DD5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53;p40">
              <a:extLst>
                <a:ext uri="{FF2B5EF4-FFF2-40B4-BE49-F238E27FC236}">
                  <a16:creationId xmlns:a16="http://schemas.microsoft.com/office/drawing/2014/main" id="{3513F9D5-4584-A1BF-A38A-74E40BF590A8}"/>
                </a:ext>
              </a:extLst>
            </p:cNvPr>
            <p:cNvSpPr/>
            <p:nvPr/>
          </p:nvSpPr>
          <p:spPr>
            <a:xfrm>
              <a:off x="4613750" y="3068850"/>
              <a:ext cx="1000575" cy="498475"/>
            </a:xfrm>
            <a:custGeom>
              <a:avLst/>
              <a:gdLst/>
              <a:ahLst/>
              <a:cxnLst/>
              <a:rect l="l" t="t" r="r" b="b"/>
              <a:pathLst>
                <a:path w="40023" h="19939" extrusionOk="0">
                  <a:moveTo>
                    <a:pt x="19432" y="1"/>
                  </a:moveTo>
                  <a:cubicBezTo>
                    <a:pt x="19169" y="1"/>
                    <a:pt x="18905" y="145"/>
                    <a:pt x="18783" y="441"/>
                  </a:cubicBezTo>
                  <a:cubicBezTo>
                    <a:pt x="17644" y="3266"/>
                    <a:pt x="14124" y="7140"/>
                    <a:pt x="6153" y="10098"/>
                  </a:cubicBezTo>
                  <a:cubicBezTo>
                    <a:pt x="829" y="11991"/>
                    <a:pt x="1" y="17892"/>
                    <a:pt x="1805" y="18690"/>
                  </a:cubicBezTo>
                  <a:cubicBezTo>
                    <a:pt x="2064" y="18804"/>
                    <a:pt x="2333" y="18860"/>
                    <a:pt x="2607" y="18860"/>
                  </a:cubicBezTo>
                  <a:cubicBezTo>
                    <a:pt x="4119" y="18860"/>
                    <a:pt x="5757" y="17150"/>
                    <a:pt x="6391" y="14041"/>
                  </a:cubicBezTo>
                  <a:lnTo>
                    <a:pt x="6391" y="14041"/>
                  </a:lnTo>
                  <a:cubicBezTo>
                    <a:pt x="6222" y="15359"/>
                    <a:pt x="6142" y="17693"/>
                    <a:pt x="7691" y="17714"/>
                  </a:cubicBezTo>
                  <a:cubicBezTo>
                    <a:pt x="7696" y="17714"/>
                    <a:pt x="7701" y="17714"/>
                    <a:pt x="7706" y="17714"/>
                  </a:cubicBezTo>
                  <a:cubicBezTo>
                    <a:pt x="9487" y="17714"/>
                    <a:pt x="10369" y="13311"/>
                    <a:pt x="10618" y="11807"/>
                  </a:cubicBezTo>
                  <a:lnTo>
                    <a:pt x="10618" y="11807"/>
                  </a:lnTo>
                  <a:cubicBezTo>
                    <a:pt x="10504" y="12755"/>
                    <a:pt x="10423" y="14753"/>
                    <a:pt x="11714" y="15023"/>
                  </a:cubicBezTo>
                  <a:cubicBezTo>
                    <a:pt x="11766" y="15034"/>
                    <a:pt x="11817" y="15039"/>
                    <a:pt x="11867" y="15039"/>
                  </a:cubicBezTo>
                  <a:cubicBezTo>
                    <a:pt x="13452" y="15039"/>
                    <a:pt x="13813" y="9510"/>
                    <a:pt x="13814" y="9506"/>
                  </a:cubicBezTo>
                  <a:lnTo>
                    <a:pt x="13814" y="9506"/>
                  </a:lnTo>
                  <a:cubicBezTo>
                    <a:pt x="13814" y="9508"/>
                    <a:pt x="13726" y="11163"/>
                    <a:pt x="15529" y="11547"/>
                  </a:cubicBezTo>
                  <a:cubicBezTo>
                    <a:pt x="15595" y="11562"/>
                    <a:pt x="15661" y="11568"/>
                    <a:pt x="15727" y="11568"/>
                  </a:cubicBezTo>
                  <a:cubicBezTo>
                    <a:pt x="17442" y="11568"/>
                    <a:pt x="19019" y="6918"/>
                    <a:pt x="19019" y="6918"/>
                  </a:cubicBezTo>
                  <a:cubicBezTo>
                    <a:pt x="19019" y="6918"/>
                    <a:pt x="20188" y="11518"/>
                    <a:pt x="21563" y="11636"/>
                  </a:cubicBezTo>
                  <a:cubicBezTo>
                    <a:pt x="21591" y="11638"/>
                    <a:pt x="21618" y="11639"/>
                    <a:pt x="21645" y="11639"/>
                  </a:cubicBezTo>
                  <a:cubicBezTo>
                    <a:pt x="22971" y="11639"/>
                    <a:pt x="23766" y="9196"/>
                    <a:pt x="23767" y="9196"/>
                  </a:cubicBezTo>
                  <a:lnTo>
                    <a:pt x="23767" y="9196"/>
                  </a:lnTo>
                  <a:cubicBezTo>
                    <a:pt x="23767" y="9197"/>
                    <a:pt x="23678" y="14786"/>
                    <a:pt x="25556" y="15422"/>
                  </a:cubicBezTo>
                  <a:cubicBezTo>
                    <a:pt x="25700" y="15472"/>
                    <a:pt x="25839" y="15496"/>
                    <a:pt x="25971" y="15496"/>
                  </a:cubicBezTo>
                  <a:cubicBezTo>
                    <a:pt x="27547" y="15496"/>
                    <a:pt x="28277" y="12199"/>
                    <a:pt x="28277" y="12198"/>
                  </a:cubicBezTo>
                  <a:lnTo>
                    <a:pt x="28277" y="12198"/>
                  </a:lnTo>
                  <a:cubicBezTo>
                    <a:pt x="28277" y="12199"/>
                    <a:pt x="27923" y="15807"/>
                    <a:pt x="30141" y="16309"/>
                  </a:cubicBezTo>
                  <a:cubicBezTo>
                    <a:pt x="30321" y="16351"/>
                    <a:pt x="30489" y="16371"/>
                    <a:pt x="30646" y="16371"/>
                  </a:cubicBezTo>
                  <a:cubicBezTo>
                    <a:pt x="32423" y="16371"/>
                    <a:pt x="32773" y="13899"/>
                    <a:pt x="32773" y="13899"/>
                  </a:cubicBezTo>
                  <a:cubicBezTo>
                    <a:pt x="32773" y="13899"/>
                    <a:pt x="33246" y="19726"/>
                    <a:pt x="35834" y="19933"/>
                  </a:cubicBezTo>
                  <a:cubicBezTo>
                    <a:pt x="35884" y="19937"/>
                    <a:pt x="35933" y="19939"/>
                    <a:pt x="35982" y="19939"/>
                  </a:cubicBezTo>
                  <a:cubicBezTo>
                    <a:pt x="38471" y="19939"/>
                    <a:pt x="40022" y="14826"/>
                    <a:pt x="34873" y="11577"/>
                  </a:cubicBezTo>
                  <a:cubicBezTo>
                    <a:pt x="29564" y="8235"/>
                    <a:pt x="22761" y="7761"/>
                    <a:pt x="20099" y="471"/>
                  </a:cubicBezTo>
                  <a:cubicBezTo>
                    <a:pt x="19985" y="160"/>
                    <a:pt x="19709" y="1"/>
                    <a:pt x="19432" y="1"/>
                  </a:cubicBezTo>
                  <a:close/>
                </a:path>
              </a:pathLst>
            </a:custGeom>
            <a:solidFill>
              <a:srgbClr val="8DD5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54;p40">
              <a:extLst>
                <a:ext uri="{FF2B5EF4-FFF2-40B4-BE49-F238E27FC236}">
                  <a16:creationId xmlns:a16="http://schemas.microsoft.com/office/drawing/2014/main" id="{60F19B60-26D1-5697-F4CB-7B92B203A99E}"/>
                </a:ext>
              </a:extLst>
            </p:cNvPr>
            <p:cNvSpPr/>
            <p:nvPr/>
          </p:nvSpPr>
          <p:spPr>
            <a:xfrm>
              <a:off x="4696950" y="2591825"/>
              <a:ext cx="27025" cy="96525"/>
            </a:xfrm>
            <a:custGeom>
              <a:avLst/>
              <a:gdLst/>
              <a:ahLst/>
              <a:cxnLst/>
              <a:rect l="l" t="t" r="r" b="b"/>
              <a:pathLst>
                <a:path w="1081" h="3861" fill="none" extrusionOk="0">
                  <a:moveTo>
                    <a:pt x="1080" y="1"/>
                  </a:moveTo>
                  <a:lnTo>
                    <a:pt x="0" y="386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255;p40">
              <a:extLst>
                <a:ext uri="{FF2B5EF4-FFF2-40B4-BE49-F238E27FC236}">
                  <a16:creationId xmlns:a16="http://schemas.microsoft.com/office/drawing/2014/main" id="{466A87C6-B7F7-1762-B57A-B9CFF89C6FEE}"/>
                </a:ext>
              </a:extLst>
            </p:cNvPr>
            <p:cNvSpPr/>
            <p:nvPr/>
          </p:nvSpPr>
          <p:spPr>
            <a:xfrm>
              <a:off x="4827450" y="2512350"/>
              <a:ext cx="11875" cy="106500"/>
            </a:xfrm>
            <a:custGeom>
              <a:avLst/>
              <a:gdLst/>
              <a:ahLst/>
              <a:cxnLst/>
              <a:rect l="l" t="t" r="r" b="b"/>
              <a:pathLst>
                <a:path w="475" h="4260" fill="none" extrusionOk="0">
                  <a:moveTo>
                    <a:pt x="474" y="0"/>
                  </a:moveTo>
                  <a:lnTo>
                    <a:pt x="1" y="425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256;p40">
              <a:extLst>
                <a:ext uri="{FF2B5EF4-FFF2-40B4-BE49-F238E27FC236}">
                  <a16:creationId xmlns:a16="http://schemas.microsoft.com/office/drawing/2014/main" id="{A03E640B-7BFF-8005-415C-5666B1A3F8D0}"/>
                </a:ext>
              </a:extLst>
            </p:cNvPr>
            <p:cNvSpPr/>
            <p:nvPr/>
          </p:nvSpPr>
          <p:spPr>
            <a:xfrm>
              <a:off x="4927275" y="2466500"/>
              <a:ext cx="25" cy="88750"/>
            </a:xfrm>
            <a:custGeom>
              <a:avLst/>
              <a:gdLst/>
              <a:ahLst/>
              <a:cxnLst/>
              <a:rect l="l" t="t" r="r" b="b"/>
              <a:pathLst>
                <a:path w="1" h="3550" fill="none" extrusionOk="0">
                  <a:moveTo>
                    <a:pt x="1" y="0"/>
                  </a:moveTo>
                  <a:lnTo>
                    <a:pt x="1" y="355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257;p40">
              <a:extLst>
                <a:ext uri="{FF2B5EF4-FFF2-40B4-BE49-F238E27FC236}">
                  <a16:creationId xmlns:a16="http://schemas.microsoft.com/office/drawing/2014/main" id="{01E97E87-6483-FAE2-2FC7-DE2BE3AA2F65}"/>
                </a:ext>
              </a:extLst>
            </p:cNvPr>
            <p:cNvSpPr/>
            <p:nvPr/>
          </p:nvSpPr>
          <p:spPr>
            <a:xfrm>
              <a:off x="5023775" y="2356325"/>
              <a:ext cx="25" cy="90600"/>
            </a:xfrm>
            <a:custGeom>
              <a:avLst/>
              <a:gdLst/>
              <a:ahLst/>
              <a:cxnLst/>
              <a:rect l="l" t="t" r="r" b="b"/>
              <a:pathLst>
                <a:path w="1" h="3624" fill="none" extrusionOk="0">
                  <a:moveTo>
                    <a:pt x="1" y="0"/>
                  </a:moveTo>
                  <a:lnTo>
                    <a:pt x="1" y="3624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258;p40">
              <a:extLst>
                <a:ext uri="{FF2B5EF4-FFF2-40B4-BE49-F238E27FC236}">
                  <a16:creationId xmlns:a16="http://schemas.microsoft.com/office/drawing/2014/main" id="{E687272E-9C84-C0EF-C6FD-5192297CF504}"/>
                </a:ext>
              </a:extLst>
            </p:cNvPr>
            <p:cNvSpPr/>
            <p:nvPr/>
          </p:nvSpPr>
          <p:spPr>
            <a:xfrm>
              <a:off x="5157625" y="2356325"/>
              <a:ext cx="25" cy="76175"/>
            </a:xfrm>
            <a:custGeom>
              <a:avLst/>
              <a:gdLst/>
              <a:ahLst/>
              <a:cxnLst/>
              <a:rect l="l" t="t" r="r" b="b"/>
              <a:pathLst>
                <a:path w="1" h="3047" fill="none" extrusionOk="0">
                  <a:moveTo>
                    <a:pt x="0" y="0"/>
                  </a:moveTo>
                  <a:lnTo>
                    <a:pt x="0" y="3047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259;p40">
              <a:extLst>
                <a:ext uri="{FF2B5EF4-FFF2-40B4-BE49-F238E27FC236}">
                  <a16:creationId xmlns:a16="http://schemas.microsoft.com/office/drawing/2014/main" id="{17C51882-FC54-2EE3-64C1-FA2BA2B7BA09}"/>
                </a:ext>
              </a:extLst>
            </p:cNvPr>
            <p:cNvSpPr/>
            <p:nvPr/>
          </p:nvSpPr>
          <p:spPr>
            <a:xfrm>
              <a:off x="5272600" y="2446900"/>
              <a:ext cx="25" cy="64000"/>
            </a:xfrm>
            <a:custGeom>
              <a:avLst/>
              <a:gdLst/>
              <a:ahLst/>
              <a:cxnLst/>
              <a:rect l="l" t="t" r="r" b="b"/>
              <a:pathLst>
                <a:path w="1" h="2560" fill="none" extrusionOk="0">
                  <a:moveTo>
                    <a:pt x="1" y="1"/>
                  </a:moveTo>
                  <a:lnTo>
                    <a:pt x="1" y="255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260;p40">
              <a:extLst>
                <a:ext uri="{FF2B5EF4-FFF2-40B4-BE49-F238E27FC236}">
                  <a16:creationId xmlns:a16="http://schemas.microsoft.com/office/drawing/2014/main" id="{86090F48-74BE-39DA-A373-44C26115CBE1}"/>
                </a:ext>
              </a:extLst>
            </p:cNvPr>
            <p:cNvSpPr/>
            <p:nvPr/>
          </p:nvSpPr>
          <p:spPr>
            <a:xfrm>
              <a:off x="5362450" y="2479075"/>
              <a:ext cx="10375" cy="85800"/>
            </a:xfrm>
            <a:custGeom>
              <a:avLst/>
              <a:gdLst/>
              <a:ahLst/>
              <a:cxnLst/>
              <a:rect l="l" t="t" r="r" b="b"/>
              <a:pathLst>
                <a:path w="415" h="3432" fill="none" extrusionOk="0">
                  <a:moveTo>
                    <a:pt x="0" y="0"/>
                  </a:moveTo>
                  <a:lnTo>
                    <a:pt x="414" y="343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261;p40">
              <a:extLst>
                <a:ext uri="{FF2B5EF4-FFF2-40B4-BE49-F238E27FC236}">
                  <a16:creationId xmlns:a16="http://schemas.microsoft.com/office/drawing/2014/main" id="{3B63838E-7B26-A7F7-3BF4-852D61D3B9E9}"/>
                </a:ext>
              </a:extLst>
            </p:cNvPr>
            <p:cNvSpPr/>
            <p:nvPr/>
          </p:nvSpPr>
          <p:spPr>
            <a:xfrm>
              <a:off x="5504800" y="2564850"/>
              <a:ext cx="25" cy="84675"/>
            </a:xfrm>
            <a:custGeom>
              <a:avLst/>
              <a:gdLst/>
              <a:ahLst/>
              <a:cxnLst/>
              <a:rect l="l" t="t" r="r" b="b"/>
              <a:pathLst>
                <a:path w="1" h="3387" fill="none" extrusionOk="0">
                  <a:moveTo>
                    <a:pt x="0" y="0"/>
                  </a:moveTo>
                  <a:lnTo>
                    <a:pt x="0" y="3387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262;p40">
              <a:extLst>
                <a:ext uri="{FF2B5EF4-FFF2-40B4-BE49-F238E27FC236}">
                  <a16:creationId xmlns:a16="http://schemas.microsoft.com/office/drawing/2014/main" id="{C52234CB-D8BF-AA0B-5C47-CC0A5D5AC1E0}"/>
                </a:ext>
              </a:extLst>
            </p:cNvPr>
            <p:cNvSpPr/>
            <p:nvPr/>
          </p:nvSpPr>
          <p:spPr>
            <a:xfrm>
              <a:off x="4711375" y="2864325"/>
              <a:ext cx="19975" cy="71750"/>
            </a:xfrm>
            <a:custGeom>
              <a:avLst/>
              <a:gdLst/>
              <a:ahLst/>
              <a:cxnLst/>
              <a:rect l="l" t="t" r="r" b="b"/>
              <a:pathLst>
                <a:path w="799" h="2870" fill="none" extrusionOk="0">
                  <a:moveTo>
                    <a:pt x="799" y="0"/>
                  </a:moveTo>
                  <a:lnTo>
                    <a:pt x="0" y="286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263;p40">
              <a:extLst>
                <a:ext uri="{FF2B5EF4-FFF2-40B4-BE49-F238E27FC236}">
                  <a16:creationId xmlns:a16="http://schemas.microsoft.com/office/drawing/2014/main" id="{EC934D49-C21A-B576-C2C3-66CE8EB72895}"/>
                </a:ext>
              </a:extLst>
            </p:cNvPr>
            <p:cNvSpPr/>
            <p:nvPr/>
          </p:nvSpPr>
          <p:spPr>
            <a:xfrm>
              <a:off x="4834850" y="2784825"/>
              <a:ext cx="11500" cy="106500"/>
            </a:xfrm>
            <a:custGeom>
              <a:avLst/>
              <a:gdLst/>
              <a:ahLst/>
              <a:cxnLst/>
              <a:rect l="l" t="t" r="r" b="b"/>
              <a:pathLst>
                <a:path w="460" h="4260" fill="none" extrusionOk="0">
                  <a:moveTo>
                    <a:pt x="459" y="1"/>
                  </a:moveTo>
                  <a:lnTo>
                    <a:pt x="1" y="426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264;p40">
              <a:extLst>
                <a:ext uri="{FF2B5EF4-FFF2-40B4-BE49-F238E27FC236}">
                  <a16:creationId xmlns:a16="http://schemas.microsoft.com/office/drawing/2014/main" id="{C1E0C42A-B1AE-7929-28DF-1770D5764B82}"/>
                </a:ext>
              </a:extLst>
            </p:cNvPr>
            <p:cNvSpPr/>
            <p:nvPr/>
          </p:nvSpPr>
          <p:spPr>
            <a:xfrm>
              <a:off x="4934675" y="2738975"/>
              <a:ext cx="25" cy="88750"/>
            </a:xfrm>
            <a:custGeom>
              <a:avLst/>
              <a:gdLst/>
              <a:ahLst/>
              <a:cxnLst/>
              <a:rect l="l" t="t" r="r" b="b"/>
              <a:pathLst>
                <a:path w="1" h="3550" fill="none" extrusionOk="0">
                  <a:moveTo>
                    <a:pt x="1" y="1"/>
                  </a:moveTo>
                  <a:lnTo>
                    <a:pt x="1" y="355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265;p40">
              <a:extLst>
                <a:ext uri="{FF2B5EF4-FFF2-40B4-BE49-F238E27FC236}">
                  <a16:creationId xmlns:a16="http://schemas.microsoft.com/office/drawing/2014/main" id="{4DFA6F1D-9D61-32A5-5774-6C46B37C66D2}"/>
                </a:ext>
              </a:extLst>
            </p:cNvPr>
            <p:cNvSpPr/>
            <p:nvPr/>
          </p:nvSpPr>
          <p:spPr>
            <a:xfrm>
              <a:off x="5031175" y="2628800"/>
              <a:ext cx="25" cy="90600"/>
            </a:xfrm>
            <a:custGeom>
              <a:avLst/>
              <a:gdLst/>
              <a:ahLst/>
              <a:cxnLst/>
              <a:rect l="l" t="t" r="r" b="b"/>
              <a:pathLst>
                <a:path w="1" h="3624" fill="none" extrusionOk="0">
                  <a:moveTo>
                    <a:pt x="1" y="1"/>
                  </a:moveTo>
                  <a:lnTo>
                    <a:pt x="1" y="3624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266;p40">
              <a:extLst>
                <a:ext uri="{FF2B5EF4-FFF2-40B4-BE49-F238E27FC236}">
                  <a16:creationId xmlns:a16="http://schemas.microsoft.com/office/drawing/2014/main" id="{28ADA310-AAB4-3870-4CA8-4641782ABEAB}"/>
                </a:ext>
              </a:extLst>
            </p:cNvPr>
            <p:cNvSpPr/>
            <p:nvPr/>
          </p:nvSpPr>
          <p:spPr>
            <a:xfrm>
              <a:off x="5165025" y="2628800"/>
              <a:ext cx="25" cy="76200"/>
            </a:xfrm>
            <a:custGeom>
              <a:avLst/>
              <a:gdLst/>
              <a:ahLst/>
              <a:cxnLst/>
              <a:rect l="l" t="t" r="r" b="b"/>
              <a:pathLst>
                <a:path w="1" h="3048" fill="none" extrusionOk="0">
                  <a:moveTo>
                    <a:pt x="0" y="1"/>
                  </a:moveTo>
                  <a:lnTo>
                    <a:pt x="0" y="3047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267;p40">
              <a:extLst>
                <a:ext uri="{FF2B5EF4-FFF2-40B4-BE49-F238E27FC236}">
                  <a16:creationId xmlns:a16="http://schemas.microsoft.com/office/drawing/2014/main" id="{B8B22946-411D-3975-07AD-C08040A85C24}"/>
                </a:ext>
              </a:extLst>
            </p:cNvPr>
            <p:cNvSpPr/>
            <p:nvPr/>
          </p:nvSpPr>
          <p:spPr>
            <a:xfrm>
              <a:off x="5280000" y="2719375"/>
              <a:ext cx="25" cy="64000"/>
            </a:xfrm>
            <a:custGeom>
              <a:avLst/>
              <a:gdLst/>
              <a:ahLst/>
              <a:cxnLst/>
              <a:rect l="l" t="t" r="r" b="b"/>
              <a:pathLst>
                <a:path w="1" h="2560" fill="none" extrusionOk="0">
                  <a:moveTo>
                    <a:pt x="0" y="1"/>
                  </a:moveTo>
                  <a:lnTo>
                    <a:pt x="0" y="255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268;p40">
              <a:extLst>
                <a:ext uri="{FF2B5EF4-FFF2-40B4-BE49-F238E27FC236}">
                  <a16:creationId xmlns:a16="http://schemas.microsoft.com/office/drawing/2014/main" id="{BFD27E96-1BE9-FB63-AA12-E6540B7CFB69}"/>
                </a:ext>
              </a:extLst>
            </p:cNvPr>
            <p:cNvSpPr/>
            <p:nvPr/>
          </p:nvSpPr>
          <p:spPr>
            <a:xfrm>
              <a:off x="5369850" y="2751550"/>
              <a:ext cx="10000" cy="85800"/>
            </a:xfrm>
            <a:custGeom>
              <a:avLst/>
              <a:gdLst/>
              <a:ahLst/>
              <a:cxnLst/>
              <a:rect l="l" t="t" r="r" b="b"/>
              <a:pathLst>
                <a:path w="400" h="3432" fill="none" extrusionOk="0">
                  <a:moveTo>
                    <a:pt x="0" y="1"/>
                  </a:moveTo>
                  <a:lnTo>
                    <a:pt x="399" y="3432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269;p40">
              <a:extLst>
                <a:ext uri="{FF2B5EF4-FFF2-40B4-BE49-F238E27FC236}">
                  <a16:creationId xmlns:a16="http://schemas.microsoft.com/office/drawing/2014/main" id="{485861DF-8BBA-9D18-C434-5267F563ED5A}"/>
                </a:ext>
              </a:extLst>
            </p:cNvPr>
            <p:cNvSpPr/>
            <p:nvPr/>
          </p:nvSpPr>
          <p:spPr>
            <a:xfrm>
              <a:off x="5512175" y="2837325"/>
              <a:ext cx="25" cy="84700"/>
            </a:xfrm>
            <a:custGeom>
              <a:avLst/>
              <a:gdLst/>
              <a:ahLst/>
              <a:cxnLst/>
              <a:rect l="l" t="t" r="r" b="b"/>
              <a:pathLst>
                <a:path w="1" h="3388" fill="none" extrusionOk="0">
                  <a:moveTo>
                    <a:pt x="1" y="1"/>
                  </a:moveTo>
                  <a:lnTo>
                    <a:pt x="1" y="3387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270;p40">
              <a:extLst>
                <a:ext uri="{FF2B5EF4-FFF2-40B4-BE49-F238E27FC236}">
                  <a16:creationId xmlns:a16="http://schemas.microsoft.com/office/drawing/2014/main" id="{14C4837D-2E41-BEB6-9193-A8E880F9BD3A}"/>
                </a:ext>
              </a:extLst>
            </p:cNvPr>
            <p:cNvSpPr/>
            <p:nvPr/>
          </p:nvSpPr>
          <p:spPr>
            <a:xfrm>
              <a:off x="4698425" y="3139375"/>
              <a:ext cx="27025" cy="96525"/>
            </a:xfrm>
            <a:custGeom>
              <a:avLst/>
              <a:gdLst/>
              <a:ahLst/>
              <a:cxnLst/>
              <a:rect l="l" t="t" r="r" b="b"/>
              <a:pathLst>
                <a:path w="1081" h="3861" fill="none" extrusionOk="0">
                  <a:moveTo>
                    <a:pt x="1080" y="1"/>
                  </a:moveTo>
                  <a:lnTo>
                    <a:pt x="1" y="386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271;p40">
              <a:extLst>
                <a:ext uri="{FF2B5EF4-FFF2-40B4-BE49-F238E27FC236}">
                  <a16:creationId xmlns:a16="http://schemas.microsoft.com/office/drawing/2014/main" id="{CD780CC4-2F88-0D5F-6F43-F9E985CC1E7D}"/>
                </a:ext>
              </a:extLst>
            </p:cNvPr>
            <p:cNvSpPr/>
            <p:nvPr/>
          </p:nvSpPr>
          <p:spPr>
            <a:xfrm>
              <a:off x="4829300" y="3059900"/>
              <a:ext cx="11500" cy="106125"/>
            </a:xfrm>
            <a:custGeom>
              <a:avLst/>
              <a:gdLst/>
              <a:ahLst/>
              <a:cxnLst/>
              <a:rect l="l" t="t" r="r" b="b"/>
              <a:pathLst>
                <a:path w="460" h="4245" fill="none" extrusionOk="0">
                  <a:moveTo>
                    <a:pt x="459" y="0"/>
                  </a:moveTo>
                  <a:lnTo>
                    <a:pt x="1" y="4245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272;p40">
              <a:extLst>
                <a:ext uri="{FF2B5EF4-FFF2-40B4-BE49-F238E27FC236}">
                  <a16:creationId xmlns:a16="http://schemas.microsoft.com/office/drawing/2014/main" id="{8691E133-664C-9F85-C7B1-577C297E47DC}"/>
                </a:ext>
              </a:extLst>
            </p:cNvPr>
            <p:cNvSpPr/>
            <p:nvPr/>
          </p:nvSpPr>
          <p:spPr>
            <a:xfrm>
              <a:off x="4928775" y="3014050"/>
              <a:ext cx="25" cy="88750"/>
            </a:xfrm>
            <a:custGeom>
              <a:avLst/>
              <a:gdLst/>
              <a:ahLst/>
              <a:cxnLst/>
              <a:rect l="l" t="t" r="r" b="b"/>
              <a:pathLst>
                <a:path w="1" h="3550" fill="none" extrusionOk="0">
                  <a:moveTo>
                    <a:pt x="0" y="1"/>
                  </a:moveTo>
                  <a:lnTo>
                    <a:pt x="0" y="355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273;p40">
              <a:extLst>
                <a:ext uri="{FF2B5EF4-FFF2-40B4-BE49-F238E27FC236}">
                  <a16:creationId xmlns:a16="http://schemas.microsoft.com/office/drawing/2014/main" id="{86C3E2BB-5CFF-0CE5-E62D-86236B31298E}"/>
                </a:ext>
              </a:extLst>
            </p:cNvPr>
            <p:cNvSpPr/>
            <p:nvPr/>
          </p:nvSpPr>
          <p:spPr>
            <a:xfrm>
              <a:off x="5025250" y="2903875"/>
              <a:ext cx="25" cy="90600"/>
            </a:xfrm>
            <a:custGeom>
              <a:avLst/>
              <a:gdLst/>
              <a:ahLst/>
              <a:cxnLst/>
              <a:rect l="l" t="t" r="r" b="b"/>
              <a:pathLst>
                <a:path w="1" h="3624" fill="none" extrusionOk="0">
                  <a:moveTo>
                    <a:pt x="1" y="0"/>
                  </a:moveTo>
                  <a:lnTo>
                    <a:pt x="1" y="3624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274;p40">
              <a:extLst>
                <a:ext uri="{FF2B5EF4-FFF2-40B4-BE49-F238E27FC236}">
                  <a16:creationId xmlns:a16="http://schemas.microsoft.com/office/drawing/2014/main" id="{957793FA-F70E-E895-9B1B-F7F95AC3E064}"/>
                </a:ext>
              </a:extLst>
            </p:cNvPr>
            <p:cNvSpPr/>
            <p:nvPr/>
          </p:nvSpPr>
          <p:spPr>
            <a:xfrm>
              <a:off x="5159100" y="2903875"/>
              <a:ext cx="25" cy="76175"/>
            </a:xfrm>
            <a:custGeom>
              <a:avLst/>
              <a:gdLst/>
              <a:ahLst/>
              <a:cxnLst/>
              <a:rect l="l" t="t" r="r" b="b"/>
              <a:pathLst>
                <a:path w="1" h="3047" fill="none" extrusionOk="0">
                  <a:moveTo>
                    <a:pt x="0" y="0"/>
                  </a:moveTo>
                  <a:lnTo>
                    <a:pt x="0" y="3047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275;p40">
              <a:extLst>
                <a:ext uri="{FF2B5EF4-FFF2-40B4-BE49-F238E27FC236}">
                  <a16:creationId xmlns:a16="http://schemas.microsoft.com/office/drawing/2014/main" id="{3683C844-9FD8-BAD5-DC10-FFBA408DB29E}"/>
                </a:ext>
              </a:extLst>
            </p:cNvPr>
            <p:cNvSpPr/>
            <p:nvPr/>
          </p:nvSpPr>
          <p:spPr>
            <a:xfrm>
              <a:off x="5274075" y="2994450"/>
              <a:ext cx="25" cy="64000"/>
            </a:xfrm>
            <a:custGeom>
              <a:avLst/>
              <a:gdLst/>
              <a:ahLst/>
              <a:cxnLst/>
              <a:rect l="l" t="t" r="r" b="b"/>
              <a:pathLst>
                <a:path w="1" h="2560" fill="none" extrusionOk="0">
                  <a:moveTo>
                    <a:pt x="1" y="1"/>
                  </a:moveTo>
                  <a:lnTo>
                    <a:pt x="1" y="255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276;p40">
              <a:extLst>
                <a:ext uri="{FF2B5EF4-FFF2-40B4-BE49-F238E27FC236}">
                  <a16:creationId xmlns:a16="http://schemas.microsoft.com/office/drawing/2014/main" id="{EC7FDA1C-37FF-15D5-C865-363F06BB1E21}"/>
                </a:ext>
              </a:extLst>
            </p:cNvPr>
            <p:cNvSpPr/>
            <p:nvPr/>
          </p:nvSpPr>
          <p:spPr>
            <a:xfrm>
              <a:off x="5366875" y="3050650"/>
              <a:ext cx="7425" cy="61775"/>
            </a:xfrm>
            <a:custGeom>
              <a:avLst/>
              <a:gdLst/>
              <a:ahLst/>
              <a:cxnLst/>
              <a:rect l="l" t="t" r="r" b="b"/>
              <a:pathLst>
                <a:path w="297" h="2471" fill="none" extrusionOk="0">
                  <a:moveTo>
                    <a:pt x="1" y="1"/>
                  </a:moveTo>
                  <a:lnTo>
                    <a:pt x="297" y="247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277;p40">
              <a:extLst>
                <a:ext uri="{FF2B5EF4-FFF2-40B4-BE49-F238E27FC236}">
                  <a16:creationId xmlns:a16="http://schemas.microsoft.com/office/drawing/2014/main" id="{1903DAC0-834F-B98C-6EFD-26E6F755645A}"/>
                </a:ext>
              </a:extLst>
            </p:cNvPr>
            <p:cNvSpPr/>
            <p:nvPr/>
          </p:nvSpPr>
          <p:spPr>
            <a:xfrm>
              <a:off x="5506275" y="3112400"/>
              <a:ext cx="25" cy="84325"/>
            </a:xfrm>
            <a:custGeom>
              <a:avLst/>
              <a:gdLst/>
              <a:ahLst/>
              <a:cxnLst/>
              <a:rect l="l" t="t" r="r" b="b"/>
              <a:pathLst>
                <a:path w="1" h="3373" fill="none" extrusionOk="0">
                  <a:moveTo>
                    <a:pt x="0" y="0"/>
                  </a:moveTo>
                  <a:lnTo>
                    <a:pt x="0" y="3372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278;p40">
              <a:extLst>
                <a:ext uri="{FF2B5EF4-FFF2-40B4-BE49-F238E27FC236}">
                  <a16:creationId xmlns:a16="http://schemas.microsoft.com/office/drawing/2014/main" id="{BF9482BB-9AB8-11FC-D8F7-CE65AEF23DE9}"/>
                </a:ext>
              </a:extLst>
            </p:cNvPr>
            <p:cNvSpPr/>
            <p:nvPr/>
          </p:nvSpPr>
          <p:spPr>
            <a:xfrm>
              <a:off x="4701025" y="3422950"/>
              <a:ext cx="18500" cy="65475"/>
            </a:xfrm>
            <a:custGeom>
              <a:avLst/>
              <a:gdLst/>
              <a:ahLst/>
              <a:cxnLst/>
              <a:rect l="l" t="t" r="r" b="b"/>
              <a:pathLst>
                <a:path w="740" h="2619" fill="none" extrusionOk="0">
                  <a:moveTo>
                    <a:pt x="740" y="1"/>
                  </a:moveTo>
                  <a:lnTo>
                    <a:pt x="0" y="261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279;p40">
              <a:extLst>
                <a:ext uri="{FF2B5EF4-FFF2-40B4-BE49-F238E27FC236}">
                  <a16:creationId xmlns:a16="http://schemas.microsoft.com/office/drawing/2014/main" id="{869094B7-790B-BBF3-D8A9-8DFAA142D825}"/>
                </a:ext>
              </a:extLst>
            </p:cNvPr>
            <p:cNvSpPr/>
            <p:nvPr/>
          </p:nvSpPr>
          <p:spPr>
            <a:xfrm>
              <a:off x="4823025" y="3343475"/>
              <a:ext cx="11475" cy="106500"/>
            </a:xfrm>
            <a:custGeom>
              <a:avLst/>
              <a:gdLst/>
              <a:ahLst/>
              <a:cxnLst/>
              <a:rect l="l" t="t" r="r" b="b"/>
              <a:pathLst>
                <a:path w="459" h="4260" fill="none" extrusionOk="0">
                  <a:moveTo>
                    <a:pt x="459" y="0"/>
                  </a:moveTo>
                  <a:lnTo>
                    <a:pt x="0" y="426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280;p40">
              <a:extLst>
                <a:ext uri="{FF2B5EF4-FFF2-40B4-BE49-F238E27FC236}">
                  <a16:creationId xmlns:a16="http://schemas.microsoft.com/office/drawing/2014/main" id="{E3E6C7B4-0F10-658C-0629-A941818FF2F5}"/>
                </a:ext>
              </a:extLst>
            </p:cNvPr>
            <p:cNvSpPr/>
            <p:nvPr/>
          </p:nvSpPr>
          <p:spPr>
            <a:xfrm>
              <a:off x="4922475" y="3297625"/>
              <a:ext cx="25" cy="88750"/>
            </a:xfrm>
            <a:custGeom>
              <a:avLst/>
              <a:gdLst/>
              <a:ahLst/>
              <a:cxnLst/>
              <a:rect l="l" t="t" r="r" b="b"/>
              <a:pathLst>
                <a:path w="1" h="3550" fill="none" extrusionOk="0">
                  <a:moveTo>
                    <a:pt x="1" y="1"/>
                  </a:moveTo>
                  <a:lnTo>
                    <a:pt x="1" y="355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281;p40">
              <a:extLst>
                <a:ext uri="{FF2B5EF4-FFF2-40B4-BE49-F238E27FC236}">
                  <a16:creationId xmlns:a16="http://schemas.microsoft.com/office/drawing/2014/main" id="{98D6C13C-9861-3911-8C6F-BF424D723231}"/>
                </a:ext>
              </a:extLst>
            </p:cNvPr>
            <p:cNvSpPr/>
            <p:nvPr/>
          </p:nvSpPr>
          <p:spPr>
            <a:xfrm>
              <a:off x="5019350" y="3227375"/>
              <a:ext cx="25" cy="90250"/>
            </a:xfrm>
            <a:custGeom>
              <a:avLst/>
              <a:gdLst/>
              <a:ahLst/>
              <a:cxnLst/>
              <a:rect l="l" t="t" r="r" b="b"/>
              <a:pathLst>
                <a:path w="1" h="3610" fill="none" extrusionOk="0">
                  <a:moveTo>
                    <a:pt x="0" y="1"/>
                  </a:moveTo>
                  <a:lnTo>
                    <a:pt x="0" y="360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282;p40">
              <a:extLst>
                <a:ext uri="{FF2B5EF4-FFF2-40B4-BE49-F238E27FC236}">
                  <a16:creationId xmlns:a16="http://schemas.microsoft.com/office/drawing/2014/main" id="{AC11FDE6-DF20-208B-0A6F-8086B8E1FC27}"/>
                </a:ext>
              </a:extLst>
            </p:cNvPr>
            <p:cNvSpPr/>
            <p:nvPr/>
          </p:nvSpPr>
          <p:spPr>
            <a:xfrm>
              <a:off x="5153175" y="3227375"/>
              <a:ext cx="25" cy="76200"/>
            </a:xfrm>
            <a:custGeom>
              <a:avLst/>
              <a:gdLst/>
              <a:ahLst/>
              <a:cxnLst/>
              <a:rect l="l" t="t" r="r" b="b"/>
              <a:pathLst>
                <a:path w="1" h="3048" fill="none" extrusionOk="0">
                  <a:moveTo>
                    <a:pt x="1" y="1"/>
                  </a:moveTo>
                  <a:lnTo>
                    <a:pt x="1" y="3047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283;p40">
              <a:extLst>
                <a:ext uri="{FF2B5EF4-FFF2-40B4-BE49-F238E27FC236}">
                  <a16:creationId xmlns:a16="http://schemas.microsoft.com/office/drawing/2014/main" id="{32418213-5BEE-A62F-F14F-D9B7F30715B2}"/>
                </a:ext>
              </a:extLst>
            </p:cNvPr>
            <p:cNvSpPr/>
            <p:nvPr/>
          </p:nvSpPr>
          <p:spPr>
            <a:xfrm>
              <a:off x="5268525" y="3317600"/>
              <a:ext cx="25" cy="64350"/>
            </a:xfrm>
            <a:custGeom>
              <a:avLst/>
              <a:gdLst/>
              <a:ahLst/>
              <a:cxnLst/>
              <a:rect l="l" t="t" r="r" b="b"/>
              <a:pathLst>
                <a:path w="1" h="2574" fill="none" extrusionOk="0">
                  <a:moveTo>
                    <a:pt x="1" y="0"/>
                  </a:moveTo>
                  <a:lnTo>
                    <a:pt x="1" y="2573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284;p40">
              <a:extLst>
                <a:ext uri="{FF2B5EF4-FFF2-40B4-BE49-F238E27FC236}">
                  <a16:creationId xmlns:a16="http://schemas.microsoft.com/office/drawing/2014/main" id="{3A91E441-19C0-6E9D-E31D-7D353642B5BE}"/>
                </a:ext>
              </a:extLst>
            </p:cNvPr>
            <p:cNvSpPr/>
            <p:nvPr/>
          </p:nvSpPr>
          <p:spPr>
            <a:xfrm>
              <a:off x="5358000" y="3349750"/>
              <a:ext cx="10375" cy="86175"/>
            </a:xfrm>
            <a:custGeom>
              <a:avLst/>
              <a:gdLst/>
              <a:ahLst/>
              <a:cxnLst/>
              <a:rect l="l" t="t" r="r" b="b"/>
              <a:pathLst>
                <a:path w="415" h="3447" fill="none" extrusionOk="0">
                  <a:moveTo>
                    <a:pt x="1" y="1"/>
                  </a:moveTo>
                  <a:lnTo>
                    <a:pt x="415" y="3447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285;p40">
              <a:extLst>
                <a:ext uri="{FF2B5EF4-FFF2-40B4-BE49-F238E27FC236}">
                  <a16:creationId xmlns:a16="http://schemas.microsoft.com/office/drawing/2014/main" id="{D86BD164-504D-08F3-0C35-9EFCA52345B7}"/>
                </a:ext>
              </a:extLst>
            </p:cNvPr>
            <p:cNvSpPr/>
            <p:nvPr/>
          </p:nvSpPr>
          <p:spPr>
            <a:xfrm>
              <a:off x="5500350" y="3435900"/>
              <a:ext cx="25" cy="84325"/>
            </a:xfrm>
            <a:custGeom>
              <a:avLst/>
              <a:gdLst/>
              <a:ahLst/>
              <a:cxnLst/>
              <a:rect l="l" t="t" r="r" b="b"/>
              <a:pathLst>
                <a:path w="1" h="3373" fill="none" extrusionOk="0">
                  <a:moveTo>
                    <a:pt x="1" y="1"/>
                  </a:moveTo>
                  <a:lnTo>
                    <a:pt x="1" y="3372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" name="Google Shape;1286;p40">
            <a:extLst>
              <a:ext uri="{FF2B5EF4-FFF2-40B4-BE49-F238E27FC236}">
                <a16:creationId xmlns:a16="http://schemas.microsoft.com/office/drawing/2014/main" id="{0CFE3C95-4A33-34AB-E24C-C526C5A40864}"/>
              </a:ext>
            </a:extLst>
          </p:cNvPr>
          <p:cNvSpPr/>
          <p:nvPr/>
        </p:nvSpPr>
        <p:spPr>
          <a:xfrm flipH="1">
            <a:off x="6084955" y="4565878"/>
            <a:ext cx="835589" cy="133697"/>
          </a:xfrm>
          <a:custGeom>
            <a:avLst/>
            <a:gdLst/>
            <a:ahLst/>
            <a:cxnLst/>
            <a:rect l="l" t="t" r="r" b="b"/>
            <a:pathLst>
              <a:path w="78885" h="3703" extrusionOk="0">
                <a:moveTo>
                  <a:pt x="37948" y="0"/>
                </a:moveTo>
                <a:cubicBezTo>
                  <a:pt x="26048" y="0"/>
                  <a:pt x="12801" y="918"/>
                  <a:pt x="0" y="3703"/>
                </a:cubicBezTo>
                <a:lnTo>
                  <a:pt x="78884" y="3422"/>
                </a:lnTo>
                <a:cubicBezTo>
                  <a:pt x="78884" y="3422"/>
                  <a:pt x="60929" y="0"/>
                  <a:pt x="37948" y="0"/>
                </a:cubicBezTo>
                <a:close/>
              </a:path>
            </a:pathLst>
          </a:custGeom>
          <a:solidFill>
            <a:srgbClr val="9AD6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5" name="Picture 44" descr="A building with solar panels&#10;&#10;Description automatically generated">
            <a:extLst>
              <a:ext uri="{FF2B5EF4-FFF2-40B4-BE49-F238E27FC236}">
                <a16:creationId xmlns:a16="http://schemas.microsoft.com/office/drawing/2014/main" id="{5E1B1B3A-FFC7-7CF6-0DFD-CE2B3090B95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85215" y="2787528"/>
            <a:ext cx="2252482" cy="2252482"/>
          </a:xfrm>
          <a:prstGeom prst="rect">
            <a:avLst/>
          </a:prstGeom>
        </p:spPr>
      </p:pic>
      <p:pic>
        <p:nvPicPr>
          <p:cNvPr id="48" name="Google Shape;248;p4">
            <a:extLst>
              <a:ext uri="{FF2B5EF4-FFF2-40B4-BE49-F238E27FC236}">
                <a16:creationId xmlns:a16="http://schemas.microsoft.com/office/drawing/2014/main" id="{F752C103-2824-D8FC-123F-416648DCC81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88289" y="51891"/>
            <a:ext cx="849408" cy="2014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8747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5" name="Google Shape;1305;p40"/>
          <p:cNvGrpSpPr/>
          <p:nvPr/>
        </p:nvGrpSpPr>
        <p:grpSpPr>
          <a:xfrm>
            <a:off x="146125" y="4673425"/>
            <a:ext cx="9067377" cy="85125"/>
            <a:chOff x="0" y="4675850"/>
            <a:chExt cx="9067377" cy="85125"/>
          </a:xfrm>
        </p:grpSpPr>
        <p:sp>
          <p:nvSpPr>
            <p:cNvPr id="1306" name="Google Shape;1306;p40"/>
            <p:cNvSpPr/>
            <p:nvPr/>
          </p:nvSpPr>
          <p:spPr>
            <a:xfrm flipH="1">
              <a:off x="5762748" y="4675850"/>
              <a:ext cx="3304628" cy="84052"/>
            </a:xfrm>
            <a:custGeom>
              <a:avLst/>
              <a:gdLst/>
              <a:ahLst/>
              <a:cxnLst/>
              <a:rect l="l" t="t" r="r" b="b"/>
              <a:pathLst>
                <a:path w="79875" h="2328" extrusionOk="0">
                  <a:moveTo>
                    <a:pt x="2331" y="1"/>
                  </a:moveTo>
                  <a:cubicBezTo>
                    <a:pt x="1885" y="1"/>
                    <a:pt x="1439" y="20"/>
                    <a:pt x="991" y="65"/>
                  </a:cubicBezTo>
                  <a:cubicBezTo>
                    <a:pt x="0" y="169"/>
                    <a:pt x="15" y="1603"/>
                    <a:pt x="1006" y="1677"/>
                  </a:cubicBezTo>
                  <a:cubicBezTo>
                    <a:pt x="3757" y="1855"/>
                    <a:pt x="6478" y="2165"/>
                    <a:pt x="9228" y="2209"/>
                  </a:cubicBezTo>
                  <a:cubicBezTo>
                    <a:pt x="11743" y="2254"/>
                    <a:pt x="14257" y="2254"/>
                    <a:pt x="16771" y="2269"/>
                  </a:cubicBezTo>
                  <a:cubicBezTo>
                    <a:pt x="21917" y="2298"/>
                    <a:pt x="27049" y="2283"/>
                    <a:pt x="32196" y="2298"/>
                  </a:cubicBezTo>
                  <a:cubicBezTo>
                    <a:pt x="42459" y="2298"/>
                    <a:pt x="52737" y="2313"/>
                    <a:pt x="63015" y="2313"/>
                  </a:cubicBezTo>
                  <a:cubicBezTo>
                    <a:pt x="68635" y="2313"/>
                    <a:pt x="74255" y="2313"/>
                    <a:pt x="79875" y="2328"/>
                  </a:cubicBezTo>
                  <a:lnTo>
                    <a:pt x="79875" y="524"/>
                  </a:lnTo>
                  <a:cubicBezTo>
                    <a:pt x="65234" y="538"/>
                    <a:pt x="50593" y="538"/>
                    <a:pt x="35967" y="553"/>
                  </a:cubicBezTo>
                  <a:cubicBezTo>
                    <a:pt x="33083" y="553"/>
                    <a:pt x="30199" y="549"/>
                    <a:pt x="27315" y="549"/>
                  </a:cubicBezTo>
                  <a:cubicBezTo>
                    <a:pt x="24431" y="549"/>
                    <a:pt x="21548" y="553"/>
                    <a:pt x="18664" y="568"/>
                  </a:cubicBezTo>
                  <a:cubicBezTo>
                    <a:pt x="15839" y="583"/>
                    <a:pt x="13000" y="568"/>
                    <a:pt x="10175" y="612"/>
                  </a:cubicBezTo>
                  <a:cubicBezTo>
                    <a:pt x="10078" y="614"/>
                    <a:pt x="9982" y="615"/>
                    <a:pt x="9885" y="615"/>
                  </a:cubicBezTo>
                  <a:cubicBezTo>
                    <a:pt x="7356" y="615"/>
                    <a:pt x="4854" y="1"/>
                    <a:pt x="2331" y="1"/>
                  </a:cubicBezTo>
                  <a:close/>
                </a:path>
              </a:pathLst>
            </a:custGeom>
            <a:solidFill>
              <a:srgbClr val="BA8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40"/>
            <p:cNvSpPr/>
            <p:nvPr/>
          </p:nvSpPr>
          <p:spPr>
            <a:xfrm>
              <a:off x="0" y="4693101"/>
              <a:ext cx="2980136" cy="66802"/>
            </a:xfrm>
            <a:custGeom>
              <a:avLst/>
              <a:gdLst/>
              <a:ahLst/>
              <a:cxnLst/>
              <a:rect l="l" t="t" r="r" b="b"/>
              <a:pathLst>
                <a:path w="79875" h="2328" extrusionOk="0">
                  <a:moveTo>
                    <a:pt x="2331" y="1"/>
                  </a:moveTo>
                  <a:cubicBezTo>
                    <a:pt x="1885" y="1"/>
                    <a:pt x="1439" y="20"/>
                    <a:pt x="991" y="65"/>
                  </a:cubicBezTo>
                  <a:cubicBezTo>
                    <a:pt x="0" y="169"/>
                    <a:pt x="15" y="1603"/>
                    <a:pt x="1006" y="1677"/>
                  </a:cubicBezTo>
                  <a:cubicBezTo>
                    <a:pt x="3757" y="1855"/>
                    <a:pt x="6478" y="2165"/>
                    <a:pt x="9228" y="2209"/>
                  </a:cubicBezTo>
                  <a:cubicBezTo>
                    <a:pt x="11743" y="2254"/>
                    <a:pt x="14257" y="2254"/>
                    <a:pt x="16771" y="2269"/>
                  </a:cubicBezTo>
                  <a:cubicBezTo>
                    <a:pt x="21917" y="2298"/>
                    <a:pt x="27049" y="2283"/>
                    <a:pt x="32196" y="2298"/>
                  </a:cubicBezTo>
                  <a:cubicBezTo>
                    <a:pt x="42459" y="2298"/>
                    <a:pt x="52737" y="2313"/>
                    <a:pt x="63015" y="2313"/>
                  </a:cubicBezTo>
                  <a:cubicBezTo>
                    <a:pt x="68635" y="2313"/>
                    <a:pt x="74255" y="2313"/>
                    <a:pt x="79875" y="2328"/>
                  </a:cubicBezTo>
                  <a:lnTo>
                    <a:pt x="79875" y="524"/>
                  </a:lnTo>
                  <a:cubicBezTo>
                    <a:pt x="65234" y="538"/>
                    <a:pt x="50593" y="538"/>
                    <a:pt x="35967" y="553"/>
                  </a:cubicBezTo>
                  <a:cubicBezTo>
                    <a:pt x="33083" y="553"/>
                    <a:pt x="30199" y="549"/>
                    <a:pt x="27315" y="549"/>
                  </a:cubicBezTo>
                  <a:cubicBezTo>
                    <a:pt x="24431" y="549"/>
                    <a:pt x="21548" y="553"/>
                    <a:pt x="18664" y="568"/>
                  </a:cubicBezTo>
                  <a:cubicBezTo>
                    <a:pt x="15839" y="583"/>
                    <a:pt x="13000" y="568"/>
                    <a:pt x="10175" y="612"/>
                  </a:cubicBezTo>
                  <a:cubicBezTo>
                    <a:pt x="10078" y="614"/>
                    <a:pt x="9982" y="615"/>
                    <a:pt x="9885" y="615"/>
                  </a:cubicBezTo>
                  <a:cubicBezTo>
                    <a:pt x="7356" y="615"/>
                    <a:pt x="4854" y="1"/>
                    <a:pt x="2331" y="1"/>
                  </a:cubicBezTo>
                  <a:close/>
                </a:path>
              </a:pathLst>
            </a:custGeom>
            <a:solidFill>
              <a:srgbClr val="BA8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40"/>
            <p:cNvSpPr/>
            <p:nvPr/>
          </p:nvSpPr>
          <p:spPr>
            <a:xfrm flipH="1">
              <a:off x="2921181" y="4694185"/>
              <a:ext cx="2897912" cy="66790"/>
            </a:xfrm>
            <a:custGeom>
              <a:avLst/>
              <a:gdLst/>
              <a:ahLst/>
              <a:cxnLst/>
              <a:rect l="l" t="t" r="r" b="b"/>
              <a:pathLst>
                <a:path w="80269" h="1850" extrusionOk="0">
                  <a:moveTo>
                    <a:pt x="18732" y="0"/>
                  </a:moveTo>
                  <a:cubicBezTo>
                    <a:pt x="18296" y="0"/>
                    <a:pt x="17859" y="0"/>
                    <a:pt x="17422" y="1"/>
                  </a:cubicBezTo>
                  <a:cubicBezTo>
                    <a:pt x="11610" y="16"/>
                    <a:pt x="5813" y="16"/>
                    <a:pt x="1" y="16"/>
                  </a:cubicBezTo>
                  <a:lnTo>
                    <a:pt x="1" y="1820"/>
                  </a:lnTo>
                  <a:cubicBezTo>
                    <a:pt x="14819" y="1820"/>
                    <a:pt x="29652" y="1835"/>
                    <a:pt x="44471" y="1835"/>
                  </a:cubicBezTo>
                  <a:lnTo>
                    <a:pt x="79062" y="1849"/>
                  </a:lnTo>
                  <a:cubicBezTo>
                    <a:pt x="80269" y="1849"/>
                    <a:pt x="79293" y="326"/>
                    <a:pt x="78088" y="326"/>
                  </a:cubicBezTo>
                  <a:cubicBezTo>
                    <a:pt x="78083" y="326"/>
                    <a:pt x="78077" y="326"/>
                    <a:pt x="78071" y="326"/>
                  </a:cubicBezTo>
                  <a:cubicBezTo>
                    <a:pt x="57966" y="326"/>
                    <a:pt x="38797" y="0"/>
                    <a:pt x="18732" y="0"/>
                  </a:cubicBezTo>
                  <a:close/>
                </a:path>
              </a:pathLst>
            </a:custGeom>
            <a:solidFill>
              <a:srgbClr val="BA8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1" name="Google Shape;248;p4">
            <a:extLst>
              <a:ext uri="{FF2B5EF4-FFF2-40B4-BE49-F238E27FC236}">
                <a16:creationId xmlns:a16="http://schemas.microsoft.com/office/drawing/2014/main" id="{C129B682-81CC-9F70-A5AC-C5D2BBAD0C1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88289" y="51891"/>
            <a:ext cx="849408" cy="201458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449;p33">
            <a:extLst>
              <a:ext uri="{FF2B5EF4-FFF2-40B4-BE49-F238E27FC236}">
                <a16:creationId xmlns:a16="http://schemas.microsoft.com/office/drawing/2014/main" id="{6FF24D14-A8BD-EDB7-D56D-16F2AA9B02EF}"/>
              </a:ext>
            </a:extLst>
          </p:cNvPr>
          <p:cNvSpPr txBox="1">
            <a:spLocks/>
          </p:cNvSpPr>
          <p:nvPr/>
        </p:nvSpPr>
        <p:spPr>
          <a:xfrm>
            <a:off x="720001" y="332741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Zilla Slab"/>
              <a:buNone/>
              <a:defRPr sz="3500" b="1" i="0" u="none" strike="noStrike" cap="none">
                <a:solidFill>
                  <a:schemeClr val="accent5"/>
                </a:solidFill>
                <a:latin typeface="Zilla Slab"/>
                <a:ea typeface="Zilla Slab"/>
                <a:cs typeface="Zilla Slab"/>
                <a:sym typeface="Zilla Slab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74"/>
              </a:buClr>
              <a:buSzPts val="3500"/>
              <a:buFont typeface="Zilla Slab"/>
              <a:buNone/>
              <a:tabLst/>
              <a:defRPr/>
            </a:pPr>
            <a:r>
              <a:rPr kumimoji="0" lang="fr-CA" sz="3500" b="1" i="0" u="none" strike="noStrike" kern="0" cap="none" spc="0" normalizeH="0" baseline="0" noProof="0">
                <a:ln>
                  <a:noFill/>
                </a:ln>
                <a:solidFill>
                  <a:srgbClr val="005474"/>
                </a:solidFill>
                <a:effectLst/>
                <a:uLnTx/>
                <a:uFillTx/>
                <a:latin typeface="Zilla Slab"/>
                <a:cs typeface="Zilla Slab"/>
                <a:sym typeface="Zilla Slab"/>
              </a:rPr>
              <a:t>LUYỆN TẬP</a:t>
            </a:r>
            <a:endParaRPr kumimoji="0" lang="fr-CA" sz="3500" b="1" i="0" u="none" strike="noStrike" kern="0" cap="none" spc="0" normalizeH="0" baseline="0" noProof="0" dirty="0">
              <a:ln>
                <a:noFill/>
              </a:ln>
              <a:solidFill>
                <a:srgbClr val="005474"/>
              </a:solidFill>
              <a:effectLst/>
              <a:uLnTx/>
              <a:uFillTx/>
              <a:latin typeface="Zilla Slab"/>
              <a:cs typeface="Zilla Slab"/>
              <a:sym typeface="Zilla Slab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1FE323-6CB9-F9BB-CEF5-08B91D13D9D9}"/>
              </a:ext>
            </a:extLst>
          </p:cNvPr>
          <p:cNvSpPr txBox="1"/>
          <p:nvPr/>
        </p:nvSpPr>
        <p:spPr>
          <a:xfrm>
            <a:off x="448235" y="1065467"/>
            <a:ext cx="8516471" cy="496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Sắp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xếp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thẻ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đúng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đúng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với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thứ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tự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tạo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ra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điện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của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máy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phát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điện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gió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  <a:r>
              <a:rPr lang="en-VN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B07D116-EBFB-90C4-EE2F-8F828F5107AE}"/>
              </a:ext>
            </a:extLst>
          </p:cNvPr>
          <p:cNvGrpSpPr/>
          <p:nvPr/>
        </p:nvGrpSpPr>
        <p:grpSpPr>
          <a:xfrm>
            <a:off x="720002" y="1910132"/>
            <a:ext cx="4050158" cy="1114546"/>
            <a:chOff x="411059" y="2115671"/>
            <a:chExt cx="2890341" cy="1823215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ECF624C-4966-2348-480D-08C2EC6D5724}"/>
                </a:ext>
              </a:extLst>
            </p:cNvPr>
            <p:cNvSpPr/>
            <p:nvPr/>
          </p:nvSpPr>
          <p:spPr>
            <a:xfrm>
              <a:off x="411059" y="2115671"/>
              <a:ext cx="2798307" cy="1739153"/>
            </a:xfrm>
            <a:prstGeom prst="rect">
              <a:avLst/>
            </a:prstGeom>
            <a:solidFill>
              <a:srgbClr val="F9B555">
                <a:lumMod val="40000"/>
                <a:lumOff val="60000"/>
              </a:srgbClr>
            </a:solidFill>
            <a:ln w="25400" cap="flat" cmpd="sng" algn="ctr">
              <a:solidFill>
                <a:srgbClr val="F9B555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7FDA808-2869-EA6A-CCF6-2AA055DF3B0E}"/>
                </a:ext>
              </a:extLst>
            </p:cNvPr>
            <p:cNvSpPr/>
            <p:nvPr/>
          </p:nvSpPr>
          <p:spPr>
            <a:xfrm>
              <a:off x="525131" y="2199733"/>
              <a:ext cx="2776269" cy="1739153"/>
            </a:xfrm>
            <a:prstGeom prst="rect">
              <a:avLst/>
            </a:prstGeom>
            <a:solidFill>
              <a:srgbClr val="F9B555">
                <a:lumMod val="20000"/>
                <a:lumOff val="80000"/>
              </a:srgbClr>
            </a:solidFill>
            <a:ln w="25400" cap="flat" cmpd="sng" algn="ctr">
              <a:solidFill>
                <a:srgbClr val="F9B555">
                  <a:lumMod val="20000"/>
                  <a:lumOff val="8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a.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Tấm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pin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thu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ánh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sáng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mặt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trời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chuyển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thành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điện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endParaRPr kumimoji="0" lang="en-VN" sz="2000" b="0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92B8205-45EB-2F65-36AB-86FEA162EE0F}"/>
              </a:ext>
            </a:extLst>
          </p:cNvPr>
          <p:cNvGrpSpPr/>
          <p:nvPr/>
        </p:nvGrpSpPr>
        <p:grpSpPr>
          <a:xfrm>
            <a:off x="5131821" y="1933011"/>
            <a:ext cx="3640922" cy="1091667"/>
            <a:chOff x="720001" y="2115671"/>
            <a:chExt cx="2581399" cy="1823215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D3E3881-6C57-3C0A-036A-57977CFC75C4}"/>
                </a:ext>
              </a:extLst>
            </p:cNvPr>
            <p:cNvSpPr/>
            <p:nvPr/>
          </p:nvSpPr>
          <p:spPr>
            <a:xfrm>
              <a:off x="720001" y="2115671"/>
              <a:ext cx="2489364" cy="1739153"/>
            </a:xfrm>
            <a:prstGeom prst="rect">
              <a:avLst/>
            </a:prstGeom>
            <a:solidFill>
              <a:srgbClr val="F9B555">
                <a:lumMod val="40000"/>
                <a:lumOff val="60000"/>
              </a:srgbClr>
            </a:solidFill>
            <a:ln w="25400" cap="flat" cmpd="sng" algn="ctr">
              <a:solidFill>
                <a:srgbClr val="F9B555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49E74DD-02FB-116C-DCBD-9ED2B4DD71D4}"/>
                </a:ext>
              </a:extLst>
            </p:cNvPr>
            <p:cNvSpPr/>
            <p:nvPr/>
          </p:nvSpPr>
          <p:spPr>
            <a:xfrm>
              <a:off x="812036" y="2199733"/>
              <a:ext cx="2489364" cy="1739153"/>
            </a:xfrm>
            <a:prstGeom prst="rect">
              <a:avLst/>
            </a:prstGeom>
            <a:solidFill>
              <a:srgbClr val="F9B555">
                <a:lumMod val="20000"/>
                <a:lumOff val="80000"/>
              </a:srgbClr>
            </a:solidFill>
            <a:ln w="25400" cap="flat" cmpd="sng" algn="ctr">
              <a:solidFill>
                <a:srgbClr val="F9B555">
                  <a:lumMod val="20000"/>
                  <a:lumOff val="8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0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b. </a:t>
              </a:r>
              <a:r>
                <a:rPr lang="nl-NL" sz="20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Ánh</a:t>
              </a:r>
              <a:r>
                <a:rPr lang="nl-NL" sz="20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sáng </a:t>
              </a:r>
              <a:r>
                <a:rPr lang="nl-NL" sz="20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mặt</a:t>
              </a:r>
              <a:r>
                <a:rPr lang="nl-NL" sz="20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trời</a:t>
              </a:r>
              <a:r>
                <a:rPr lang="nl-NL" sz="20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chiếu</a:t>
              </a:r>
              <a:r>
                <a:rPr lang="nl-NL" sz="20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vào</a:t>
              </a:r>
              <a:r>
                <a:rPr lang="nl-NL" sz="20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tấm</a:t>
              </a:r>
              <a:r>
                <a:rPr lang="nl-NL" sz="20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pin. </a:t>
              </a:r>
              <a:endParaRPr kumimoji="0" lang="en-VN" sz="2000" b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ADC2201-21E1-CFFE-0A98-1C614BFE28C3}"/>
              </a:ext>
            </a:extLst>
          </p:cNvPr>
          <p:cNvGrpSpPr/>
          <p:nvPr/>
        </p:nvGrpSpPr>
        <p:grpSpPr>
          <a:xfrm>
            <a:off x="2351013" y="3486960"/>
            <a:ext cx="4524960" cy="784865"/>
            <a:chOff x="720001" y="2115671"/>
            <a:chExt cx="2581399" cy="182321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BEC2D36-CD4E-F513-023A-1AB441B6EFAD}"/>
                </a:ext>
              </a:extLst>
            </p:cNvPr>
            <p:cNvSpPr/>
            <p:nvPr/>
          </p:nvSpPr>
          <p:spPr>
            <a:xfrm>
              <a:off x="720001" y="2115671"/>
              <a:ext cx="2489364" cy="1739153"/>
            </a:xfrm>
            <a:prstGeom prst="rect">
              <a:avLst/>
            </a:prstGeom>
            <a:solidFill>
              <a:srgbClr val="F9B555">
                <a:lumMod val="40000"/>
                <a:lumOff val="60000"/>
              </a:srgbClr>
            </a:solidFill>
            <a:ln w="25400" cap="flat" cmpd="sng" algn="ctr">
              <a:solidFill>
                <a:srgbClr val="F9B555">
                  <a:lumMod val="40000"/>
                  <a:lumOff val="6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9E48FC1-7EFC-550A-2B63-DE7DBAC65932}"/>
                </a:ext>
              </a:extLst>
            </p:cNvPr>
            <p:cNvSpPr/>
            <p:nvPr/>
          </p:nvSpPr>
          <p:spPr>
            <a:xfrm>
              <a:off x="812036" y="2199733"/>
              <a:ext cx="2489364" cy="1739153"/>
            </a:xfrm>
            <a:prstGeom prst="rect">
              <a:avLst/>
            </a:prstGeom>
            <a:solidFill>
              <a:srgbClr val="F9B555">
                <a:lumMod val="20000"/>
                <a:lumOff val="80000"/>
              </a:srgbClr>
            </a:solidFill>
            <a:ln w="25400" cap="flat" cmpd="sng" algn="ctr">
              <a:solidFill>
                <a:srgbClr val="F9B555">
                  <a:lumMod val="20000"/>
                  <a:lumOff val="8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0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c. </a:t>
              </a:r>
              <a:r>
                <a:rPr lang="nl-NL" sz="20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Tấm</a:t>
              </a:r>
              <a:r>
                <a:rPr lang="nl-NL" sz="20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pin </a:t>
              </a:r>
              <a:r>
                <a:rPr lang="nl-NL" sz="20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cung</a:t>
              </a:r>
              <a:r>
                <a:rPr lang="nl-NL" sz="20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cấp</a:t>
              </a:r>
              <a:r>
                <a:rPr lang="nl-NL" sz="20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cho</a:t>
              </a:r>
              <a:r>
                <a:rPr lang="nl-NL" sz="20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bóng</a:t>
              </a:r>
              <a:r>
                <a:rPr lang="nl-NL" sz="20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đèn</a:t>
              </a:r>
              <a:r>
                <a:rPr lang="nl-NL" sz="20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. </a:t>
              </a:r>
              <a:endParaRPr kumimoji="0" lang="en-VN" sz="2000" b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0" name="Oval 39">
            <a:extLst>
              <a:ext uri="{FF2B5EF4-FFF2-40B4-BE49-F238E27FC236}">
                <a16:creationId xmlns:a16="http://schemas.microsoft.com/office/drawing/2014/main" id="{859E6359-3557-A78A-322E-05AECF528E79}"/>
              </a:ext>
            </a:extLst>
          </p:cNvPr>
          <p:cNvSpPr/>
          <p:nvPr/>
        </p:nvSpPr>
        <p:spPr>
          <a:xfrm>
            <a:off x="488150" y="2286417"/>
            <a:ext cx="463702" cy="435187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sz="2500" b="1" dirty="0">
                <a:solidFill>
                  <a:srgbClr val="FFFFFF"/>
                </a:solidFill>
                <a:ea typeface="+mn-ea"/>
                <a:cs typeface="+mn-cs"/>
              </a:rPr>
              <a:t>2</a:t>
            </a:r>
            <a:endParaRPr kumimoji="0" lang="en-VN" sz="25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380C77F4-506E-837F-3173-B57145B9AA2E}"/>
              </a:ext>
            </a:extLst>
          </p:cNvPr>
          <p:cNvSpPr/>
          <p:nvPr/>
        </p:nvSpPr>
        <p:spPr>
          <a:xfrm>
            <a:off x="4899970" y="2251986"/>
            <a:ext cx="463702" cy="435187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sz="2500" b="1" dirty="0">
                <a:solidFill>
                  <a:srgbClr val="FFFFFF"/>
                </a:solidFill>
                <a:ea typeface="+mn-ea"/>
                <a:cs typeface="+mn-cs"/>
              </a:rPr>
              <a:t>1</a:t>
            </a:r>
            <a:endParaRPr kumimoji="0" lang="en-VN" sz="25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F6096E20-26E4-502F-249E-E67F74B620E3}"/>
              </a:ext>
            </a:extLst>
          </p:cNvPr>
          <p:cNvSpPr/>
          <p:nvPr/>
        </p:nvSpPr>
        <p:spPr>
          <a:xfrm>
            <a:off x="2119162" y="3705758"/>
            <a:ext cx="463702" cy="435187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sz="2500" b="1" dirty="0">
                <a:solidFill>
                  <a:srgbClr val="FFFFFF"/>
                </a:solidFill>
                <a:ea typeface="+mn-ea"/>
                <a:cs typeface="+mn-cs"/>
              </a:rPr>
              <a:t>3</a:t>
            </a:r>
            <a:endParaRPr kumimoji="0" lang="en-VN" sz="25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4" name="Google Shape;1199;p40">
            <a:extLst>
              <a:ext uri="{FF2B5EF4-FFF2-40B4-BE49-F238E27FC236}">
                <a16:creationId xmlns:a16="http://schemas.microsoft.com/office/drawing/2014/main" id="{B20D18D7-18BA-9553-9BFC-976C8268C6B2}"/>
              </a:ext>
            </a:extLst>
          </p:cNvPr>
          <p:cNvGrpSpPr/>
          <p:nvPr/>
        </p:nvGrpSpPr>
        <p:grpSpPr>
          <a:xfrm>
            <a:off x="203519" y="3368183"/>
            <a:ext cx="871187" cy="1363769"/>
            <a:chOff x="3113425" y="3347900"/>
            <a:chExt cx="511350" cy="800475"/>
          </a:xfrm>
        </p:grpSpPr>
        <p:sp>
          <p:nvSpPr>
            <p:cNvPr id="45" name="Google Shape;1200;p40">
              <a:extLst>
                <a:ext uri="{FF2B5EF4-FFF2-40B4-BE49-F238E27FC236}">
                  <a16:creationId xmlns:a16="http://schemas.microsoft.com/office/drawing/2014/main" id="{F20652BE-340D-FC2E-8E62-762AB55197F0}"/>
                </a:ext>
              </a:extLst>
            </p:cNvPr>
            <p:cNvSpPr/>
            <p:nvPr/>
          </p:nvSpPr>
          <p:spPr>
            <a:xfrm>
              <a:off x="3113425" y="3347900"/>
              <a:ext cx="511350" cy="279175"/>
            </a:xfrm>
            <a:custGeom>
              <a:avLst/>
              <a:gdLst/>
              <a:ahLst/>
              <a:cxnLst/>
              <a:rect l="l" t="t" r="r" b="b"/>
              <a:pathLst>
                <a:path w="20454" h="11167" extrusionOk="0">
                  <a:moveTo>
                    <a:pt x="13512" y="0"/>
                  </a:moveTo>
                  <a:cubicBezTo>
                    <a:pt x="10961" y="0"/>
                    <a:pt x="9895" y="2456"/>
                    <a:pt x="9895" y="2456"/>
                  </a:cubicBezTo>
                  <a:cubicBezTo>
                    <a:pt x="9895" y="2456"/>
                    <a:pt x="9169" y="147"/>
                    <a:pt x="7010" y="147"/>
                  </a:cubicBezTo>
                  <a:cubicBezTo>
                    <a:pt x="6277" y="147"/>
                    <a:pt x="5380" y="413"/>
                    <a:pt x="4290" y="1125"/>
                  </a:cubicBezTo>
                  <a:cubicBezTo>
                    <a:pt x="1" y="3920"/>
                    <a:pt x="4083" y="8238"/>
                    <a:pt x="6434" y="8637"/>
                  </a:cubicBezTo>
                  <a:cubicBezTo>
                    <a:pt x="9140" y="9111"/>
                    <a:pt x="10264" y="11166"/>
                    <a:pt x="10264" y="11166"/>
                  </a:cubicBezTo>
                  <a:cubicBezTo>
                    <a:pt x="10264" y="11166"/>
                    <a:pt x="11876" y="8830"/>
                    <a:pt x="14331" y="8578"/>
                  </a:cubicBezTo>
                  <a:cubicBezTo>
                    <a:pt x="16801" y="8312"/>
                    <a:pt x="20454" y="3018"/>
                    <a:pt x="16062" y="711"/>
                  </a:cubicBezTo>
                  <a:cubicBezTo>
                    <a:pt x="15085" y="199"/>
                    <a:pt x="14238" y="0"/>
                    <a:pt x="13512" y="0"/>
                  </a:cubicBezTo>
                  <a:close/>
                </a:path>
              </a:pathLst>
            </a:custGeom>
            <a:solidFill>
              <a:srgbClr val="F49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201;p40">
              <a:extLst>
                <a:ext uri="{FF2B5EF4-FFF2-40B4-BE49-F238E27FC236}">
                  <a16:creationId xmlns:a16="http://schemas.microsoft.com/office/drawing/2014/main" id="{1CC3E16B-FA0B-69D0-F6AD-8FCD8E65EF8D}"/>
                </a:ext>
              </a:extLst>
            </p:cNvPr>
            <p:cNvSpPr/>
            <p:nvPr/>
          </p:nvSpPr>
          <p:spPr>
            <a:xfrm>
              <a:off x="3139325" y="3577275"/>
              <a:ext cx="455875" cy="279025"/>
            </a:xfrm>
            <a:custGeom>
              <a:avLst/>
              <a:gdLst/>
              <a:ahLst/>
              <a:cxnLst/>
              <a:rect l="l" t="t" r="r" b="b"/>
              <a:pathLst>
                <a:path w="18235" h="11161" extrusionOk="0">
                  <a:moveTo>
                    <a:pt x="5549" y="0"/>
                  </a:moveTo>
                  <a:cubicBezTo>
                    <a:pt x="4334" y="0"/>
                    <a:pt x="3206" y="521"/>
                    <a:pt x="2351" y="1755"/>
                  </a:cubicBezTo>
                  <a:cubicBezTo>
                    <a:pt x="0" y="5348"/>
                    <a:pt x="3120" y="8469"/>
                    <a:pt x="5398" y="8617"/>
                  </a:cubicBezTo>
                  <a:cubicBezTo>
                    <a:pt x="8385" y="8824"/>
                    <a:pt x="8903" y="11160"/>
                    <a:pt x="8903" y="11160"/>
                  </a:cubicBezTo>
                  <a:cubicBezTo>
                    <a:pt x="9036" y="9386"/>
                    <a:pt x="12497" y="8040"/>
                    <a:pt x="13665" y="7818"/>
                  </a:cubicBezTo>
                  <a:cubicBezTo>
                    <a:pt x="14833" y="7611"/>
                    <a:pt x="18235" y="3382"/>
                    <a:pt x="14730" y="1311"/>
                  </a:cubicBezTo>
                  <a:cubicBezTo>
                    <a:pt x="13572" y="627"/>
                    <a:pt x="12580" y="398"/>
                    <a:pt x="11769" y="398"/>
                  </a:cubicBezTo>
                  <a:cubicBezTo>
                    <a:pt x="10124" y="398"/>
                    <a:pt x="9228" y="1341"/>
                    <a:pt x="9228" y="1341"/>
                  </a:cubicBezTo>
                  <a:cubicBezTo>
                    <a:pt x="8037" y="510"/>
                    <a:pt x="6750" y="0"/>
                    <a:pt x="5549" y="0"/>
                  </a:cubicBezTo>
                  <a:close/>
                </a:path>
              </a:pathLst>
            </a:custGeom>
            <a:solidFill>
              <a:srgbClr val="F49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202;p40">
              <a:extLst>
                <a:ext uri="{FF2B5EF4-FFF2-40B4-BE49-F238E27FC236}">
                  <a16:creationId xmlns:a16="http://schemas.microsoft.com/office/drawing/2014/main" id="{202D9324-E97B-54E1-EA6E-9910C9A1966B}"/>
                </a:ext>
              </a:extLst>
            </p:cNvPr>
            <p:cNvSpPr/>
            <p:nvPr/>
          </p:nvSpPr>
          <p:spPr>
            <a:xfrm>
              <a:off x="3118250" y="3802425"/>
              <a:ext cx="475100" cy="262775"/>
            </a:xfrm>
            <a:custGeom>
              <a:avLst/>
              <a:gdLst/>
              <a:ahLst/>
              <a:cxnLst/>
              <a:rect l="l" t="t" r="r" b="b"/>
              <a:pathLst>
                <a:path w="19004" h="10511" extrusionOk="0">
                  <a:moveTo>
                    <a:pt x="4890" y="1"/>
                  </a:moveTo>
                  <a:cubicBezTo>
                    <a:pt x="3768" y="1"/>
                    <a:pt x="2712" y="502"/>
                    <a:pt x="2041" y="1799"/>
                  </a:cubicBezTo>
                  <a:cubicBezTo>
                    <a:pt x="0" y="5748"/>
                    <a:pt x="3402" y="8528"/>
                    <a:pt x="5783" y="8617"/>
                  </a:cubicBezTo>
                  <a:cubicBezTo>
                    <a:pt x="8164" y="8721"/>
                    <a:pt x="9702" y="10510"/>
                    <a:pt x="9702" y="10510"/>
                  </a:cubicBezTo>
                  <a:cubicBezTo>
                    <a:pt x="9716" y="9889"/>
                    <a:pt x="11964" y="8676"/>
                    <a:pt x="14508" y="7966"/>
                  </a:cubicBezTo>
                  <a:cubicBezTo>
                    <a:pt x="17052" y="7242"/>
                    <a:pt x="19004" y="1711"/>
                    <a:pt x="14833" y="794"/>
                  </a:cubicBezTo>
                  <a:cubicBezTo>
                    <a:pt x="14397" y="699"/>
                    <a:pt x="13998" y="657"/>
                    <a:pt x="13632" y="657"/>
                  </a:cubicBezTo>
                  <a:cubicBezTo>
                    <a:pt x="10519" y="657"/>
                    <a:pt x="9879" y="3737"/>
                    <a:pt x="9879" y="3737"/>
                  </a:cubicBezTo>
                  <a:cubicBezTo>
                    <a:pt x="9750" y="2089"/>
                    <a:pt x="7182" y="1"/>
                    <a:pt x="4890" y="1"/>
                  </a:cubicBezTo>
                  <a:close/>
                </a:path>
              </a:pathLst>
            </a:custGeom>
            <a:solidFill>
              <a:srgbClr val="F49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203;p40">
              <a:extLst>
                <a:ext uri="{FF2B5EF4-FFF2-40B4-BE49-F238E27FC236}">
                  <a16:creationId xmlns:a16="http://schemas.microsoft.com/office/drawing/2014/main" id="{6A986F1A-E922-758E-BA6B-182DF5873232}"/>
                </a:ext>
              </a:extLst>
            </p:cNvPr>
            <p:cNvSpPr/>
            <p:nvPr/>
          </p:nvSpPr>
          <p:spPr>
            <a:xfrm>
              <a:off x="3341925" y="3496525"/>
              <a:ext cx="46225" cy="651850"/>
            </a:xfrm>
            <a:custGeom>
              <a:avLst/>
              <a:gdLst/>
              <a:ahLst/>
              <a:cxnLst/>
              <a:rect l="l" t="t" r="r" b="b"/>
              <a:pathLst>
                <a:path w="1849" h="26074" extrusionOk="0">
                  <a:moveTo>
                    <a:pt x="932" y="1"/>
                  </a:moveTo>
                  <a:lnTo>
                    <a:pt x="0" y="26074"/>
                  </a:lnTo>
                  <a:lnTo>
                    <a:pt x="1849" y="26074"/>
                  </a:lnTo>
                  <a:lnTo>
                    <a:pt x="1376" y="1"/>
                  </a:lnTo>
                  <a:close/>
                </a:path>
              </a:pathLst>
            </a:custGeom>
            <a:solidFill>
              <a:srgbClr val="22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204;p40">
              <a:extLst>
                <a:ext uri="{FF2B5EF4-FFF2-40B4-BE49-F238E27FC236}">
                  <a16:creationId xmlns:a16="http://schemas.microsoft.com/office/drawing/2014/main" id="{162A3B0E-F3A6-1D26-E034-746A3DCB91AB}"/>
                </a:ext>
              </a:extLst>
            </p:cNvPr>
            <p:cNvSpPr/>
            <p:nvPr/>
          </p:nvSpPr>
          <p:spPr>
            <a:xfrm>
              <a:off x="3220650" y="3406325"/>
              <a:ext cx="279900" cy="115750"/>
            </a:xfrm>
            <a:custGeom>
              <a:avLst/>
              <a:gdLst/>
              <a:ahLst/>
              <a:cxnLst/>
              <a:rect l="l" t="t" r="r" b="b"/>
              <a:pathLst>
                <a:path w="11196" h="4630" fill="none" extrusionOk="0">
                  <a:moveTo>
                    <a:pt x="1" y="917"/>
                  </a:moveTo>
                  <a:lnTo>
                    <a:pt x="6020" y="4629"/>
                  </a:lnTo>
                  <a:lnTo>
                    <a:pt x="11196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205;p40">
              <a:extLst>
                <a:ext uri="{FF2B5EF4-FFF2-40B4-BE49-F238E27FC236}">
                  <a16:creationId xmlns:a16="http://schemas.microsoft.com/office/drawing/2014/main" id="{2F747B5F-F5BC-FDF3-54EA-7CC8411D0DD7}"/>
                </a:ext>
              </a:extLst>
            </p:cNvPr>
            <p:cNvSpPr/>
            <p:nvPr/>
          </p:nvSpPr>
          <p:spPr>
            <a:xfrm>
              <a:off x="3220650" y="3398925"/>
              <a:ext cx="46250" cy="73975"/>
            </a:xfrm>
            <a:custGeom>
              <a:avLst/>
              <a:gdLst/>
              <a:ahLst/>
              <a:cxnLst/>
              <a:rect l="l" t="t" r="r" b="b"/>
              <a:pathLst>
                <a:path w="1850" h="2959" fill="none" extrusionOk="0">
                  <a:moveTo>
                    <a:pt x="1687" y="1"/>
                  </a:moveTo>
                  <a:lnTo>
                    <a:pt x="1849" y="2352"/>
                  </a:lnTo>
                  <a:lnTo>
                    <a:pt x="1" y="2958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206;p40">
              <a:extLst>
                <a:ext uri="{FF2B5EF4-FFF2-40B4-BE49-F238E27FC236}">
                  <a16:creationId xmlns:a16="http://schemas.microsoft.com/office/drawing/2014/main" id="{4DA90133-D87E-E1D1-7E94-85F1847C28B3}"/>
                </a:ext>
              </a:extLst>
            </p:cNvPr>
            <p:cNvSpPr/>
            <p:nvPr/>
          </p:nvSpPr>
          <p:spPr>
            <a:xfrm>
              <a:off x="3302350" y="3409275"/>
              <a:ext cx="4100" cy="70275"/>
            </a:xfrm>
            <a:custGeom>
              <a:avLst/>
              <a:gdLst/>
              <a:ahLst/>
              <a:cxnLst/>
              <a:rect l="l" t="t" r="r" b="b"/>
              <a:pathLst>
                <a:path w="164" h="2811" fill="none" extrusionOk="0">
                  <a:moveTo>
                    <a:pt x="164" y="1"/>
                  </a:moveTo>
                  <a:lnTo>
                    <a:pt x="1" y="281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207;p40">
              <a:extLst>
                <a:ext uri="{FF2B5EF4-FFF2-40B4-BE49-F238E27FC236}">
                  <a16:creationId xmlns:a16="http://schemas.microsoft.com/office/drawing/2014/main" id="{1F4BA60F-5DC7-97DA-7F7D-DECA5DBE19FD}"/>
                </a:ext>
              </a:extLst>
            </p:cNvPr>
            <p:cNvSpPr/>
            <p:nvPr/>
          </p:nvSpPr>
          <p:spPr>
            <a:xfrm>
              <a:off x="3274250" y="3459575"/>
              <a:ext cx="59550" cy="54000"/>
            </a:xfrm>
            <a:custGeom>
              <a:avLst/>
              <a:gdLst/>
              <a:ahLst/>
              <a:cxnLst/>
              <a:rect l="l" t="t" r="r" b="b"/>
              <a:pathLst>
                <a:path w="2382" h="2160" fill="none" extrusionOk="0">
                  <a:moveTo>
                    <a:pt x="1" y="2159"/>
                  </a:moveTo>
                  <a:lnTo>
                    <a:pt x="2382" y="1582"/>
                  </a:lnTo>
                  <a:lnTo>
                    <a:pt x="2278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208;p40">
              <a:extLst>
                <a:ext uri="{FF2B5EF4-FFF2-40B4-BE49-F238E27FC236}">
                  <a16:creationId xmlns:a16="http://schemas.microsoft.com/office/drawing/2014/main" id="{E371082A-6279-7620-5DBD-C6EC8DF38734}"/>
                </a:ext>
              </a:extLst>
            </p:cNvPr>
            <p:cNvSpPr/>
            <p:nvPr/>
          </p:nvSpPr>
          <p:spPr>
            <a:xfrm>
              <a:off x="3406250" y="3444400"/>
              <a:ext cx="25" cy="46250"/>
            </a:xfrm>
            <a:custGeom>
              <a:avLst/>
              <a:gdLst/>
              <a:ahLst/>
              <a:cxnLst/>
              <a:rect l="l" t="t" r="r" b="b"/>
              <a:pathLst>
                <a:path w="1" h="1850" fill="none" extrusionOk="0">
                  <a:moveTo>
                    <a:pt x="1" y="1"/>
                  </a:moveTo>
                  <a:lnTo>
                    <a:pt x="1" y="184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209;p40">
              <a:extLst>
                <a:ext uri="{FF2B5EF4-FFF2-40B4-BE49-F238E27FC236}">
                  <a16:creationId xmlns:a16="http://schemas.microsoft.com/office/drawing/2014/main" id="{5FA79B50-0FD6-B819-4037-72AC5E255D2A}"/>
                </a:ext>
              </a:extLst>
            </p:cNvPr>
            <p:cNvSpPr/>
            <p:nvPr/>
          </p:nvSpPr>
          <p:spPr>
            <a:xfrm>
              <a:off x="3442850" y="3391175"/>
              <a:ext cx="57700" cy="81725"/>
            </a:xfrm>
            <a:custGeom>
              <a:avLst/>
              <a:gdLst/>
              <a:ahLst/>
              <a:cxnLst/>
              <a:rect l="l" t="t" r="r" b="b"/>
              <a:pathLst>
                <a:path w="2308" h="3269" fill="none" extrusionOk="0">
                  <a:moveTo>
                    <a:pt x="1" y="0"/>
                  </a:moveTo>
                  <a:lnTo>
                    <a:pt x="1" y="2677"/>
                  </a:lnTo>
                  <a:lnTo>
                    <a:pt x="2308" y="3268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210;p40">
              <a:extLst>
                <a:ext uri="{FF2B5EF4-FFF2-40B4-BE49-F238E27FC236}">
                  <a16:creationId xmlns:a16="http://schemas.microsoft.com/office/drawing/2014/main" id="{7A98B565-8A73-36C5-56DD-8259E40822E6}"/>
                </a:ext>
              </a:extLst>
            </p:cNvPr>
            <p:cNvSpPr/>
            <p:nvPr/>
          </p:nvSpPr>
          <p:spPr>
            <a:xfrm>
              <a:off x="3471700" y="3398925"/>
              <a:ext cx="35875" cy="33300"/>
            </a:xfrm>
            <a:custGeom>
              <a:avLst/>
              <a:gdLst/>
              <a:ahLst/>
              <a:cxnLst/>
              <a:rect l="l" t="t" r="r" b="b"/>
              <a:pathLst>
                <a:path w="1435" h="1332" fill="none" extrusionOk="0">
                  <a:moveTo>
                    <a:pt x="0" y="1"/>
                  </a:moveTo>
                  <a:lnTo>
                    <a:pt x="0" y="1332"/>
                  </a:lnTo>
                  <a:lnTo>
                    <a:pt x="1435" y="1332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211;p40">
              <a:extLst>
                <a:ext uri="{FF2B5EF4-FFF2-40B4-BE49-F238E27FC236}">
                  <a16:creationId xmlns:a16="http://schemas.microsoft.com/office/drawing/2014/main" id="{63CD65CD-A411-3A8B-2D23-E4543C10B752}"/>
                </a:ext>
              </a:extLst>
            </p:cNvPr>
            <p:cNvSpPr/>
            <p:nvPr/>
          </p:nvSpPr>
          <p:spPr>
            <a:xfrm>
              <a:off x="3388125" y="3510225"/>
              <a:ext cx="54750" cy="25"/>
            </a:xfrm>
            <a:custGeom>
              <a:avLst/>
              <a:gdLst/>
              <a:ahLst/>
              <a:cxnLst/>
              <a:rect l="l" t="t" r="r" b="b"/>
              <a:pathLst>
                <a:path w="2190" h="1" fill="none" extrusionOk="0">
                  <a:moveTo>
                    <a:pt x="1" y="0"/>
                  </a:moveTo>
                  <a:lnTo>
                    <a:pt x="2190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212;p40">
              <a:extLst>
                <a:ext uri="{FF2B5EF4-FFF2-40B4-BE49-F238E27FC236}">
                  <a16:creationId xmlns:a16="http://schemas.microsoft.com/office/drawing/2014/main" id="{320EDB8F-EA2A-4219-1A07-F20501711390}"/>
                </a:ext>
              </a:extLst>
            </p:cNvPr>
            <p:cNvSpPr/>
            <p:nvPr/>
          </p:nvSpPr>
          <p:spPr>
            <a:xfrm>
              <a:off x="3208825" y="3643325"/>
              <a:ext cx="280275" cy="103175"/>
            </a:xfrm>
            <a:custGeom>
              <a:avLst/>
              <a:gdLst/>
              <a:ahLst/>
              <a:cxnLst/>
              <a:rect l="l" t="t" r="r" b="b"/>
              <a:pathLst>
                <a:path w="11211" h="4127" fill="none" extrusionOk="0">
                  <a:moveTo>
                    <a:pt x="0" y="459"/>
                  </a:moveTo>
                  <a:lnTo>
                    <a:pt x="6655" y="4126"/>
                  </a:lnTo>
                  <a:lnTo>
                    <a:pt x="11210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213;p40">
              <a:extLst>
                <a:ext uri="{FF2B5EF4-FFF2-40B4-BE49-F238E27FC236}">
                  <a16:creationId xmlns:a16="http://schemas.microsoft.com/office/drawing/2014/main" id="{39BB8012-1652-C525-BE89-F03058CBAE16}"/>
                </a:ext>
              </a:extLst>
            </p:cNvPr>
            <p:cNvSpPr/>
            <p:nvPr/>
          </p:nvSpPr>
          <p:spPr>
            <a:xfrm>
              <a:off x="3213625" y="3631475"/>
              <a:ext cx="45125" cy="58450"/>
            </a:xfrm>
            <a:custGeom>
              <a:avLst/>
              <a:gdLst/>
              <a:ahLst/>
              <a:cxnLst/>
              <a:rect l="l" t="t" r="r" b="b"/>
              <a:pathLst>
                <a:path w="1805" h="2338" fill="none" extrusionOk="0">
                  <a:moveTo>
                    <a:pt x="1" y="2337"/>
                  </a:moveTo>
                  <a:lnTo>
                    <a:pt x="1805" y="2027"/>
                  </a:lnTo>
                  <a:lnTo>
                    <a:pt x="1805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214;p40">
              <a:extLst>
                <a:ext uri="{FF2B5EF4-FFF2-40B4-BE49-F238E27FC236}">
                  <a16:creationId xmlns:a16="http://schemas.microsoft.com/office/drawing/2014/main" id="{04E784C9-D0E0-636D-56DE-EA306D02D05B}"/>
                </a:ext>
              </a:extLst>
            </p:cNvPr>
            <p:cNvSpPr/>
            <p:nvPr/>
          </p:nvSpPr>
          <p:spPr>
            <a:xfrm>
              <a:off x="3298675" y="3649975"/>
              <a:ext cx="25" cy="54375"/>
            </a:xfrm>
            <a:custGeom>
              <a:avLst/>
              <a:gdLst/>
              <a:ahLst/>
              <a:cxnLst/>
              <a:rect l="l" t="t" r="r" b="b"/>
              <a:pathLst>
                <a:path w="1" h="2175" fill="none" extrusionOk="0">
                  <a:moveTo>
                    <a:pt x="0" y="0"/>
                  </a:moveTo>
                  <a:lnTo>
                    <a:pt x="0" y="2174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215;p40">
              <a:extLst>
                <a:ext uri="{FF2B5EF4-FFF2-40B4-BE49-F238E27FC236}">
                  <a16:creationId xmlns:a16="http://schemas.microsoft.com/office/drawing/2014/main" id="{20850971-1662-78ED-EF7D-C30095048962}"/>
                </a:ext>
              </a:extLst>
            </p:cNvPr>
            <p:cNvSpPr/>
            <p:nvPr/>
          </p:nvSpPr>
          <p:spPr>
            <a:xfrm>
              <a:off x="3274250" y="3660700"/>
              <a:ext cx="55500" cy="79125"/>
            </a:xfrm>
            <a:custGeom>
              <a:avLst/>
              <a:gdLst/>
              <a:ahLst/>
              <a:cxnLst/>
              <a:rect l="l" t="t" r="r" b="b"/>
              <a:pathLst>
                <a:path w="2220" h="3165" fill="none" extrusionOk="0">
                  <a:moveTo>
                    <a:pt x="1" y="3165"/>
                  </a:moveTo>
                  <a:lnTo>
                    <a:pt x="2219" y="2425"/>
                  </a:lnTo>
                  <a:lnTo>
                    <a:pt x="2219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216;p40">
              <a:extLst>
                <a:ext uri="{FF2B5EF4-FFF2-40B4-BE49-F238E27FC236}">
                  <a16:creationId xmlns:a16="http://schemas.microsoft.com/office/drawing/2014/main" id="{F6C9FA40-E869-C34F-10AC-4E2BF8075D15}"/>
                </a:ext>
              </a:extLst>
            </p:cNvPr>
            <p:cNvSpPr/>
            <p:nvPr/>
          </p:nvSpPr>
          <p:spPr>
            <a:xfrm>
              <a:off x="3310125" y="3737950"/>
              <a:ext cx="42900" cy="25550"/>
            </a:xfrm>
            <a:custGeom>
              <a:avLst/>
              <a:gdLst/>
              <a:ahLst/>
              <a:cxnLst/>
              <a:rect l="l" t="t" r="r" b="b"/>
              <a:pathLst>
                <a:path w="1716" h="1022" fill="none" extrusionOk="0">
                  <a:moveTo>
                    <a:pt x="0" y="1021"/>
                  </a:moveTo>
                  <a:lnTo>
                    <a:pt x="1716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217;p40">
              <a:extLst>
                <a:ext uri="{FF2B5EF4-FFF2-40B4-BE49-F238E27FC236}">
                  <a16:creationId xmlns:a16="http://schemas.microsoft.com/office/drawing/2014/main" id="{659E42E2-AF6A-FE41-4B62-1E936CC77011}"/>
                </a:ext>
              </a:extLst>
            </p:cNvPr>
            <p:cNvSpPr/>
            <p:nvPr/>
          </p:nvSpPr>
          <p:spPr>
            <a:xfrm>
              <a:off x="3395900" y="3672150"/>
              <a:ext cx="79150" cy="54000"/>
            </a:xfrm>
            <a:custGeom>
              <a:avLst/>
              <a:gdLst/>
              <a:ahLst/>
              <a:cxnLst/>
              <a:rect l="l" t="t" r="r" b="b"/>
              <a:pathLst>
                <a:path w="3166" h="2160" fill="none" extrusionOk="0">
                  <a:moveTo>
                    <a:pt x="1" y="1"/>
                  </a:moveTo>
                  <a:lnTo>
                    <a:pt x="134" y="1967"/>
                  </a:lnTo>
                  <a:lnTo>
                    <a:pt x="3165" y="216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218;p40">
              <a:extLst>
                <a:ext uri="{FF2B5EF4-FFF2-40B4-BE49-F238E27FC236}">
                  <a16:creationId xmlns:a16="http://schemas.microsoft.com/office/drawing/2014/main" id="{E29736BC-0EA9-F3AB-5FEB-59420BB92C55}"/>
                </a:ext>
              </a:extLst>
            </p:cNvPr>
            <p:cNvSpPr/>
            <p:nvPr/>
          </p:nvSpPr>
          <p:spPr>
            <a:xfrm>
              <a:off x="3442850" y="3637775"/>
              <a:ext cx="56225" cy="44375"/>
            </a:xfrm>
            <a:custGeom>
              <a:avLst/>
              <a:gdLst/>
              <a:ahLst/>
              <a:cxnLst/>
              <a:rect l="l" t="t" r="r" b="b"/>
              <a:pathLst>
                <a:path w="2249" h="1775" fill="none" extrusionOk="0">
                  <a:moveTo>
                    <a:pt x="1" y="0"/>
                  </a:moveTo>
                  <a:lnTo>
                    <a:pt x="1" y="1775"/>
                  </a:lnTo>
                  <a:lnTo>
                    <a:pt x="2249" y="1568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219;p40">
              <a:extLst>
                <a:ext uri="{FF2B5EF4-FFF2-40B4-BE49-F238E27FC236}">
                  <a16:creationId xmlns:a16="http://schemas.microsoft.com/office/drawing/2014/main" id="{4889EFC8-7EC7-C28E-AFD6-FD637BE6E02E}"/>
                </a:ext>
              </a:extLst>
            </p:cNvPr>
            <p:cNvSpPr/>
            <p:nvPr/>
          </p:nvSpPr>
          <p:spPr>
            <a:xfrm>
              <a:off x="3198100" y="3858850"/>
              <a:ext cx="302825" cy="132775"/>
            </a:xfrm>
            <a:custGeom>
              <a:avLst/>
              <a:gdLst/>
              <a:ahLst/>
              <a:cxnLst/>
              <a:rect l="l" t="t" r="r" b="b"/>
              <a:pathLst>
                <a:path w="12113" h="5311" fill="none" extrusionOk="0">
                  <a:moveTo>
                    <a:pt x="0" y="1317"/>
                  </a:moveTo>
                  <a:lnTo>
                    <a:pt x="2751" y="2293"/>
                  </a:lnTo>
                  <a:lnTo>
                    <a:pt x="6685" y="5310"/>
                  </a:lnTo>
                  <a:lnTo>
                    <a:pt x="12113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220;p40">
              <a:extLst>
                <a:ext uri="{FF2B5EF4-FFF2-40B4-BE49-F238E27FC236}">
                  <a16:creationId xmlns:a16="http://schemas.microsoft.com/office/drawing/2014/main" id="{3E3171C6-2E25-C57F-75BD-7EA79335326E}"/>
                </a:ext>
              </a:extLst>
            </p:cNvPr>
            <p:cNvSpPr/>
            <p:nvPr/>
          </p:nvSpPr>
          <p:spPr>
            <a:xfrm>
              <a:off x="3258725" y="3855175"/>
              <a:ext cx="8175" cy="61025"/>
            </a:xfrm>
            <a:custGeom>
              <a:avLst/>
              <a:gdLst/>
              <a:ahLst/>
              <a:cxnLst/>
              <a:rect l="l" t="t" r="r" b="b"/>
              <a:pathLst>
                <a:path w="327" h="2441" fill="none" extrusionOk="0">
                  <a:moveTo>
                    <a:pt x="1" y="0"/>
                  </a:moveTo>
                  <a:lnTo>
                    <a:pt x="326" y="244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221;p40">
              <a:extLst>
                <a:ext uri="{FF2B5EF4-FFF2-40B4-BE49-F238E27FC236}">
                  <a16:creationId xmlns:a16="http://schemas.microsoft.com/office/drawing/2014/main" id="{A0DF3FCB-B7EB-778C-8EBB-99F1FB4E01F2}"/>
                </a:ext>
              </a:extLst>
            </p:cNvPr>
            <p:cNvSpPr/>
            <p:nvPr/>
          </p:nvSpPr>
          <p:spPr>
            <a:xfrm>
              <a:off x="3226200" y="3934650"/>
              <a:ext cx="60275" cy="56975"/>
            </a:xfrm>
            <a:custGeom>
              <a:avLst/>
              <a:gdLst/>
              <a:ahLst/>
              <a:cxnLst/>
              <a:rect l="l" t="t" r="r" b="b"/>
              <a:pathLst>
                <a:path w="2411" h="2279" fill="none" extrusionOk="0">
                  <a:moveTo>
                    <a:pt x="0" y="415"/>
                  </a:moveTo>
                  <a:lnTo>
                    <a:pt x="2411" y="1"/>
                  </a:lnTo>
                  <a:lnTo>
                    <a:pt x="1050" y="2278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222;p40">
              <a:extLst>
                <a:ext uri="{FF2B5EF4-FFF2-40B4-BE49-F238E27FC236}">
                  <a16:creationId xmlns:a16="http://schemas.microsoft.com/office/drawing/2014/main" id="{DF144ACE-7192-325D-F013-BDB1DF454288}"/>
                </a:ext>
              </a:extLst>
            </p:cNvPr>
            <p:cNvSpPr/>
            <p:nvPr/>
          </p:nvSpPr>
          <p:spPr>
            <a:xfrm>
              <a:off x="3318250" y="3884375"/>
              <a:ext cx="5200" cy="71000"/>
            </a:xfrm>
            <a:custGeom>
              <a:avLst/>
              <a:gdLst/>
              <a:ahLst/>
              <a:cxnLst/>
              <a:rect l="l" t="t" r="r" b="b"/>
              <a:pathLst>
                <a:path w="208" h="2840" fill="none" extrusionOk="0">
                  <a:moveTo>
                    <a:pt x="208" y="0"/>
                  </a:moveTo>
                  <a:lnTo>
                    <a:pt x="1" y="284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223;p40">
              <a:extLst>
                <a:ext uri="{FF2B5EF4-FFF2-40B4-BE49-F238E27FC236}">
                  <a16:creationId xmlns:a16="http://schemas.microsoft.com/office/drawing/2014/main" id="{A85DBBF9-9AE4-B5E3-DD76-318A41BEE931}"/>
                </a:ext>
              </a:extLst>
            </p:cNvPr>
            <p:cNvSpPr/>
            <p:nvPr/>
          </p:nvSpPr>
          <p:spPr>
            <a:xfrm>
              <a:off x="3409200" y="3901000"/>
              <a:ext cx="57700" cy="61400"/>
            </a:xfrm>
            <a:custGeom>
              <a:avLst/>
              <a:gdLst/>
              <a:ahLst/>
              <a:cxnLst/>
              <a:rect l="l" t="t" r="r" b="b"/>
              <a:pathLst>
                <a:path w="2308" h="2456" fill="none" extrusionOk="0">
                  <a:moveTo>
                    <a:pt x="1" y="1"/>
                  </a:moveTo>
                  <a:lnTo>
                    <a:pt x="134" y="1761"/>
                  </a:lnTo>
                  <a:lnTo>
                    <a:pt x="2308" y="2456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224;p40">
              <a:extLst>
                <a:ext uri="{FF2B5EF4-FFF2-40B4-BE49-F238E27FC236}">
                  <a16:creationId xmlns:a16="http://schemas.microsoft.com/office/drawing/2014/main" id="{AFD2E211-5F9D-01EF-3043-56D3F8413565}"/>
                </a:ext>
              </a:extLst>
            </p:cNvPr>
            <p:cNvSpPr/>
            <p:nvPr/>
          </p:nvSpPr>
          <p:spPr>
            <a:xfrm>
              <a:off x="3460975" y="3858850"/>
              <a:ext cx="39950" cy="38475"/>
            </a:xfrm>
            <a:custGeom>
              <a:avLst/>
              <a:gdLst/>
              <a:ahLst/>
              <a:cxnLst/>
              <a:rect l="l" t="t" r="r" b="b"/>
              <a:pathLst>
                <a:path w="1598" h="1539" fill="none" extrusionOk="0">
                  <a:moveTo>
                    <a:pt x="178" y="1"/>
                  </a:moveTo>
                  <a:lnTo>
                    <a:pt x="0" y="1539"/>
                  </a:lnTo>
                  <a:lnTo>
                    <a:pt x="1598" y="1539"/>
                  </a:lnTo>
                </a:path>
              </a:pathLst>
            </a:custGeom>
            <a:noFill/>
            <a:ln w="4425" cap="rnd" cmpd="sng">
              <a:solidFill>
                <a:srgbClr val="5E882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2" name="Google Shape;1287;p40">
            <a:extLst>
              <a:ext uri="{FF2B5EF4-FFF2-40B4-BE49-F238E27FC236}">
                <a16:creationId xmlns:a16="http://schemas.microsoft.com/office/drawing/2014/main" id="{7AAD5191-721A-C006-9F8C-CDEA61C36829}"/>
              </a:ext>
            </a:extLst>
          </p:cNvPr>
          <p:cNvGrpSpPr/>
          <p:nvPr/>
        </p:nvGrpSpPr>
        <p:grpSpPr>
          <a:xfrm>
            <a:off x="645471" y="3995453"/>
            <a:ext cx="502825" cy="736500"/>
            <a:chOff x="6108925" y="2841025"/>
            <a:chExt cx="502825" cy="736500"/>
          </a:xfrm>
        </p:grpSpPr>
        <p:sp>
          <p:nvSpPr>
            <p:cNvPr id="1163" name="Google Shape;1288;p40">
              <a:extLst>
                <a:ext uri="{FF2B5EF4-FFF2-40B4-BE49-F238E27FC236}">
                  <a16:creationId xmlns:a16="http://schemas.microsoft.com/office/drawing/2014/main" id="{E066E4C2-0801-4E33-59EC-12155DBDF4E8}"/>
                </a:ext>
              </a:extLst>
            </p:cNvPr>
            <p:cNvSpPr/>
            <p:nvPr/>
          </p:nvSpPr>
          <p:spPr>
            <a:xfrm>
              <a:off x="6108925" y="2841025"/>
              <a:ext cx="502825" cy="736500"/>
            </a:xfrm>
            <a:custGeom>
              <a:avLst/>
              <a:gdLst/>
              <a:ahLst/>
              <a:cxnLst/>
              <a:rect l="l" t="t" r="r" b="b"/>
              <a:pathLst>
                <a:path w="20113" h="29460" extrusionOk="0">
                  <a:moveTo>
                    <a:pt x="20098" y="0"/>
                  </a:moveTo>
                  <a:cubicBezTo>
                    <a:pt x="20098" y="0"/>
                    <a:pt x="15957" y="666"/>
                    <a:pt x="12955" y="3121"/>
                  </a:cubicBezTo>
                  <a:lnTo>
                    <a:pt x="14375" y="5103"/>
                  </a:lnTo>
                  <a:lnTo>
                    <a:pt x="14375" y="5103"/>
                  </a:lnTo>
                  <a:lnTo>
                    <a:pt x="12156" y="4156"/>
                  </a:lnTo>
                  <a:lnTo>
                    <a:pt x="8592" y="9243"/>
                  </a:lnTo>
                  <a:lnTo>
                    <a:pt x="10367" y="11225"/>
                  </a:lnTo>
                  <a:lnTo>
                    <a:pt x="7335" y="11151"/>
                  </a:lnTo>
                  <a:lnTo>
                    <a:pt x="4673" y="15854"/>
                  </a:lnTo>
                  <a:lnTo>
                    <a:pt x="6685" y="17481"/>
                  </a:lnTo>
                  <a:lnTo>
                    <a:pt x="3002" y="16978"/>
                  </a:lnTo>
                  <a:cubicBezTo>
                    <a:pt x="3002" y="16978"/>
                    <a:pt x="0" y="23308"/>
                    <a:pt x="1863" y="29460"/>
                  </a:cubicBezTo>
                  <a:cubicBezTo>
                    <a:pt x="1863" y="29460"/>
                    <a:pt x="13739" y="21651"/>
                    <a:pt x="16815" y="14005"/>
                  </a:cubicBezTo>
                  <a:lnTo>
                    <a:pt x="14700" y="13177"/>
                  </a:lnTo>
                  <a:lnTo>
                    <a:pt x="17835" y="11861"/>
                  </a:lnTo>
                  <a:lnTo>
                    <a:pt x="19640" y="7350"/>
                  </a:lnTo>
                  <a:lnTo>
                    <a:pt x="16800" y="7069"/>
                  </a:lnTo>
                  <a:lnTo>
                    <a:pt x="19373" y="6389"/>
                  </a:lnTo>
                  <a:cubicBezTo>
                    <a:pt x="19373" y="6389"/>
                    <a:pt x="20113" y="2781"/>
                    <a:pt x="20098" y="0"/>
                  </a:cubicBezTo>
                  <a:close/>
                </a:path>
              </a:pathLst>
            </a:custGeom>
            <a:solidFill>
              <a:srgbClr val="88C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289;p40">
              <a:extLst>
                <a:ext uri="{FF2B5EF4-FFF2-40B4-BE49-F238E27FC236}">
                  <a16:creationId xmlns:a16="http://schemas.microsoft.com/office/drawing/2014/main" id="{5B54F33A-A9A0-5C96-09C3-6B3252FC06B3}"/>
                </a:ext>
              </a:extLst>
            </p:cNvPr>
            <p:cNvSpPr/>
            <p:nvPr/>
          </p:nvSpPr>
          <p:spPr>
            <a:xfrm>
              <a:off x="6183600" y="2901275"/>
              <a:ext cx="380475" cy="616725"/>
            </a:xfrm>
            <a:custGeom>
              <a:avLst/>
              <a:gdLst/>
              <a:ahLst/>
              <a:cxnLst/>
              <a:rect l="l" t="t" r="r" b="b"/>
              <a:pathLst>
                <a:path w="15219" h="24669" fill="none" extrusionOk="0">
                  <a:moveTo>
                    <a:pt x="0" y="24669"/>
                  </a:moveTo>
                  <a:cubicBezTo>
                    <a:pt x="0" y="24669"/>
                    <a:pt x="2189" y="19197"/>
                    <a:pt x="4585" y="16402"/>
                  </a:cubicBezTo>
                  <a:cubicBezTo>
                    <a:pt x="6981" y="13607"/>
                    <a:pt x="11284" y="8445"/>
                    <a:pt x="12586" y="4585"/>
                  </a:cubicBezTo>
                  <a:cubicBezTo>
                    <a:pt x="13887" y="726"/>
                    <a:pt x="15218" y="1"/>
                    <a:pt x="15218" y="1"/>
                  </a:cubicBez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290;p40">
              <a:extLst>
                <a:ext uri="{FF2B5EF4-FFF2-40B4-BE49-F238E27FC236}">
                  <a16:creationId xmlns:a16="http://schemas.microsoft.com/office/drawing/2014/main" id="{9FB5024F-C69C-A30D-9479-0DCC8905DC61}"/>
                </a:ext>
              </a:extLst>
            </p:cNvPr>
            <p:cNvSpPr/>
            <p:nvPr/>
          </p:nvSpPr>
          <p:spPr>
            <a:xfrm>
              <a:off x="6189875" y="3393375"/>
              <a:ext cx="101700" cy="67700"/>
            </a:xfrm>
            <a:custGeom>
              <a:avLst/>
              <a:gdLst/>
              <a:ahLst/>
              <a:cxnLst/>
              <a:rect l="l" t="t" r="r" b="b"/>
              <a:pathLst>
                <a:path w="4068" h="2708" fill="none" extrusionOk="0">
                  <a:moveTo>
                    <a:pt x="4068" y="1154"/>
                  </a:moveTo>
                  <a:lnTo>
                    <a:pt x="755" y="2707"/>
                  </a:lnTo>
                  <a:lnTo>
                    <a:pt x="1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291;p40">
              <a:extLst>
                <a:ext uri="{FF2B5EF4-FFF2-40B4-BE49-F238E27FC236}">
                  <a16:creationId xmlns:a16="http://schemas.microsoft.com/office/drawing/2014/main" id="{329DDD53-6F6E-39CD-E6D5-D56F37A9D58F}"/>
                </a:ext>
              </a:extLst>
            </p:cNvPr>
            <p:cNvSpPr/>
            <p:nvPr/>
          </p:nvSpPr>
          <p:spPr>
            <a:xfrm>
              <a:off x="6234625" y="3310200"/>
              <a:ext cx="156400" cy="63625"/>
            </a:xfrm>
            <a:custGeom>
              <a:avLst/>
              <a:gdLst/>
              <a:ahLst/>
              <a:cxnLst/>
              <a:rect l="l" t="t" r="r" b="b"/>
              <a:pathLst>
                <a:path w="6256" h="2545" fill="none" extrusionOk="0">
                  <a:moveTo>
                    <a:pt x="6256" y="562"/>
                  </a:moveTo>
                  <a:lnTo>
                    <a:pt x="799" y="2544"/>
                  </a:lnTo>
                  <a:lnTo>
                    <a:pt x="0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292;p40">
              <a:extLst>
                <a:ext uri="{FF2B5EF4-FFF2-40B4-BE49-F238E27FC236}">
                  <a16:creationId xmlns:a16="http://schemas.microsoft.com/office/drawing/2014/main" id="{A55BC3A4-B0E2-FE7F-B092-23458680A5F9}"/>
                </a:ext>
              </a:extLst>
            </p:cNvPr>
            <p:cNvSpPr/>
            <p:nvPr/>
          </p:nvSpPr>
          <p:spPr>
            <a:xfrm>
              <a:off x="6318175" y="3190400"/>
              <a:ext cx="129800" cy="76575"/>
            </a:xfrm>
            <a:custGeom>
              <a:avLst/>
              <a:gdLst/>
              <a:ahLst/>
              <a:cxnLst/>
              <a:rect l="l" t="t" r="r" b="b"/>
              <a:pathLst>
                <a:path w="5192" h="3063" fill="none" extrusionOk="0">
                  <a:moveTo>
                    <a:pt x="5191" y="1376"/>
                  </a:moveTo>
                  <a:lnTo>
                    <a:pt x="577" y="3062"/>
                  </a:lnTo>
                  <a:lnTo>
                    <a:pt x="1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293;p40">
              <a:extLst>
                <a:ext uri="{FF2B5EF4-FFF2-40B4-BE49-F238E27FC236}">
                  <a16:creationId xmlns:a16="http://schemas.microsoft.com/office/drawing/2014/main" id="{D7D367D6-365F-D8A0-8808-E3F99C944790}"/>
                </a:ext>
              </a:extLst>
            </p:cNvPr>
            <p:cNvSpPr/>
            <p:nvPr/>
          </p:nvSpPr>
          <p:spPr>
            <a:xfrm>
              <a:off x="6401725" y="3102425"/>
              <a:ext cx="81375" cy="70250"/>
            </a:xfrm>
            <a:custGeom>
              <a:avLst/>
              <a:gdLst/>
              <a:ahLst/>
              <a:cxnLst/>
              <a:rect l="l" t="t" r="r" b="b"/>
              <a:pathLst>
                <a:path w="3255" h="2810" fill="none" extrusionOk="0">
                  <a:moveTo>
                    <a:pt x="3254" y="1272"/>
                  </a:moveTo>
                  <a:lnTo>
                    <a:pt x="297" y="2810"/>
                  </a:lnTo>
                  <a:lnTo>
                    <a:pt x="1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294;p40">
              <a:extLst>
                <a:ext uri="{FF2B5EF4-FFF2-40B4-BE49-F238E27FC236}">
                  <a16:creationId xmlns:a16="http://schemas.microsoft.com/office/drawing/2014/main" id="{3043C614-20EE-7779-0481-628004FCB909}"/>
                </a:ext>
              </a:extLst>
            </p:cNvPr>
            <p:cNvSpPr/>
            <p:nvPr/>
          </p:nvSpPr>
          <p:spPr>
            <a:xfrm>
              <a:off x="6431300" y="3017750"/>
              <a:ext cx="104300" cy="74700"/>
            </a:xfrm>
            <a:custGeom>
              <a:avLst/>
              <a:gdLst/>
              <a:ahLst/>
              <a:cxnLst/>
              <a:rect l="l" t="t" r="r" b="b"/>
              <a:pathLst>
                <a:path w="4172" h="2988" fill="none" extrusionOk="0">
                  <a:moveTo>
                    <a:pt x="4171" y="1642"/>
                  </a:moveTo>
                  <a:lnTo>
                    <a:pt x="1228" y="2988"/>
                  </a:lnTo>
                  <a:lnTo>
                    <a:pt x="1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295;p40">
              <a:extLst>
                <a:ext uri="{FF2B5EF4-FFF2-40B4-BE49-F238E27FC236}">
                  <a16:creationId xmlns:a16="http://schemas.microsoft.com/office/drawing/2014/main" id="{F3A03C32-3758-D368-9D4D-0CFB8775F450}"/>
                </a:ext>
              </a:extLst>
            </p:cNvPr>
            <p:cNvSpPr/>
            <p:nvPr/>
          </p:nvSpPr>
          <p:spPr>
            <a:xfrm>
              <a:off x="6498975" y="2912375"/>
              <a:ext cx="66200" cy="81000"/>
            </a:xfrm>
            <a:custGeom>
              <a:avLst/>
              <a:gdLst/>
              <a:ahLst/>
              <a:cxnLst/>
              <a:rect l="l" t="t" r="r" b="b"/>
              <a:pathLst>
                <a:path w="2648" h="3240" fill="none" extrusionOk="0">
                  <a:moveTo>
                    <a:pt x="2647" y="2145"/>
                  </a:moveTo>
                  <a:lnTo>
                    <a:pt x="296" y="3239"/>
                  </a:lnTo>
                  <a:lnTo>
                    <a:pt x="0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1" name="Google Shape;1296;p40">
            <a:extLst>
              <a:ext uri="{FF2B5EF4-FFF2-40B4-BE49-F238E27FC236}">
                <a16:creationId xmlns:a16="http://schemas.microsoft.com/office/drawing/2014/main" id="{7AAB5FE9-C966-7EB8-CFA0-7963B496A994}"/>
              </a:ext>
            </a:extLst>
          </p:cNvPr>
          <p:cNvGrpSpPr/>
          <p:nvPr/>
        </p:nvGrpSpPr>
        <p:grpSpPr>
          <a:xfrm>
            <a:off x="688046" y="4464978"/>
            <a:ext cx="499500" cy="291325"/>
            <a:chOff x="6432425" y="3554250"/>
            <a:chExt cx="499500" cy="291325"/>
          </a:xfrm>
        </p:grpSpPr>
        <p:sp>
          <p:nvSpPr>
            <p:cNvPr id="1172" name="Google Shape;1297;p40">
              <a:extLst>
                <a:ext uri="{FF2B5EF4-FFF2-40B4-BE49-F238E27FC236}">
                  <a16:creationId xmlns:a16="http://schemas.microsoft.com/office/drawing/2014/main" id="{17774AF0-4682-CC20-46E8-A725FE9792A1}"/>
                </a:ext>
              </a:extLst>
            </p:cNvPr>
            <p:cNvSpPr/>
            <p:nvPr/>
          </p:nvSpPr>
          <p:spPr>
            <a:xfrm>
              <a:off x="6432425" y="3554250"/>
              <a:ext cx="499500" cy="291325"/>
            </a:xfrm>
            <a:custGeom>
              <a:avLst/>
              <a:gdLst/>
              <a:ahLst/>
              <a:cxnLst/>
              <a:rect l="l" t="t" r="r" b="b"/>
              <a:pathLst>
                <a:path w="19980" h="11653" extrusionOk="0">
                  <a:moveTo>
                    <a:pt x="16277" y="0"/>
                  </a:moveTo>
                  <a:cubicBezTo>
                    <a:pt x="15819" y="0"/>
                    <a:pt x="15346" y="34"/>
                    <a:pt x="14878" y="117"/>
                  </a:cubicBezTo>
                  <a:lnTo>
                    <a:pt x="15055" y="1714"/>
                  </a:lnTo>
                  <a:lnTo>
                    <a:pt x="14079" y="443"/>
                  </a:lnTo>
                  <a:lnTo>
                    <a:pt x="10382" y="2217"/>
                  </a:lnTo>
                  <a:lnTo>
                    <a:pt x="10767" y="3933"/>
                  </a:lnTo>
                  <a:lnTo>
                    <a:pt x="9051" y="2912"/>
                  </a:lnTo>
                  <a:lnTo>
                    <a:pt x="6005" y="4761"/>
                  </a:lnTo>
                  <a:lnTo>
                    <a:pt x="6626" y="6329"/>
                  </a:lnTo>
                  <a:lnTo>
                    <a:pt x="4674" y="4850"/>
                  </a:lnTo>
                  <a:cubicBezTo>
                    <a:pt x="4674" y="4850"/>
                    <a:pt x="917" y="7526"/>
                    <a:pt x="0" y="11653"/>
                  </a:cubicBezTo>
                  <a:cubicBezTo>
                    <a:pt x="0" y="11653"/>
                    <a:pt x="9332" y="11002"/>
                    <a:pt x="13576" y="7615"/>
                  </a:cubicBezTo>
                  <a:lnTo>
                    <a:pt x="12630" y="6447"/>
                  </a:lnTo>
                  <a:lnTo>
                    <a:pt x="14848" y="6713"/>
                  </a:lnTo>
                  <a:lnTo>
                    <a:pt x="17348" y="4702"/>
                  </a:lnTo>
                  <a:lnTo>
                    <a:pt x="15795" y="3622"/>
                  </a:lnTo>
                  <a:lnTo>
                    <a:pt x="17495" y="4066"/>
                  </a:lnTo>
                  <a:cubicBezTo>
                    <a:pt x="17495" y="4066"/>
                    <a:pt x="19093" y="2232"/>
                    <a:pt x="19980" y="635"/>
                  </a:cubicBezTo>
                  <a:cubicBezTo>
                    <a:pt x="19980" y="635"/>
                    <a:pt x="18262" y="0"/>
                    <a:pt x="16277" y="0"/>
                  </a:cubicBezTo>
                  <a:close/>
                </a:path>
              </a:pathLst>
            </a:custGeom>
            <a:solidFill>
              <a:srgbClr val="9AD6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298;p40">
              <a:extLst>
                <a:ext uri="{FF2B5EF4-FFF2-40B4-BE49-F238E27FC236}">
                  <a16:creationId xmlns:a16="http://schemas.microsoft.com/office/drawing/2014/main" id="{E6B1F31B-9B57-4DC1-2353-5C37FBF91E2A}"/>
                </a:ext>
              </a:extLst>
            </p:cNvPr>
            <p:cNvSpPr/>
            <p:nvPr/>
          </p:nvSpPr>
          <p:spPr>
            <a:xfrm>
              <a:off x="6467550" y="3588975"/>
              <a:ext cx="417800" cy="231450"/>
            </a:xfrm>
            <a:custGeom>
              <a:avLst/>
              <a:gdLst/>
              <a:ahLst/>
              <a:cxnLst/>
              <a:rect l="l" t="t" r="r" b="b"/>
              <a:pathLst>
                <a:path w="16712" h="9258" fill="none" extrusionOk="0">
                  <a:moveTo>
                    <a:pt x="0" y="9258"/>
                  </a:moveTo>
                  <a:cubicBezTo>
                    <a:pt x="0" y="9258"/>
                    <a:pt x="3032" y="6833"/>
                    <a:pt x="5309" y="5990"/>
                  </a:cubicBezTo>
                  <a:cubicBezTo>
                    <a:pt x="7587" y="5161"/>
                    <a:pt x="11713" y="3594"/>
                    <a:pt x="13724" y="1790"/>
                  </a:cubicBezTo>
                  <a:cubicBezTo>
                    <a:pt x="15721" y="0"/>
                    <a:pt x="16712" y="15"/>
                    <a:pt x="16712" y="15"/>
                  </a:cubicBez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299;p40">
              <a:extLst>
                <a:ext uri="{FF2B5EF4-FFF2-40B4-BE49-F238E27FC236}">
                  <a16:creationId xmlns:a16="http://schemas.microsoft.com/office/drawing/2014/main" id="{6F7203E9-26A6-20F3-6C1F-58F48F467567}"/>
                </a:ext>
              </a:extLst>
            </p:cNvPr>
            <p:cNvSpPr/>
            <p:nvPr/>
          </p:nvSpPr>
          <p:spPr>
            <a:xfrm>
              <a:off x="6500450" y="3750900"/>
              <a:ext cx="60275" cy="49575"/>
            </a:xfrm>
            <a:custGeom>
              <a:avLst/>
              <a:gdLst/>
              <a:ahLst/>
              <a:cxnLst/>
              <a:rect l="l" t="t" r="r" b="b"/>
              <a:pathLst>
                <a:path w="2411" h="1983" fill="none" extrusionOk="0">
                  <a:moveTo>
                    <a:pt x="2411" y="1982"/>
                  </a:moveTo>
                  <a:lnTo>
                    <a:pt x="0" y="1805"/>
                  </a:lnTo>
                  <a:lnTo>
                    <a:pt x="444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300;p40">
              <a:extLst>
                <a:ext uri="{FF2B5EF4-FFF2-40B4-BE49-F238E27FC236}">
                  <a16:creationId xmlns:a16="http://schemas.microsoft.com/office/drawing/2014/main" id="{6D0000AF-76D5-A43D-49BC-6F57101A09F9}"/>
                </a:ext>
              </a:extLst>
            </p:cNvPr>
            <p:cNvSpPr/>
            <p:nvPr/>
          </p:nvSpPr>
          <p:spPr>
            <a:xfrm>
              <a:off x="6555175" y="3717625"/>
              <a:ext cx="94300" cy="58825"/>
            </a:xfrm>
            <a:custGeom>
              <a:avLst/>
              <a:gdLst/>
              <a:ahLst/>
              <a:cxnLst/>
              <a:rect l="l" t="t" r="r" b="b"/>
              <a:pathLst>
                <a:path w="3772" h="2353" fill="none" extrusionOk="0">
                  <a:moveTo>
                    <a:pt x="3771" y="2352"/>
                  </a:moveTo>
                  <a:lnTo>
                    <a:pt x="0" y="1716"/>
                  </a:lnTo>
                  <a:lnTo>
                    <a:pt x="355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301;p40">
              <a:extLst>
                <a:ext uri="{FF2B5EF4-FFF2-40B4-BE49-F238E27FC236}">
                  <a16:creationId xmlns:a16="http://schemas.microsoft.com/office/drawing/2014/main" id="{6A6C1BF3-91AE-DE11-6382-69571272090C}"/>
                </a:ext>
              </a:extLst>
            </p:cNvPr>
            <p:cNvSpPr/>
            <p:nvPr/>
          </p:nvSpPr>
          <p:spPr>
            <a:xfrm>
              <a:off x="6634275" y="3676225"/>
              <a:ext cx="79900" cy="61400"/>
            </a:xfrm>
            <a:custGeom>
              <a:avLst/>
              <a:gdLst/>
              <a:ahLst/>
              <a:cxnLst/>
              <a:rect l="l" t="t" r="r" b="b"/>
              <a:pathLst>
                <a:path w="3196" h="2456" fill="none" extrusionOk="0">
                  <a:moveTo>
                    <a:pt x="3195" y="2455"/>
                  </a:moveTo>
                  <a:lnTo>
                    <a:pt x="1" y="1938"/>
                  </a:lnTo>
                  <a:lnTo>
                    <a:pt x="666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302;p40">
              <a:extLst>
                <a:ext uri="{FF2B5EF4-FFF2-40B4-BE49-F238E27FC236}">
                  <a16:creationId xmlns:a16="http://schemas.microsoft.com/office/drawing/2014/main" id="{E76F2A27-AEE9-0258-EE73-0F3F0C2FE35E}"/>
                </a:ext>
              </a:extLst>
            </p:cNvPr>
            <p:cNvSpPr/>
            <p:nvPr/>
          </p:nvSpPr>
          <p:spPr>
            <a:xfrm>
              <a:off x="6708600" y="3652175"/>
              <a:ext cx="55125" cy="44775"/>
            </a:xfrm>
            <a:custGeom>
              <a:avLst/>
              <a:gdLst/>
              <a:ahLst/>
              <a:cxnLst/>
              <a:rect l="l" t="t" r="r" b="b"/>
              <a:pathLst>
                <a:path w="2205" h="1791" fill="none" extrusionOk="0">
                  <a:moveTo>
                    <a:pt x="2204" y="1790"/>
                  </a:moveTo>
                  <a:lnTo>
                    <a:pt x="1" y="1716"/>
                  </a:lnTo>
                  <a:lnTo>
                    <a:pt x="740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303;p40">
              <a:extLst>
                <a:ext uri="{FF2B5EF4-FFF2-40B4-BE49-F238E27FC236}">
                  <a16:creationId xmlns:a16="http://schemas.microsoft.com/office/drawing/2014/main" id="{9E2C547C-2269-9DAE-F414-BC8C9012160C}"/>
                </a:ext>
              </a:extLst>
            </p:cNvPr>
            <p:cNvSpPr/>
            <p:nvPr/>
          </p:nvSpPr>
          <p:spPr>
            <a:xfrm>
              <a:off x="6765175" y="3613375"/>
              <a:ext cx="52900" cy="57325"/>
            </a:xfrm>
            <a:custGeom>
              <a:avLst/>
              <a:gdLst/>
              <a:ahLst/>
              <a:cxnLst/>
              <a:rect l="l" t="t" r="r" b="b"/>
              <a:pathLst>
                <a:path w="2116" h="2293" fill="none" extrusionOk="0">
                  <a:moveTo>
                    <a:pt x="2115" y="2292"/>
                  </a:moveTo>
                  <a:lnTo>
                    <a:pt x="0" y="2100"/>
                  </a:lnTo>
                  <a:lnTo>
                    <a:pt x="252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304;p40">
              <a:extLst>
                <a:ext uri="{FF2B5EF4-FFF2-40B4-BE49-F238E27FC236}">
                  <a16:creationId xmlns:a16="http://schemas.microsoft.com/office/drawing/2014/main" id="{B12BFCC2-AB58-8C15-5A58-891AA9A6E839}"/>
                </a:ext>
              </a:extLst>
            </p:cNvPr>
            <p:cNvSpPr/>
            <p:nvPr/>
          </p:nvSpPr>
          <p:spPr>
            <a:xfrm>
              <a:off x="6822475" y="3574925"/>
              <a:ext cx="42550" cy="52150"/>
            </a:xfrm>
            <a:custGeom>
              <a:avLst/>
              <a:gdLst/>
              <a:ahLst/>
              <a:cxnLst/>
              <a:rect l="l" t="t" r="r" b="b"/>
              <a:pathLst>
                <a:path w="1702" h="2086" fill="none" extrusionOk="0">
                  <a:moveTo>
                    <a:pt x="1701" y="2085"/>
                  </a:moveTo>
                  <a:lnTo>
                    <a:pt x="0" y="1952"/>
                  </a:lnTo>
                  <a:lnTo>
                    <a:pt x="873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24105199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0" grpId="0" animBg="1"/>
      <p:bldP spid="42" grpId="0" animBg="1"/>
      <p:bldP spid="4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p37"/>
          <p:cNvSpPr/>
          <p:nvPr/>
        </p:nvSpPr>
        <p:spPr>
          <a:xfrm>
            <a:off x="587250" y="-3404398"/>
            <a:ext cx="1888026" cy="1679563"/>
          </a:xfrm>
          <a:custGeom>
            <a:avLst/>
            <a:gdLst/>
            <a:ahLst/>
            <a:cxnLst/>
            <a:rect l="l" t="t" r="r" b="b"/>
            <a:pathLst>
              <a:path w="41082" h="36548" extrusionOk="0">
                <a:moveTo>
                  <a:pt x="17835" y="0"/>
                </a:moveTo>
                <a:cubicBezTo>
                  <a:pt x="17186" y="0"/>
                  <a:pt x="16539" y="51"/>
                  <a:pt x="15897" y="169"/>
                </a:cubicBezTo>
                <a:cubicBezTo>
                  <a:pt x="13203" y="677"/>
                  <a:pt x="12356" y="2229"/>
                  <a:pt x="10652" y="3978"/>
                </a:cubicBezTo>
                <a:cubicBezTo>
                  <a:pt x="8618" y="6074"/>
                  <a:pt x="6004" y="7422"/>
                  <a:pt x="4140" y="9750"/>
                </a:cubicBezTo>
                <a:cubicBezTo>
                  <a:pt x="999" y="13693"/>
                  <a:pt x="0" y="19251"/>
                  <a:pt x="1597" y="24032"/>
                </a:cubicBezTo>
                <a:cubicBezTo>
                  <a:pt x="2757" y="27521"/>
                  <a:pt x="5174" y="30518"/>
                  <a:pt x="8145" y="32677"/>
                </a:cubicBezTo>
                <a:cubicBezTo>
                  <a:pt x="11719" y="35271"/>
                  <a:pt x="16121" y="36547"/>
                  <a:pt x="20530" y="36547"/>
                </a:cubicBezTo>
                <a:cubicBezTo>
                  <a:pt x="25719" y="36547"/>
                  <a:pt x="30919" y="34780"/>
                  <a:pt x="34792" y="31312"/>
                </a:cubicBezTo>
                <a:cubicBezTo>
                  <a:pt x="37870" y="28555"/>
                  <a:pt x="40154" y="24773"/>
                  <a:pt x="40573" y="20660"/>
                </a:cubicBezTo>
                <a:cubicBezTo>
                  <a:pt x="41082" y="15709"/>
                  <a:pt x="38807" y="10713"/>
                  <a:pt x="35238" y="7234"/>
                </a:cubicBezTo>
                <a:cubicBezTo>
                  <a:pt x="31670" y="3764"/>
                  <a:pt x="26924" y="1676"/>
                  <a:pt x="22071" y="561"/>
                </a:cubicBezTo>
                <a:cubicBezTo>
                  <a:pt x="20681" y="243"/>
                  <a:pt x="19254" y="0"/>
                  <a:pt x="1783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5" name="Google Shape;965;p37"/>
          <p:cNvSpPr txBox="1">
            <a:spLocks noGrp="1"/>
          </p:cNvSpPr>
          <p:nvPr>
            <p:ph type="title"/>
          </p:nvPr>
        </p:nvSpPr>
        <p:spPr>
          <a:xfrm>
            <a:off x="604106" y="703134"/>
            <a:ext cx="5303402" cy="347093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0" dirty="0">
                <a:latin typeface="Arial" panose="020B0604020202020204" pitchFamily="34" charset="0"/>
                <a:cs typeface="Arial" panose="020B0604020202020204" pitchFamily="34" charset="0"/>
              </a:rPr>
              <a:t>BÀI 9: TIẾT 1 </a:t>
            </a:r>
            <a:br>
              <a:rPr lang="en" sz="50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sz="5000" dirty="0">
                <a:latin typeface="Arial" panose="020B0604020202020204" pitchFamily="34" charset="0"/>
                <a:cs typeface="Arial" panose="020B0604020202020204" pitchFamily="34" charset="0"/>
              </a:rPr>
              <a:t>MÔ HÌNH ĐIỆN MẶT TRỜI</a:t>
            </a:r>
            <a:endParaRPr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17" name="Google Shape;1017;p37"/>
          <p:cNvGrpSpPr/>
          <p:nvPr/>
        </p:nvGrpSpPr>
        <p:grpSpPr>
          <a:xfrm flipH="1">
            <a:off x="423475" y="3942225"/>
            <a:ext cx="502825" cy="736500"/>
            <a:chOff x="6108925" y="2841025"/>
            <a:chExt cx="502825" cy="736500"/>
          </a:xfrm>
        </p:grpSpPr>
        <p:sp>
          <p:nvSpPr>
            <p:cNvPr id="1018" name="Google Shape;1018;p37"/>
            <p:cNvSpPr/>
            <p:nvPr/>
          </p:nvSpPr>
          <p:spPr>
            <a:xfrm>
              <a:off x="6108925" y="2841025"/>
              <a:ext cx="502825" cy="736500"/>
            </a:xfrm>
            <a:custGeom>
              <a:avLst/>
              <a:gdLst/>
              <a:ahLst/>
              <a:cxnLst/>
              <a:rect l="l" t="t" r="r" b="b"/>
              <a:pathLst>
                <a:path w="20113" h="29460" extrusionOk="0">
                  <a:moveTo>
                    <a:pt x="20098" y="0"/>
                  </a:moveTo>
                  <a:cubicBezTo>
                    <a:pt x="20098" y="0"/>
                    <a:pt x="15957" y="666"/>
                    <a:pt x="12955" y="3121"/>
                  </a:cubicBezTo>
                  <a:lnTo>
                    <a:pt x="14375" y="5103"/>
                  </a:lnTo>
                  <a:lnTo>
                    <a:pt x="14375" y="5103"/>
                  </a:lnTo>
                  <a:lnTo>
                    <a:pt x="12156" y="4156"/>
                  </a:lnTo>
                  <a:lnTo>
                    <a:pt x="8592" y="9243"/>
                  </a:lnTo>
                  <a:lnTo>
                    <a:pt x="10367" y="11225"/>
                  </a:lnTo>
                  <a:lnTo>
                    <a:pt x="7335" y="11151"/>
                  </a:lnTo>
                  <a:lnTo>
                    <a:pt x="4673" y="15854"/>
                  </a:lnTo>
                  <a:lnTo>
                    <a:pt x="6685" y="17481"/>
                  </a:lnTo>
                  <a:lnTo>
                    <a:pt x="3002" y="16978"/>
                  </a:lnTo>
                  <a:cubicBezTo>
                    <a:pt x="3002" y="16978"/>
                    <a:pt x="0" y="23308"/>
                    <a:pt x="1863" y="29460"/>
                  </a:cubicBezTo>
                  <a:cubicBezTo>
                    <a:pt x="1863" y="29460"/>
                    <a:pt x="13739" y="21651"/>
                    <a:pt x="16815" y="14005"/>
                  </a:cubicBezTo>
                  <a:lnTo>
                    <a:pt x="14700" y="13177"/>
                  </a:lnTo>
                  <a:lnTo>
                    <a:pt x="17835" y="11861"/>
                  </a:lnTo>
                  <a:lnTo>
                    <a:pt x="19640" y="7350"/>
                  </a:lnTo>
                  <a:lnTo>
                    <a:pt x="16800" y="7069"/>
                  </a:lnTo>
                  <a:lnTo>
                    <a:pt x="19373" y="6389"/>
                  </a:lnTo>
                  <a:cubicBezTo>
                    <a:pt x="19373" y="6389"/>
                    <a:pt x="20113" y="2781"/>
                    <a:pt x="20098" y="0"/>
                  </a:cubicBezTo>
                  <a:close/>
                </a:path>
              </a:pathLst>
            </a:custGeom>
            <a:solidFill>
              <a:srgbClr val="88C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7"/>
            <p:cNvSpPr/>
            <p:nvPr/>
          </p:nvSpPr>
          <p:spPr>
            <a:xfrm>
              <a:off x="6183600" y="2901275"/>
              <a:ext cx="380475" cy="616725"/>
            </a:xfrm>
            <a:custGeom>
              <a:avLst/>
              <a:gdLst/>
              <a:ahLst/>
              <a:cxnLst/>
              <a:rect l="l" t="t" r="r" b="b"/>
              <a:pathLst>
                <a:path w="15219" h="24669" fill="none" extrusionOk="0">
                  <a:moveTo>
                    <a:pt x="0" y="24669"/>
                  </a:moveTo>
                  <a:cubicBezTo>
                    <a:pt x="0" y="24669"/>
                    <a:pt x="2189" y="19197"/>
                    <a:pt x="4585" y="16402"/>
                  </a:cubicBezTo>
                  <a:cubicBezTo>
                    <a:pt x="6981" y="13607"/>
                    <a:pt x="11284" y="8445"/>
                    <a:pt x="12586" y="4585"/>
                  </a:cubicBezTo>
                  <a:cubicBezTo>
                    <a:pt x="13887" y="726"/>
                    <a:pt x="15218" y="1"/>
                    <a:pt x="15218" y="1"/>
                  </a:cubicBez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7"/>
            <p:cNvSpPr/>
            <p:nvPr/>
          </p:nvSpPr>
          <p:spPr>
            <a:xfrm>
              <a:off x="6189875" y="3393375"/>
              <a:ext cx="101700" cy="67700"/>
            </a:xfrm>
            <a:custGeom>
              <a:avLst/>
              <a:gdLst/>
              <a:ahLst/>
              <a:cxnLst/>
              <a:rect l="l" t="t" r="r" b="b"/>
              <a:pathLst>
                <a:path w="4068" h="2708" fill="none" extrusionOk="0">
                  <a:moveTo>
                    <a:pt x="4068" y="1154"/>
                  </a:moveTo>
                  <a:lnTo>
                    <a:pt x="755" y="2707"/>
                  </a:lnTo>
                  <a:lnTo>
                    <a:pt x="1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7"/>
            <p:cNvSpPr/>
            <p:nvPr/>
          </p:nvSpPr>
          <p:spPr>
            <a:xfrm>
              <a:off x="6234625" y="3310200"/>
              <a:ext cx="156400" cy="63625"/>
            </a:xfrm>
            <a:custGeom>
              <a:avLst/>
              <a:gdLst/>
              <a:ahLst/>
              <a:cxnLst/>
              <a:rect l="l" t="t" r="r" b="b"/>
              <a:pathLst>
                <a:path w="6256" h="2545" fill="none" extrusionOk="0">
                  <a:moveTo>
                    <a:pt x="6256" y="562"/>
                  </a:moveTo>
                  <a:lnTo>
                    <a:pt x="799" y="2544"/>
                  </a:lnTo>
                  <a:lnTo>
                    <a:pt x="0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7"/>
            <p:cNvSpPr/>
            <p:nvPr/>
          </p:nvSpPr>
          <p:spPr>
            <a:xfrm>
              <a:off x="6318175" y="3190400"/>
              <a:ext cx="129800" cy="76575"/>
            </a:xfrm>
            <a:custGeom>
              <a:avLst/>
              <a:gdLst/>
              <a:ahLst/>
              <a:cxnLst/>
              <a:rect l="l" t="t" r="r" b="b"/>
              <a:pathLst>
                <a:path w="5192" h="3063" fill="none" extrusionOk="0">
                  <a:moveTo>
                    <a:pt x="5191" y="1376"/>
                  </a:moveTo>
                  <a:lnTo>
                    <a:pt x="577" y="3062"/>
                  </a:lnTo>
                  <a:lnTo>
                    <a:pt x="1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7"/>
            <p:cNvSpPr/>
            <p:nvPr/>
          </p:nvSpPr>
          <p:spPr>
            <a:xfrm>
              <a:off x="6401725" y="3102425"/>
              <a:ext cx="81375" cy="70250"/>
            </a:xfrm>
            <a:custGeom>
              <a:avLst/>
              <a:gdLst/>
              <a:ahLst/>
              <a:cxnLst/>
              <a:rect l="l" t="t" r="r" b="b"/>
              <a:pathLst>
                <a:path w="3255" h="2810" fill="none" extrusionOk="0">
                  <a:moveTo>
                    <a:pt x="3254" y="1272"/>
                  </a:moveTo>
                  <a:lnTo>
                    <a:pt x="297" y="2810"/>
                  </a:lnTo>
                  <a:lnTo>
                    <a:pt x="1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7"/>
            <p:cNvSpPr/>
            <p:nvPr/>
          </p:nvSpPr>
          <p:spPr>
            <a:xfrm>
              <a:off x="6431300" y="3017750"/>
              <a:ext cx="104300" cy="74700"/>
            </a:xfrm>
            <a:custGeom>
              <a:avLst/>
              <a:gdLst/>
              <a:ahLst/>
              <a:cxnLst/>
              <a:rect l="l" t="t" r="r" b="b"/>
              <a:pathLst>
                <a:path w="4172" h="2988" fill="none" extrusionOk="0">
                  <a:moveTo>
                    <a:pt x="4171" y="1642"/>
                  </a:moveTo>
                  <a:lnTo>
                    <a:pt x="1228" y="2988"/>
                  </a:lnTo>
                  <a:lnTo>
                    <a:pt x="1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7"/>
            <p:cNvSpPr/>
            <p:nvPr/>
          </p:nvSpPr>
          <p:spPr>
            <a:xfrm>
              <a:off x="6498975" y="2912375"/>
              <a:ext cx="66200" cy="81000"/>
            </a:xfrm>
            <a:custGeom>
              <a:avLst/>
              <a:gdLst/>
              <a:ahLst/>
              <a:cxnLst/>
              <a:rect l="l" t="t" r="r" b="b"/>
              <a:pathLst>
                <a:path w="2648" h="3240" fill="none" extrusionOk="0">
                  <a:moveTo>
                    <a:pt x="2647" y="2145"/>
                  </a:moveTo>
                  <a:lnTo>
                    <a:pt x="296" y="3239"/>
                  </a:lnTo>
                  <a:lnTo>
                    <a:pt x="0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6" name="Google Shape;1026;p37"/>
          <p:cNvGrpSpPr/>
          <p:nvPr/>
        </p:nvGrpSpPr>
        <p:grpSpPr>
          <a:xfrm flipH="1">
            <a:off x="384225" y="4411750"/>
            <a:ext cx="499500" cy="291325"/>
            <a:chOff x="6432425" y="3554250"/>
            <a:chExt cx="499500" cy="291325"/>
          </a:xfrm>
        </p:grpSpPr>
        <p:sp>
          <p:nvSpPr>
            <p:cNvPr id="1027" name="Google Shape;1027;p37"/>
            <p:cNvSpPr/>
            <p:nvPr/>
          </p:nvSpPr>
          <p:spPr>
            <a:xfrm>
              <a:off x="6432425" y="3554250"/>
              <a:ext cx="499500" cy="291325"/>
            </a:xfrm>
            <a:custGeom>
              <a:avLst/>
              <a:gdLst/>
              <a:ahLst/>
              <a:cxnLst/>
              <a:rect l="l" t="t" r="r" b="b"/>
              <a:pathLst>
                <a:path w="19980" h="11653" extrusionOk="0">
                  <a:moveTo>
                    <a:pt x="16277" y="0"/>
                  </a:moveTo>
                  <a:cubicBezTo>
                    <a:pt x="15819" y="0"/>
                    <a:pt x="15346" y="34"/>
                    <a:pt x="14878" y="117"/>
                  </a:cubicBezTo>
                  <a:lnTo>
                    <a:pt x="15055" y="1714"/>
                  </a:lnTo>
                  <a:lnTo>
                    <a:pt x="14079" y="443"/>
                  </a:lnTo>
                  <a:lnTo>
                    <a:pt x="10382" y="2217"/>
                  </a:lnTo>
                  <a:lnTo>
                    <a:pt x="10767" y="3933"/>
                  </a:lnTo>
                  <a:lnTo>
                    <a:pt x="9051" y="2912"/>
                  </a:lnTo>
                  <a:lnTo>
                    <a:pt x="6005" y="4761"/>
                  </a:lnTo>
                  <a:lnTo>
                    <a:pt x="6626" y="6329"/>
                  </a:lnTo>
                  <a:lnTo>
                    <a:pt x="4674" y="4850"/>
                  </a:lnTo>
                  <a:cubicBezTo>
                    <a:pt x="4674" y="4850"/>
                    <a:pt x="917" y="7526"/>
                    <a:pt x="0" y="11653"/>
                  </a:cubicBezTo>
                  <a:cubicBezTo>
                    <a:pt x="0" y="11653"/>
                    <a:pt x="9332" y="11002"/>
                    <a:pt x="13576" y="7615"/>
                  </a:cubicBezTo>
                  <a:lnTo>
                    <a:pt x="12630" y="6447"/>
                  </a:lnTo>
                  <a:lnTo>
                    <a:pt x="14848" y="6713"/>
                  </a:lnTo>
                  <a:lnTo>
                    <a:pt x="17348" y="4702"/>
                  </a:lnTo>
                  <a:lnTo>
                    <a:pt x="15795" y="3622"/>
                  </a:lnTo>
                  <a:lnTo>
                    <a:pt x="17495" y="4066"/>
                  </a:lnTo>
                  <a:cubicBezTo>
                    <a:pt x="17495" y="4066"/>
                    <a:pt x="19093" y="2232"/>
                    <a:pt x="19980" y="635"/>
                  </a:cubicBezTo>
                  <a:cubicBezTo>
                    <a:pt x="19980" y="635"/>
                    <a:pt x="18262" y="0"/>
                    <a:pt x="16277" y="0"/>
                  </a:cubicBezTo>
                  <a:close/>
                </a:path>
              </a:pathLst>
            </a:custGeom>
            <a:solidFill>
              <a:srgbClr val="9AD6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7"/>
            <p:cNvSpPr/>
            <p:nvPr/>
          </p:nvSpPr>
          <p:spPr>
            <a:xfrm>
              <a:off x="6467550" y="3588975"/>
              <a:ext cx="417800" cy="231450"/>
            </a:xfrm>
            <a:custGeom>
              <a:avLst/>
              <a:gdLst/>
              <a:ahLst/>
              <a:cxnLst/>
              <a:rect l="l" t="t" r="r" b="b"/>
              <a:pathLst>
                <a:path w="16712" h="9258" fill="none" extrusionOk="0">
                  <a:moveTo>
                    <a:pt x="0" y="9258"/>
                  </a:moveTo>
                  <a:cubicBezTo>
                    <a:pt x="0" y="9258"/>
                    <a:pt x="3032" y="6833"/>
                    <a:pt x="5309" y="5990"/>
                  </a:cubicBezTo>
                  <a:cubicBezTo>
                    <a:pt x="7587" y="5161"/>
                    <a:pt x="11713" y="3594"/>
                    <a:pt x="13724" y="1790"/>
                  </a:cubicBezTo>
                  <a:cubicBezTo>
                    <a:pt x="15721" y="0"/>
                    <a:pt x="16712" y="15"/>
                    <a:pt x="16712" y="15"/>
                  </a:cubicBez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7"/>
            <p:cNvSpPr/>
            <p:nvPr/>
          </p:nvSpPr>
          <p:spPr>
            <a:xfrm>
              <a:off x="6500450" y="3750900"/>
              <a:ext cx="60275" cy="49575"/>
            </a:xfrm>
            <a:custGeom>
              <a:avLst/>
              <a:gdLst/>
              <a:ahLst/>
              <a:cxnLst/>
              <a:rect l="l" t="t" r="r" b="b"/>
              <a:pathLst>
                <a:path w="2411" h="1983" fill="none" extrusionOk="0">
                  <a:moveTo>
                    <a:pt x="2411" y="1982"/>
                  </a:moveTo>
                  <a:lnTo>
                    <a:pt x="0" y="1805"/>
                  </a:lnTo>
                  <a:lnTo>
                    <a:pt x="444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7"/>
            <p:cNvSpPr/>
            <p:nvPr/>
          </p:nvSpPr>
          <p:spPr>
            <a:xfrm>
              <a:off x="6555175" y="3717625"/>
              <a:ext cx="94300" cy="58825"/>
            </a:xfrm>
            <a:custGeom>
              <a:avLst/>
              <a:gdLst/>
              <a:ahLst/>
              <a:cxnLst/>
              <a:rect l="l" t="t" r="r" b="b"/>
              <a:pathLst>
                <a:path w="3772" h="2353" fill="none" extrusionOk="0">
                  <a:moveTo>
                    <a:pt x="3771" y="2352"/>
                  </a:moveTo>
                  <a:lnTo>
                    <a:pt x="0" y="1716"/>
                  </a:lnTo>
                  <a:lnTo>
                    <a:pt x="355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7"/>
            <p:cNvSpPr/>
            <p:nvPr/>
          </p:nvSpPr>
          <p:spPr>
            <a:xfrm>
              <a:off x="6634275" y="3676225"/>
              <a:ext cx="79900" cy="61400"/>
            </a:xfrm>
            <a:custGeom>
              <a:avLst/>
              <a:gdLst/>
              <a:ahLst/>
              <a:cxnLst/>
              <a:rect l="l" t="t" r="r" b="b"/>
              <a:pathLst>
                <a:path w="3196" h="2456" fill="none" extrusionOk="0">
                  <a:moveTo>
                    <a:pt x="3195" y="2455"/>
                  </a:moveTo>
                  <a:lnTo>
                    <a:pt x="1" y="1938"/>
                  </a:lnTo>
                  <a:lnTo>
                    <a:pt x="666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7"/>
            <p:cNvSpPr/>
            <p:nvPr/>
          </p:nvSpPr>
          <p:spPr>
            <a:xfrm>
              <a:off x="6708600" y="3652175"/>
              <a:ext cx="55125" cy="44775"/>
            </a:xfrm>
            <a:custGeom>
              <a:avLst/>
              <a:gdLst/>
              <a:ahLst/>
              <a:cxnLst/>
              <a:rect l="l" t="t" r="r" b="b"/>
              <a:pathLst>
                <a:path w="2205" h="1791" fill="none" extrusionOk="0">
                  <a:moveTo>
                    <a:pt x="2204" y="1790"/>
                  </a:moveTo>
                  <a:lnTo>
                    <a:pt x="1" y="1716"/>
                  </a:lnTo>
                  <a:lnTo>
                    <a:pt x="740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7"/>
            <p:cNvSpPr/>
            <p:nvPr/>
          </p:nvSpPr>
          <p:spPr>
            <a:xfrm>
              <a:off x="6765175" y="3613375"/>
              <a:ext cx="52900" cy="57325"/>
            </a:xfrm>
            <a:custGeom>
              <a:avLst/>
              <a:gdLst/>
              <a:ahLst/>
              <a:cxnLst/>
              <a:rect l="l" t="t" r="r" b="b"/>
              <a:pathLst>
                <a:path w="2116" h="2293" fill="none" extrusionOk="0">
                  <a:moveTo>
                    <a:pt x="2115" y="2292"/>
                  </a:moveTo>
                  <a:lnTo>
                    <a:pt x="0" y="2100"/>
                  </a:lnTo>
                  <a:lnTo>
                    <a:pt x="252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7"/>
            <p:cNvSpPr/>
            <p:nvPr/>
          </p:nvSpPr>
          <p:spPr>
            <a:xfrm>
              <a:off x="6822475" y="3574925"/>
              <a:ext cx="42550" cy="52150"/>
            </a:xfrm>
            <a:custGeom>
              <a:avLst/>
              <a:gdLst/>
              <a:ahLst/>
              <a:cxnLst/>
              <a:rect l="l" t="t" r="r" b="b"/>
              <a:pathLst>
                <a:path w="1702" h="2086" fill="none" extrusionOk="0">
                  <a:moveTo>
                    <a:pt x="1701" y="2085"/>
                  </a:moveTo>
                  <a:lnTo>
                    <a:pt x="0" y="1952"/>
                  </a:lnTo>
                  <a:lnTo>
                    <a:pt x="873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3" name="Google Shape;1053;p37"/>
          <p:cNvGrpSpPr/>
          <p:nvPr/>
        </p:nvGrpSpPr>
        <p:grpSpPr>
          <a:xfrm>
            <a:off x="146125" y="4673425"/>
            <a:ext cx="9067377" cy="85125"/>
            <a:chOff x="0" y="4675850"/>
            <a:chExt cx="9067377" cy="85125"/>
          </a:xfrm>
        </p:grpSpPr>
        <p:sp>
          <p:nvSpPr>
            <p:cNvPr id="1054" name="Google Shape;1054;p37"/>
            <p:cNvSpPr/>
            <p:nvPr/>
          </p:nvSpPr>
          <p:spPr>
            <a:xfrm flipH="1">
              <a:off x="5762748" y="4675850"/>
              <a:ext cx="3304628" cy="84052"/>
            </a:xfrm>
            <a:custGeom>
              <a:avLst/>
              <a:gdLst/>
              <a:ahLst/>
              <a:cxnLst/>
              <a:rect l="l" t="t" r="r" b="b"/>
              <a:pathLst>
                <a:path w="79875" h="2328" extrusionOk="0">
                  <a:moveTo>
                    <a:pt x="2331" y="1"/>
                  </a:moveTo>
                  <a:cubicBezTo>
                    <a:pt x="1885" y="1"/>
                    <a:pt x="1439" y="20"/>
                    <a:pt x="991" y="65"/>
                  </a:cubicBezTo>
                  <a:cubicBezTo>
                    <a:pt x="0" y="169"/>
                    <a:pt x="15" y="1603"/>
                    <a:pt x="1006" y="1677"/>
                  </a:cubicBezTo>
                  <a:cubicBezTo>
                    <a:pt x="3757" y="1855"/>
                    <a:pt x="6478" y="2165"/>
                    <a:pt x="9228" y="2209"/>
                  </a:cubicBezTo>
                  <a:cubicBezTo>
                    <a:pt x="11743" y="2254"/>
                    <a:pt x="14257" y="2254"/>
                    <a:pt x="16771" y="2269"/>
                  </a:cubicBezTo>
                  <a:cubicBezTo>
                    <a:pt x="21917" y="2298"/>
                    <a:pt x="27049" y="2283"/>
                    <a:pt x="32196" y="2298"/>
                  </a:cubicBezTo>
                  <a:cubicBezTo>
                    <a:pt x="42459" y="2298"/>
                    <a:pt x="52737" y="2313"/>
                    <a:pt x="63015" y="2313"/>
                  </a:cubicBezTo>
                  <a:cubicBezTo>
                    <a:pt x="68635" y="2313"/>
                    <a:pt x="74255" y="2313"/>
                    <a:pt x="79875" y="2328"/>
                  </a:cubicBezTo>
                  <a:lnTo>
                    <a:pt x="79875" y="524"/>
                  </a:lnTo>
                  <a:cubicBezTo>
                    <a:pt x="65234" y="538"/>
                    <a:pt x="50593" y="538"/>
                    <a:pt x="35967" y="553"/>
                  </a:cubicBezTo>
                  <a:cubicBezTo>
                    <a:pt x="33083" y="553"/>
                    <a:pt x="30199" y="549"/>
                    <a:pt x="27315" y="549"/>
                  </a:cubicBezTo>
                  <a:cubicBezTo>
                    <a:pt x="24431" y="549"/>
                    <a:pt x="21548" y="553"/>
                    <a:pt x="18664" y="568"/>
                  </a:cubicBezTo>
                  <a:cubicBezTo>
                    <a:pt x="15839" y="583"/>
                    <a:pt x="13000" y="568"/>
                    <a:pt x="10175" y="612"/>
                  </a:cubicBezTo>
                  <a:cubicBezTo>
                    <a:pt x="10078" y="614"/>
                    <a:pt x="9982" y="615"/>
                    <a:pt x="9885" y="615"/>
                  </a:cubicBezTo>
                  <a:cubicBezTo>
                    <a:pt x="7356" y="615"/>
                    <a:pt x="4854" y="1"/>
                    <a:pt x="2331" y="1"/>
                  </a:cubicBezTo>
                  <a:close/>
                </a:path>
              </a:pathLst>
            </a:custGeom>
            <a:solidFill>
              <a:srgbClr val="BA8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37"/>
            <p:cNvSpPr/>
            <p:nvPr/>
          </p:nvSpPr>
          <p:spPr>
            <a:xfrm>
              <a:off x="0" y="4693101"/>
              <a:ext cx="2980136" cy="66802"/>
            </a:xfrm>
            <a:custGeom>
              <a:avLst/>
              <a:gdLst/>
              <a:ahLst/>
              <a:cxnLst/>
              <a:rect l="l" t="t" r="r" b="b"/>
              <a:pathLst>
                <a:path w="79875" h="2328" extrusionOk="0">
                  <a:moveTo>
                    <a:pt x="2331" y="1"/>
                  </a:moveTo>
                  <a:cubicBezTo>
                    <a:pt x="1885" y="1"/>
                    <a:pt x="1439" y="20"/>
                    <a:pt x="991" y="65"/>
                  </a:cubicBezTo>
                  <a:cubicBezTo>
                    <a:pt x="0" y="169"/>
                    <a:pt x="15" y="1603"/>
                    <a:pt x="1006" y="1677"/>
                  </a:cubicBezTo>
                  <a:cubicBezTo>
                    <a:pt x="3757" y="1855"/>
                    <a:pt x="6478" y="2165"/>
                    <a:pt x="9228" y="2209"/>
                  </a:cubicBezTo>
                  <a:cubicBezTo>
                    <a:pt x="11743" y="2254"/>
                    <a:pt x="14257" y="2254"/>
                    <a:pt x="16771" y="2269"/>
                  </a:cubicBezTo>
                  <a:cubicBezTo>
                    <a:pt x="21917" y="2298"/>
                    <a:pt x="27049" y="2283"/>
                    <a:pt x="32196" y="2298"/>
                  </a:cubicBezTo>
                  <a:cubicBezTo>
                    <a:pt x="42459" y="2298"/>
                    <a:pt x="52737" y="2313"/>
                    <a:pt x="63015" y="2313"/>
                  </a:cubicBezTo>
                  <a:cubicBezTo>
                    <a:pt x="68635" y="2313"/>
                    <a:pt x="74255" y="2313"/>
                    <a:pt x="79875" y="2328"/>
                  </a:cubicBezTo>
                  <a:lnTo>
                    <a:pt x="79875" y="524"/>
                  </a:lnTo>
                  <a:cubicBezTo>
                    <a:pt x="65234" y="538"/>
                    <a:pt x="50593" y="538"/>
                    <a:pt x="35967" y="553"/>
                  </a:cubicBezTo>
                  <a:cubicBezTo>
                    <a:pt x="33083" y="553"/>
                    <a:pt x="30199" y="549"/>
                    <a:pt x="27315" y="549"/>
                  </a:cubicBezTo>
                  <a:cubicBezTo>
                    <a:pt x="24431" y="549"/>
                    <a:pt x="21548" y="553"/>
                    <a:pt x="18664" y="568"/>
                  </a:cubicBezTo>
                  <a:cubicBezTo>
                    <a:pt x="15839" y="583"/>
                    <a:pt x="13000" y="568"/>
                    <a:pt x="10175" y="612"/>
                  </a:cubicBezTo>
                  <a:cubicBezTo>
                    <a:pt x="10078" y="614"/>
                    <a:pt x="9982" y="615"/>
                    <a:pt x="9885" y="615"/>
                  </a:cubicBezTo>
                  <a:cubicBezTo>
                    <a:pt x="7356" y="615"/>
                    <a:pt x="4854" y="1"/>
                    <a:pt x="2331" y="1"/>
                  </a:cubicBezTo>
                  <a:close/>
                </a:path>
              </a:pathLst>
            </a:custGeom>
            <a:solidFill>
              <a:srgbClr val="BA8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37"/>
            <p:cNvSpPr/>
            <p:nvPr/>
          </p:nvSpPr>
          <p:spPr>
            <a:xfrm flipH="1">
              <a:off x="2921181" y="4694185"/>
              <a:ext cx="2897912" cy="66790"/>
            </a:xfrm>
            <a:custGeom>
              <a:avLst/>
              <a:gdLst/>
              <a:ahLst/>
              <a:cxnLst/>
              <a:rect l="l" t="t" r="r" b="b"/>
              <a:pathLst>
                <a:path w="80269" h="1850" extrusionOk="0">
                  <a:moveTo>
                    <a:pt x="18732" y="0"/>
                  </a:moveTo>
                  <a:cubicBezTo>
                    <a:pt x="18296" y="0"/>
                    <a:pt x="17859" y="0"/>
                    <a:pt x="17422" y="1"/>
                  </a:cubicBezTo>
                  <a:cubicBezTo>
                    <a:pt x="11610" y="16"/>
                    <a:pt x="5813" y="16"/>
                    <a:pt x="1" y="16"/>
                  </a:cubicBezTo>
                  <a:lnTo>
                    <a:pt x="1" y="1820"/>
                  </a:lnTo>
                  <a:cubicBezTo>
                    <a:pt x="14819" y="1820"/>
                    <a:pt x="29652" y="1835"/>
                    <a:pt x="44471" y="1835"/>
                  </a:cubicBezTo>
                  <a:lnTo>
                    <a:pt x="79062" y="1849"/>
                  </a:lnTo>
                  <a:cubicBezTo>
                    <a:pt x="80269" y="1849"/>
                    <a:pt x="79293" y="326"/>
                    <a:pt x="78088" y="326"/>
                  </a:cubicBezTo>
                  <a:cubicBezTo>
                    <a:pt x="78083" y="326"/>
                    <a:pt x="78077" y="326"/>
                    <a:pt x="78071" y="326"/>
                  </a:cubicBezTo>
                  <a:cubicBezTo>
                    <a:pt x="57966" y="326"/>
                    <a:pt x="38797" y="0"/>
                    <a:pt x="18732" y="0"/>
                  </a:cubicBezTo>
                  <a:close/>
                </a:path>
              </a:pathLst>
            </a:custGeom>
            <a:solidFill>
              <a:srgbClr val="BA8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Google Shape;1225;p40">
            <a:extLst>
              <a:ext uri="{FF2B5EF4-FFF2-40B4-BE49-F238E27FC236}">
                <a16:creationId xmlns:a16="http://schemas.microsoft.com/office/drawing/2014/main" id="{0FC82D98-4D08-7AAA-8B80-2F6056ACFAD8}"/>
              </a:ext>
            </a:extLst>
          </p:cNvPr>
          <p:cNvSpPr/>
          <p:nvPr/>
        </p:nvSpPr>
        <p:spPr>
          <a:xfrm rot="8856109">
            <a:off x="5876323" y="1671059"/>
            <a:ext cx="3450318" cy="3116872"/>
          </a:xfrm>
          <a:custGeom>
            <a:avLst/>
            <a:gdLst/>
            <a:ahLst/>
            <a:cxnLst/>
            <a:rect l="l" t="t" r="r" b="b"/>
            <a:pathLst>
              <a:path w="30145" h="26308" extrusionOk="0">
                <a:moveTo>
                  <a:pt x="13815" y="0"/>
                </a:moveTo>
                <a:cubicBezTo>
                  <a:pt x="11335" y="0"/>
                  <a:pt x="9542" y="1164"/>
                  <a:pt x="8003" y="3064"/>
                </a:cubicBezTo>
                <a:cubicBezTo>
                  <a:pt x="6415" y="5027"/>
                  <a:pt x="4292" y="6392"/>
                  <a:pt x="2704" y="8337"/>
                </a:cubicBezTo>
                <a:cubicBezTo>
                  <a:pt x="1838" y="9389"/>
                  <a:pt x="1384" y="10719"/>
                  <a:pt x="1036" y="12039"/>
                </a:cubicBezTo>
                <a:cubicBezTo>
                  <a:pt x="268" y="14965"/>
                  <a:pt x="1" y="18141"/>
                  <a:pt x="1062" y="20978"/>
                </a:cubicBezTo>
                <a:cubicBezTo>
                  <a:pt x="2124" y="23815"/>
                  <a:pt x="4747" y="26205"/>
                  <a:pt x="7771" y="26304"/>
                </a:cubicBezTo>
                <a:cubicBezTo>
                  <a:pt x="7842" y="26306"/>
                  <a:pt x="7913" y="26308"/>
                  <a:pt x="7984" y="26308"/>
                </a:cubicBezTo>
                <a:cubicBezTo>
                  <a:pt x="8567" y="26308"/>
                  <a:pt x="9153" y="26205"/>
                  <a:pt x="9653" y="25911"/>
                </a:cubicBezTo>
                <a:cubicBezTo>
                  <a:pt x="11143" y="25046"/>
                  <a:pt x="11393" y="22851"/>
                  <a:pt x="12838" y="21905"/>
                </a:cubicBezTo>
                <a:cubicBezTo>
                  <a:pt x="13552" y="21442"/>
                  <a:pt x="14453" y="21361"/>
                  <a:pt x="15300" y="21317"/>
                </a:cubicBezTo>
                <a:cubicBezTo>
                  <a:pt x="16097" y="21277"/>
                  <a:pt x="16894" y="21256"/>
                  <a:pt x="17692" y="21256"/>
                </a:cubicBezTo>
                <a:cubicBezTo>
                  <a:pt x="19021" y="21256"/>
                  <a:pt x="20352" y="21312"/>
                  <a:pt x="21679" y="21424"/>
                </a:cubicBezTo>
                <a:cubicBezTo>
                  <a:pt x="22181" y="21471"/>
                  <a:pt x="22689" y="21524"/>
                  <a:pt x="23195" y="21524"/>
                </a:cubicBezTo>
                <a:cubicBezTo>
                  <a:pt x="23551" y="21524"/>
                  <a:pt x="23907" y="21498"/>
                  <a:pt x="24257" y="21424"/>
                </a:cubicBezTo>
                <a:cubicBezTo>
                  <a:pt x="27183" y="20817"/>
                  <a:pt x="28468" y="17436"/>
                  <a:pt x="29244" y="14546"/>
                </a:cubicBezTo>
                <a:cubicBezTo>
                  <a:pt x="29699" y="12877"/>
                  <a:pt x="30145" y="11075"/>
                  <a:pt x="29538" y="9452"/>
                </a:cubicBezTo>
                <a:cubicBezTo>
                  <a:pt x="29021" y="8060"/>
                  <a:pt x="27817" y="7052"/>
                  <a:pt x="26621" y="6169"/>
                </a:cubicBezTo>
                <a:cubicBezTo>
                  <a:pt x="24935" y="4902"/>
                  <a:pt x="23187" y="3724"/>
                  <a:pt x="21367" y="2645"/>
                </a:cubicBezTo>
                <a:cubicBezTo>
                  <a:pt x="19181" y="1343"/>
                  <a:pt x="16817" y="156"/>
                  <a:pt x="14274" y="13"/>
                </a:cubicBezTo>
                <a:cubicBezTo>
                  <a:pt x="14119" y="5"/>
                  <a:pt x="13965" y="0"/>
                  <a:pt x="1381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Picture 6" descr="Hình ảnh Pin Mặt Trời Biểu Tượng Phong Cách Hoạt Hình PNG , Bảng điều Khiển Năng  Lượng Mặt Trời, Pin Biểu Tượng, Biểu Tượng Phong Cách PNG và Vector với nền">
            <a:extLst>
              <a:ext uri="{FF2B5EF4-FFF2-40B4-BE49-F238E27FC236}">
                <a16:creationId xmlns:a16="http://schemas.microsoft.com/office/drawing/2014/main" id="{13843A13-1233-434C-362E-2C01E78AD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187" y="1716833"/>
            <a:ext cx="1686153" cy="168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oogle Shape;1248;p40">
            <a:extLst>
              <a:ext uri="{FF2B5EF4-FFF2-40B4-BE49-F238E27FC236}">
                <a16:creationId xmlns:a16="http://schemas.microsoft.com/office/drawing/2014/main" id="{04E1537D-6C50-3177-8405-810C811F6E9E}"/>
              </a:ext>
            </a:extLst>
          </p:cNvPr>
          <p:cNvGrpSpPr/>
          <p:nvPr/>
        </p:nvGrpSpPr>
        <p:grpSpPr>
          <a:xfrm>
            <a:off x="6000283" y="2787528"/>
            <a:ext cx="1004925" cy="1899650"/>
            <a:chOff x="4613750" y="2200650"/>
            <a:chExt cx="1004925" cy="1899650"/>
          </a:xfrm>
        </p:grpSpPr>
        <p:sp>
          <p:nvSpPr>
            <p:cNvPr id="7" name="Google Shape;1249;p40">
              <a:extLst>
                <a:ext uri="{FF2B5EF4-FFF2-40B4-BE49-F238E27FC236}">
                  <a16:creationId xmlns:a16="http://schemas.microsoft.com/office/drawing/2014/main" id="{E0FF467A-8388-9EFA-01F4-63BBB8BF61BD}"/>
                </a:ext>
              </a:extLst>
            </p:cNvPr>
            <p:cNvSpPr/>
            <p:nvPr/>
          </p:nvSpPr>
          <p:spPr>
            <a:xfrm>
              <a:off x="5035250" y="2260575"/>
              <a:ext cx="124975" cy="1839725"/>
            </a:xfrm>
            <a:custGeom>
              <a:avLst/>
              <a:gdLst/>
              <a:ahLst/>
              <a:cxnLst/>
              <a:rect l="l" t="t" r="r" b="b"/>
              <a:pathLst>
                <a:path w="4999" h="73589" extrusionOk="0">
                  <a:moveTo>
                    <a:pt x="1908" y="0"/>
                  </a:moveTo>
                  <a:lnTo>
                    <a:pt x="0" y="73589"/>
                  </a:lnTo>
                  <a:lnTo>
                    <a:pt x="0" y="73589"/>
                  </a:lnTo>
                  <a:lnTo>
                    <a:pt x="4999" y="73545"/>
                  </a:lnTo>
                  <a:lnTo>
                    <a:pt x="267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250;p40">
              <a:extLst>
                <a:ext uri="{FF2B5EF4-FFF2-40B4-BE49-F238E27FC236}">
                  <a16:creationId xmlns:a16="http://schemas.microsoft.com/office/drawing/2014/main" id="{058466FA-2B96-F060-6DA9-252A9E920C25}"/>
                </a:ext>
              </a:extLst>
            </p:cNvPr>
            <p:cNvSpPr/>
            <p:nvPr/>
          </p:nvSpPr>
          <p:spPr>
            <a:xfrm>
              <a:off x="4622625" y="2200650"/>
              <a:ext cx="996050" cy="523550"/>
            </a:xfrm>
            <a:custGeom>
              <a:avLst/>
              <a:gdLst/>
              <a:ahLst/>
              <a:cxnLst/>
              <a:rect l="l" t="t" r="r" b="b"/>
              <a:pathLst>
                <a:path w="39842" h="20942" extrusionOk="0">
                  <a:moveTo>
                    <a:pt x="18693" y="1"/>
                  </a:moveTo>
                  <a:cubicBezTo>
                    <a:pt x="18318" y="1"/>
                    <a:pt x="17944" y="212"/>
                    <a:pt x="17792" y="622"/>
                  </a:cubicBezTo>
                  <a:cubicBezTo>
                    <a:pt x="16624" y="3832"/>
                    <a:pt x="12542" y="8564"/>
                    <a:pt x="5221" y="11980"/>
                  </a:cubicBezTo>
                  <a:cubicBezTo>
                    <a:pt x="1" y="14332"/>
                    <a:pt x="119" y="20025"/>
                    <a:pt x="1968" y="20794"/>
                  </a:cubicBezTo>
                  <a:cubicBezTo>
                    <a:pt x="2201" y="20893"/>
                    <a:pt x="2440" y="20942"/>
                    <a:pt x="2681" y="20942"/>
                  </a:cubicBezTo>
                  <a:cubicBezTo>
                    <a:pt x="4217" y="20942"/>
                    <a:pt x="5824" y="18970"/>
                    <a:pt x="6316" y="15472"/>
                  </a:cubicBezTo>
                  <a:lnTo>
                    <a:pt x="6316" y="15472"/>
                  </a:lnTo>
                  <a:cubicBezTo>
                    <a:pt x="6212" y="16899"/>
                    <a:pt x="6243" y="19405"/>
                    <a:pt x="7738" y="19405"/>
                  </a:cubicBezTo>
                  <a:cubicBezTo>
                    <a:pt x="7757" y="19405"/>
                    <a:pt x="7776" y="19405"/>
                    <a:pt x="7795" y="19404"/>
                  </a:cubicBezTo>
                  <a:cubicBezTo>
                    <a:pt x="9494" y="19346"/>
                    <a:pt x="10177" y="14962"/>
                    <a:pt x="10390" y="13099"/>
                  </a:cubicBezTo>
                  <a:lnTo>
                    <a:pt x="10390" y="13099"/>
                  </a:lnTo>
                  <a:cubicBezTo>
                    <a:pt x="10294" y="14455"/>
                    <a:pt x="10281" y="17032"/>
                    <a:pt x="11551" y="17260"/>
                  </a:cubicBezTo>
                  <a:cubicBezTo>
                    <a:pt x="11591" y="17267"/>
                    <a:pt x="11631" y="17270"/>
                    <a:pt x="11669" y="17270"/>
                  </a:cubicBezTo>
                  <a:cubicBezTo>
                    <a:pt x="13288" y="17270"/>
                    <a:pt x="13429" y="11359"/>
                    <a:pt x="13429" y="11359"/>
                  </a:cubicBezTo>
                  <a:cubicBezTo>
                    <a:pt x="13429" y="11359"/>
                    <a:pt x="13488" y="11951"/>
                    <a:pt x="15307" y="12276"/>
                  </a:cubicBezTo>
                  <a:cubicBezTo>
                    <a:pt x="15347" y="12283"/>
                    <a:pt x="15387" y="12287"/>
                    <a:pt x="15427" y="12287"/>
                  </a:cubicBezTo>
                  <a:cubicBezTo>
                    <a:pt x="17174" y="12287"/>
                    <a:pt x="18546" y="5429"/>
                    <a:pt x="18546" y="5429"/>
                  </a:cubicBezTo>
                  <a:cubicBezTo>
                    <a:pt x="18546" y="5429"/>
                    <a:pt x="19966" y="11980"/>
                    <a:pt x="21341" y="12025"/>
                  </a:cubicBezTo>
                  <a:cubicBezTo>
                    <a:pt x="21355" y="12025"/>
                    <a:pt x="21370" y="12025"/>
                    <a:pt x="21384" y="12025"/>
                  </a:cubicBezTo>
                  <a:cubicBezTo>
                    <a:pt x="22731" y="12025"/>
                    <a:pt x="23412" y="9259"/>
                    <a:pt x="23412" y="9259"/>
                  </a:cubicBezTo>
                  <a:cubicBezTo>
                    <a:pt x="23412" y="9259"/>
                    <a:pt x="24018" y="13651"/>
                    <a:pt x="25911" y="14243"/>
                  </a:cubicBezTo>
                  <a:cubicBezTo>
                    <a:pt x="26109" y="14304"/>
                    <a:pt x="26289" y="14332"/>
                    <a:pt x="26452" y="14332"/>
                  </a:cubicBezTo>
                  <a:cubicBezTo>
                    <a:pt x="27868" y="14332"/>
                    <a:pt x="28070" y="12277"/>
                    <a:pt x="28070" y="12276"/>
                  </a:cubicBezTo>
                  <a:lnTo>
                    <a:pt x="28070" y="12276"/>
                  </a:lnTo>
                  <a:cubicBezTo>
                    <a:pt x="28070" y="12277"/>
                    <a:pt x="27893" y="16225"/>
                    <a:pt x="30141" y="16653"/>
                  </a:cubicBezTo>
                  <a:cubicBezTo>
                    <a:pt x="30282" y="16680"/>
                    <a:pt x="30415" y="16693"/>
                    <a:pt x="30541" y="16693"/>
                  </a:cubicBezTo>
                  <a:cubicBezTo>
                    <a:pt x="32419" y="16693"/>
                    <a:pt x="32640" y="13888"/>
                    <a:pt x="32640" y="13888"/>
                  </a:cubicBezTo>
                  <a:cubicBezTo>
                    <a:pt x="32640" y="13888"/>
                    <a:pt x="33424" y="20188"/>
                    <a:pt x="36012" y="20277"/>
                  </a:cubicBezTo>
                  <a:cubicBezTo>
                    <a:pt x="36032" y="20277"/>
                    <a:pt x="36052" y="20278"/>
                    <a:pt x="36072" y="20278"/>
                  </a:cubicBezTo>
                  <a:cubicBezTo>
                    <a:pt x="38619" y="20278"/>
                    <a:pt x="39842" y="14697"/>
                    <a:pt x="34119" y="12276"/>
                  </a:cubicBezTo>
                  <a:cubicBezTo>
                    <a:pt x="28972" y="10102"/>
                    <a:pt x="22687" y="7884"/>
                    <a:pt x="19567" y="578"/>
                  </a:cubicBezTo>
                  <a:cubicBezTo>
                    <a:pt x="19401" y="190"/>
                    <a:pt x="19047" y="1"/>
                    <a:pt x="18693" y="1"/>
                  </a:cubicBezTo>
                  <a:close/>
                </a:path>
              </a:pathLst>
            </a:custGeom>
            <a:solidFill>
              <a:srgbClr val="8DD5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251;p40">
              <a:extLst>
                <a:ext uri="{FF2B5EF4-FFF2-40B4-BE49-F238E27FC236}">
                  <a16:creationId xmlns:a16="http://schemas.microsoft.com/office/drawing/2014/main" id="{8E03D0D9-F003-2B3F-F7B7-FF7B628C3DD1}"/>
                </a:ext>
              </a:extLst>
            </p:cNvPr>
            <p:cNvSpPr/>
            <p:nvPr/>
          </p:nvSpPr>
          <p:spPr>
            <a:xfrm>
              <a:off x="4644075" y="2484425"/>
              <a:ext cx="953050" cy="483800"/>
            </a:xfrm>
            <a:custGeom>
              <a:avLst/>
              <a:gdLst/>
              <a:ahLst/>
              <a:cxnLst/>
              <a:rect l="l" t="t" r="r" b="b"/>
              <a:pathLst>
                <a:path w="38122" h="19352" extrusionOk="0">
                  <a:moveTo>
                    <a:pt x="17959" y="1"/>
                  </a:moveTo>
                  <a:cubicBezTo>
                    <a:pt x="17717" y="1"/>
                    <a:pt x="17475" y="137"/>
                    <a:pt x="17378" y="407"/>
                  </a:cubicBezTo>
                  <a:cubicBezTo>
                    <a:pt x="16416" y="3099"/>
                    <a:pt x="13592" y="7521"/>
                    <a:pt x="5946" y="10937"/>
                  </a:cubicBezTo>
                  <a:cubicBezTo>
                    <a:pt x="932" y="13096"/>
                    <a:pt x="1" y="18509"/>
                    <a:pt x="1790" y="19219"/>
                  </a:cubicBezTo>
                  <a:cubicBezTo>
                    <a:pt x="2012" y="19307"/>
                    <a:pt x="2240" y="19351"/>
                    <a:pt x="2471" y="19351"/>
                  </a:cubicBezTo>
                  <a:cubicBezTo>
                    <a:pt x="3961" y="19351"/>
                    <a:pt x="5530" y="17519"/>
                    <a:pt x="5979" y="14255"/>
                  </a:cubicBezTo>
                  <a:lnTo>
                    <a:pt x="5979" y="14255"/>
                  </a:lnTo>
                  <a:cubicBezTo>
                    <a:pt x="5848" y="15815"/>
                    <a:pt x="5755" y="19101"/>
                    <a:pt x="7296" y="19101"/>
                  </a:cubicBezTo>
                  <a:cubicBezTo>
                    <a:pt x="7309" y="19101"/>
                    <a:pt x="7323" y="19101"/>
                    <a:pt x="7336" y="19100"/>
                  </a:cubicBezTo>
                  <a:cubicBezTo>
                    <a:pt x="9041" y="19028"/>
                    <a:pt x="9718" y="13921"/>
                    <a:pt x="9908" y="12062"/>
                  </a:cubicBezTo>
                  <a:lnTo>
                    <a:pt x="9908" y="12062"/>
                  </a:lnTo>
                  <a:cubicBezTo>
                    <a:pt x="9857" y="13064"/>
                    <a:pt x="9934" y="14862"/>
                    <a:pt x="11122" y="15063"/>
                  </a:cubicBezTo>
                  <a:cubicBezTo>
                    <a:pt x="11159" y="15069"/>
                    <a:pt x="11195" y="15072"/>
                    <a:pt x="11230" y="15072"/>
                  </a:cubicBezTo>
                  <a:cubicBezTo>
                    <a:pt x="12796" y="15072"/>
                    <a:pt x="12867" y="9443"/>
                    <a:pt x="12867" y="9443"/>
                  </a:cubicBezTo>
                  <a:cubicBezTo>
                    <a:pt x="12867" y="9443"/>
                    <a:pt x="12867" y="11100"/>
                    <a:pt x="14612" y="11395"/>
                  </a:cubicBezTo>
                  <a:cubicBezTo>
                    <a:pt x="14650" y="11402"/>
                    <a:pt x="14689" y="11405"/>
                    <a:pt x="14727" y="11405"/>
                  </a:cubicBezTo>
                  <a:cubicBezTo>
                    <a:pt x="16417" y="11405"/>
                    <a:pt x="17732" y="5125"/>
                    <a:pt x="17732" y="5125"/>
                  </a:cubicBezTo>
                  <a:cubicBezTo>
                    <a:pt x="17732" y="5125"/>
                    <a:pt x="19093" y="11129"/>
                    <a:pt x="20424" y="11174"/>
                  </a:cubicBezTo>
                  <a:cubicBezTo>
                    <a:pt x="20457" y="11175"/>
                    <a:pt x="20490" y="11175"/>
                    <a:pt x="20522" y="11175"/>
                  </a:cubicBezTo>
                  <a:cubicBezTo>
                    <a:pt x="21786" y="11175"/>
                    <a:pt x="22391" y="10345"/>
                    <a:pt x="22391" y="10345"/>
                  </a:cubicBezTo>
                  <a:cubicBezTo>
                    <a:pt x="22391" y="10345"/>
                    <a:pt x="22997" y="12667"/>
                    <a:pt x="24816" y="13214"/>
                  </a:cubicBezTo>
                  <a:cubicBezTo>
                    <a:pt x="25003" y="13269"/>
                    <a:pt x="25173" y="13293"/>
                    <a:pt x="25328" y="13293"/>
                  </a:cubicBezTo>
                  <a:cubicBezTo>
                    <a:pt x="26695" y="13293"/>
                    <a:pt x="26887" y="11397"/>
                    <a:pt x="26887" y="11395"/>
                  </a:cubicBezTo>
                  <a:lnTo>
                    <a:pt x="26887" y="11395"/>
                  </a:lnTo>
                  <a:cubicBezTo>
                    <a:pt x="26887" y="11397"/>
                    <a:pt x="26577" y="16601"/>
                    <a:pt x="28735" y="16986"/>
                  </a:cubicBezTo>
                  <a:cubicBezTo>
                    <a:pt x="28827" y="17002"/>
                    <a:pt x="28915" y="17011"/>
                    <a:pt x="29001" y="17011"/>
                  </a:cubicBezTo>
                  <a:cubicBezTo>
                    <a:pt x="30928" y="17011"/>
                    <a:pt x="31294" y="12874"/>
                    <a:pt x="31294" y="12874"/>
                  </a:cubicBezTo>
                  <a:cubicBezTo>
                    <a:pt x="31294" y="12874"/>
                    <a:pt x="32033" y="18657"/>
                    <a:pt x="34533" y="18745"/>
                  </a:cubicBezTo>
                  <a:cubicBezTo>
                    <a:pt x="34548" y="18746"/>
                    <a:pt x="34563" y="18746"/>
                    <a:pt x="34579" y="18746"/>
                  </a:cubicBezTo>
                  <a:cubicBezTo>
                    <a:pt x="37031" y="18746"/>
                    <a:pt x="38121" y="12905"/>
                    <a:pt x="32595" y="10686"/>
                  </a:cubicBezTo>
                  <a:cubicBezTo>
                    <a:pt x="27464" y="8615"/>
                    <a:pt x="21371" y="7669"/>
                    <a:pt x="18531" y="393"/>
                  </a:cubicBezTo>
                  <a:cubicBezTo>
                    <a:pt x="18429" y="130"/>
                    <a:pt x="18194" y="1"/>
                    <a:pt x="17959" y="1"/>
                  </a:cubicBezTo>
                  <a:close/>
                </a:path>
              </a:pathLst>
            </a:custGeom>
            <a:solidFill>
              <a:srgbClr val="8DD5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52;p40">
              <a:extLst>
                <a:ext uri="{FF2B5EF4-FFF2-40B4-BE49-F238E27FC236}">
                  <a16:creationId xmlns:a16="http://schemas.microsoft.com/office/drawing/2014/main" id="{F6B57DE0-46B1-6064-D3F1-C8351B8D9380}"/>
                </a:ext>
              </a:extLst>
            </p:cNvPr>
            <p:cNvSpPr/>
            <p:nvPr/>
          </p:nvSpPr>
          <p:spPr>
            <a:xfrm>
              <a:off x="4644075" y="2767575"/>
              <a:ext cx="960525" cy="490500"/>
            </a:xfrm>
            <a:custGeom>
              <a:avLst/>
              <a:gdLst/>
              <a:ahLst/>
              <a:cxnLst/>
              <a:rect l="l" t="t" r="r" b="b"/>
              <a:pathLst>
                <a:path w="38421" h="19620" extrusionOk="0">
                  <a:moveTo>
                    <a:pt x="17851" y="1"/>
                  </a:moveTo>
                  <a:cubicBezTo>
                    <a:pt x="17571" y="1"/>
                    <a:pt x="17292" y="164"/>
                    <a:pt x="17185" y="483"/>
                  </a:cubicBezTo>
                  <a:cubicBezTo>
                    <a:pt x="16194" y="3367"/>
                    <a:pt x="13222" y="6946"/>
                    <a:pt x="5783" y="10274"/>
                  </a:cubicBezTo>
                  <a:cubicBezTo>
                    <a:pt x="755" y="12433"/>
                    <a:pt x="1" y="18777"/>
                    <a:pt x="1790" y="19487"/>
                  </a:cubicBezTo>
                  <a:cubicBezTo>
                    <a:pt x="2012" y="19576"/>
                    <a:pt x="2240" y="19620"/>
                    <a:pt x="2471" y="19620"/>
                  </a:cubicBezTo>
                  <a:cubicBezTo>
                    <a:pt x="3949" y="19620"/>
                    <a:pt x="5503" y="17818"/>
                    <a:pt x="5967" y="14607"/>
                  </a:cubicBezTo>
                  <a:lnTo>
                    <a:pt x="5967" y="14607"/>
                  </a:lnTo>
                  <a:cubicBezTo>
                    <a:pt x="5872" y="15917"/>
                    <a:pt x="5908" y="18216"/>
                    <a:pt x="7336" y="18216"/>
                  </a:cubicBezTo>
                  <a:cubicBezTo>
                    <a:pt x="7356" y="18216"/>
                    <a:pt x="7375" y="18216"/>
                    <a:pt x="7395" y="18215"/>
                  </a:cubicBezTo>
                  <a:cubicBezTo>
                    <a:pt x="9101" y="18154"/>
                    <a:pt x="9743" y="13747"/>
                    <a:pt x="9916" y="12196"/>
                  </a:cubicBezTo>
                  <a:lnTo>
                    <a:pt x="9916" y="12196"/>
                  </a:lnTo>
                  <a:cubicBezTo>
                    <a:pt x="9852" y="13161"/>
                    <a:pt x="9879" y="15121"/>
                    <a:pt x="11122" y="15331"/>
                  </a:cubicBezTo>
                  <a:cubicBezTo>
                    <a:pt x="11159" y="15337"/>
                    <a:pt x="11195" y="15340"/>
                    <a:pt x="11230" y="15340"/>
                  </a:cubicBezTo>
                  <a:cubicBezTo>
                    <a:pt x="12796" y="15340"/>
                    <a:pt x="12867" y="9712"/>
                    <a:pt x="12867" y="9712"/>
                  </a:cubicBezTo>
                  <a:cubicBezTo>
                    <a:pt x="12867" y="9712"/>
                    <a:pt x="13281" y="12462"/>
                    <a:pt x="15011" y="12758"/>
                  </a:cubicBezTo>
                  <a:cubicBezTo>
                    <a:pt x="15044" y="12764"/>
                    <a:pt x="15077" y="12767"/>
                    <a:pt x="15110" y="12767"/>
                  </a:cubicBezTo>
                  <a:cubicBezTo>
                    <a:pt x="16793" y="12767"/>
                    <a:pt x="17732" y="5393"/>
                    <a:pt x="17732" y="5393"/>
                  </a:cubicBezTo>
                  <a:cubicBezTo>
                    <a:pt x="17732" y="5393"/>
                    <a:pt x="19093" y="11398"/>
                    <a:pt x="20424" y="11442"/>
                  </a:cubicBezTo>
                  <a:cubicBezTo>
                    <a:pt x="20435" y="11442"/>
                    <a:pt x="20447" y="11443"/>
                    <a:pt x="20458" y="11443"/>
                  </a:cubicBezTo>
                  <a:cubicBezTo>
                    <a:pt x="21766" y="11443"/>
                    <a:pt x="22406" y="8898"/>
                    <a:pt x="22406" y="8898"/>
                  </a:cubicBezTo>
                  <a:cubicBezTo>
                    <a:pt x="22406" y="8898"/>
                    <a:pt x="22997" y="12936"/>
                    <a:pt x="24816" y="13483"/>
                  </a:cubicBezTo>
                  <a:cubicBezTo>
                    <a:pt x="25003" y="13537"/>
                    <a:pt x="25173" y="13561"/>
                    <a:pt x="25328" y="13561"/>
                  </a:cubicBezTo>
                  <a:cubicBezTo>
                    <a:pt x="26695" y="13561"/>
                    <a:pt x="26887" y="11665"/>
                    <a:pt x="26887" y="11664"/>
                  </a:cubicBezTo>
                  <a:lnTo>
                    <a:pt x="26887" y="11664"/>
                  </a:lnTo>
                  <a:cubicBezTo>
                    <a:pt x="26887" y="11666"/>
                    <a:pt x="26606" y="16781"/>
                    <a:pt x="28765" y="17165"/>
                  </a:cubicBezTo>
                  <a:cubicBezTo>
                    <a:pt x="28858" y="17182"/>
                    <a:pt x="28948" y="17191"/>
                    <a:pt x="29035" y="17191"/>
                  </a:cubicBezTo>
                  <a:cubicBezTo>
                    <a:pt x="30955" y="17191"/>
                    <a:pt x="31294" y="13143"/>
                    <a:pt x="31294" y="13143"/>
                  </a:cubicBezTo>
                  <a:cubicBezTo>
                    <a:pt x="31294" y="13143"/>
                    <a:pt x="32033" y="18925"/>
                    <a:pt x="34533" y="19014"/>
                  </a:cubicBezTo>
                  <a:cubicBezTo>
                    <a:pt x="34547" y="19014"/>
                    <a:pt x="34561" y="19014"/>
                    <a:pt x="34575" y="19014"/>
                  </a:cubicBezTo>
                  <a:cubicBezTo>
                    <a:pt x="37033" y="19014"/>
                    <a:pt x="38420" y="12583"/>
                    <a:pt x="32891" y="10348"/>
                  </a:cubicBezTo>
                  <a:cubicBezTo>
                    <a:pt x="27833" y="8307"/>
                    <a:pt x="21415" y="7538"/>
                    <a:pt x="18501" y="439"/>
                  </a:cubicBezTo>
                  <a:cubicBezTo>
                    <a:pt x="18380" y="145"/>
                    <a:pt x="18115" y="1"/>
                    <a:pt x="17851" y="1"/>
                  </a:cubicBezTo>
                  <a:close/>
                </a:path>
              </a:pathLst>
            </a:custGeom>
            <a:solidFill>
              <a:srgbClr val="8DD5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53;p40">
              <a:extLst>
                <a:ext uri="{FF2B5EF4-FFF2-40B4-BE49-F238E27FC236}">
                  <a16:creationId xmlns:a16="http://schemas.microsoft.com/office/drawing/2014/main" id="{3513F9D5-4584-A1BF-A38A-74E40BF590A8}"/>
                </a:ext>
              </a:extLst>
            </p:cNvPr>
            <p:cNvSpPr/>
            <p:nvPr/>
          </p:nvSpPr>
          <p:spPr>
            <a:xfrm>
              <a:off x="4613750" y="3068850"/>
              <a:ext cx="1000575" cy="498475"/>
            </a:xfrm>
            <a:custGeom>
              <a:avLst/>
              <a:gdLst/>
              <a:ahLst/>
              <a:cxnLst/>
              <a:rect l="l" t="t" r="r" b="b"/>
              <a:pathLst>
                <a:path w="40023" h="19939" extrusionOk="0">
                  <a:moveTo>
                    <a:pt x="19432" y="1"/>
                  </a:moveTo>
                  <a:cubicBezTo>
                    <a:pt x="19169" y="1"/>
                    <a:pt x="18905" y="145"/>
                    <a:pt x="18783" y="441"/>
                  </a:cubicBezTo>
                  <a:cubicBezTo>
                    <a:pt x="17644" y="3266"/>
                    <a:pt x="14124" y="7140"/>
                    <a:pt x="6153" y="10098"/>
                  </a:cubicBezTo>
                  <a:cubicBezTo>
                    <a:pt x="829" y="11991"/>
                    <a:pt x="1" y="17892"/>
                    <a:pt x="1805" y="18690"/>
                  </a:cubicBezTo>
                  <a:cubicBezTo>
                    <a:pt x="2064" y="18804"/>
                    <a:pt x="2333" y="18860"/>
                    <a:pt x="2607" y="18860"/>
                  </a:cubicBezTo>
                  <a:cubicBezTo>
                    <a:pt x="4119" y="18860"/>
                    <a:pt x="5757" y="17150"/>
                    <a:pt x="6391" y="14041"/>
                  </a:cubicBezTo>
                  <a:lnTo>
                    <a:pt x="6391" y="14041"/>
                  </a:lnTo>
                  <a:cubicBezTo>
                    <a:pt x="6222" y="15359"/>
                    <a:pt x="6142" y="17693"/>
                    <a:pt x="7691" y="17714"/>
                  </a:cubicBezTo>
                  <a:cubicBezTo>
                    <a:pt x="7696" y="17714"/>
                    <a:pt x="7701" y="17714"/>
                    <a:pt x="7706" y="17714"/>
                  </a:cubicBezTo>
                  <a:cubicBezTo>
                    <a:pt x="9487" y="17714"/>
                    <a:pt x="10369" y="13311"/>
                    <a:pt x="10618" y="11807"/>
                  </a:cubicBezTo>
                  <a:lnTo>
                    <a:pt x="10618" y="11807"/>
                  </a:lnTo>
                  <a:cubicBezTo>
                    <a:pt x="10504" y="12755"/>
                    <a:pt x="10423" y="14753"/>
                    <a:pt x="11714" y="15023"/>
                  </a:cubicBezTo>
                  <a:cubicBezTo>
                    <a:pt x="11766" y="15034"/>
                    <a:pt x="11817" y="15039"/>
                    <a:pt x="11867" y="15039"/>
                  </a:cubicBezTo>
                  <a:cubicBezTo>
                    <a:pt x="13452" y="15039"/>
                    <a:pt x="13813" y="9510"/>
                    <a:pt x="13814" y="9506"/>
                  </a:cubicBezTo>
                  <a:lnTo>
                    <a:pt x="13814" y="9506"/>
                  </a:lnTo>
                  <a:cubicBezTo>
                    <a:pt x="13814" y="9508"/>
                    <a:pt x="13726" y="11163"/>
                    <a:pt x="15529" y="11547"/>
                  </a:cubicBezTo>
                  <a:cubicBezTo>
                    <a:pt x="15595" y="11562"/>
                    <a:pt x="15661" y="11568"/>
                    <a:pt x="15727" y="11568"/>
                  </a:cubicBezTo>
                  <a:cubicBezTo>
                    <a:pt x="17442" y="11568"/>
                    <a:pt x="19019" y="6918"/>
                    <a:pt x="19019" y="6918"/>
                  </a:cubicBezTo>
                  <a:cubicBezTo>
                    <a:pt x="19019" y="6918"/>
                    <a:pt x="20188" y="11518"/>
                    <a:pt x="21563" y="11636"/>
                  </a:cubicBezTo>
                  <a:cubicBezTo>
                    <a:pt x="21591" y="11638"/>
                    <a:pt x="21618" y="11639"/>
                    <a:pt x="21645" y="11639"/>
                  </a:cubicBezTo>
                  <a:cubicBezTo>
                    <a:pt x="22971" y="11639"/>
                    <a:pt x="23766" y="9196"/>
                    <a:pt x="23767" y="9196"/>
                  </a:cubicBezTo>
                  <a:lnTo>
                    <a:pt x="23767" y="9196"/>
                  </a:lnTo>
                  <a:cubicBezTo>
                    <a:pt x="23767" y="9197"/>
                    <a:pt x="23678" y="14786"/>
                    <a:pt x="25556" y="15422"/>
                  </a:cubicBezTo>
                  <a:cubicBezTo>
                    <a:pt x="25700" y="15472"/>
                    <a:pt x="25839" y="15496"/>
                    <a:pt x="25971" y="15496"/>
                  </a:cubicBezTo>
                  <a:cubicBezTo>
                    <a:pt x="27547" y="15496"/>
                    <a:pt x="28277" y="12199"/>
                    <a:pt x="28277" y="12198"/>
                  </a:cubicBezTo>
                  <a:lnTo>
                    <a:pt x="28277" y="12198"/>
                  </a:lnTo>
                  <a:cubicBezTo>
                    <a:pt x="28277" y="12199"/>
                    <a:pt x="27923" y="15807"/>
                    <a:pt x="30141" y="16309"/>
                  </a:cubicBezTo>
                  <a:cubicBezTo>
                    <a:pt x="30321" y="16351"/>
                    <a:pt x="30489" y="16371"/>
                    <a:pt x="30646" y="16371"/>
                  </a:cubicBezTo>
                  <a:cubicBezTo>
                    <a:pt x="32423" y="16371"/>
                    <a:pt x="32773" y="13899"/>
                    <a:pt x="32773" y="13899"/>
                  </a:cubicBezTo>
                  <a:cubicBezTo>
                    <a:pt x="32773" y="13899"/>
                    <a:pt x="33246" y="19726"/>
                    <a:pt x="35834" y="19933"/>
                  </a:cubicBezTo>
                  <a:cubicBezTo>
                    <a:pt x="35884" y="19937"/>
                    <a:pt x="35933" y="19939"/>
                    <a:pt x="35982" y="19939"/>
                  </a:cubicBezTo>
                  <a:cubicBezTo>
                    <a:pt x="38471" y="19939"/>
                    <a:pt x="40022" y="14826"/>
                    <a:pt x="34873" y="11577"/>
                  </a:cubicBezTo>
                  <a:cubicBezTo>
                    <a:pt x="29564" y="8235"/>
                    <a:pt x="22761" y="7761"/>
                    <a:pt x="20099" y="471"/>
                  </a:cubicBezTo>
                  <a:cubicBezTo>
                    <a:pt x="19985" y="160"/>
                    <a:pt x="19709" y="1"/>
                    <a:pt x="19432" y="1"/>
                  </a:cubicBezTo>
                  <a:close/>
                </a:path>
              </a:pathLst>
            </a:custGeom>
            <a:solidFill>
              <a:srgbClr val="8DD5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54;p40">
              <a:extLst>
                <a:ext uri="{FF2B5EF4-FFF2-40B4-BE49-F238E27FC236}">
                  <a16:creationId xmlns:a16="http://schemas.microsoft.com/office/drawing/2014/main" id="{60F19B60-26D1-5697-F4CB-7B92B203A99E}"/>
                </a:ext>
              </a:extLst>
            </p:cNvPr>
            <p:cNvSpPr/>
            <p:nvPr/>
          </p:nvSpPr>
          <p:spPr>
            <a:xfrm>
              <a:off x="4696950" y="2591825"/>
              <a:ext cx="27025" cy="96525"/>
            </a:xfrm>
            <a:custGeom>
              <a:avLst/>
              <a:gdLst/>
              <a:ahLst/>
              <a:cxnLst/>
              <a:rect l="l" t="t" r="r" b="b"/>
              <a:pathLst>
                <a:path w="1081" h="3861" fill="none" extrusionOk="0">
                  <a:moveTo>
                    <a:pt x="1080" y="1"/>
                  </a:moveTo>
                  <a:lnTo>
                    <a:pt x="0" y="386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255;p40">
              <a:extLst>
                <a:ext uri="{FF2B5EF4-FFF2-40B4-BE49-F238E27FC236}">
                  <a16:creationId xmlns:a16="http://schemas.microsoft.com/office/drawing/2014/main" id="{466A87C6-B7F7-1762-B57A-B9CFF89C6FEE}"/>
                </a:ext>
              </a:extLst>
            </p:cNvPr>
            <p:cNvSpPr/>
            <p:nvPr/>
          </p:nvSpPr>
          <p:spPr>
            <a:xfrm>
              <a:off x="4827450" y="2512350"/>
              <a:ext cx="11875" cy="106500"/>
            </a:xfrm>
            <a:custGeom>
              <a:avLst/>
              <a:gdLst/>
              <a:ahLst/>
              <a:cxnLst/>
              <a:rect l="l" t="t" r="r" b="b"/>
              <a:pathLst>
                <a:path w="475" h="4260" fill="none" extrusionOk="0">
                  <a:moveTo>
                    <a:pt x="474" y="0"/>
                  </a:moveTo>
                  <a:lnTo>
                    <a:pt x="1" y="425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256;p40">
              <a:extLst>
                <a:ext uri="{FF2B5EF4-FFF2-40B4-BE49-F238E27FC236}">
                  <a16:creationId xmlns:a16="http://schemas.microsoft.com/office/drawing/2014/main" id="{A03E640B-7BFF-8005-415C-5666B1A3F8D0}"/>
                </a:ext>
              </a:extLst>
            </p:cNvPr>
            <p:cNvSpPr/>
            <p:nvPr/>
          </p:nvSpPr>
          <p:spPr>
            <a:xfrm>
              <a:off x="4927275" y="2466500"/>
              <a:ext cx="25" cy="88750"/>
            </a:xfrm>
            <a:custGeom>
              <a:avLst/>
              <a:gdLst/>
              <a:ahLst/>
              <a:cxnLst/>
              <a:rect l="l" t="t" r="r" b="b"/>
              <a:pathLst>
                <a:path w="1" h="3550" fill="none" extrusionOk="0">
                  <a:moveTo>
                    <a:pt x="1" y="0"/>
                  </a:moveTo>
                  <a:lnTo>
                    <a:pt x="1" y="355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257;p40">
              <a:extLst>
                <a:ext uri="{FF2B5EF4-FFF2-40B4-BE49-F238E27FC236}">
                  <a16:creationId xmlns:a16="http://schemas.microsoft.com/office/drawing/2014/main" id="{01E97E87-6483-FAE2-2FC7-DE2BE3AA2F65}"/>
                </a:ext>
              </a:extLst>
            </p:cNvPr>
            <p:cNvSpPr/>
            <p:nvPr/>
          </p:nvSpPr>
          <p:spPr>
            <a:xfrm>
              <a:off x="5023775" y="2356325"/>
              <a:ext cx="25" cy="90600"/>
            </a:xfrm>
            <a:custGeom>
              <a:avLst/>
              <a:gdLst/>
              <a:ahLst/>
              <a:cxnLst/>
              <a:rect l="l" t="t" r="r" b="b"/>
              <a:pathLst>
                <a:path w="1" h="3624" fill="none" extrusionOk="0">
                  <a:moveTo>
                    <a:pt x="1" y="0"/>
                  </a:moveTo>
                  <a:lnTo>
                    <a:pt x="1" y="3624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258;p40">
              <a:extLst>
                <a:ext uri="{FF2B5EF4-FFF2-40B4-BE49-F238E27FC236}">
                  <a16:creationId xmlns:a16="http://schemas.microsoft.com/office/drawing/2014/main" id="{E687272E-9C84-C0EF-C6FD-5192297CF504}"/>
                </a:ext>
              </a:extLst>
            </p:cNvPr>
            <p:cNvSpPr/>
            <p:nvPr/>
          </p:nvSpPr>
          <p:spPr>
            <a:xfrm>
              <a:off x="5157625" y="2356325"/>
              <a:ext cx="25" cy="76175"/>
            </a:xfrm>
            <a:custGeom>
              <a:avLst/>
              <a:gdLst/>
              <a:ahLst/>
              <a:cxnLst/>
              <a:rect l="l" t="t" r="r" b="b"/>
              <a:pathLst>
                <a:path w="1" h="3047" fill="none" extrusionOk="0">
                  <a:moveTo>
                    <a:pt x="0" y="0"/>
                  </a:moveTo>
                  <a:lnTo>
                    <a:pt x="0" y="3047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259;p40">
              <a:extLst>
                <a:ext uri="{FF2B5EF4-FFF2-40B4-BE49-F238E27FC236}">
                  <a16:creationId xmlns:a16="http://schemas.microsoft.com/office/drawing/2014/main" id="{17C51882-FC54-2EE3-64C1-FA2BA2B7BA09}"/>
                </a:ext>
              </a:extLst>
            </p:cNvPr>
            <p:cNvSpPr/>
            <p:nvPr/>
          </p:nvSpPr>
          <p:spPr>
            <a:xfrm>
              <a:off x="5272600" y="2446900"/>
              <a:ext cx="25" cy="64000"/>
            </a:xfrm>
            <a:custGeom>
              <a:avLst/>
              <a:gdLst/>
              <a:ahLst/>
              <a:cxnLst/>
              <a:rect l="l" t="t" r="r" b="b"/>
              <a:pathLst>
                <a:path w="1" h="2560" fill="none" extrusionOk="0">
                  <a:moveTo>
                    <a:pt x="1" y="1"/>
                  </a:moveTo>
                  <a:lnTo>
                    <a:pt x="1" y="255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260;p40">
              <a:extLst>
                <a:ext uri="{FF2B5EF4-FFF2-40B4-BE49-F238E27FC236}">
                  <a16:creationId xmlns:a16="http://schemas.microsoft.com/office/drawing/2014/main" id="{86090F48-74BE-39DA-A373-44C26115CBE1}"/>
                </a:ext>
              </a:extLst>
            </p:cNvPr>
            <p:cNvSpPr/>
            <p:nvPr/>
          </p:nvSpPr>
          <p:spPr>
            <a:xfrm>
              <a:off x="5362450" y="2479075"/>
              <a:ext cx="10375" cy="85800"/>
            </a:xfrm>
            <a:custGeom>
              <a:avLst/>
              <a:gdLst/>
              <a:ahLst/>
              <a:cxnLst/>
              <a:rect l="l" t="t" r="r" b="b"/>
              <a:pathLst>
                <a:path w="415" h="3432" fill="none" extrusionOk="0">
                  <a:moveTo>
                    <a:pt x="0" y="0"/>
                  </a:moveTo>
                  <a:lnTo>
                    <a:pt x="414" y="343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261;p40">
              <a:extLst>
                <a:ext uri="{FF2B5EF4-FFF2-40B4-BE49-F238E27FC236}">
                  <a16:creationId xmlns:a16="http://schemas.microsoft.com/office/drawing/2014/main" id="{3B63838E-7B26-A7F7-3BF4-852D61D3B9E9}"/>
                </a:ext>
              </a:extLst>
            </p:cNvPr>
            <p:cNvSpPr/>
            <p:nvPr/>
          </p:nvSpPr>
          <p:spPr>
            <a:xfrm>
              <a:off x="5504800" y="2564850"/>
              <a:ext cx="25" cy="84675"/>
            </a:xfrm>
            <a:custGeom>
              <a:avLst/>
              <a:gdLst/>
              <a:ahLst/>
              <a:cxnLst/>
              <a:rect l="l" t="t" r="r" b="b"/>
              <a:pathLst>
                <a:path w="1" h="3387" fill="none" extrusionOk="0">
                  <a:moveTo>
                    <a:pt x="0" y="0"/>
                  </a:moveTo>
                  <a:lnTo>
                    <a:pt x="0" y="3387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262;p40">
              <a:extLst>
                <a:ext uri="{FF2B5EF4-FFF2-40B4-BE49-F238E27FC236}">
                  <a16:creationId xmlns:a16="http://schemas.microsoft.com/office/drawing/2014/main" id="{C52234CB-D8BF-AA0B-5C47-CC0A5D5AC1E0}"/>
                </a:ext>
              </a:extLst>
            </p:cNvPr>
            <p:cNvSpPr/>
            <p:nvPr/>
          </p:nvSpPr>
          <p:spPr>
            <a:xfrm>
              <a:off x="4711375" y="2864325"/>
              <a:ext cx="19975" cy="71750"/>
            </a:xfrm>
            <a:custGeom>
              <a:avLst/>
              <a:gdLst/>
              <a:ahLst/>
              <a:cxnLst/>
              <a:rect l="l" t="t" r="r" b="b"/>
              <a:pathLst>
                <a:path w="799" h="2870" fill="none" extrusionOk="0">
                  <a:moveTo>
                    <a:pt x="799" y="0"/>
                  </a:moveTo>
                  <a:lnTo>
                    <a:pt x="0" y="286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263;p40">
              <a:extLst>
                <a:ext uri="{FF2B5EF4-FFF2-40B4-BE49-F238E27FC236}">
                  <a16:creationId xmlns:a16="http://schemas.microsoft.com/office/drawing/2014/main" id="{EC934D49-C21A-B576-C2C3-66CE8EB72895}"/>
                </a:ext>
              </a:extLst>
            </p:cNvPr>
            <p:cNvSpPr/>
            <p:nvPr/>
          </p:nvSpPr>
          <p:spPr>
            <a:xfrm>
              <a:off x="4834850" y="2784825"/>
              <a:ext cx="11500" cy="106500"/>
            </a:xfrm>
            <a:custGeom>
              <a:avLst/>
              <a:gdLst/>
              <a:ahLst/>
              <a:cxnLst/>
              <a:rect l="l" t="t" r="r" b="b"/>
              <a:pathLst>
                <a:path w="460" h="4260" fill="none" extrusionOk="0">
                  <a:moveTo>
                    <a:pt x="459" y="1"/>
                  </a:moveTo>
                  <a:lnTo>
                    <a:pt x="1" y="426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264;p40">
              <a:extLst>
                <a:ext uri="{FF2B5EF4-FFF2-40B4-BE49-F238E27FC236}">
                  <a16:creationId xmlns:a16="http://schemas.microsoft.com/office/drawing/2014/main" id="{C1E0C42A-B1AE-7929-28DF-1770D5764B82}"/>
                </a:ext>
              </a:extLst>
            </p:cNvPr>
            <p:cNvSpPr/>
            <p:nvPr/>
          </p:nvSpPr>
          <p:spPr>
            <a:xfrm>
              <a:off x="4934675" y="2738975"/>
              <a:ext cx="25" cy="88750"/>
            </a:xfrm>
            <a:custGeom>
              <a:avLst/>
              <a:gdLst/>
              <a:ahLst/>
              <a:cxnLst/>
              <a:rect l="l" t="t" r="r" b="b"/>
              <a:pathLst>
                <a:path w="1" h="3550" fill="none" extrusionOk="0">
                  <a:moveTo>
                    <a:pt x="1" y="1"/>
                  </a:moveTo>
                  <a:lnTo>
                    <a:pt x="1" y="355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265;p40">
              <a:extLst>
                <a:ext uri="{FF2B5EF4-FFF2-40B4-BE49-F238E27FC236}">
                  <a16:creationId xmlns:a16="http://schemas.microsoft.com/office/drawing/2014/main" id="{4DFA6F1D-9D61-32A5-5774-6C46B37C66D2}"/>
                </a:ext>
              </a:extLst>
            </p:cNvPr>
            <p:cNvSpPr/>
            <p:nvPr/>
          </p:nvSpPr>
          <p:spPr>
            <a:xfrm>
              <a:off x="5031175" y="2628800"/>
              <a:ext cx="25" cy="90600"/>
            </a:xfrm>
            <a:custGeom>
              <a:avLst/>
              <a:gdLst/>
              <a:ahLst/>
              <a:cxnLst/>
              <a:rect l="l" t="t" r="r" b="b"/>
              <a:pathLst>
                <a:path w="1" h="3624" fill="none" extrusionOk="0">
                  <a:moveTo>
                    <a:pt x="1" y="1"/>
                  </a:moveTo>
                  <a:lnTo>
                    <a:pt x="1" y="3624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266;p40">
              <a:extLst>
                <a:ext uri="{FF2B5EF4-FFF2-40B4-BE49-F238E27FC236}">
                  <a16:creationId xmlns:a16="http://schemas.microsoft.com/office/drawing/2014/main" id="{28ADA310-AAB4-3870-4CA8-4641782ABEAB}"/>
                </a:ext>
              </a:extLst>
            </p:cNvPr>
            <p:cNvSpPr/>
            <p:nvPr/>
          </p:nvSpPr>
          <p:spPr>
            <a:xfrm>
              <a:off x="5165025" y="2628800"/>
              <a:ext cx="25" cy="76200"/>
            </a:xfrm>
            <a:custGeom>
              <a:avLst/>
              <a:gdLst/>
              <a:ahLst/>
              <a:cxnLst/>
              <a:rect l="l" t="t" r="r" b="b"/>
              <a:pathLst>
                <a:path w="1" h="3048" fill="none" extrusionOk="0">
                  <a:moveTo>
                    <a:pt x="0" y="1"/>
                  </a:moveTo>
                  <a:lnTo>
                    <a:pt x="0" y="3047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267;p40">
              <a:extLst>
                <a:ext uri="{FF2B5EF4-FFF2-40B4-BE49-F238E27FC236}">
                  <a16:creationId xmlns:a16="http://schemas.microsoft.com/office/drawing/2014/main" id="{B8B22946-411D-3975-07AD-C08040A85C24}"/>
                </a:ext>
              </a:extLst>
            </p:cNvPr>
            <p:cNvSpPr/>
            <p:nvPr/>
          </p:nvSpPr>
          <p:spPr>
            <a:xfrm>
              <a:off x="5280000" y="2719375"/>
              <a:ext cx="25" cy="64000"/>
            </a:xfrm>
            <a:custGeom>
              <a:avLst/>
              <a:gdLst/>
              <a:ahLst/>
              <a:cxnLst/>
              <a:rect l="l" t="t" r="r" b="b"/>
              <a:pathLst>
                <a:path w="1" h="2560" fill="none" extrusionOk="0">
                  <a:moveTo>
                    <a:pt x="0" y="1"/>
                  </a:moveTo>
                  <a:lnTo>
                    <a:pt x="0" y="255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268;p40">
              <a:extLst>
                <a:ext uri="{FF2B5EF4-FFF2-40B4-BE49-F238E27FC236}">
                  <a16:creationId xmlns:a16="http://schemas.microsoft.com/office/drawing/2014/main" id="{BFD27E96-1BE9-FB63-AA12-E6540B7CFB69}"/>
                </a:ext>
              </a:extLst>
            </p:cNvPr>
            <p:cNvSpPr/>
            <p:nvPr/>
          </p:nvSpPr>
          <p:spPr>
            <a:xfrm>
              <a:off x="5369850" y="2751550"/>
              <a:ext cx="10000" cy="85800"/>
            </a:xfrm>
            <a:custGeom>
              <a:avLst/>
              <a:gdLst/>
              <a:ahLst/>
              <a:cxnLst/>
              <a:rect l="l" t="t" r="r" b="b"/>
              <a:pathLst>
                <a:path w="400" h="3432" fill="none" extrusionOk="0">
                  <a:moveTo>
                    <a:pt x="0" y="1"/>
                  </a:moveTo>
                  <a:lnTo>
                    <a:pt x="399" y="3432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269;p40">
              <a:extLst>
                <a:ext uri="{FF2B5EF4-FFF2-40B4-BE49-F238E27FC236}">
                  <a16:creationId xmlns:a16="http://schemas.microsoft.com/office/drawing/2014/main" id="{485861DF-8BBA-9D18-C434-5267F563ED5A}"/>
                </a:ext>
              </a:extLst>
            </p:cNvPr>
            <p:cNvSpPr/>
            <p:nvPr/>
          </p:nvSpPr>
          <p:spPr>
            <a:xfrm>
              <a:off x="5512175" y="2837325"/>
              <a:ext cx="25" cy="84700"/>
            </a:xfrm>
            <a:custGeom>
              <a:avLst/>
              <a:gdLst/>
              <a:ahLst/>
              <a:cxnLst/>
              <a:rect l="l" t="t" r="r" b="b"/>
              <a:pathLst>
                <a:path w="1" h="3388" fill="none" extrusionOk="0">
                  <a:moveTo>
                    <a:pt x="1" y="1"/>
                  </a:moveTo>
                  <a:lnTo>
                    <a:pt x="1" y="3387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270;p40">
              <a:extLst>
                <a:ext uri="{FF2B5EF4-FFF2-40B4-BE49-F238E27FC236}">
                  <a16:creationId xmlns:a16="http://schemas.microsoft.com/office/drawing/2014/main" id="{14C4837D-2E41-BEB6-9193-A8E880F9BD3A}"/>
                </a:ext>
              </a:extLst>
            </p:cNvPr>
            <p:cNvSpPr/>
            <p:nvPr/>
          </p:nvSpPr>
          <p:spPr>
            <a:xfrm>
              <a:off x="4698425" y="3139375"/>
              <a:ext cx="27025" cy="96525"/>
            </a:xfrm>
            <a:custGeom>
              <a:avLst/>
              <a:gdLst/>
              <a:ahLst/>
              <a:cxnLst/>
              <a:rect l="l" t="t" r="r" b="b"/>
              <a:pathLst>
                <a:path w="1081" h="3861" fill="none" extrusionOk="0">
                  <a:moveTo>
                    <a:pt x="1080" y="1"/>
                  </a:moveTo>
                  <a:lnTo>
                    <a:pt x="1" y="386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271;p40">
              <a:extLst>
                <a:ext uri="{FF2B5EF4-FFF2-40B4-BE49-F238E27FC236}">
                  <a16:creationId xmlns:a16="http://schemas.microsoft.com/office/drawing/2014/main" id="{CD780CC4-2F88-0D5F-6F43-F9E985CC1E7D}"/>
                </a:ext>
              </a:extLst>
            </p:cNvPr>
            <p:cNvSpPr/>
            <p:nvPr/>
          </p:nvSpPr>
          <p:spPr>
            <a:xfrm>
              <a:off x="4829300" y="3059900"/>
              <a:ext cx="11500" cy="106125"/>
            </a:xfrm>
            <a:custGeom>
              <a:avLst/>
              <a:gdLst/>
              <a:ahLst/>
              <a:cxnLst/>
              <a:rect l="l" t="t" r="r" b="b"/>
              <a:pathLst>
                <a:path w="460" h="4245" fill="none" extrusionOk="0">
                  <a:moveTo>
                    <a:pt x="459" y="0"/>
                  </a:moveTo>
                  <a:lnTo>
                    <a:pt x="1" y="4245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272;p40">
              <a:extLst>
                <a:ext uri="{FF2B5EF4-FFF2-40B4-BE49-F238E27FC236}">
                  <a16:creationId xmlns:a16="http://schemas.microsoft.com/office/drawing/2014/main" id="{8691E133-664C-9F85-C7B1-577C297E47DC}"/>
                </a:ext>
              </a:extLst>
            </p:cNvPr>
            <p:cNvSpPr/>
            <p:nvPr/>
          </p:nvSpPr>
          <p:spPr>
            <a:xfrm>
              <a:off x="4928775" y="3014050"/>
              <a:ext cx="25" cy="88750"/>
            </a:xfrm>
            <a:custGeom>
              <a:avLst/>
              <a:gdLst/>
              <a:ahLst/>
              <a:cxnLst/>
              <a:rect l="l" t="t" r="r" b="b"/>
              <a:pathLst>
                <a:path w="1" h="3550" fill="none" extrusionOk="0">
                  <a:moveTo>
                    <a:pt x="0" y="1"/>
                  </a:moveTo>
                  <a:lnTo>
                    <a:pt x="0" y="355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273;p40">
              <a:extLst>
                <a:ext uri="{FF2B5EF4-FFF2-40B4-BE49-F238E27FC236}">
                  <a16:creationId xmlns:a16="http://schemas.microsoft.com/office/drawing/2014/main" id="{86C3E2BB-5CFF-0CE5-E62D-86236B31298E}"/>
                </a:ext>
              </a:extLst>
            </p:cNvPr>
            <p:cNvSpPr/>
            <p:nvPr/>
          </p:nvSpPr>
          <p:spPr>
            <a:xfrm>
              <a:off x="5025250" y="2903875"/>
              <a:ext cx="25" cy="90600"/>
            </a:xfrm>
            <a:custGeom>
              <a:avLst/>
              <a:gdLst/>
              <a:ahLst/>
              <a:cxnLst/>
              <a:rect l="l" t="t" r="r" b="b"/>
              <a:pathLst>
                <a:path w="1" h="3624" fill="none" extrusionOk="0">
                  <a:moveTo>
                    <a:pt x="1" y="0"/>
                  </a:moveTo>
                  <a:lnTo>
                    <a:pt x="1" y="3624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274;p40">
              <a:extLst>
                <a:ext uri="{FF2B5EF4-FFF2-40B4-BE49-F238E27FC236}">
                  <a16:creationId xmlns:a16="http://schemas.microsoft.com/office/drawing/2014/main" id="{957793FA-F70E-E895-9B1B-F7F95AC3E064}"/>
                </a:ext>
              </a:extLst>
            </p:cNvPr>
            <p:cNvSpPr/>
            <p:nvPr/>
          </p:nvSpPr>
          <p:spPr>
            <a:xfrm>
              <a:off x="5159100" y="2903875"/>
              <a:ext cx="25" cy="76175"/>
            </a:xfrm>
            <a:custGeom>
              <a:avLst/>
              <a:gdLst/>
              <a:ahLst/>
              <a:cxnLst/>
              <a:rect l="l" t="t" r="r" b="b"/>
              <a:pathLst>
                <a:path w="1" h="3047" fill="none" extrusionOk="0">
                  <a:moveTo>
                    <a:pt x="0" y="0"/>
                  </a:moveTo>
                  <a:lnTo>
                    <a:pt x="0" y="3047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275;p40">
              <a:extLst>
                <a:ext uri="{FF2B5EF4-FFF2-40B4-BE49-F238E27FC236}">
                  <a16:creationId xmlns:a16="http://schemas.microsoft.com/office/drawing/2014/main" id="{3683C844-9FD8-BAD5-DC10-FFBA408DB29E}"/>
                </a:ext>
              </a:extLst>
            </p:cNvPr>
            <p:cNvSpPr/>
            <p:nvPr/>
          </p:nvSpPr>
          <p:spPr>
            <a:xfrm>
              <a:off x="5274075" y="2994450"/>
              <a:ext cx="25" cy="64000"/>
            </a:xfrm>
            <a:custGeom>
              <a:avLst/>
              <a:gdLst/>
              <a:ahLst/>
              <a:cxnLst/>
              <a:rect l="l" t="t" r="r" b="b"/>
              <a:pathLst>
                <a:path w="1" h="2560" fill="none" extrusionOk="0">
                  <a:moveTo>
                    <a:pt x="1" y="1"/>
                  </a:moveTo>
                  <a:lnTo>
                    <a:pt x="1" y="255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276;p40">
              <a:extLst>
                <a:ext uri="{FF2B5EF4-FFF2-40B4-BE49-F238E27FC236}">
                  <a16:creationId xmlns:a16="http://schemas.microsoft.com/office/drawing/2014/main" id="{EC7FDA1C-37FF-15D5-C865-363F06BB1E21}"/>
                </a:ext>
              </a:extLst>
            </p:cNvPr>
            <p:cNvSpPr/>
            <p:nvPr/>
          </p:nvSpPr>
          <p:spPr>
            <a:xfrm>
              <a:off x="5366875" y="3050650"/>
              <a:ext cx="7425" cy="61775"/>
            </a:xfrm>
            <a:custGeom>
              <a:avLst/>
              <a:gdLst/>
              <a:ahLst/>
              <a:cxnLst/>
              <a:rect l="l" t="t" r="r" b="b"/>
              <a:pathLst>
                <a:path w="297" h="2471" fill="none" extrusionOk="0">
                  <a:moveTo>
                    <a:pt x="1" y="1"/>
                  </a:moveTo>
                  <a:lnTo>
                    <a:pt x="297" y="247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277;p40">
              <a:extLst>
                <a:ext uri="{FF2B5EF4-FFF2-40B4-BE49-F238E27FC236}">
                  <a16:creationId xmlns:a16="http://schemas.microsoft.com/office/drawing/2014/main" id="{1903DAC0-834F-B98C-6EFD-26E6F755645A}"/>
                </a:ext>
              </a:extLst>
            </p:cNvPr>
            <p:cNvSpPr/>
            <p:nvPr/>
          </p:nvSpPr>
          <p:spPr>
            <a:xfrm>
              <a:off x="5506275" y="3112400"/>
              <a:ext cx="25" cy="84325"/>
            </a:xfrm>
            <a:custGeom>
              <a:avLst/>
              <a:gdLst/>
              <a:ahLst/>
              <a:cxnLst/>
              <a:rect l="l" t="t" r="r" b="b"/>
              <a:pathLst>
                <a:path w="1" h="3373" fill="none" extrusionOk="0">
                  <a:moveTo>
                    <a:pt x="0" y="0"/>
                  </a:moveTo>
                  <a:lnTo>
                    <a:pt x="0" y="3372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278;p40">
              <a:extLst>
                <a:ext uri="{FF2B5EF4-FFF2-40B4-BE49-F238E27FC236}">
                  <a16:creationId xmlns:a16="http://schemas.microsoft.com/office/drawing/2014/main" id="{BF9482BB-9AB8-11FC-D8F7-CE65AEF23DE9}"/>
                </a:ext>
              </a:extLst>
            </p:cNvPr>
            <p:cNvSpPr/>
            <p:nvPr/>
          </p:nvSpPr>
          <p:spPr>
            <a:xfrm>
              <a:off x="4701025" y="3422950"/>
              <a:ext cx="18500" cy="65475"/>
            </a:xfrm>
            <a:custGeom>
              <a:avLst/>
              <a:gdLst/>
              <a:ahLst/>
              <a:cxnLst/>
              <a:rect l="l" t="t" r="r" b="b"/>
              <a:pathLst>
                <a:path w="740" h="2619" fill="none" extrusionOk="0">
                  <a:moveTo>
                    <a:pt x="740" y="1"/>
                  </a:moveTo>
                  <a:lnTo>
                    <a:pt x="0" y="261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279;p40">
              <a:extLst>
                <a:ext uri="{FF2B5EF4-FFF2-40B4-BE49-F238E27FC236}">
                  <a16:creationId xmlns:a16="http://schemas.microsoft.com/office/drawing/2014/main" id="{869094B7-790B-BBF3-D8A9-8DFAA142D825}"/>
                </a:ext>
              </a:extLst>
            </p:cNvPr>
            <p:cNvSpPr/>
            <p:nvPr/>
          </p:nvSpPr>
          <p:spPr>
            <a:xfrm>
              <a:off x="4823025" y="3343475"/>
              <a:ext cx="11475" cy="106500"/>
            </a:xfrm>
            <a:custGeom>
              <a:avLst/>
              <a:gdLst/>
              <a:ahLst/>
              <a:cxnLst/>
              <a:rect l="l" t="t" r="r" b="b"/>
              <a:pathLst>
                <a:path w="459" h="4260" fill="none" extrusionOk="0">
                  <a:moveTo>
                    <a:pt x="459" y="0"/>
                  </a:moveTo>
                  <a:lnTo>
                    <a:pt x="0" y="426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280;p40">
              <a:extLst>
                <a:ext uri="{FF2B5EF4-FFF2-40B4-BE49-F238E27FC236}">
                  <a16:creationId xmlns:a16="http://schemas.microsoft.com/office/drawing/2014/main" id="{E3E6C7B4-0F10-658C-0629-A941818FF2F5}"/>
                </a:ext>
              </a:extLst>
            </p:cNvPr>
            <p:cNvSpPr/>
            <p:nvPr/>
          </p:nvSpPr>
          <p:spPr>
            <a:xfrm>
              <a:off x="4922475" y="3297625"/>
              <a:ext cx="25" cy="88750"/>
            </a:xfrm>
            <a:custGeom>
              <a:avLst/>
              <a:gdLst/>
              <a:ahLst/>
              <a:cxnLst/>
              <a:rect l="l" t="t" r="r" b="b"/>
              <a:pathLst>
                <a:path w="1" h="3550" fill="none" extrusionOk="0">
                  <a:moveTo>
                    <a:pt x="1" y="1"/>
                  </a:moveTo>
                  <a:lnTo>
                    <a:pt x="1" y="355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281;p40">
              <a:extLst>
                <a:ext uri="{FF2B5EF4-FFF2-40B4-BE49-F238E27FC236}">
                  <a16:creationId xmlns:a16="http://schemas.microsoft.com/office/drawing/2014/main" id="{98D6C13C-9861-3911-8C6F-BF424D723231}"/>
                </a:ext>
              </a:extLst>
            </p:cNvPr>
            <p:cNvSpPr/>
            <p:nvPr/>
          </p:nvSpPr>
          <p:spPr>
            <a:xfrm>
              <a:off x="5019350" y="3227375"/>
              <a:ext cx="25" cy="90250"/>
            </a:xfrm>
            <a:custGeom>
              <a:avLst/>
              <a:gdLst/>
              <a:ahLst/>
              <a:cxnLst/>
              <a:rect l="l" t="t" r="r" b="b"/>
              <a:pathLst>
                <a:path w="1" h="3610" fill="none" extrusionOk="0">
                  <a:moveTo>
                    <a:pt x="0" y="1"/>
                  </a:moveTo>
                  <a:lnTo>
                    <a:pt x="0" y="360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282;p40">
              <a:extLst>
                <a:ext uri="{FF2B5EF4-FFF2-40B4-BE49-F238E27FC236}">
                  <a16:creationId xmlns:a16="http://schemas.microsoft.com/office/drawing/2014/main" id="{AC11FDE6-DF20-208B-0A6F-8086B8E1FC27}"/>
                </a:ext>
              </a:extLst>
            </p:cNvPr>
            <p:cNvSpPr/>
            <p:nvPr/>
          </p:nvSpPr>
          <p:spPr>
            <a:xfrm>
              <a:off x="5153175" y="3227375"/>
              <a:ext cx="25" cy="76200"/>
            </a:xfrm>
            <a:custGeom>
              <a:avLst/>
              <a:gdLst/>
              <a:ahLst/>
              <a:cxnLst/>
              <a:rect l="l" t="t" r="r" b="b"/>
              <a:pathLst>
                <a:path w="1" h="3048" fill="none" extrusionOk="0">
                  <a:moveTo>
                    <a:pt x="1" y="1"/>
                  </a:moveTo>
                  <a:lnTo>
                    <a:pt x="1" y="3047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283;p40">
              <a:extLst>
                <a:ext uri="{FF2B5EF4-FFF2-40B4-BE49-F238E27FC236}">
                  <a16:creationId xmlns:a16="http://schemas.microsoft.com/office/drawing/2014/main" id="{32418213-5BEE-A62F-F14F-D9B7F30715B2}"/>
                </a:ext>
              </a:extLst>
            </p:cNvPr>
            <p:cNvSpPr/>
            <p:nvPr/>
          </p:nvSpPr>
          <p:spPr>
            <a:xfrm>
              <a:off x="5268525" y="3317600"/>
              <a:ext cx="25" cy="64350"/>
            </a:xfrm>
            <a:custGeom>
              <a:avLst/>
              <a:gdLst/>
              <a:ahLst/>
              <a:cxnLst/>
              <a:rect l="l" t="t" r="r" b="b"/>
              <a:pathLst>
                <a:path w="1" h="2574" fill="none" extrusionOk="0">
                  <a:moveTo>
                    <a:pt x="1" y="0"/>
                  </a:moveTo>
                  <a:lnTo>
                    <a:pt x="1" y="2573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284;p40">
              <a:extLst>
                <a:ext uri="{FF2B5EF4-FFF2-40B4-BE49-F238E27FC236}">
                  <a16:creationId xmlns:a16="http://schemas.microsoft.com/office/drawing/2014/main" id="{3A91E441-19C0-6E9D-E31D-7D353642B5BE}"/>
                </a:ext>
              </a:extLst>
            </p:cNvPr>
            <p:cNvSpPr/>
            <p:nvPr/>
          </p:nvSpPr>
          <p:spPr>
            <a:xfrm>
              <a:off x="5358000" y="3349750"/>
              <a:ext cx="10375" cy="86175"/>
            </a:xfrm>
            <a:custGeom>
              <a:avLst/>
              <a:gdLst/>
              <a:ahLst/>
              <a:cxnLst/>
              <a:rect l="l" t="t" r="r" b="b"/>
              <a:pathLst>
                <a:path w="415" h="3447" fill="none" extrusionOk="0">
                  <a:moveTo>
                    <a:pt x="1" y="1"/>
                  </a:moveTo>
                  <a:lnTo>
                    <a:pt x="415" y="3447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285;p40">
              <a:extLst>
                <a:ext uri="{FF2B5EF4-FFF2-40B4-BE49-F238E27FC236}">
                  <a16:creationId xmlns:a16="http://schemas.microsoft.com/office/drawing/2014/main" id="{D86BD164-504D-08F3-0C35-9EFCA52345B7}"/>
                </a:ext>
              </a:extLst>
            </p:cNvPr>
            <p:cNvSpPr/>
            <p:nvPr/>
          </p:nvSpPr>
          <p:spPr>
            <a:xfrm>
              <a:off x="5500350" y="3435900"/>
              <a:ext cx="25" cy="84325"/>
            </a:xfrm>
            <a:custGeom>
              <a:avLst/>
              <a:gdLst/>
              <a:ahLst/>
              <a:cxnLst/>
              <a:rect l="l" t="t" r="r" b="b"/>
              <a:pathLst>
                <a:path w="1" h="3373" fill="none" extrusionOk="0">
                  <a:moveTo>
                    <a:pt x="1" y="1"/>
                  </a:moveTo>
                  <a:lnTo>
                    <a:pt x="1" y="3372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" name="Google Shape;1286;p40">
            <a:extLst>
              <a:ext uri="{FF2B5EF4-FFF2-40B4-BE49-F238E27FC236}">
                <a16:creationId xmlns:a16="http://schemas.microsoft.com/office/drawing/2014/main" id="{0CFE3C95-4A33-34AB-E24C-C526C5A40864}"/>
              </a:ext>
            </a:extLst>
          </p:cNvPr>
          <p:cNvSpPr/>
          <p:nvPr/>
        </p:nvSpPr>
        <p:spPr>
          <a:xfrm flipH="1">
            <a:off x="6084955" y="4565878"/>
            <a:ext cx="835589" cy="133697"/>
          </a:xfrm>
          <a:custGeom>
            <a:avLst/>
            <a:gdLst/>
            <a:ahLst/>
            <a:cxnLst/>
            <a:rect l="l" t="t" r="r" b="b"/>
            <a:pathLst>
              <a:path w="78885" h="3703" extrusionOk="0">
                <a:moveTo>
                  <a:pt x="37948" y="0"/>
                </a:moveTo>
                <a:cubicBezTo>
                  <a:pt x="26048" y="0"/>
                  <a:pt x="12801" y="918"/>
                  <a:pt x="0" y="3703"/>
                </a:cubicBezTo>
                <a:lnTo>
                  <a:pt x="78884" y="3422"/>
                </a:lnTo>
                <a:cubicBezTo>
                  <a:pt x="78884" y="3422"/>
                  <a:pt x="60929" y="0"/>
                  <a:pt x="37948" y="0"/>
                </a:cubicBezTo>
                <a:close/>
              </a:path>
            </a:pathLst>
          </a:custGeom>
          <a:solidFill>
            <a:srgbClr val="9AD6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5" name="Picture 44" descr="A building with solar panels&#10;&#10;Description automatically generated">
            <a:extLst>
              <a:ext uri="{FF2B5EF4-FFF2-40B4-BE49-F238E27FC236}">
                <a16:creationId xmlns:a16="http://schemas.microsoft.com/office/drawing/2014/main" id="{5E1B1B3A-FFC7-7CF6-0DFD-CE2B3090B95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85215" y="2787528"/>
            <a:ext cx="2252482" cy="225248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9" name="Google Shape;1199;p40"/>
          <p:cNvGrpSpPr/>
          <p:nvPr/>
        </p:nvGrpSpPr>
        <p:grpSpPr>
          <a:xfrm>
            <a:off x="203519" y="3368183"/>
            <a:ext cx="871187" cy="1363769"/>
            <a:chOff x="3113425" y="3347900"/>
            <a:chExt cx="511350" cy="800475"/>
          </a:xfrm>
        </p:grpSpPr>
        <p:sp>
          <p:nvSpPr>
            <p:cNvPr id="1200" name="Google Shape;1200;p40"/>
            <p:cNvSpPr/>
            <p:nvPr/>
          </p:nvSpPr>
          <p:spPr>
            <a:xfrm>
              <a:off x="3113425" y="3347900"/>
              <a:ext cx="511350" cy="279175"/>
            </a:xfrm>
            <a:custGeom>
              <a:avLst/>
              <a:gdLst/>
              <a:ahLst/>
              <a:cxnLst/>
              <a:rect l="l" t="t" r="r" b="b"/>
              <a:pathLst>
                <a:path w="20454" h="11167" extrusionOk="0">
                  <a:moveTo>
                    <a:pt x="13512" y="0"/>
                  </a:moveTo>
                  <a:cubicBezTo>
                    <a:pt x="10961" y="0"/>
                    <a:pt x="9895" y="2456"/>
                    <a:pt x="9895" y="2456"/>
                  </a:cubicBezTo>
                  <a:cubicBezTo>
                    <a:pt x="9895" y="2456"/>
                    <a:pt x="9169" y="147"/>
                    <a:pt x="7010" y="147"/>
                  </a:cubicBezTo>
                  <a:cubicBezTo>
                    <a:pt x="6277" y="147"/>
                    <a:pt x="5380" y="413"/>
                    <a:pt x="4290" y="1125"/>
                  </a:cubicBezTo>
                  <a:cubicBezTo>
                    <a:pt x="1" y="3920"/>
                    <a:pt x="4083" y="8238"/>
                    <a:pt x="6434" y="8637"/>
                  </a:cubicBezTo>
                  <a:cubicBezTo>
                    <a:pt x="9140" y="9111"/>
                    <a:pt x="10264" y="11166"/>
                    <a:pt x="10264" y="11166"/>
                  </a:cubicBezTo>
                  <a:cubicBezTo>
                    <a:pt x="10264" y="11166"/>
                    <a:pt x="11876" y="8830"/>
                    <a:pt x="14331" y="8578"/>
                  </a:cubicBezTo>
                  <a:cubicBezTo>
                    <a:pt x="16801" y="8312"/>
                    <a:pt x="20454" y="3018"/>
                    <a:pt x="16062" y="711"/>
                  </a:cubicBezTo>
                  <a:cubicBezTo>
                    <a:pt x="15085" y="199"/>
                    <a:pt x="14238" y="0"/>
                    <a:pt x="13512" y="0"/>
                  </a:cubicBezTo>
                  <a:close/>
                </a:path>
              </a:pathLst>
            </a:custGeom>
            <a:solidFill>
              <a:srgbClr val="F49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0"/>
            <p:cNvSpPr/>
            <p:nvPr/>
          </p:nvSpPr>
          <p:spPr>
            <a:xfrm>
              <a:off x="3139325" y="3577275"/>
              <a:ext cx="455875" cy="279025"/>
            </a:xfrm>
            <a:custGeom>
              <a:avLst/>
              <a:gdLst/>
              <a:ahLst/>
              <a:cxnLst/>
              <a:rect l="l" t="t" r="r" b="b"/>
              <a:pathLst>
                <a:path w="18235" h="11161" extrusionOk="0">
                  <a:moveTo>
                    <a:pt x="5549" y="0"/>
                  </a:moveTo>
                  <a:cubicBezTo>
                    <a:pt x="4334" y="0"/>
                    <a:pt x="3206" y="521"/>
                    <a:pt x="2351" y="1755"/>
                  </a:cubicBezTo>
                  <a:cubicBezTo>
                    <a:pt x="0" y="5348"/>
                    <a:pt x="3120" y="8469"/>
                    <a:pt x="5398" y="8617"/>
                  </a:cubicBezTo>
                  <a:cubicBezTo>
                    <a:pt x="8385" y="8824"/>
                    <a:pt x="8903" y="11160"/>
                    <a:pt x="8903" y="11160"/>
                  </a:cubicBezTo>
                  <a:cubicBezTo>
                    <a:pt x="9036" y="9386"/>
                    <a:pt x="12497" y="8040"/>
                    <a:pt x="13665" y="7818"/>
                  </a:cubicBezTo>
                  <a:cubicBezTo>
                    <a:pt x="14833" y="7611"/>
                    <a:pt x="18235" y="3382"/>
                    <a:pt x="14730" y="1311"/>
                  </a:cubicBezTo>
                  <a:cubicBezTo>
                    <a:pt x="13572" y="627"/>
                    <a:pt x="12580" y="398"/>
                    <a:pt x="11769" y="398"/>
                  </a:cubicBezTo>
                  <a:cubicBezTo>
                    <a:pt x="10124" y="398"/>
                    <a:pt x="9228" y="1341"/>
                    <a:pt x="9228" y="1341"/>
                  </a:cubicBezTo>
                  <a:cubicBezTo>
                    <a:pt x="8037" y="510"/>
                    <a:pt x="6750" y="0"/>
                    <a:pt x="5549" y="0"/>
                  </a:cubicBezTo>
                  <a:close/>
                </a:path>
              </a:pathLst>
            </a:custGeom>
            <a:solidFill>
              <a:srgbClr val="F49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0"/>
            <p:cNvSpPr/>
            <p:nvPr/>
          </p:nvSpPr>
          <p:spPr>
            <a:xfrm>
              <a:off x="3118250" y="3802425"/>
              <a:ext cx="475100" cy="262775"/>
            </a:xfrm>
            <a:custGeom>
              <a:avLst/>
              <a:gdLst/>
              <a:ahLst/>
              <a:cxnLst/>
              <a:rect l="l" t="t" r="r" b="b"/>
              <a:pathLst>
                <a:path w="19004" h="10511" extrusionOk="0">
                  <a:moveTo>
                    <a:pt x="4890" y="1"/>
                  </a:moveTo>
                  <a:cubicBezTo>
                    <a:pt x="3768" y="1"/>
                    <a:pt x="2712" y="502"/>
                    <a:pt x="2041" y="1799"/>
                  </a:cubicBezTo>
                  <a:cubicBezTo>
                    <a:pt x="0" y="5748"/>
                    <a:pt x="3402" y="8528"/>
                    <a:pt x="5783" y="8617"/>
                  </a:cubicBezTo>
                  <a:cubicBezTo>
                    <a:pt x="8164" y="8721"/>
                    <a:pt x="9702" y="10510"/>
                    <a:pt x="9702" y="10510"/>
                  </a:cubicBezTo>
                  <a:cubicBezTo>
                    <a:pt x="9716" y="9889"/>
                    <a:pt x="11964" y="8676"/>
                    <a:pt x="14508" y="7966"/>
                  </a:cubicBezTo>
                  <a:cubicBezTo>
                    <a:pt x="17052" y="7242"/>
                    <a:pt x="19004" y="1711"/>
                    <a:pt x="14833" y="794"/>
                  </a:cubicBezTo>
                  <a:cubicBezTo>
                    <a:pt x="14397" y="699"/>
                    <a:pt x="13998" y="657"/>
                    <a:pt x="13632" y="657"/>
                  </a:cubicBezTo>
                  <a:cubicBezTo>
                    <a:pt x="10519" y="657"/>
                    <a:pt x="9879" y="3737"/>
                    <a:pt x="9879" y="3737"/>
                  </a:cubicBezTo>
                  <a:cubicBezTo>
                    <a:pt x="9750" y="2089"/>
                    <a:pt x="7182" y="1"/>
                    <a:pt x="4890" y="1"/>
                  </a:cubicBezTo>
                  <a:close/>
                </a:path>
              </a:pathLst>
            </a:custGeom>
            <a:solidFill>
              <a:srgbClr val="F49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0"/>
            <p:cNvSpPr/>
            <p:nvPr/>
          </p:nvSpPr>
          <p:spPr>
            <a:xfrm>
              <a:off x="3341925" y="3496525"/>
              <a:ext cx="46225" cy="651850"/>
            </a:xfrm>
            <a:custGeom>
              <a:avLst/>
              <a:gdLst/>
              <a:ahLst/>
              <a:cxnLst/>
              <a:rect l="l" t="t" r="r" b="b"/>
              <a:pathLst>
                <a:path w="1849" h="26074" extrusionOk="0">
                  <a:moveTo>
                    <a:pt x="932" y="1"/>
                  </a:moveTo>
                  <a:lnTo>
                    <a:pt x="0" y="26074"/>
                  </a:lnTo>
                  <a:lnTo>
                    <a:pt x="1849" y="26074"/>
                  </a:lnTo>
                  <a:lnTo>
                    <a:pt x="1376" y="1"/>
                  </a:lnTo>
                  <a:close/>
                </a:path>
              </a:pathLst>
            </a:custGeom>
            <a:solidFill>
              <a:srgbClr val="22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40"/>
            <p:cNvSpPr/>
            <p:nvPr/>
          </p:nvSpPr>
          <p:spPr>
            <a:xfrm>
              <a:off x="3220650" y="3406325"/>
              <a:ext cx="279900" cy="115750"/>
            </a:xfrm>
            <a:custGeom>
              <a:avLst/>
              <a:gdLst/>
              <a:ahLst/>
              <a:cxnLst/>
              <a:rect l="l" t="t" r="r" b="b"/>
              <a:pathLst>
                <a:path w="11196" h="4630" fill="none" extrusionOk="0">
                  <a:moveTo>
                    <a:pt x="1" y="917"/>
                  </a:moveTo>
                  <a:lnTo>
                    <a:pt x="6020" y="4629"/>
                  </a:lnTo>
                  <a:lnTo>
                    <a:pt x="11196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40"/>
            <p:cNvSpPr/>
            <p:nvPr/>
          </p:nvSpPr>
          <p:spPr>
            <a:xfrm>
              <a:off x="3220650" y="3398925"/>
              <a:ext cx="46250" cy="73975"/>
            </a:xfrm>
            <a:custGeom>
              <a:avLst/>
              <a:gdLst/>
              <a:ahLst/>
              <a:cxnLst/>
              <a:rect l="l" t="t" r="r" b="b"/>
              <a:pathLst>
                <a:path w="1850" h="2959" fill="none" extrusionOk="0">
                  <a:moveTo>
                    <a:pt x="1687" y="1"/>
                  </a:moveTo>
                  <a:lnTo>
                    <a:pt x="1849" y="2352"/>
                  </a:lnTo>
                  <a:lnTo>
                    <a:pt x="1" y="2958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0"/>
            <p:cNvSpPr/>
            <p:nvPr/>
          </p:nvSpPr>
          <p:spPr>
            <a:xfrm>
              <a:off x="3302350" y="3409275"/>
              <a:ext cx="4100" cy="70275"/>
            </a:xfrm>
            <a:custGeom>
              <a:avLst/>
              <a:gdLst/>
              <a:ahLst/>
              <a:cxnLst/>
              <a:rect l="l" t="t" r="r" b="b"/>
              <a:pathLst>
                <a:path w="164" h="2811" fill="none" extrusionOk="0">
                  <a:moveTo>
                    <a:pt x="164" y="1"/>
                  </a:moveTo>
                  <a:lnTo>
                    <a:pt x="1" y="281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0"/>
            <p:cNvSpPr/>
            <p:nvPr/>
          </p:nvSpPr>
          <p:spPr>
            <a:xfrm>
              <a:off x="3274250" y="3459575"/>
              <a:ext cx="59550" cy="54000"/>
            </a:xfrm>
            <a:custGeom>
              <a:avLst/>
              <a:gdLst/>
              <a:ahLst/>
              <a:cxnLst/>
              <a:rect l="l" t="t" r="r" b="b"/>
              <a:pathLst>
                <a:path w="2382" h="2160" fill="none" extrusionOk="0">
                  <a:moveTo>
                    <a:pt x="1" y="2159"/>
                  </a:moveTo>
                  <a:lnTo>
                    <a:pt x="2382" y="1582"/>
                  </a:lnTo>
                  <a:lnTo>
                    <a:pt x="2278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0"/>
            <p:cNvSpPr/>
            <p:nvPr/>
          </p:nvSpPr>
          <p:spPr>
            <a:xfrm>
              <a:off x="3406250" y="3444400"/>
              <a:ext cx="25" cy="46250"/>
            </a:xfrm>
            <a:custGeom>
              <a:avLst/>
              <a:gdLst/>
              <a:ahLst/>
              <a:cxnLst/>
              <a:rect l="l" t="t" r="r" b="b"/>
              <a:pathLst>
                <a:path w="1" h="1850" fill="none" extrusionOk="0">
                  <a:moveTo>
                    <a:pt x="1" y="1"/>
                  </a:moveTo>
                  <a:lnTo>
                    <a:pt x="1" y="184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0"/>
            <p:cNvSpPr/>
            <p:nvPr/>
          </p:nvSpPr>
          <p:spPr>
            <a:xfrm>
              <a:off x="3442850" y="3391175"/>
              <a:ext cx="57700" cy="81725"/>
            </a:xfrm>
            <a:custGeom>
              <a:avLst/>
              <a:gdLst/>
              <a:ahLst/>
              <a:cxnLst/>
              <a:rect l="l" t="t" r="r" b="b"/>
              <a:pathLst>
                <a:path w="2308" h="3269" fill="none" extrusionOk="0">
                  <a:moveTo>
                    <a:pt x="1" y="0"/>
                  </a:moveTo>
                  <a:lnTo>
                    <a:pt x="1" y="2677"/>
                  </a:lnTo>
                  <a:lnTo>
                    <a:pt x="2308" y="3268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0"/>
            <p:cNvSpPr/>
            <p:nvPr/>
          </p:nvSpPr>
          <p:spPr>
            <a:xfrm>
              <a:off x="3471700" y="3398925"/>
              <a:ext cx="35875" cy="33300"/>
            </a:xfrm>
            <a:custGeom>
              <a:avLst/>
              <a:gdLst/>
              <a:ahLst/>
              <a:cxnLst/>
              <a:rect l="l" t="t" r="r" b="b"/>
              <a:pathLst>
                <a:path w="1435" h="1332" fill="none" extrusionOk="0">
                  <a:moveTo>
                    <a:pt x="0" y="1"/>
                  </a:moveTo>
                  <a:lnTo>
                    <a:pt x="0" y="1332"/>
                  </a:lnTo>
                  <a:lnTo>
                    <a:pt x="1435" y="1332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0"/>
            <p:cNvSpPr/>
            <p:nvPr/>
          </p:nvSpPr>
          <p:spPr>
            <a:xfrm>
              <a:off x="3388125" y="3510225"/>
              <a:ext cx="54750" cy="25"/>
            </a:xfrm>
            <a:custGeom>
              <a:avLst/>
              <a:gdLst/>
              <a:ahLst/>
              <a:cxnLst/>
              <a:rect l="l" t="t" r="r" b="b"/>
              <a:pathLst>
                <a:path w="2190" h="1" fill="none" extrusionOk="0">
                  <a:moveTo>
                    <a:pt x="1" y="0"/>
                  </a:moveTo>
                  <a:lnTo>
                    <a:pt x="2190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0"/>
            <p:cNvSpPr/>
            <p:nvPr/>
          </p:nvSpPr>
          <p:spPr>
            <a:xfrm>
              <a:off x="3208825" y="3643325"/>
              <a:ext cx="280275" cy="103175"/>
            </a:xfrm>
            <a:custGeom>
              <a:avLst/>
              <a:gdLst/>
              <a:ahLst/>
              <a:cxnLst/>
              <a:rect l="l" t="t" r="r" b="b"/>
              <a:pathLst>
                <a:path w="11211" h="4127" fill="none" extrusionOk="0">
                  <a:moveTo>
                    <a:pt x="0" y="459"/>
                  </a:moveTo>
                  <a:lnTo>
                    <a:pt x="6655" y="4126"/>
                  </a:lnTo>
                  <a:lnTo>
                    <a:pt x="11210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0"/>
            <p:cNvSpPr/>
            <p:nvPr/>
          </p:nvSpPr>
          <p:spPr>
            <a:xfrm>
              <a:off x="3213625" y="3631475"/>
              <a:ext cx="45125" cy="58450"/>
            </a:xfrm>
            <a:custGeom>
              <a:avLst/>
              <a:gdLst/>
              <a:ahLst/>
              <a:cxnLst/>
              <a:rect l="l" t="t" r="r" b="b"/>
              <a:pathLst>
                <a:path w="1805" h="2338" fill="none" extrusionOk="0">
                  <a:moveTo>
                    <a:pt x="1" y="2337"/>
                  </a:moveTo>
                  <a:lnTo>
                    <a:pt x="1805" y="2027"/>
                  </a:lnTo>
                  <a:lnTo>
                    <a:pt x="1805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0"/>
            <p:cNvSpPr/>
            <p:nvPr/>
          </p:nvSpPr>
          <p:spPr>
            <a:xfrm>
              <a:off x="3298675" y="3649975"/>
              <a:ext cx="25" cy="54375"/>
            </a:xfrm>
            <a:custGeom>
              <a:avLst/>
              <a:gdLst/>
              <a:ahLst/>
              <a:cxnLst/>
              <a:rect l="l" t="t" r="r" b="b"/>
              <a:pathLst>
                <a:path w="1" h="2175" fill="none" extrusionOk="0">
                  <a:moveTo>
                    <a:pt x="0" y="0"/>
                  </a:moveTo>
                  <a:lnTo>
                    <a:pt x="0" y="2174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40"/>
            <p:cNvSpPr/>
            <p:nvPr/>
          </p:nvSpPr>
          <p:spPr>
            <a:xfrm>
              <a:off x="3274250" y="3660700"/>
              <a:ext cx="55500" cy="79125"/>
            </a:xfrm>
            <a:custGeom>
              <a:avLst/>
              <a:gdLst/>
              <a:ahLst/>
              <a:cxnLst/>
              <a:rect l="l" t="t" r="r" b="b"/>
              <a:pathLst>
                <a:path w="2220" h="3165" fill="none" extrusionOk="0">
                  <a:moveTo>
                    <a:pt x="1" y="3165"/>
                  </a:moveTo>
                  <a:lnTo>
                    <a:pt x="2219" y="2425"/>
                  </a:lnTo>
                  <a:lnTo>
                    <a:pt x="2219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40"/>
            <p:cNvSpPr/>
            <p:nvPr/>
          </p:nvSpPr>
          <p:spPr>
            <a:xfrm>
              <a:off x="3310125" y="3737950"/>
              <a:ext cx="42900" cy="25550"/>
            </a:xfrm>
            <a:custGeom>
              <a:avLst/>
              <a:gdLst/>
              <a:ahLst/>
              <a:cxnLst/>
              <a:rect l="l" t="t" r="r" b="b"/>
              <a:pathLst>
                <a:path w="1716" h="1022" fill="none" extrusionOk="0">
                  <a:moveTo>
                    <a:pt x="0" y="1021"/>
                  </a:moveTo>
                  <a:lnTo>
                    <a:pt x="1716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0"/>
            <p:cNvSpPr/>
            <p:nvPr/>
          </p:nvSpPr>
          <p:spPr>
            <a:xfrm>
              <a:off x="3395900" y="3672150"/>
              <a:ext cx="79150" cy="54000"/>
            </a:xfrm>
            <a:custGeom>
              <a:avLst/>
              <a:gdLst/>
              <a:ahLst/>
              <a:cxnLst/>
              <a:rect l="l" t="t" r="r" b="b"/>
              <a:pathLst>
                <a:path w="3166" h="2160" fill="none" extrusionOk="0">
                  <a:moveTo>
                    <a:pt x="1" y="1"/>
                  </a:moveTo>
                  <a:lnTo>
                    <a:pt x="134" y="1967"/>
                  </a:lnTo>
                  <a:lnTo>
                    <a:pt x="3165" y="216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0"/>
            <p:cNvSpPr/>
            <p:nvPr/>
          </p:nvSpPr>
          <p:spPr>
            <a:xfrm>
              <a:off x="3442850" y="3637775"/>
              <a:ext cx="56225" cy="44375"/>
            </a:xfrm>
            <a:custGeom>
              <a:avLst/>
              <a:gdLst/>
              <a:ahLst/>
              <a:cxnLst/>
              <a:rect l="l" t="t" r="r" b="b"/>
              <a:pathLst>
                <a:path w="2249" h="1775" fill="none" extrusionOk="0">
                  <a:moveTo>
                    <a:pt x="1" y="0"/>
                  </a:moveTo>
                  <a:lnTo>
                    <a:pt x="1" y="1775"/>
                  </a:lnTo>
                  <a:lnTo>
                    <a:pt x="2249" y="1568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40"/>
            <p:cNvSpPr/>
            <p:nvPr/>
          </p:nvSpPr>
          <p:spPr>
            <a:xfrm>
              <a:off x="3198100" y="3858850"/>
              <a:ext cx="302825" cy="132775"/>
            </a:xfrm>
            <a:custGeom>
              <a:avLst/>
              <a:gdLst/>
              <a:ahLst/>
              <a:cxnLst/>
              <a:rect l="l" t="t" r="r" b="b"/>
              <a:pathLst>
                <a:path w="12113" h="5311" fill="none" extrusionOk="0">
                  <a:moveTo>
                    <a:pt x="0" y="1317"/>
                  </a:moveTo>
                  <a:lnTo>
                    <a:pt x="2751" y="2293"/>
                  </a:lnTo>
                  <a:lnTo>
                    <a:pt x="6685" y="5310"/>
                  </a:lnTo>
                  <a:lnTo>
                    <a:pt x="12113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40"/>
            <p:cNvSpPr/>
            <p:nvPr/>
          </p:nvSpPr>
          <p:spPr>
            <a:xfrm>
              <a:off x="3258725" y="3855175"/>
              <a:ext cx="8175" cy="61025"/>
            </a:xfrm>
            <a:custGeom>
              <a:avLst/>
              <a:gdLst/>
              <a:ahLst/>
              <a:cxnLst/>
              <a:rect l="l" t="t" r="r" b="b"/>
              <a:pathLst>
                <a:path w="327" h="2441" fill="none" extrusionOk="0">
                  <a:moveTo>
                    <a:pt x="1" y="0"/>
                  </a:moveTo>
                  <a:lnTo>
                    <a:pt x="326" y="244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40"/>
            <p:cNvSpPr/>
            <p:nvPr/>
          </p:nvSpPr>
          <p:spPr>
            <a:xfrm>
              <a:off x="3226200" y="3934650"/>
              <a:ext cx="60275" cy="56975"/>
            </a:xfrm>
            <a:custGeom>
              <a:avLst/>
              <a:gdLst/>
              <a:ahLst/>
              <a:cxnLst/>
              <a:rect l="l" t="t" r="r" b="b"/>
              <a:pathLst>
                <a:path w="2411" h="2279" fill="none" extrusionOk="0">
                  <a:moveTo>
                    <a:pt x="0" y="415"/>
                  </a:moveTo>
                  <a:lnTo>
                    <a:pt x="2411" y="1"/>
                  </a:lnTo>
                  <a:lnTo>
                    <a:pt x="1050" y="2278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40"/>
            <p:cNvSpPr/>
            <p:nvPr/>
          </p:nvSpPr>
          <p:spPr>
            <a:xfrm>
              <a:off x="3318250" y="3884375"/>
              <a:ext cx="5200" cy="71000"/>
            </a:xfrm>
            <a:custGeom>
              <a:avLst/>
              <a:gdLst/>
              <a:ahLst/>
              <a:cxnLst/>
              <a:rect l="l" t="t" r="r" b="b"/>
              <a:pathLst>
                <a:path w="208" h="2840" fill="none" extrusionOk="0">
                  <a:moveTo>
                    <a:pt x="208" y="0"/>
                  </a:moveTo>
                  <a:lnTo>
                    <a:pt x="1" y="284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40"/>
            <p:cNvSpPr/>
            <p:nvPr/>
          </p:nvSpPr>
          <p:spPr>
            <a:xfrm>
              <a:off x="3409200" y="3901000"/>
              <a:ext cx="57700" cy="61400"/>
            </a:xfrm>
            <a:custGeom>
              <a:avLst/>
              <a:gdLst/>
              <a:ahLst/>
              <a:cxnLst/>
              <a:rect l="l" t="t" r="r" b="b"/>
              <a:pathLst>
                <a:path w="2308" h="2456" fill="none" extrusionOk="0">
                  <a:moveTo>
                    <a:pt x="1" y="1"/>
                  </a:moveTo>
                  <a:lnTo>
                    <a:pt x="134" y="1761"/>
                  </a:lnTo>
                  <a:lnTo>
                    <a:pt x="2308" y="2456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40"/>
            <p:cNvSpPr/>
            <p:nvPr/>
          </p:nvSpPr>
          <p:spPr>
            <a:xfrm>
              <a:off x="3460975" y="3858850"/>
              <a:ext cx="39950" cy="38475"/>
            </a:xfrm>
            <a:custGeom>
              <a:avLst/>
              <a:gdLst/>
              <a:ahLst/>
              <a:cxnLst/>
              <a:rect l="l" t="t" r="r" b="b"/>
              <a:pathLst>
                <a:path w="1598" h="1539" fill="none" extrusionOk="0">
                  <a:moveTo>
                    <a:pt x="178" y="1"/>
                  </a:moveTo>
                  <a:lnTo>
                    <a:pt x="0" y="1539"/>
                  </a:lnTo>
                  <a:lnTo>
                    <a:pt x="1598" y="1539"/>
                  </a:lnTo>
                </a:path>
              </a:pathLst>
            </a:custGeom>
            <a:noFill/>
            <a:ln w="4425" cap="rnd" cmpd="sng">
              <a:solidFill>
                <a:srgbClr val="5E882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7" name="Google Shape;1287;p40"/>
          <p:cNvGrpSpPr/>
          <p:nvPr/>
        </p:nvGrpSpPr>
        <p:grpSpPr>
          <a:xfrm>
            <a:off x="645471" y="3995453"/>
            <a:ext cx="502825" cy="736500"/>
            <a:chOff x="6108925" y="2841025"/>
            <a:chExt cx="502825" cy="736500"/>
          </a:xfrm>
        </p:grpSpPr>
        <p:sp>
          <p:nvSpPr>
            <p:cNvPr id="1288" name="Google Shape;1288;p40"/>
            <p:cNvSpPr/>
            <p:nvPr/>
          </p:nvSpPr>
          <p:spPr>
            <a:xfrm>
              <a:off x="6108925" y="2841025"/>
              <a:ext cx="502825" cy="736500"/>
            </a:xfrm>
            <a:custGeom>
              <a:avLst/>
              <a:gdLst/>
              <a:ahLst/>
              <a:cxnLst/>
              <a:rect l="l" t="t" r="r" b="b"/>
              <a:pathLst>
                <a:path w="20113" h="29460" extrusionOk="0">
                  <a:moveTo>
                    <a:pt x="20098" y="0"/>
                  </a:moveTo>
                  <a:cubicBezTo>
                    <a:pt x="20098" y="0"/>
                    <a:pt x="15957" y="666"/>
                    <a:pt x="12955" y="3121"/>
                  </a:cubicBezTo>
                  <a:lnTo>
                    <a:pt x="14375" y="5103"/>
                  </a:lnTo>
                  <a:lnTo>
                    <a:pt x="14375" y="5103"/>
                  </a:lnTo>
                  <a:lnTo>
                    <a:pt x="12156" y="4156"/>
                  </a:lnTo>
                  <a:lnTo>
                    <a:pt x="8592" y="9243"/>
                  </a:lnTo>
                  <a:lnTo>
                    <a:pt x="10367" y="11225"/>
                  </a:lnTo>
                  <a:lnTo>
                    <a:pt x="7335" y="11151"/>
                  </a:lnTo>
                  <a:lnTo>
                    <a:pt x="4673" y="15854"/>
                  </a:lnTo>
                  <a:lnTo>
                    <a:pt x="6685" y="17481"/>
                  </a:lnTo>
                  <a:lnTo>
                    <a:pt x="3002" y="16978"/>
                  </a:lnTo>
                  <a:cubicBezTo>
                    <a:pt x="3002" y="16978"/>
                    <a:pt x="0" y="23308"/>
                    <a:pt x="1863" y="29460"/>
                  </a:cubicBezTo>
                  <a:cubicBezTo>
                    <a:pt x="1863" y="29460"/>
                    <a:pt x="13739" y="21651"/>
                    <a:pt x="16815" y="14005"/>
                  </a:cubicBezTo>
                  <a:lnTo>
                    <a:pt x="14700" y="13177"/>
                  </a:lnTo>
                  <a:lnTo>
                    <a:pt x="17835" y="11861"/>
                  </a:lnTo>
                  <a:lnTo>
                    <a:pt x="19640" y="7350"/>
                  </a:lnTo>
                  <a:lnTo>
                    <a:pt x="16800" y="7069"/>
                  </a:lnTo>
                  <a:lnTo>
                    <a:pt x="19373" y="6389"/>
                  </a:lnTo>
                  <a:cubicBezTo>
                    <a:pt x="19373" y="6389"/>
                    <a:pt x="20113" y="2781"/>
                    <a:pt x="20098" y="0"/>
                  </a:cubicBezTo>
                  <a:close/>
                </a:path>
              </a:pathLst>
            </a:custGeom>
            <a:solidFill>
              <a:srgbClr val="88C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40"/>
            <p:cNvSpPr/>
            <p:nvPr/>
          </p:nvSpPr>
          <p:spPr>
            <a:xfrm>
              <a:off x="6183600" y="2901275"/>
              <a:ext cx="380475" cy="616725"/>
            </a:xfrm>
            <a:custGeom>
              <a:avLst/>
              <a:gdLst/>
              <a:ahLst/>
              <a:cxnLst/>
              <a:rect l="l" t="t" r="r" b="b"/>
              <a:pathLst>
                <a:path w="15219" h="24669" fill="none" extrusionOk="0">
                  <a:moveTo>
                    <a:pt x="0" y="24669"/>
                  </a:moveTo>
                  <a:cubicBezTo>
                    <a:pt x="0" y="24669"/>
                    <a:pt x="2189" y="19197"/>
                    <a:pt x="4585" y="16402"/>
                  </a:cubicBezTo>
                  <a:cubicBezTo>
                    <a:pt x="6981" y="13607"/>
                    <a:pt x="11284" y="8445"/>
                    <a:pt x="12586" y="4585"/>
                  </a:cubicBezTo>
                  <a:cubicBezTo>
                    <a:pt x="13887" y="726"/>
                    <a:pt x="15218" y="1"/>
                    <a:pt x="15218" y="1"/>
                  </a:cubicBez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40"/>
            <p:cNvSpPr/>
            <p:nvPr/>
          </p:nvSpPr>
          <p:spPr>
            <a:xfrm>
              <a:off x="6189875" y="3393375"/>
              <a:ext cx="101700" cy="67700"/>
            </a:xfrm>
            <a:custGeom>
              <a:avLst/>
              <a:gdLst/>
              <a:ahLst/>
              <a:cxnLst/>
              <a:rect l="l" t="t" r="r" b="b"/>
              <a:pathLst>
                <a:path w="4068" h="2708" fill="none" extrusionOk="0">
                  <a:moveTo>
                    <a:pt x="4068" y="1154"/>
                  </a:moveTo>
                  <a:lnTo>
                    <a:pt x="755" y="2707"/>
                  </a:lnTo>
                  <a:lnTo>
                    <a:pt x="1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40"/>
            <p:cNvSpPr/>
            <p:nvPr/>
          </p:nvSpPr>
          <p:spPr>
            <a:xfrm>
              <a:off x="6234625" y="3310200"/>
              <a:ext cx="156400" cy="63625"/>
            </a:xfrm>
            <a:custGeom>
              <a:avLst/>
              <a:gdLst/>
              <a:ahLst/>
              <a:cxnLst/>
              <a:rect l="l" t="t" r="r" b="b"/>
              <a:pathLst>
                <a:path w="6256" h="2545" fill="none" extrusionOk="0">
                  <a:moveTo>
                    <a:pt x="6256" y="562"/>
                  </a:moveTo>
                  <a:lnTo>
                    <a:pt x="799" y="2544"/>
                  </a:lnTo>
                  <a:lnTo>
                    <a:pt x="0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40"/>
            <p:cNvSpPr/>
            <p:nvPr/>
          </p:nvSpPr>
          <p:spPr>
            <a:xfrm>
              <a:off x="6318175" y="3190400"/>
              <a:ext cx="129800" cy="76575"/>
            </a:xfrm>
            <a:custGeom>
              <a:avLst/>
              <a:gdLst/>
              <a:ahLst/>
              <a:cxnLst/>
              <a:rect l="l" t="t" r="r" b="b"/>
              <a:pathLst>
                <a:path w="5192" h="3063" fill="none" extrusionOk="0">
                  <a:moveTo>
                    <a:pt x="5191" y="1376"/>
                  </a:moveTo>
                  <a:lnTo>
                    <a:pt x="577" y="3062"/>
                  </a:lnTo>
                  <a:lnTo>
                    <a:pt x="1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40"/>
            <p:cNvSpPr/>
            <p:nvPr/>
          </p:nvSpPr>
          <p:spPr>
            <a:xfrm>
              <a:off x="6401725" y="3102425"/>
              <a:ext cx="81375" cy="70250"/>
            </a:xfrm>
            <a:custGeom>
              <a:avLst/>
              <a:gdLst/>
              <a:ahLst/>
              <a:cxnLst/>
              <a:rect l="l" t="t" r="r" b="b"/>
              <a:pathLst>
                <a:path w="3255" h="2810" fill="none" extrusionOk="0">
                  <a:moveTo>
                    <a:pt x="3254" y="1272"/>
                  </a:moveTo>
                  <a:lnTo>
                    <a:pt x="297" y="2810"/>
                  </a:lnTo>
                  <a:lnTo>
                    <a:pt x="1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40"/>
            <p:cNvSpPr/>
            <p:nvPr/>
          </p:nvSpPr>
          <p:spPr>
            <a:xfrm>
              <a:off x="6431300" y="3017750"/>
              <a:ext cx="104300" cy="74700"/>
            </a:xfrm>
            <a:custGeom>
              <a:avLst/>
              <a:gdLst/>
              <a:ahLst/>
              <a:cxnLst/>
              <a:rect l="l" t="t" r="r" b="b"/>
              <a:pathLst>
                <a:path w="4172" h="2988" fill="none" extrusionOk="0">
                  <a:moveTo>
                    <a:pt x="4171" y="1642"/>
                  </a:moveTo>
                  <a:lnTo>
                    <a:pt x="1228" y="2988"/>
                  </a:lnTo>
                  <a:lnTo>
                    <a:pt x="1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40"/>
            <p:cNvSpPr/>
            <p:nvPr/>
          </p:nvSpPr>
          <p:spPr>
            <a:xfrm>
              <a:off x="6498975" y="2912375"/>
              <a:ext cx="66200" cy="81000"/>
            </a:xfrm>
            <a:custGeom>
              <a:avLst/>
              <a:gdLst/>
              <a:ahLst/>
              <a:cxnLst/>
              <a:rect l="l" t="t" r="r" b="b"/>
              <a:pathLst>
                <a:path w="2648" h="3240" fill="none" extrusionOk="0">
                  <a:moveTo>
                    <a:pt x="2647" y="2145"/>
                  </a:moveTo>
                  <a:lnTo>
                    <a:pt x="296" y="3239"/>
                  </a:lnTo>
                  <a:lnTo>
                    <a:pt x="0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6" name="Google Shape;1296;p40"/>
          <p:cNvGrpSpPr/>
          <p:nvPr/>
        </p:nvGrpSpPr>
        <p:grpSpPr>
          <a:xfrm>
            <a:off x="688046" y="4464978"/>
            <a:ext cx="499500" cy="291325"/>
            <a:chOff x="6432425" y="3554250"/>
            <a:chExt cx="499500" cy="291325"/>
          </a:xfrm>
        </p:grpSpPr>
        <p:sp>
          <p:nvSpPr>
            <p:cNvPr id="1297" name="Google Shape;1297;p40"/>
            <p:cNvSpPr/>
            <p:nvPr/>
          </p:nvSpPr>
          <p:spPr>
            <a:xfrm>
              <a:off x="6432425" y="3554250"/>
              <a:ext cx="499500" cy="291325"/>
            </a:xfrm>
            <a:custGeom>
              <a:avLst/>
              <a:gdLst/>
              <a:ahLst/>
              <a:cxnLst/>
              <a:rect l="l" t="t" r="r" b="b"/>
              <a:pathLst>
                <a:path w="19980" h="11653" extrusionOk="0">
                  <a:moveTo>
                    <a:pt x="16277" y="0"/>
                  </a:moveTo>
                  <a:cubicBezTo>
                    <a:pt x="15819" y="0"/>
                    <a:pt x="15346" y="34"/>
                    <a:pt x="14878" y="117"/>
                  </a:cubicBezTo>
                  <a:lnTo>
                    <a:pt x="15055" y="1714"/>
                  </a:lnTo>
                  <a:lnTo>
                    <a:pt x="14079" y="443"/>
                  </a:lnTo>
                  <a:lnTo>
                    <a:pt x="10382" y="2217"/>
                  </a:lnTo>
                  <a:lnTo>
                    <a:pt x="10767" y="3933"/>
                  </a:lnTo>
                  <a:lnTo>
                    <a:pt x="9051" y="2912"/>
                  </a:lnTo>
                  <a:lnTo>
                    <a:pt x="6005" y="4761"/>
                  </a:lnTo>
                  <a:lnTo>
                    <a:pt x="6626" y="6329"/>
                  </a:lnTo>
                  <a:lnTo>
                    <a:pt x="4674" y="4850"/>
                  </a:lnTo>
                  <a:cubicBezTo>
                    <a:pt x="4674" y="4850"/>
                    <a:pt x="917" y="7526"/>
                    <a:pt x="0" y="11653"/>
                  </a:cubicBezTo>
                  <a:cubicBezTo>
                    <a:pt x="0" y="11653"/>
                    <a:pt x="9332" y="11002"/>
                    <a:pt x="13576" y="7615"/>
                  </a:cubicBezTo>
                  <a:lnTo>
                    <a:pt x="12630" y="6447"/>
                  </a:lnTo>
                  <a:lnTo>
                    <a:pt x="14848" y="6713"/>
                  </a:lnTo>
                  <a:lnTo>
                    <a:pt x="17348" y="4702"/>
                  </a:lnTo>
                  <a:lnTo>
                    <a:pt x="15795" y="3622"/>
                  </a:lnTo>
                  <a:lnTo>
                    <a:pt x="17495" y="4066"/>
                  </a:lnTo>
                  <a:cubicBezTo>
                    <a:pt x="17495" y="4066"/>
                    <a:pt x="19093" y="2232"/>
                    <a:pt x="19980" y="635"/>
                  </a:cubicBezTo>
                  <a:cubicBezTo>
                    <a:pt x="19980" y="635"/>
                    <a:pt x="18262" y="0"/>
                    <a:pt x="16277" y="0"/>
                  </a:cubicBezTo>
                  <a:close/>
                </a:path>
              </a:pathLst>
            </a:custGeom>
            <a:solidFill>
              <a:srgbClr val="9AD6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40"/>
            <p:cNvSpPr/>
            <p:nvPr/>
          </p:nvSpPr>
          <p:spPr>
            <a:xfrm>
              <a:off x="6467550" y="3588975"/>
              <a:ext cx="417800" cy="231450"/>
            </a:xfrm>
            <a:custGeom>
              <a:avLst/>
              <a:gdLst/>
              <a:ahLst/>
              <a:cxnLst/>
              <a:rect l="l" t="t" r="r" b="b"/>
              <a:pathLst>
                <a:path w="16712" h="9258" fill="none" extrusionOk="0">
                  <a:moveTo>
                    <a:pt x="0" y="9258"/>
                  </a:moveTo>
                  <a:cubicBezTo>
                    <a:pt x="0" y="9258"/>
                    <a:pt x="3032" y="6833"/>
                    <a:pt x="5309" y="5990"/>
                  </a:cubicBezTo>
                  <a:cubicBezTo>
                    <a:pt x="7587" y="5161"/>
                    <a:pt x="11713" y="3594"/>
                    <a:pt x="13724" y="1790"/>
                  </a:cubicBezTo>
                  <a:cubicBezTo>
                    <a:pt x="15721" y="0"/>
                    <a:pt x="16712" y="15"/>
                    <a:pt x="16712" y="15"/>
                  </a:cubicBez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40"/>
            <p:cNvSpPr/>
            <p:nvPr/>
          </p:nvSpPr>
          <p:spPr>
            <a:xfrm>
              <a:off x="6500450" y="3750900"/>
              <a:ext cx="60275" cy="49575"/>
            </a:xfrm>
            <a:custGeom>
              <a:avLst/>
              <a:gdLst/>
              <a:ahLst/>
              <a:cxnLst/>
              <a:rect l="l" t="t" r="r" b="b"/>
              <a:pathLst>
                <a:path w="2411" h="1983" fill="none" extrusionOk="0">
                  <a:moveTo>
                    <a:pt x="2411" y="1982"/>
                  </a:moveTo>
                  <a:lnTo>
                    <a:pt x="0" y="1805"/>
                  </a:lnTo>
                  <a:lnTo>
                    <a:pt x="444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40"/>
            <p:cNvSpPr/>
            <p:nvPr/>
          </p:nvSpPr>
          <p:spPr>
            <a:xfrm>
              <a:off x="6555175" y="3717625"/>
              <a:ext cx="94300" cy="58825"/>
            </a:xfrm>
            <a:custGeom>
              <a:avLst/>
              <a:gdLst/>
              <a:ahLst/>
              <a:cxnLst/>
              <a:rect l="l" t="t" r="r" b="b"/>
              <a:pathLst>
                <a:path w="3772" h="2353" fill="none" extrusionOk="0">
                  <a:moveTo>
                    <a:pt x="3771" y="2352"/>
                  </a:moveTo>
                  <a:lnTo>
                    <a:pt x="0" y="1716"/>
                  </a:lnTo>
                  <a:lnTo>
                    <a:pt x="355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40"/>
            <p:cNvSpPr/>
            <p:nvPr/>
          </p:nvSpPr>
          <p:spPr>
            <a:xfrm>
              <a:off x="6634275" y="3676225"/>
              <a:ext cx="79900" cy="61400"/>
            </a:xfrm>
            <a:custGeom>
              <a:avLst/>
              <a:gdLst/>
              <a:ahLst/>
              <a:cxnLst/>
              <a:rect l="l" t="t" r="r" b="b"/>
              <a:pathLst>
                <a:path w="3196" h="2456" fill="none" extrusionOk="0">
                  <a:moveTo>
                    <a:pt x="3195" y="2455"/>
                  </a:moveTo>
                  <a:lnTo>
                    <a:pt x="1" y="1938"/>
                  </a:lnTo>
                  <a:lnTo>
                    <a:pt x="666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40"/>
            <p:cNvSpPr/>
            <p:nvPr/>
          </p:nvSpPr>
          <p:spPr>
            <a:xfrm>
              <a:off x="6708600" y="3652175"/>
              <a:ext cx="55125" cy="44775"/>
            </a:xfrm>
            <a:custGeom>
              <a:avLst/>
              <a:gdLst/>
              <a:ahLst/>
              <a:cxnLst/>
              <a:rect l="l" t="t" r="r" b="b"/>
              <a:pathLst>
                <a:path w="2205" h="1791" fill="none" extrusionOk="0">
                  <a:moveTo>
                    <a:pt x="2204" y="1790"/>
                  </a:moveTo>
                  <a:lnTo>
                    <a:pt x="1" y="1716"/>
                  </a:lnTo>
                  <a:lnTo>
                    <a:pt x="740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40"/>
            <p:cNvSpPr/>
            <p:nvPr/>
          </p:nvSpPr>
          <p:spPr>
            <a:xfrm>
              <a:off x="6765175" y="3613375"/>
              <a:ext cx="52900" cy="57325"/>
            </a:xfrm>
            <a:custGeom>
              <a:avLst/>
              <a:gdLst/>
              <a:ahLst/>
              <a:cxnLst/>
              <a:rect l="l" t="t" r="r" b="b"/>
              <a:pathLst>
                <a:path w="2116" h="2293" fill="none" extrusionOk="0">
                  <a:moveTo>
                    <a:pt x="2115" y="2292"/>
                  </a:moveTo>
                  <a:lnTo>
                    <a:pt x="0" y="2100"/>
                  </a:lnTo>
                  <a:lnTo>
                    <a:pt x="252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40"/>
            <p:cNvSpPr/>
            <p:nvPr/>
          </p:nvSpPr>
          <p:spPr>
            <a:xfrm>
              <a:off x="6822475" y="3574925"/>
              <a:ext cx="42550" cy="52150"/>
            </a:xfrm>
            <a:custGeom>
              <a:avLst/>
              <a:gdLst/>
              <a:ahLst/>
              <a:cxnLst/>
              <a:rect l="l" t="t" r="r" b="b"/>
              <a:pathLst>
                <a:path w="1702" h="2086" fill="none" extrusionOk="0">
                  <a:moveTo>
                    <a:pt x="1701" y="2085"/>
                  </a:moveTo>
                  <a:lnTo>
                    <a:pt x="0" y="1952"/>
                  </a:lnTo>
                  <a:lnTo>
                    <a:pt x="873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5" name="Google Shape;1305;p40"/>
          <p:cNvGrpSpPr/>
          <p:nvPr/>
        </p:nvGrpSpPr>
        <p:grpSpPr>
          <a:xfrm>
            <a:off x="146125" y="4673425"/>
            <a:ext cx="9067377" cy="85125"/>
            <a:chOff x="0" y="4675850"/>
            <a:chExt cx="9067377" cy="85125"/>
          </a:xfrm>
        </p:grpSpPr>
        <p:sp>
          <p:nvSpPr>
            <p:cNvPr id="1306" name="Google Shape;1306;p40"/>
            <p:cNvSpPr/>
            <p:nvPr/>
          </p:nvSpPr>
          <p:spPr>
            <a:xfrm flipH="1">
              <a:off x="5762748" y="4675850"/>
              <a:ext cx="3304628" cy="84052"/>
            </a:xfrm>
            <a:custGeom>
              <a:avLst/>
              <a:gdLst/>
              <a:ahLst/>
              <a:cxnLst/>
              <a:rect l="l" t="t" r="r" b="b"/>
              <a:pathLst>
                <a:path w="79875" h="2328" extrusionOk="0">
                  <a:moveTo>
                    <a:pt x="2331" y="1"/>
                  </a:moveTo>
                  <a:cubicBezTo>
                    <a:pt x="1885" y="1"/>
                    <a:pt x="1439" y="20"/>
                    <a:pt x="991" y="65"/>
                  </a:cubicBezTo>
                  <a:cubicBezTo>
                    <a:pt x="0" y="169"/>
                    <a:pt x="15" y="1603"/>
                    <a:pt x="1006" y="1677"/>
                  </a:cubicBezTo>
                  <a:cubicBezTo>
                    <a:pt x="3757" y="1855"/>
                    <a:pt x="6478" y="2165"/>
                    <a:pt x="9228" y="2209"/>
                  </a:cubicBezTo>
                  <a:cubicBezTo>
                    <a:pt x="11743" y="2254"/>
                    <a:pt x="14257" y="2254"/>
                    <a:pt x="16771" y="2269"/>
                  </a:cubicBezTo>
                  <a:cubicBezTo>
                    <a:pt x="21917" y="2298"/>
                    <a:pt x="27049" y="2283"/>
                    <a:pt x="32196" y="2298"/>
                  </a:cubicBezTo>
                  <a:cubicBezTo>
                    <a:pt x="42459" y="2298"/>
                    <a:pt x="52737" y="2313"/>
                    <a:pt x="63015" y="2313"/>
                  </a:cubicBezTo>
                  <a:cubicBezTo>
                    <a:pt x="68635" y="2313"/>
                    <a:pt x="74255" y="2313"/>
                    <a:pt x="79875" y="2328"/>
                  </a:cubicBezTo>
                  <a:lnTo>
                    <a:pt x="79875" y="524"/>
                  </a:lnTo>
                  <a:cubicBezTo>
                    <a:pt x="65234" y="538"/>
                    <a:pt x="50593" y="538"/>
                    <a:pt x="35967" y="553"/>
                  </a:cubicBezTo>
                  <a:cubicBezTo>
                    <a:pt x="33083" y="553"/>
                    <a:pt x="30199" y="549"/>
                    <a:pt x="27315" y="549"/>
                  </a:cubicBezTo>
                  <a:cubicBezTo>
                    <a:pt x="24431" y="549"/>
                    <a:pt x="21548" y="553"/>
                    <a:pt x="18664" y="568"/>
                  </a:cubicBezTo>
                  <a:cubicBezTo>
                    <a:pt x="15839" y="583"/>
                    <a:pt x="13000" y="568"/>
                    <a:pt x="10175" y="612"/>
                  </a:cubicBezTo>
                  <a:cubicBezTo>
                    <a:pt x="10078" y="614"/>
                    <a:pt x="9982" y="615"/>
                    <a:pt x="9885" y="615"/>
                  </a:cubicBezTo>
                  <a:cubicBezTo>
                    <a:pt x="7356" y="615"/>
                    <a:pt x="4854" y="1"/>
                    <a:pt x="2331" y="1"/>
                  </a:cubicBezTo>
                  <a:close/>
                </a:path>
              </a:pathLst>
            </a:custGeom>
            <a:solidFill>
              <a:srgbClr val="BA8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40"/>
            <p:cNvSpPr/>
            <p:nvPr/>
          </p:nvSpPr>
          <p:spPr>
            <a:xfrm>
              <a:off x="0" y="4693101"/>
              <a:ext cx="2980136" cy="66802"/>
            </a:xfrm>
            <a:custGeom>
              <a:avLst/>
              <a:gdLst/>
              <a:ahLst/>
              <a:cxnLst/>
              <a:rect l="l" t="t" r="r" b="b"/>
              <a:pathLst>
                <a:path w="79875" h="2328" extrusionOk="0">
                  <a:moveTo>
                    <a:pt x="2331" y="1"/>
                  </a:moveTo>
                  <a:cubicBezTo>
                    <a:pt x="1885" y="1"/>
                    <a:pt x="1439" y="20"/>
                    <a:pt x="991" y="65"/>
                  </a:cubicBezTo>
                  <a:cubicBezTo>
                    <a:pt x="0" y="169"/>
                    <a:pt x="15" y="1603"/>
                    <a:pt x="1006" y="1677"/>
                  </a:cubicBezTo>
                  <a:cubicBezTo>
                    <a:pt x="3757" y="1855"/>
                    <a:pt x="6478" y="2165"/>
                    <a:pt x="9228" y="2209"/>
                  </a:cubicBezTo>
                  <a:cubicBezTo>
                    <a:pt x="11743" y="2254"/>
                    <a:pt x="14257" y="2254"/>
                    <a:pt x="16771" y="2269"/>
                  </a:cubicBezTo>
                  <a:cubicBezTo>
                    <a:pt x="21917" y="2298"/>
                    <a:pt x="27049" y="2283"/>
                    <a:pt x="32196" y="2298"/>
                  </a:cubicBezTo>
                  <a:cubicBezTo>
                    <a:pt x="42459" y="2298"/>
                    <a:pt x="52737" y="2313"/>
                    <a:pt x="63015" y="2313"/>
                  </a:cubicBezTo>
                  <a:cubicBezTo>
                    <a:pt x="68635" y="2313"/>
                    <a:pt x="74255" y="2313"/>
                    <a:pt x="79875" y="2328"/>
                  </a:cubicBezTo>
                  <a:lnTo>
                    <a:pt x="79875" y="524"/>
                  </a:lnTo>
                  <a:cubicBezTo>
                    <a:pt x="65234" y="538"/>
                    <a:pt x="50593" y="538"/>
                    <a:pt x="35967" y="553"/>
                  </a:cubicBezTo>
                  <a:cubicBezTo>
                    <a:pt x="33083" y="553"/>
                    <a:pt x="30199" y="549"/>
                    <a:pt x="27315" y="549"/>
                  </a:cubicBezTo>
                  <a:cubicBezTo>
                    <a:pt x="24431" y="549"/>
                    <a:pt x="21548" y="553"/>
                    <a:pt x="18664" y="568"/>
                  </a:cubicBezTo>
                  <a:cubicBezTo>
                    <a:pt x="15839" y="583"/>
                    <a:pt x="13000" y="568"/>
                    <a:pt x="10175" y="612"/>
                  </a:cubicBezTo>
                  <a:cubicBezTo>
                    <a:pt x="10078" y="614"/>
                    <a:pt x="9982" y="615"/>
                    <a:pt x="9885" y="615"/>
                  </a:cubicBezTo>
                  <a:cubicBezTo>
                    <a:pt x="7356" y="615"/>
                    <a:pt x="4854" y="1"/>
                    <a:pt x="2331" y="1"/>
                  </a:cubicBezTo>
                  <a:close/>
                </a:path>
              </a:pathLst>
            </a:custGeom>
            <a:solidFill>
              <a:srgbClr val="BA8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40"/>
            <p:cNvSpPr/>
            <p:nvPr/>
          </p:nvSpPr>
          <p:spPr>
            <a:xfrm flipH="1">
              <a:off x="2921181" y="4694185"/>
              <a:ext cx="2897912" cy="66790"/>
            </a:xfrm>
            <a:custGeom>
              <a:avLst/>
              <a:gdLst/>
              <a:ahLst/>
              <a:cxnLst/>
              <a:rect l="l" t="t" r="r" b="b"/>
              <a:pathLst>
                <a:path w="80269" h="1850" extrusionOk="0">
                  <a:moveTo>
                    <a:pt x="18732" y="0"/>
                  </a:moveTo>
                  <a:cubicBezTo>
                    <a:pt x="18296" y="0"/>
                    <a:pt x="17859" y="0"/>
                    <a:pt x="17422" y="1"/>
                  </a:cubicBezTo>
                  <a:cubicBezTo>
                    <a:pt x="11610" y="16"/>
                    <a:pt x="5813" y="16"/>
                    <a:pt x="1" y="16"/>
                  </a:cubicBezTo>
                  <a:lnTo>
                    <a:pt x="1" y="1820"/>
                  </a:lnTo>
                  <a:cubicBezTo>
                    <a:pt x="14819" y="1820"/>
                    <a:pt x="29652" y="1835"/>
                    <a:pt x="44471" y="1835"/>
                  </a:cubicBezTo>
                  <a:lnTo>
                    <a:pt x="79062" y="1849"/>
                  </a:lnTo>
                  <a:cubicBezTo>
                    <a:pt x="80269" y="1849"/>
                    <a:pt x="79293" y="326"/>
                    <a:pt x="78088" y="326"/>
                  </a:cubicBezTo>
                  <a:cubicBezTo>
                    <a:pt x="78083" y="326"/>
                    <a:pt x="78077" y="326"/>
                    <a:pt x="78071" y="326"/>
                  </a:cubicBezTo>
                  <a:cubicBezTo>
                    <a:pt x="57966" y="326"/>
                    <a:pt x="38797" y="0"/>
                    <a:pt x="18732" y="0"/>
                  </a:cubicBezTo>
                  <a:close/>
                </a:path>
              </a:pathLst>
            </a:custGeom>
            <a:solidFill>
              <a:srgbClr val="BA8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Google Shape;787;p35">
            <a:extLst>
              <a:ext uri="{FF2B5EF4-FFF2-40B4-BE49-F238E27FC236}">
                <a16:creationId xmlns:a16="http://schemas.microsoft.com/office/drawing/2014/main" id="{AF9EBC0C-9A13-A9C2-2C3C-AA633C87B2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65650" y="53735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Arial" panose="020B0604020202020204" pitchFamily="34" charset="0"/>
                <a:cs typeface="Arial" panose="020B0604020202020204" pitchFamily="34" charset="0"/>
              </a:rPr>
              <a:t>VẬN DỤNG </a:t>
            </a:r>
            <a:endParaRPr sz="3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nip Diagonal Corner Rectangle 8">
            <a:extLst>
              <a:ext uri="{FF2B5EF4-FFF2-40B4-BE49-F238E27FC236}">
                <a16:creationId xmlns:a16="http://schemas.microsoft.com/office/drawing/2014/main" id="{EA83A122-F13B-2663-F9FB-14668B19713F}"/>
              </a:ext>
            </a:extLst>
          </p:cNvPr>
          <p:cNvSpPr/>
          <p:nvPr/>
        </p:nvSpPr>
        <p:spPr>
          <a:xfrm>
            <a:off x="4553731" y="1343246"/>
            <a:ext cx="4040328" cy="2967253"/>
          </a:xfrm>
          <a:prstGeom prst="snip2Diag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0" name="Snip Diagonal Corner Rectangle 9">
            <a:extLst>
              <a:ext uri="{FF2B5EF4-FFF2-40B4-BE49-F238E27FC236}">
                <a16:creationId xmlns:a16="http://schemas.microsoft.com/office/drawing/2014/main" id="{F1FE6C98-1E84-BADF-7DA2-61A521D8AFB3}"/>
              </a:ext>
            </a:extLst>
          </p:cNvPr>
          <p:cNvSpPr/>
          <p:nvPr/>
        </p:nvSpPr>
        <p:spPr>
          <a:xfrm>
            <a:off x="4679104" y="1505985"/>
            <a:ext cx="3771796" cy="2673346"/>
          </a:xfrm>
          <a:prstGeom prst="snip2Diag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nl-NL" sz="2000" dirty="0">
                <a:solidFill>
                  <a:srgbClr val="070A0A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Em </a:t>
            </a:r>
            <a:r>
              <a:rPr lang="nl-NL" sz="2000" dirty="0" err="1">
                <a:solidFill>
                  <a:srgbClr val="070A0A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hãy</a:t>
            </a:r>
            <a:r>
              <a:rPr lang="nl-NL" sz="2000" dirty="0">
                <a:solidFill>
                  <a:srgbClr val="070A0A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70A0A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chọn</a:t>
            </a:r>
            <a:r>
              <a:rPr lang="nl-NL" sz="2000" dirty="0">
                <a:solidFill>
                  <a:srgbClr val="070A0A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70A0A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một</a:t>
            </a:r>
            <a:r>
              <a:rPr lang="nl-NL" sz="2000" dirty="0">
                <a:solidFill>
                  <a:srgbClr val="070A0A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70A0A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mẫu</a:t>
            </a:r>
            <a:r>
              <a:rPr lang="nl-NL" sz="2000" dirty="0">
                <a:solidFill>
                  <a:srgbClr val="070A0A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70A0A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mô</a:t>
            </a:r>
            <a:r>
              <a:rPr lang="nl-NL" sz="2000" dirty="0">
                <a:solidFill>
                  <a:srgbClr val="070A0A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70A0A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hình</a:t>
            </a:r>
            <a:r>
              <a:rPr lang="nl-NL" sz="2000" dirty="0">
                <a:solidFill>
                  <a:srgbClr val="070A0A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70A0A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điện</a:t>
            </a:r>
            <a:r>
              <a:rPr lang="nl-NL" sz="2000" dirty="0">
                <a:solidFill>
                  <a:srgbClr val="070A0A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70A0A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mặt</a:t>
            </a:r>
            <a:r>
              <a:rPr lang="nl-NL" sz="2000" dirty="0">
                <a:solidFill>
                  <a:srgbClr val="070A0A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70A0A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trời</a:t>
            </a:r>
            <a:r>
              <a:rPr lang="nl-NL" sz="2000" dirty="0">
                <a:solidFill>
                  <a:srgbClr val="070A0A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70A0A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để</a:t>
            </a:r>
            <a:r>
              <a:rPr lang="nl-NL" sz="2000" dirty="0">
                <a:solidFill>
                  <a:srgbClr val="070A0A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70A0A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tìm</a:t>
            </a:r>
            <a:r>
              <a:rPr lang="nl-NL" sz="2000" dirty="0">
                <a:solidFill>
                  <a:srgbClr val="070A0A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70A0A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hiểu</a:t>
            </a:r>
            <a:r>
              <a:rPr lang="nl-NL" sz="2000" dirty="0">
                <a:solidFill>
                  <a:srgbClr val="070A0A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70A0A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và</a:t>
            </a:r>
            <a:r>
              <a:rPr lang="nl-NL" sz="2000" dirty="0">
                <a:solidFill>
                  <a:srgbClr val="070A0A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70A0A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lắp</a:t>
            </a:r>
            <a:r>
              <a:rPr lang="nl-NL" sz="2000" dirty="0">
                <a:solidFill>
                  <a:srgbClr val="070A0A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ráp </a:t>
            </a:r>
            <a:r>
              <a:rPr lang="nl-NL" sz="2000" dirty="0" err="1">
                <a:solidFill>
                  <a:srgbClr val="070A0A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theo</a:t>
            </a:r>
            <a:r>
              <a:rPr lang="nl-NL" sz="2000" dirty="0">
                <a:solidFill>
                  <a:srgbClr val="070A0A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70A0A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</a:t>
            </a:r>
            <a:r>
              <a:rPr lang="nl-NL" sz="2000" dirty="0">
                <a:solidFill>
                  <a:srgbClr val="070A0A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70A0A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bước</a:t>
            </a:r>
            <a:r>
              <a:rPr lang="nl-NL" sz="2000" dirty="0">
                <a:solidFill>
                  <a:srgbClr val="070A0A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70A0A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thực</a:t>
            </a:r>
            <a:r>
              <a:rPr lang="nl-NL" sz="2000" dirty="0">
                <a:solidFill>
                  <a:srgbClr val="070A0A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70A0A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hành</a:t>
            </a:r>
            <a:r>
              <a:rPr lang="nl-NL" sz="2000" dirty="0">
                <a:solidFill>
                  <a:srgbClr val="070A0A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70A0A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lắp</a:t>
            </a:r>
            <a:r>
              <a:rPr lang="nl-NL" sz="2000" dirty="0">
                <a:solidFill>
                  <a:srgbClr val="070A0A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ráp </a:t>
            </a:r>
            <a:r>
              <a:rPr lang="nl-NL" sz="2000" dirty="0" err="1">
                <a:solidFill>
                  <a:srgbClr val="070A0A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mô</a:t>
            </a:r>
            <a:r>
              <a:rPr lang="nl-NL" sz="2000" dirty="0">
                <a:solidFill>
                  <a:srgbClr val="070A0A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70A0A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hình</a:t>
            </a:r>
            <a:r>
              <a:rPr lang="nl-NL" sz="2000" dirty="0">
                <a:solidFill>
                  <a:srgbClr val="070A0A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70A0A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điện</a:t>
            </a:r>
            <a:r>
              <a:rPr lang="nl-NL" sz="2000" dirty="0">
                <a:solidFill>
                  <a:srgbClr val="070A0A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70A0A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mặt</a:t>
            </a:r>
            <a:r>
              <a:rPr lang="nl-NL" sz="2000" dirty="0">
                <a:solidFill>
                  <a:srgbClr val="070A0A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70A0A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trời</a:t>
            </a:r>
            <a:r>
              <a:rPr lang="nl-NL" sz="2000" dirty="0">
                <a:solidFill>
                  <a:srgbClr val="070A0A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70A0A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đã</a:t>
            </a:r>
            <a:r>
              <a:rPr lang="nl-NL" sz="2000" dirty="0">
                <a:solidFill>
                  <a:srgbClr val="070A0A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70A0A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học</a:t>
            </a:r>
            <a:r>
              <a:rPr lang="nl-NL" sz="2000" dirty="0">
                <a:solidFill>
                  <a:srgbClr val="070A0A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 </a:t>
            </a:r>
            <a:endParaRPr lang="en-VN" sz="2000" dirty="0">
              <a:solidFill>
                <a:srgbClr val="070A0A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1" name="Snip Diagonal Corner Rectangle 10">
            <a:extLst>
              <a:ext uri="{FF2B5EF4-FFF2-40B4-BE49-F238E27FC236}">
                <a16:creationId xmlns:a16="http://schemas.microsoft.com/office/drawing/2014/main" id="{7FDCD4A3-4188-8B71-EB7F-D62D57AB3AEF}"/>
              </a:ext>
            </a:extLst>
          </p:cNvPr>
          <p:cNvSpPr/>
          <p:nvPr/>
        </p:nvSpPr>
        <p:spPr>
          <a:xfrm>
            <a:off x="877568" y="1343247"/>
            <a:ext cx="3313279" cy="2962719"/>
          </a:xfrm>
          <a:prstGeom prst="snip2Diag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VN" dirty="0"/>
          </a:p>
        </p:txBody>
      </p:sp>
      <p:sp>
        <p:nvSpPr>
          <p:cNvPr id="51" name="Snip Diagonal Corner Rectangle 50">
            <a:extLst>
              <a:ext uri="{FF2B5EF4-FFF2-40B4-BE49-F238E27FC236}">
                <a16:creationId xmlns:a16="http://schemas.microsoft.com/office/drawing/2014/main" id="{80459B91-2AD7-4B9C-5FC8-9954C9C9F560}"/>
              </a:ext>
            </a:extLst>
          </p:cNvPr>
          <p:cNvSpPr/>
          <p:nvPr/>
        </p:nvSpPr>
        <p:spPr>
          <a:xfrm>
            <a:off x="1000189" y="1496911"/>
            <a:ext cx="3068035" cy="2683467"/>
          </a:xfrm>
          <a:prstGeom prst="snip2Diag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53" name="Picture 2">
            <a:extLst>
              <a:ext uri="{FF2B5EF4-FFF2-40B4-BE49-F238E27FC236}">
                <a16:creationId xmlns:a16="http://schemas.microsoft.com/office/drawing/2014/main" id="{6D5820B6-C7C5-5C0F-DB21-E144197F7C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06684" y="2275772"/>
            <a:ext cx="2981142" cy="1904204"/>
          </a:xfrm>
          <a:prstGeom prst="rect">
            <a:avLst/>
          </a:prstGeom>
        </p:spPr>
      </p:pic>
      <p:sp>
        <p:nvSpPr>
          <p:cNvPr id="55" name="Google Shape;787;p35">
            <a:extLst>
              <a:ext uri="{FF2B5EF4-FFF2-40B4-BE49-F238E27FC236}">
                <a16:creationId xmlns:a16="http://schemas.microsoft.com/office/drawing/2014/main" id="{5521D131-AD23-6208-BFDD-65EE91819391}"/>
              </a:ext>
            </a:extLst>
          </p:cNvPr>
          <p:cNvSpPr txBox="1">
            <a:spLocks/>
          </p:cNvSpPr>
          <p:nvPr/>
        </p:nvSpPr>
        <p:spPr>
          <a:xfrm>
            <a:off x="-1156835" y="1644434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DM Serif Display"/>
              <a:buNone/>
              <a:defRPr sz="2400" b="1" i="0" u="none" strike="noStrike" cap="none">
                <a:solidFill>
                  <a:schemeClr val="dk2"/>
                </a:solidFill>
                <a:latin typeface="Adamina"/>
                <a:ea typeface="Adamina"/>
                <a:cs typeface="Adamina"/>
                <a:sym typeface="Adami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DM Serif Display"/>
              <a:buNone/>
              <a:defRPr sz="2800" b="1" i="1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DM Serif Display"/>
              <a:buNone/>
              <a:defRPr sz="2800" b="1" i="1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DM Serif Display"/>
              <a:buNone/>
              <a:defRPr sz="2800" b="1" i="1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DM Serif Display"/>
              <a:buNone/>
              <a:defRPr sz="2800" b="1" i="1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DM Serif Display"/>
              <a:buNone/>
              <a:defRPr sz="2800" b="1" i="1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DM Serif Display"/>
              <a:buNone/>
              <a:defRPr sz="2800" b="1" i="1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DM Serif Display"/>
              <a:buNone/>
              <a:defRPr sz="2800" b="1" i="1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DM Serif Display"/>
              <a:buNone/>
              <a:defRPr sz="2800" b="1" i="1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THẢO LUẬN NHÓM</a:t>
            </a:r>
          </a:p>
        </p:txBody>
      </p:sp>
      <p:pic>
        <p:nvPicPr>
          <p:cNvPr id="61" name="Google Shape;248;p4">
            <a:extLst>
              <a:ext uri="{FF2B5EF4-FFF2-40B4-BE49-F238E27FC236}">
                <a16:creationId xmlns:a16="http://schemas.microsoft.com/office/drawing/2014/main" id="{C129B682-81CC-9F70-A5AC-C5D2BBAD0C1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88289" y="51891"/>
            <a:ext cx="849408" cy="2014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3692419"/>
      </p:ext>
    </p:extLst>
  </p:cSld>
  <p:clrMapOvr>
    <a:masterClrMapping/>
  </p:clrMapOvr>
  <p:transition spd="med">
    <p:blinds dir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1C48D2C-F745-3BA0-E912-C815877A9D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1527286"/>
              </p:ext>
            </p:extLst>
          </p:nvPr>
        </p:nvGraphicFramePr>
        <p:xfrm>
          <a:off x="16326" y="1068661"/>
          <a:ext cx="9111342" cy="4074839"/>
        </p:xfrm>
        <a:graphic>
          <a:graphicData uri="http://schemas.openxmlformats.org/drawingml/2006/table">
            <a:tbl>
              <a:tblPr firstRow="1" firstCol="1" bandRow="1"/>
              <a:tblGrid>
                <a:gridCol w="613611">
                  <a:extLst>
                    <a:ext uri="{9D8B030D-6E8A-4147-A177-3AD203B41FA5}">
                      <a16:colId xmlns:a16="http://schemas.microsoft.com/office/drawing/2014/main" val="1563617451"/>
                    </a:ext>
                  </a:extLst>
                </a:gridCol>
                <a:gridCol w="6171295">
                  <a:extLst>
                    <a:ext uri="{9D8B030D-6E8A-4147-A177-3AD203B41FA5}">
                      <a16:colId xmlns:a16="http://schemas.microsoft.com/office/drawing/2014/main" val="2452201318"/>
                    </a:ext>
                  </a:extLst>
                </a:gridCol>
                <a:gridCol w="605596">
                  <a:extLst>
                    <a:ext uri="{9D8B030D-6E8A-4147-A177-3AD203B41FA5}">
                      <a16:colId xmlns:a16="http://schemas.microsoft.com/office/drawing/2014/main" val="621464479"/>
                    </a:ext>
                  </a:extLst>
                </a:gridCol>
                <a:gridCol w="800941">
                  <a:extLst>
                    <a:ext uri="{9D8B030D-6E8A-4147-A177-3AD203B41FA5}">
                      <a16:colId xmlns:a16="http://schemas.microsoft.com/office/drawing/2014/main" val="2791252768"/>
                    </a:ext>
                  </a:extLst>
                </a:gridCol>
                <a:gridCol w="919899">
                  <a:extLst>
                    <a:ext uri="{9D8B030D-6E8A-4147-A177-3AD203B41FA5}">
                      <a16:colId xmlns:a16="http://schemas.microsoft.com/office/drawing/2014/main" val="260213875"/>
                    </a:ext>
                  </a:extLst>
                </a:gridCol>
              </a:tblGrid>
              <a:tr h="42825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7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TT</a:t>
                      </a:r>
                      <a:endParaRPr lang="en-VN" sz="1700" b="1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7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Tiêu</a:t>
                      </a:r>
                      <a:r>
                        <a:rPr lang="en-US" sz="17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chí</a:t>
                      </a:r>
                      <a:endParaRPr lang="en-VN" sz="1700" b="1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17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★</a:t>
                      </a:r>
                      <a:endParaRPr lang="en-VN" sz="1700" b="1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17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★★</a:t>
                      </a:r>
                      <a:endParaRPr lang="en-VN" sz="1700" b="1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17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★★★</a:t>
                      </a:r>
                      <a:endParaRPr lang="en-VN" sz="1700" b="1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0096889"/>
                  </a:ext>
                </a:extLst>
              </a:tr>
              <a:tr h="43158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7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VN" sz="17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E7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7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Em</a:t>
                      </a:r>
                      <a:r>
                        <a:rPr lang="en-US" sz="17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mô</a:t>
                      </a:r>
                      <a:r>
                        <a:rPr lang="en-US" sz="17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tả</a:t>
                      </a:r>
                      <a:r>
                        <a:rPr lang="en-US" sz="17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17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cách</a:t>
                      </a:r>
                      <a:r>
                        <a:rPr lang="en-US" sz="17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tạo</a:t>
                      </a:r>
                      <a:r>
                        <a:rPr lang="en-US" sz="17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ra</a:t>
                      </a:r>
                      <a:r>
                        <a:rPr lang="en-US" sz="17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17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17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gió</a:t>
                      </a:r>
                      <a:r>
                        <a:rPr lang="en-US" sz="17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VN" sz="17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E7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17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VN" sz="170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E7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17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VN" sz="170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E7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17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VN" sz="170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E74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2956298"/>
                  </a:ext>
                </a:extLst>
              </a:tr>
              <a:tr h="7779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7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VN" sz="17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E7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7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Em</a:t>
                      </a:r>
                      <a:r>
                        <a:rPr lang="en-US" sz="17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nhận</a:t>
                      </a:r>
                      <a:r>
                        <a:rPr lang="en-US" sz="17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biết</a:t>
                      </a:r>
                      <a:r>
                        <a:rPr lang="en-US" sz="17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17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mô</a:t>
                      </a:r>
                      <a:r>
                        <a:rPr lang="en-US" sz="17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tả</a:t>
                      </a:r>
                      <a:r>
                        <a:rPr lang="en-US" sz="17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17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17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bộ</a:t>
                      </a:r>
                      <a:r>
                        <a:rPr lang="en-US" sz="17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phận</a:t>
                      </a:r>
                      <a:r>
                        <a:rPr lang="en-US" sz="17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17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mô</a:t>
                      </a:r>
                      <a:r>
                        <a:rPr lang="en-US" sz="17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17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máy</a:t>
                      </a:r>
                      <a:r>
                        <a:rPr lang="en-US" sz="17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phát</a:t>
                      </a:r>
                      <a:r>
                        <a:rPr lang="en-US" sz="17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17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gió</a:t>
                      </a:r>
                      <a:r>
                        <a:rPr lang="en-US" sz="17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VN" sz="17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E7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17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VN" sz="170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E7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17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VN" sz="170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E7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17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VN" sz="170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E74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6737575"/>
                  </a:ext>
                </a:extLst>
              </a:tr>
              <a:tr h="42308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7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VN" sz="17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E7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7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Em</a:t>
                      </a:r>
                      <a:r>
                        <a:rPr lang="en-US" sz="17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lắp</a:t>
                      </a:r>
                      <a:r>
                        <a:rPr lang="en-US" sz="17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ráp</a:t>
                      </a:r>
                      <a:r>
                        <a:rPr lang="en-US" sz="17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17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mô</a:t>
                      </a:r>
                      <a:r>
                        <a:rPr lang="en-US" sz="17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17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máy</a:t>
                      </a:r>
                      <a:r>
                        <a:rPr lang="en-US" sz="17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phát</a:t>
                      </a:r>
                      <a:r>
                        <a:rPr lang="en-US" sz="17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17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VN" sz="17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E7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17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VN" sz="170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E7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17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VN" sz="170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E7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17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VN" sz="170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E74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2607583"/>
                  </a:ext>
                </a:extLst>
              </a:tr>
              <a:tr h="31317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7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VN" sz="17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E7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7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Em kiểm tra được hoạt động của mô hình với các tốc độ gió khác nhau.</a:t>
                      </a:r>
                      <a:endParaRPr lang="en-VN" sz="170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E7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17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VN" sz="170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E7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17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VN" sz="170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E7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1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VN" sz="17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E74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7398726"/>
                  </a:ext>
                </a:extLst>
              </a:tr>
              <a:tr h="42825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7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VN" sz="17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E7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7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Em mô tả được cách tạo ra điện từ gió.</a:t>
                      </a:r>
                      <a:endParaRPr lang="en-VN" sz="170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E7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en-VN" sz="170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E7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en-VN" sz="170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E7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en-VN" sz="17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E74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5961902"/>
                  </a:ext>
                </a:extLst>
              </a:tr>
              <a:tr h="42825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7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VN" sz="170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E7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7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Em</a:t>
                      </a:r>
                      <a:r>
                        <a:rPr lang="en-US" sz="17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sắp</a:t>
                      </a:r>
                      <a:r>
                        <a:rPr lang="en-US" sz="17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xếp</a:t>
                      </a:r>
                      <a:r>
                        <a:rPr lang="en-US" sz="17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17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chi </a:t>
                      </a:r>
                      <a:r>
                        <a:rPr lang="en-US" sz="17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tiết</a:t>
                      </a:r>
                      <a:r>
                        <a:rPr lang="en-US" sz="17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17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17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cụ</a:t>
                      </a:r>
                      <a:r>
                        <a:rPr lang="en-US" sz="17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gọn</a:t>
                      </a:r>
                      <a:r>
                        <a:rPr lang="en-US" sz="17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gàng</a:t>
                      </a:r>
                      <a:r>
                        <a:rPr lang="en-US" sz="17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sau</a:t>
                      </a:r>
                      <a:r>
                        <a:rPr lang="en-US" sz="17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khi</a:t>
                      </a:r>
                      <a:r>
                        <a:rPr lang="en-US" sz="17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sử</a:t>
                      </a:r>
                      <a:r>
                        <a:rPr lang="en-US" sz="17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17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VN" sz="17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E7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en-VN" sz="170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E7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en-VN" sz="170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E7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en-VN" sz="17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E74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1167076"/>
                  </a:ext>
                </a:extLst>
              </a:tr>
              <a:tr h="42825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7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VN" sz="17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E7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7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Em</a:t>
                      </a:r>
                      <a:r>
                        <a:rPr lang="en-US" sz="17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biết</a:t>
                      </a:r>
                      <a:r>
                        <a:rPr lang="en-US" sz="17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phối</a:t>
                      </a:r>
                      <a:r>
                        <a:rPr lang="en-US" sz="17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hợp</a:t>
                      </a:r>
                      <a:r>
                        <a:rPr lang="en-US" sz="17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17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chia </a:t>
                      </a:r>
                      <a:r>
                        <a:rPr lang="en-US" sz="17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sẻ</a:t>
                      </a:r>
                      <a:r>
                        <a:rPr lang="en-US" sz="17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US" sz="17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bạn</a:t>
                      </a:r>
                      <a:r>
                        <a:rPr lang="en-US" sz="17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17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học</a:t>
                      </a:r>
                      <a:r>
                        <a:rPr lang="en-US" sz="17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7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tập</a:t>
                      </a:r>
                      <a:r>
                        <a:rPr lang="en-US" sz="17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VN" sz="17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E7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en-VN" sz="17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E7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en-VN" sz="17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E7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en-VN" sz="1700" dirty="0"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E74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1051705"/>
                  </a:ext>
                </a:extLst>
              </a:tr>
            </a:tbl>
          </a:graphicData>
        </a:graphic>
      </p:graphicFrame>
      <p:sp>
        <p:nvSpPr>
          <p:cNvPr id="12" name="Rectangle 1">
            <a:extLst>
              <a:ext uri="{FF2B5EF4-FFF2-40B4-BE49-F238E27FC236}">
                <a16:creationId xmlns:a16="http://schemas.microsoft.com/office/drawing/2014/main" id="{C4589734-80B8-3831-E9AF-BE45228E72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3980" y="114579"/>
            <a:ext cx="2836033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VN" sz="2500" b="1" dirty="0">
                <a:solidFill>
                  <a:srgbClr val="17253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PHIẾU ĐÁNH GIÁ</a:t>
            </a:r>
            <a:endParaRPr lang="en-US" altLang="en-VN" sz="2500" dirty="0">
              <a:solidFill>
                <a:srgbClr val="17253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99A179-8ABE-FA0A-F8F7-FDB4F79AF566}"/>
              </a:ext>
            </a:extLst>
          </p:cNvPr>
          <p:cNvSpPr txBox="1"/>
          <p:nvPr/>
        </p:nvSpPr>
        <p:spPr>
          <a:xfrm>
            <a:off x="130624" y="504575"/>
            <a:ext cx="8882743" cy="456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1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hãy nhận xét và đánh giá bản thân qua tiết học nhé ^^</a:t>
            </a:r>
          </a:p>
        </p:txBody>
      </p:sp>
    </p:spTree>
    <p:extLst>
      <p:ext uri="{BB962C8B-B14F-4D97-AF65-F5344CB8AC3E}">
        <p14:creationId xmlns:p14="http://schemas.microsoft.com/office/powerpoint/2010/main" val="3204095533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TextBox 1289">
            <a:extLst>
              <a:ext uri="{FF2B5EF4-FFF2-40B4-BE49-F238E27FC236}">
                <a16:creationId xmlns:a16="http://schemas.microsoft.com/office/drawing/2014/main" id="{123B818B-BBCD-8691-EE85-1D1D6B7A000D}"/>
              </a:ext>
            </a:extLst>
          </p:cNvPr>
          <p:cNvSpPr txBox="1"/>
          <p:nvPr/>
        </p:nvSpPr>
        <p:spPr>
          <a:xfrm>
            <a:off x="-468964" y="2452355"/>
            <a:ext cx="5074920" cy="13538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9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Tấm</a:t>
            </a:r>
            <a:r>
              <a:rPr lang="en-US" sz="19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pin </a:t>
            </a:r>
            <a:r>
              <a:rPr lang="en-US" sz="19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lang="en-US" sz="19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9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trời</a:t>
            </a:r>
            <a:endParaRPr lang="en-US" sz="1900" i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1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 </a:t>
            </a:r>
            <a:r>
              <a:rPr lang="en-US" sz="1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ánh</a:t>
            </a:r>
            <a:r>
              <a:rPr lang="en-US" sz="1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en-US" sz="1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lang="en-US" sz="1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trời</a:t>
            </a:r>
            <a:r>
              <a:rPr lang="en-US" sz="1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1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1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1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1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điện</a:t>
            </a:r>
            <a:r>
              <a:rPr lang="en-US" sz="1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VN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91" name="TextBox 1290">
            <a:extLst>
              <a:ext uri="{FF2B5EF4-FFF2-40B4-BE49-F238E27FC236}">
                <a16:creationId xmlns:a16="http://schemas.microsoft.com/office/drawing/2014/main" id="{8829BD0E-230D-679F-6472-1FAD36425600}"/>
              </a:ext>
            </a:extLst>
          </p:cNvPr>
          <p:cNvSpPr txBox="1"/>
          <p:nvPr/>
        </p:nvSpPr>
        <p:spPr>
          <a:xfrm>
            <a:off x="4733681" y="2383400"/>
            <a:ext cx="5074920" cy="11489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r>
              <a:rPr lang="en-US" sz="1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đỡ</a:t>
            </a:r>
            <a:endParaRPr lang="en-US" sz="18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Giữ cố định tấm pin mặt trời </a:t>
            </a:r>
          </a:p>
          <a:p>
            <a:pPr algn="ctr">
              <a:lnSpc>
                <a:spcPct val="150000"/>
              </a:lnSpc>
            </a:pPr>
            <a:r>
              <a:rPr lang="vi-VN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 hướng ánh sáng tốt nhất. </a:t>
            </a:r>
            <a:endParaRPr lang="en-VN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92" name="TextBox 1291">
            <a:extLst>
              <a:ext uri="{FF2B5EF4-FFF2-40B4-BE49-F238E27FC236}">
                <a16:creationId xmlns:a16="http://schemas.microsoft.com/office/drawing/2014/main" id="{FA5FE233-1A7B-2F42-09FF-E73873A50065}"/>
              </a:ext>
            </a:extLst>
          </p:cNvPr>
          <p:cNvSpPr txBox="1"/>
          <p:nvPr/>
        </p:nvSpPr>
        <p:spPr>
          <a:xfrm>
            <a:off x="2039424" y="3906601"/>
            <a:ext cx="5388513" cy="87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Đèn</a:t>
            </a:r>
            <a:r>
              <a:rPr lang="en-US" sz="1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LED</a:t>
            </a:r>
          </a:p>
          <a:p>
            <a:pPr algn="ctr">
              <a:lnSpc>
                <a:spcPct val="150000"/>
              </a:lnSpc>
            </a:pP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điện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do pin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trời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phát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VN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95" name="Group 1294">
            <a:extLst>
              <a:ext uri="{FF2B5EF4-FFF2-40B4-BE49-F238E27FC236}">
                <a16:creationId xmlns:a16="http://schemas.microsoft.com/office/drawing/2014/main" id="{2FFACFC3-FCF8-4C7F-817B-A5FD8E4D82BC}"/>
              </a:ext>
            </a:extLst>
          </p:cNvPr>
          <p:cNvGrpSpPr/>
          <p:nvPr/>
        </p:nvGrpSpPr>
        <p:grpSpPr>
          <a:xfrm>
            <a:off x="191981" y="371579"/>
            <a:ext cx="9003664" cy="510862"/>
            <a:chOff x="103792" y="222979"/>
            <a:chExt cx="9003664" cy="510862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BC2ED7A-CC68-E94E-1466-E917D102588F}"/>
                </a:ext>
              </a:extLst>
            </p:cNvPr>
            <p:cNvSpPr txBox="1"/>
            <p:nvPr/>
          </p:nvSpPr>
          <p:spPr>
            <a:xfrm>
              <a:off x="217713" y="269811"/>
              <a:ext cx="8889743" cy="4564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i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r>
                <a:rPr lang="en-US" sz="1800" i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i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hãy</a:t>
              </a:r>
              <a:r>
                <a:rPr lang="en-US" sz="1800" i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i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nêu</a:t>
              </a:r>
              <a:r>
                <a:rPr lang="en-US" sz="1800" i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i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tên</a:t>
              </a:r>
              <a:r>
                <a:rPr lang="en-US" sz="1800" i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i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en-US" sz="1800" i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i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chức</a:t>
              </a:r>
              <a:r>
                <a:rPr lang="en-US" sz="1800" i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i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năng</a:t>
              </a:r>
              <a:r>
                <a:rPr lang="en-US" sz="1800" i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i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</a:t>
              </a:r>
              <a:r>
                <a:rPr lang="en-US" sz="1800" i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i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bộ</a:t>
              </a:r>
              <a:r>
                <a:rPr lang="en-US" sz="1800" i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i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phận</a:t>
              </a:r>
              <a:r>
                <a:rPr lang="en-US" sz="1800" i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i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chính</a:t>
              </a:r>
              <a:r>
                <a:rPr lang="en-US" sz="1800" i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i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của</a:t>
              </a:r>
              <a:r>
                <a:rPr lang="en-US" sz="1800" i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i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mô</a:t>
              </a:r>
              <a:r>
                <a:rPr lang="en-US" sz="1800" i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i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hình</a:t>
              </a:r>
              <a:r>
                <a:rPr lang="en-US" sz="1800" i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i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máy</a:t>
              </a:r>
              <a:r>
                <a:rPr lang="en-US" sz="1800" i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i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phát</a:t>
              </a:r>
              <a:r>
                <a:rPr lang="en-US" sz="1800" i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i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điện</a:t>
              </a:r>
              <a:r>
                <a:rPr lang="en-US" sz="1800" i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i="1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gió</a:t>
              </a:r>
              <a:r>
                <a:rPr lang="en-US" sz="1800" i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 </a:t>
              </a:r>
              <a:endParaRPr lang="en-VN" sz="1800" i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294" name="Picture 2" descr="Biểu Tượng Giáo Dục Kính Lúp Yếu Tố Miễn Phí | Công cụ đồ họa AI Tải xuống  miễn phí - Pikbest">
              <a:extLst>
                <a:ext uri="{FF2B5EF4-FFF2-40B4-BE49-F238E27FC236}">
                  <a16:creationId xmlns:a16="http://schemas.microsoft.com/office/drawing/2014/main" id="{6E3F3BB1-A402-5333-3907-0C51439DAD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302777">
              <a:off x="103792" y="222979"/>
              <a:ext cx="510862" cy="510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99" name="Group 1298">
            <a:extLst>
              <a:ext uri="{FF2B5EF4-FFF2-40B4-BE49-F238E27FC236}">
                <a16:creationId xmlns:a16="http://schemas.microsoft.com/office/drawing/2014/main" id="{9747A90C-87DC-7DE2-9318-8C12B346A097}"/>
              </a:ext>
            </a:extLst>
          </p:cNvPr>
          <p:cNvGrpSpPr/>
          <p:nvPr/>
        </p:nvGrpSpPr>
        <p:grpSpPr>
          <a:xfrm>
            <a:off x="3747094" y="3058274"/>
            <a:ext cx="1498320" cy="1128890"/>
            <a:chOff x="1504839" y="2914886"/>
            <a:chExt cx="1498320" cy="1128890"/>
          </a:xfrm>
        </p:grpSpPr>
        <p:sp>
          <p:nvSpPr>
            <p:cNvPr id="1289" name="TextBox 1288">
              <a:extLst>
                <a:ext uri="{FF2B5EF4-FFF2-40B4-BE49-F238E27FC236}">
                  <a16:creationId xmlns:a16="http://schemas.microsoft.com/office/drawing/2014/main" id="{B52FE3A4-F162-4C76-DF42-4E589C14C71B}"/>
                </a:ext>
              </a:extLst>
            </p:cNvPr>
            <p:cNvSpPr txBox="1"/>
            <p:nvPr/>
          </p:nvSpPr>
          <p:spPr>
            <a:xfrm>
              <a:off x="1504839" y="2914886"/>
              <a:ext cx="902791" cy="323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000" dirty="0"/>
                <a:t>c.</a:t>
              </a:r>
            </a:p>
          </p:txBody>
        </p:sp>
        <p:pic>
          <p:nvPicPr>
            <p:cNvPr id="1298" name="Picture 2" descr="100 Đi-ốt đèn LED 3mm f3 chuyên dụng | Shopee Việt Nam">
              <a:extLst>
                <a:ext uri="{FF2B5EF4-FFF2-40B4-BE49-F238E27FC236}">
                  <a16:creationId xmlns:a16="http://schemas.microsoft.com/office/drawing/2014/main" id="{50C9D227-37F4-576B-A9EB-0979ECFB675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42" t="28571" r="26508" b="28613"/>
            <a:stretch/>
          </p:blipFill>
          <p:spPr bwMode="auto">
            <a:xfrm rot="2713916">
              <a:off x="1944221" y="2984838"/>
              <a:ext cx="1100912" cy="10169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03" name="Group 1302">
            <a:extLst>
              <a:ext uri="{FF2B5EF4-FFF2-40B4-BE49-F238E27FC236}">
                <a16:creationId xmlns:a16="http://schemas.microsoft.com/office/drawing/2014/main" id="{AB68B992-CA58-DF1F-65D0-F1D99DEBF9BD}"/>
              </a:ext>
            </a:extLst>
          </p:cNvPr>
          <p:cNvGrpSpPr/>
          <p:nvPr/>
        </p:nvGrpSpPr>
        <p:grpSpPr>
          <a:xfrm>
            <a:off x="849806" y="1175331"/>
            <a:ext cx="2373680" cy="1434361"/>
            <a:chOff x="1377114" y="836553"/>
            <a:chExt cx="2373680" cy="1434361"/>
          </a:xfrm>
        </p:grpSpPr>
        <p:sp>
          <p:nvSpPr>
            <p:cNvPr id="1280" name="TextBox 1279">
              <a:extLst>
                <a:ext uri="{FF2B5EF4-FFF2-40B4-BE49-F238E27FC236}">
                  <a16:creationId xmlns:a16="http://schemas.microsoft.com/office/drawing/2014/main" id="{1FF6E7DB-3545-038D-CA6D-29D4AAFDD1E7}"/>
                </a:ext>
              </a:extLst>
            </p:cNvPr>
            <p:cNvSpPr txBox="1"/>
            <p:nvPr/>
          </p:nvSpPr>
          <p:spPr>
            <a:xfrm>
              <a:off x="1377114" y="891187"/>
              <a:ext cx="11582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000" dirty="0"/>
                <a:t>a.</a:t>
              </a:r>
            </a:p>
          </p:txBody>
        </p:sp>
        <p:pic>
          <p:nvPicPr>
            <p:cNvPr id="1302" name="Picture 1301" descr="A solar panel and screwdriver&#10;&#10;Description automatically generated">
              <a:extLst>
                <a:ext uri="{FF2B5EF4-FFF2-40B4-BE49-F238E27FC236}">
                  <a16:creationId xmlns:a16="http://schemas.microsoft.com/office/drawing/2014/main" id="{6054C510-9D5B-7535-02CB-EAA5FE9BF1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AFAFA"/>
                </a:clrFrom>
                <a:clrTo>
                  <a:srgbClr val="FAFAFA">
                    <a:alpha val="0"/>
                  </a:srgbClr>
                </a:clrTo>
              </a:clrChange>
            </a:blip>
            <a:srcRect l="46557" t="3417" r="22276" b="46630"/>
            <a:stretch/>
          </p:blipFill>
          <p:spPr>
            <a:xfrm>
              <a:off x="1504839" y="836553"/>
              <a:ext cx="2245955" cy="1434361"/>
            </a:xfrm>
            <a:prstGeom prst="rect">
              <a:avLst/>
            </a:prstGeom>
          </p:spPr>
        </p:pic>
      </p:grpSp>
      <p:grpSp>
        <p:nvGrpSpPr>
          <p:cNvPr id="1309" name="Group 1308">
            <a:extLst>
              <a:ext uri="{FF2B5EF4-FFF2-40B4-BE49-F238E27FC236}">
                <a16:creationId xmlns:a16="http://schemas.microsoft.com/office/drawing/2014/main" id="{6C9979A8-CBBD-0D89-B168-0D52F25E6C04}"/>
              </a:ext>
            </a:extLst>
          </p:cNvPr>
          <p:cNvGrpSpPr/>
          <p:nvPr/>
        </p:nvGrpSpPr>
        <p:grpSpPr>
          <a:xfrm>
            <a:off x="5763552" y="1231032"/>
            <a:ext cx="2581166" cy="1173395"/>
            <a:chOff x="5723684" y="1097519"/>
            <a:chExt cx="2581166" cy="1173395"/>
          </a:xfrm>
        </p:grpSpPr>
        <p:pic>
          <p:nvPicPr>
            <p:cNvPr id="1301" name="Picture 1300" descr="A solar panel with wires and a green plastic container&#10;&#10;Description automatically generated with medium confidence">
              <a:extLst>
                <a:ext uri="{FF2B5EF4-FFF2-40B4-BE49-F238E27FC236}">
                  <a16:creationId xmlns:a16="http://schemas.microsoft.com/office/drawing/2014/main" id="{E111B413-4058-A432-26C8-5FA8E8F083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rcRect b="63411"/>
            <a:stretch/>
          </p:blipFill>
          <p:spPr>
            <a:xfrm>
              <a:off x="6157696" y="1117639"/>
              <a:ext cx="2147154" cy="1153275"/>
            </a:xfrm>
            <a:prstGeom prst="rect">
              <a:avLst/>
            </a:prstGeom>
          </p:spPr>
        </p:pic>
        <p:sp>
          <p:nvSpPr>
            <p:cNvPr id="1304" name="TextBox 1303">
              <a:extLst>
                <a:ext uri="{FF2B5EF4-FFF2-40B4-BE49-F238E27FC236}">
                  <a16:creationId xmlns:a16="http://schemas.microsoft.com/office/drawing/2014/main" id="{D3AE5830-672C-EE0C-ED9A-2274A8AC8B82}"/>
                </a:ext>
              </a:extLst>
            </p:cNvPr>
            <p:cNvSpPr txBox="1"/>
            <p:nvPr/>
          </p:nvSpPr>
          <p:spPr>
            <a:xfrm>
              <a:off x="5723684" y="1097519"/>
              <a:ext cx="11582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000" dirty="0"/>
                <a:t>b.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2696733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">
                                            <p:txEl>
                                              <p:charRg st="17" end="4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290">
                                            <p:txEl>
                                              <p:charRg st="17" end="4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">
                                            <p:txEl>
                                              <p:charRg st="43" end="6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90">
                                            <p:txEl>
                                              <p:charRg st="43" end="6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1">
                                            <p:txEl>
                                              <p:charRg st="7" end="3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291">
                                            <p:txEl>
                                              <p:charRg st="7" end="3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1">
                                            <p:txEl>
                                              <p:charRg st="37" end="6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291">
                                            <p:txEl>
                                              <p:charRg st="37" end="6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2">
                                            <p:txEl>
                                              <p:charRg st="8" end="5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292">
                                            <p:txEl>
                                              <p:charRg st="8" end="5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1305;p40">
            <a:extLst>
              <a:ext uri="{FF2B5EF4-FFF2-40B4-BE49-F238E27FC236}">
                <a16:creationId xmlns:a16="http://schemas.microsoft.com/office/drawing/2014/main" id="{8CC69972-E55B-6248-4EDE-1261BE7228FB}"/>
              </a:ext>
            </a:extLst>
          </p:cNvPr>
          <p:cNvGrpSpPr/>
          <p:nvPr/>
        </p:nvGrpSpPr>
        <p:grpSpPr>
          <a:xfrm>
            <a:off x="146125" y="4673425"/>
            <a:ext cx="9067377" cy="85125"/>
            <a:chOff x="0" y="4675850"/>
            <a:chExt cx="9067377" cy="85125"/>
          </a:xfrm>
        </p:grpSpPr>
        <p:sp>
          <p:nvSpPr>
            <p:cNvPr id="13" name="Google Shape;1306;p40">
              <a:extLst>
                <a:ext uri="{FF2B5EF4-FFF2-40B4-BE49-F238E27FC236}">
                  <a16:creationId xmlns:a16="http://schemas.microsoft.com/office/drawing/2014/main" id="{0C934D80-BEE7-EE93-E1C1-529E3F18A4C1}"/>
                </a:ext>
              </a:extLst>
            </p:cNvPr>
            <p:cNvSpPr/>
            <p:nvPr/>
          </p:nvSpPr>
          <p:spPr>
            <a:xfrm flipH="1">
              <a:off x="5762748" y="4675850"/>
              <a:ext cx="3304628" cy="84052"/>
            </a:xfrm>
            <a:custGeom>
              <a:avLst/>
              <a:gdLst/>
              <a:ahLst/>
              <a:cxnLst/>
              <a:rect l="l" t="t" r="r" b="b"/>
              <a:pathLst>
                <a:path w="79875" h="2328" extrusionOk="0">
                  <a:moveTo>
                    <a:pt x="2331" y="1"/>
                  </a:moveTo>
                  <a:cubicBezTo>
                    <a:pt x="1885" y="1"/>
                    <a:pt x="1439" y="20"/>
                    <a:pt x="991" y="65"/>
                  </a:cubicBezTo>
                  <a:cubicBezTo>
                    <a:pt x="0" y="169"/>
                    <a:pt x="15" y="1603"/>
                    <a:pt x="1006" y="1677"/>
                  </a:cubicBezTo>
                  <a:cubicBezTo>
                    <a:pt x="3757" y="1855"/>
                    <a:pt x="6478" y="2165"/>
                    <a:pt x="9228" y="2209"/>
                  </a:cubicBezTo>
                  <a:cubicBezTo>
                    <a:pt x="11743" y="2254"/>
                    <a:pt x="14257" y="2254"/>
                    <a:pt x="16771" y="2269"/>
                  </a:cubicBezTo>
                  <a:cubicBezTo>
                    <a:pt x="21917" y="2298"/>
                    <a:pt x="27049" y="2283"/>
                    <a:pt x="32196" y="2298"/>
                  </a:cubicBezTo>
                  <a:cubicBezTo>
                    <a:pt x="42459" y="2298"/>
                    <a:pt x="52737" y="2313"/>
                    <a:pt x="63015" y="2313"/>
                  </a:cubicBezTo>
                  <a:cubicBezTo>
                    <a:pt x="68635" y="2313"/>
                    <a:pt x="74255" y="2313"/>
                    <a:pt x="79875" y="2328"/>
                  </a:cubicBezTo>
                  <a:lnTo>
                    <a:pt x="79875" y="524"/>
                  </a:lnTo>
                  <a:cubicBezTo>
                    <a:pt x="65234" y="538"/>
                    <a:pt x="50593" y="538"/>
                    <a:pt x="35967" y="553"/>
                  </a:cubicBezTo>
                  <a:cubicBezTo>
                    <a:pt x="33083" y="553"/>
                    <a:pt x="30199" y="549"/>
                    <a:pt x="27315" y="549"/>
                  </a:cubicBezTo>
                  <a:cubicBezTo>
                    <a:pt x="24431" y="549"/>
                    <a:pt x="21548" y="553"/>
                    <a:pt x="18664" y="568"/>
                  </a:cubicBezTo>
                  <a:cubicBezTo>
                    <a:pt x="15839" y="583"/>
                    <a:pt x="13000" y="568"/>
                    <a:pt x="10175" y="612"/>
                  </a:cubicBezTo>
                  <a:cubicBezTo>
                    <a:pt x="10078" y="614"/>
                    <a:pt x="9982" y="615"/>
                    <a:pt x="9885" y="615"/>
                  </a:cubicBezTo>
                  <a:cubicBezTo>
                    <a:pt x="7356" y="615"/>
                    <a:pt x="4854" y="1"/>
                    <a:pt x="2331" y="1"/>
                  </a:cubicBezTo>
                  <a:close/>
                </a:path>
              </a:pathLst>
            </a:custGeom>
            <a:solidFill>
              <a:srgbClr val="BA8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07;p40">
              <a:extLst>
                <a:ext uri="{FF2B5EF4-FFF2-40B4-BE49-F238E27FC236}">
                  <a16:creationId xmlns:a16="http://schemas.microsoft.com/office/drawing/2014/main" id="{4B524371-9DA0-248D-8861-5BC42D1DDB6B}"/>
                </a:ext>
              </a:extLst>
            </p:cNvPr>
            <p:cNvSpPr/>
            <p:nvPr/>
          </p:nvSpPr>
          <p:spPr>
            <a:xfrm>
              <a:off x="0" y="4693101"/>
              <a:ext cx="2980136" cy="66802"/>
            </a:xfrm>
            <a:custGeom>
              <a:avLst/>
              <a:gdLst/>
              <a:ahLst/>
              <a:cxnLst/>
              <a:rect l="l" t="t" r="r" b="b"/>
              <a:pathLst>
                <a:path w="79875" h="2328" extrusionOk="0">
                  <a:moveTo>
                    <a:pt x="2331" y="1"/>
                  </a:moveTo>
                  <a:cubicBezTo>
                    <a:pt x="1885" y="1"/>
                    <a:pt x="1439" y="20"/>
                    <a:pt x="991" y="65"/>
                  </a:cubicBezTo>
                  <a:cubicBezTo>
                    <a:pt x="0" y="169"/>
                    <a:pt x="15" y="1603"/>
                    <a:pt x="1006" y="1677"/>
                  </a:cubicBezTo>
                  <a:cubicBezTo>
                    <a:pt x="3757" y="1855"/>
                    <a:pt x="6478" y="2165"/>
                    <a:pt x="9228" y="2209"/>
                  </a:cubicBezTo>
                  <a:cubicBezTo>
                    <a:pt x="11743" y="2254"/>
                    <a:pt x="14257" y="2254"/>
                    <a:pt x="16771" y="2269"/>
                  </a:cubicBezTo>
                  <a:cubicBezTo>
                    <a:pt x="21917" y="2298"/>
                    <a:pt x="27049" y="2283"/>
                    <a:pt x="32196" y="2298"/>
                  </a:cubicBezTo>
                  <a:cubicBezTo>
                    <a:pt x="42459" y="2298"/>
                    <a:pt x="52737" y="2313"/>
                    <a:pt x="63015" y="2313"/>
                  </a:cubicBezTo>
                  <a:cubicBezTo>
                    <a:pt x="68635" y="2313"/>
                    <a:pt x="74255" y="2313"/>
                    <a:pt x="79875" y="2328"/>
                  </a:cubicBezTo>
                  <a:lnTo>
                    <a:pt x="79875" y="524"/>
                  </a:lnTo>
                  <a:cubicBezTo>
                    <a:pt x="65234" y="538"/>
                    <a:pt x="50593" y="538"/>
                    <a:pt x="35967" y="553"/>
                  </a:cubicBezTo>
                  <a:cubicBezTo>
                    <a:pt x="33083" y="553"/>
                    <a:pt x="30199" y="549"/>
                    <a:pt x="27315" y="549"/>
                  </a:cubicBezTo>
                  <a:cubicBezTo>
                    <a:pt x="24431" y="549"/>
                    <a:pt x="21548" y="553"/>
                    <a:pt x="18664" y="568"/>
                  </a:cubicBezTo>
                  <a:cubicBezTo>
                    <a:pt x="15839" y="583"/>
                    <a:pt x="13000" y="568"/>
                    <a:pt x="10175" y="612"/>
                  </a:cubicBezTo>
                  <a:cubicBezTo>
                    <a:pt x="10078" y="614"/>
                    <a:pt x="9982" y="615"/>
                    <a:pt x="9885" y="615"/>
                  </a:cubicBezTo>
                  <a:cubicBezTo>
                    <a:pt x="7356" y="615"/>
                    <a:pt x="4854" y="1"/>
                    <a:pt x="2331" y="1"/>
                  </a:cubicBezTo>
                  <a:close/>
                </a:path>
              </a:pathLst>
            </a:custGeom>
            <a:solidFill>
              <a:srgbClr val="BA8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308;p40">
              <a:extLst>
                <a:ext uri="{FF2B5EF4-FFF2-40B4-BE49-F238E27FC236}">
                  <a16:creationId xmlns:a16="http://schemas.microsoft.com/office/drawing/2014/main" id="{1461591D-4008-AC59-2BB7-3D97472914A4}"/>
                </a:ext>
              </a:extLst>
            </p:cNvPr>
            <p:cNvSpPr/>
            <p:nvPr/>
          </p:nvSpPr>
          <p:spPr>
            <a:xfrm flipH="1">
              <a:off x="2921181" y="4694185"/>
              <a:ext cx="2897912" cy="66790"/>
            </a:xfrm>
            <a:custGeom>
              <a:avLst/>
              <a:gdLst/>
              <a:ahLst/>
              <a:cxnLst/>
              <a:rect l="l" t="t" r="r" b="b"/>
              <a:pathLst>
                <a:path w="80269" h="1850" extrusionOk="0">
                  <a:moveTo>
                    <a:pt x="18732" y="0"/>
                  </a:moveTo>
                  <a:cubicBezTo>
                    <a:pt x="18296" y="0"/>
                    <a:pt x="17859" y="0"/>
                    <a:pt x="17422" y="1"/>
                  </a:cubicBezTo>
                  <a:cubicBezTo>
                    <a:pt x="11610" y="16"/>
                    <a:pt x="5813" y="16"/>
                    <a:pt x="1" y="16"/>
                  </a:cubicBezTo>
                  <a:lnTo>
                    <a:pt x="1" y="1820"/>
                  </a:lnTo>
                  <a:cubicBezTo>
                    <a:pt x="14819" y="1820"/>
                    <a:pt x="29652" y="1835"/>
                    <a:pt x="44471" y="1835"/>
                  </a:cubicBezTo>
                  <a:lnTo>
                    <a:pt x="79062" y="1849"/>
                  </a:lnTo>
                  <a:cubicBezTo>
                    <a:pt x="80269" y="1849"/>
                    <a:pt x="79293" y="326"/>
                    <a:pt x="78088" y="326"/>
                  </a:cubicBezTo>
                  <a:cubicBezTo>
                    <a:pt x="78083" y="326"/>
                    <a:pt x="78077" y="326"/>
                    <a:pt x="78071" y="326"/>
                  </a:cubicBezTo>
                  <a:cubicBezTo>
                    <a:pt x="57966" y="326"/>
                    <a:pt x="38797" y="0"/>
                    <a:pt x="18732" y="0"/>
                  </a:cubicBezTo>
                  <a:close/>
                </a:path>
              </a:pathLst>
            </a:custGeom>
            <a:solidFill>
              <a:srgbClr val="BA8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413954B-2998-528D-9B30-F122E57B7EDB}"/>
              </a:ext>
            </a:extLst>
          </p:cNvPr>
          <p:cNvSpPr/>
          <p:nvPr/>
        </p:nvSpPr>
        <p:spPr>
          <a:xfrm>
            <a:off x="631459" y="3421131"/>
            <a:ext cx="3687581" cy="944381"/>
          </a:xfrm>
          <a:prstGeom prst="roundRect">
            <a:avLst/>
          </a:prstGeom>
          <a:solidFill>
            <a:srgbClr val="5BC6C6"/>
          </a:solidFill>
          <a:ln w="25400" cap="flat" cmpd="sng" algn="ctr">
            <a:solidFill>
              <a:srgbClr val="5BC6C6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buClrTx/>
            </a:pP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C. </a:t>
            </a:r>
            <a:r>
              <a:rPr lang="en-US" sz="20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Tấm</a:t>
            </a: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 pin </a:t>
            </a:r>
            <a:r>
              <a:rPr lang="en-US" sz="20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mặt</a:t>
            </a: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trời</a:t>
            </a: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5F88B84-7BDE-B839-81E6-2A5ED208C460}"/>
              </a:ext>
            </a:extLst>
          </p:cNvPr>
          <p:cNvSpPr/>
          <p:nvPr/>
        </p:nvSpPr>
        <p:spPr>
          <a:xfrm>
            <a:off x="631459" y="2099558"/>
            <a:ext cx="3687581" cy="944381"/>
          </a:xfrm>
          <a:prstGeom prst="roundRect">
            <a:avLst/>
          </a:prstGeom>
          <a:solidFill>
            <a:srgbClr val="5BC6C6"/>
          </a:solidFill>
          <a:ln w="25400" cap="flat" cmpd="sng" algn="ctr">
            <a:solidFill>
              <a:srgbClr val="5BC6C6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lnSpc>
                <a:spcPct val="150000"/>
              </a:lnSpc>
              <a:buClrTx/>
            </a:pP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A. </a:t>
            </a:r>
            <a:r>
              <a:rPr lang="en-US" sz="20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Đèn</a:t>
            </a: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 LED.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238D59F-E004-3DCA-FB00-F865BF8B279A}"/>
              </a:ext>
            </a:extLst>
          </p:cNvPr>
          <p:cNvSpPr/>
          <p:nvPr/>
        </p:nvSpPr>
        <p:spPr>
          <a:xfrm>
            <a:off x="4824960" y="3424505"/>
            <a:ext cx="3687581" cy="944381"/>
          </a:xfrm>
          <a:prstGeom prst="roundRect">
            <a:avLst/>
          </a:prstGeom>
          <a:solidFill>
            <a:srgbClr val="5BC6C6"/>
          </a:solidFill>
          <a:ln w="25400" cap="flat" cmpd="sng" algn="ctr">
            <a:solidFill>
              <a:srgbClr val="5BC6C6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buClrTx/>
            </a:pP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D. </a:t>
            </a:r>
            <a:r>
              <a:rPr lang="en-US" sz="20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Trụ</a:t>
            </a: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đỡ</a:t>
            </a: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0019416-2F88-9BAE-57CA-04E950F3CD2C}"/>
              </a:ext>
            </a:extLst>
          </p:cNvPr>
          <p:cNvSpPr/>
          <p:nvPr/>
        </p:nvSpPr>
        <p:spPr>
          <a:xfrm>
            <a:off x="4824960" y="2099558"/>
            <a:ext cx="3687581" cy="944381"/>
          </a:xfrm>
          <a:prstGeom prst="roundRect">
            <a:avLst/>
          </a:prstGeom>
          <a:solidFill>
            <a:srgbClr val="5BC6C6"/>
          </a:solidFill>
          <a:ln w="25400" cap="flat" cmpd="sng" algn="ctr">
            <a:solidFill>
              <a:srgbClr val="5BC6C6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lnSpc>
                <a:spcPct val="150000"/>
              </a:lnSpc>
              <a:buClrTx/>
            </a:pP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B. </a:t>
            </a:r>
            <a:r>
              <a:rPr lang="en-US" sz="20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Đầu</a:t>
            </a: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nối</a:t>
            </a: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dây</a:t>
            </a: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DBB86A-7008-63C5-C5AE-AC1240DC3A4E}"/>
              </a:ext>
            </a:extLst>
          </p:cNvPr>
          <p:cNvSpPr txBox="1"/>
          <p:nvPr/>
        </p:nvSpPr>
        <p:spPr>
          <a:xfrm>
            <a:off x="631459" y="547308"/>
            <a:ext cx="5105281" cy="958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nl-NL" sz="2000" b="1" i="1" dirty="0" err="1">
                <a:solidFill>
                  <a:srgbClr val="B23F3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Câu</a:t>
            </a:r>
            <a:r>
              <a:rPr lang="nl-NL" sz="2000" b="1" i="1" dirty="0">
                <a:solidFill>
                  <a:srgbClr val="B23F3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1:</a:t>
            </a:r>
            <a:r>
              <a:rPr lang="nl-NL" sz="2000" i="1" dirty="0">
                <a:solidFill>
                  <a:srgbClr val="B23F3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Đây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là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bộ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phận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nào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của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mô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hình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xe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điện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mặt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trời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? </a:t>
            </a:r>
            <a:endParaRPr lang="en-VN" sz="2000" dirty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793A733-EBD7-6B8A-098C-6DF70A2184A8}"/>
              </a:ext>
            </a:extLst>
          </p:cNvPr>
          <p:cNvSpPr/>
          <p:nvPr/>
        </p:nvSpPr>
        <p:spPr>
          <a:xfrm>
            <a:off x="631459" y="3421131"/>
            <a:ext cx="3687581" cy="944381"/>
          </a:xfrm>
          <a:prstGeom prst="roundRect">
            <a:avLst/>
          </a:prstGeom>
          <a:solidFill>
            <a:srgbClr val="B23F3F">
              <a:lumMod val="60000"/>
              <a:lumOff val="40000"/>
            </a:srgbClr>
          </a:solidFill>
          <a:ln w="25400" cap="flat" cmpd="sng" algn="ctr">
            <a:solidFill>
              <a:srgbClr val="5BC6C6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buClrTx/>
            </a:pPr>
            <a:r>
              <a:rPr lang="en-US" sz="2000" dirty="0">
                <a:solidFill>
                  <a:srgbClr val="F3F2F7"/>
                </a:solidFill>
                <a:cs typeface="Arial" panose="020B0604020202020204" pitchFamily="34" charset="0"/>
              </a:rPr>
              <a:t>C. </a:t>
            </a:r>
            <a:r>
              <a:rPr lang="en-US" sz="2000" dirty="0" err="1">
                <a:solidFill>
                  <a:srgbClr val="F3F2F7"/>
                </a:solidFill>
                <a:cs typeface="Arial" panose="020B0604020202020204" pitchFamily="34" charset="0"/>
              </a:rPr>
              <a:t>Tấm</a:t>
            </a:r>
            <a:r>
              <a:rPr lang="en-US" sz="2000" dirty="0">
                <a:solidFill>
                  <a:srgbClr val="F3F2F7"/>
                </a:solidFill>
                <a:cs typeface="Arial" panose="020B0604020202020204" pitchFamily="34" charset="0"/>
              </a:rPr>
              <a:t> pin </a:t>
            </a:r>
            <a:r>
              <a:rPr lang="en-US" sz="2000" dirty="0" err="1">
                <a:solidFill>
                  <a:srgbClr val="F3F2F7"/>
                </a:solidFill>
                <a:cs typeface="Arial" panose="020B0604020202020204" pitchFamily="34" charset="0"/>
              </a:rPr>
              <a:t>mặt</a:t>
            </a:r>
            <a:r>
              <a:rPr lang="en-US" sz="2000" dirty="0">
                <a:solidFill>
                  <a:srgbClr val="F3F2F7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3F2F7"/>
                </a:solidFill>
                <a:cs typeface="Arial" panose="020B0604020202020204" pitchFamily="34" charset="0"/>
              </a:rPr>
              <a:t>trời</a:t>
            </a:r>
            <a:r>
              <a:rPr lang="en-US" sz="2000" dirty="0">
                <a:solidFill>
                  <a:srgbClr val="F3F2F7"/>
                </a:solidFill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2" name="Picture 21" descr="A solar panel and screwdriver&#10;&#10;Description automatically generated">
            <a:extLst>
              <a:ext uri="{FF2B5EF4-FFF2-40B4-BE49-F238E27FC236}">
                <a16:creationId xmlns:a16="http://schemas.microsoft.com/office/drawing/2014/main" id="{EABCE56A-C43C-3D86-DCBA-A190A34220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 l="46557" t="3417" r="22276" b="46630"/>
          <a:stretch/>
        </p:blipFill>
        <p:spPr>
          <a:xfrm>
            <a:off x="5736740" y="287262"/>
            <a:ext cx="2775802" cy="177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651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eveal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1305;p40">
            <a:extLst>
              <a:ext uri="{FF2B5EF4-FFF2-40B4-BE49-F238E27FC236}">
                <a16:creationId xmlns:a16="http://schemas.microsoft.com/office/drawing/2014/main" id="{8CC69972-E55B-6248-4EDE-1261BE7228FB}"/>
              </a:ext>
            </a:extLst>
          </p:cNvPr>
          <p:cNvGrpSpPr/>
          <p:nvPr/>
        </p:nvGrpSpPr>
        <p:grpSpPr>
          <a:xfrm>
            <a:off x="146125" y="4673425"/>
            <a:ext cx="9067377" cy="85125"/>
            <a:chOff x="0" y="4675850"/>
            <a:chExt cx="9067377" cy="85125"/>
          </a:xfrm>
        </p:grpSpPr>
        <p:sp>
          <p:nvSpPr>
            <p:cNvPr id="13" name="Google Shape;1306;p40">
              <a:extLst>
                <a:ext uri="{FF2B5EF4-FFF2-40B4-BE49-F238E27FC236}">
                  <a16:creationId xmlns:a16="http://schemas.microsoft.com/office/drawing/2014/main" id="{0C934D80-BEE7-EE93-E1C1-529E3F18A4C1}"/>
                </a:ext>
              </a:extLst>
            </p:cNvPr>
            <p:cNvSpPr/>
            <p:nvPr/>
          </p:nvSpPr>
          <p:spPr>
            <a:xfrm flipH="1">
              <a:off x="5762748" y="4675850"/>
              <a:ext cx="3304628" cy="84052"/>
            </a:xfrm>
            <a:custGeom>
              <a:avLst/>
              <a:gdLst/>
              <a:ahLst/>
              <a:cxnLst/>
              <a:rect l="l" t="t" r="r" b="b"/>
              <a:pathLst>
                <a:path w="79875" h="2328" extrusionOk="0">
                  <a:moveTo>
                    <a:pt x="2331" y="1"/>
                  </a:moveTo>
                  <a:cubicBezTo>
                    <a:pt x="1885" y="1"/>
                    <a:pt x="1439" y="20"/>
                    <a:pt x="991" y="65"/>
                  </a:cubicBezTo>
                  <a:cubicBezTo>
                    <a:pt x="0" y="169"/>
                    <a:pt x="15" y="1603"/>
                    <a:pt x="1006" y="1677"/>
                  </a:cubicBezTo>
                  <a:cubicBezTo>
                    <a:pt x="3757" y="1855"/>
                    <a:pt x="6478" y="2165"/>
                    <a:pt x="9228" y="2209"/>
                  </a:cubicBezTo>
                  <a:cubicBezTo>
                    <a:pt x="11743" y="2254"/>
                    <a:pt x="14257" y="2254"/>
                    <a:pt x="16771" y="2269"/>
                  </a:cubicBezTo>
                  <a:cubicBezTo>
                    <a:pt x="21917" y="2298"/>
                    <a:pt x="27049" y="2283"/>
                    <a:pt x="32196" y="2298"/>
                  </a:cubicBezTo>
                  <a:cubicBezTo>
                    <a:pt x="42459" y="2298"/>
                    <a:pt x="52737" y="2313"/>
                    <a:pt x="63015" y="2313"/>
                  </a:cubicBezTo>
                  <a:cubicBezTo>
                    <a:pt x="68635" y="2313"/>
                    <a:pt x="74255" y="2313"/>
                    <a:pt x="79875" y="2328"/>
                  </a:cubicBezTo>
                  <a:lnTo>
                    <a:pt x="79875" y="524"/>
                  </a:lnTo>
                  <a:cubicBezTo>
                    <a:pt x="65234" y="538"/>
                    <a:pt x="50593" y="538"/>
                    <a:pt x="35967" y="553"/>
                  </a:cubicBezTo>
                  <a:cubicBezTo>
                    <a:pt x="33083" y="553"/>
                    <a:pt x="30199" y="549"/>
                    <a:pt x="27315" y="549"/>
                  </a:cubicBezTo>
                  <a:cubicBezTo>
                    <a:pt x="24431" y="549"/>
                    <a:pt x="21548" y="553"/>
                    <a:pt x="18664" y="568"/>
                  </a:cubicBezTo>
                  <a:cubicBezTo>
                    <a:pt x="15839" y="583"/>
                    <a:pt x="13000" y="568"/>
                    <a:pt x="10175" y="612"/>
                  </a:cubicBezTo>
                  <a:cubicBezTo>
                    <a:pt x="10078" y="614"/>
                    <a:pt x="9982" y="615"/>
                    <a:pt x="9885" y="615"/>
                  </a:cubicBezTo>
                  <a:cubicBezTo>
                    <a:pt x="7356" y="615"/>
                    <a:pt x="4854" y="1"/>
                    <a:pt x="2331" y="1"/>
                  </a:cubicBezTo>
                  <a:close/>
                </a:path>
              </a:pathLst>
            </a:custGeom>
            <a:solidFill>
              <a:srgbClr val="BA8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07;p40">
              <a:extLst>
                <a:ext uri="{FF2B5EF4-FFF2-40B4-BE49-F238E27FC236}">
                  <a16:creationId xmlns:a16="http://schemas.microsoft.com/office/drawing/2014/main" id="{4B524371-9DA0-248D-8861-5BC42D1DDB6B}"/>
                </a:ext>
              </a:extLst>
            </p:cNvPr>
            <p:cNvSpPr/>
            <p:nvPr/>
          </p:nvSpPr>
          <p:spPr>
            <a:xfrm>
              <a:off x="0" y="4693101"/>
              <a:ext cx="2980136" cy="66802"/>
            </a:xfrm>
            <a:custGeom>
              <a:avLst/>
              <a:gdLst/>
              <a:ahLst/>
              <a:cxnLst/>
              <a:rect l="l" t="t" r="r" b="b"/>
              <a:pathLst>
                <a:path w="79875" h="2328" extrusionOk="0">
                  <a:moveTo>
                    <a:pt x="2331" y="1"/>
                  </a:moveTo>
                  <a:cubicBezTo>
                    <a:pt x="1885" y="1"/>
                    <a:pt x="1439" y="20"/>
                    <a:pt x="991" y="65"/>
                  </a:cubicBezTo>
                  <a:cubicBezTo>
                    <a:pt x="0" y="169"/>
                    <a:pt x="15" y="1603"/>
                    <a:pt x="1006" y="1677"/>
                  </a:cubicBezTo>
                  <a:cubicBezTo>
                    <a:pt x="3757" y="1855"/>
                    <a:pt x="6478" y="2165"/>
                    <a:pt x="9228" y="2209"/>
                  </a:cubicBezTo>
                  <a:cubicBezTo>
                    <a:pt x="11743" y="2254"/>
                    <a:pt x="14257" y="2254"/>
                    <a:pt x="16771" y="2269"/>
                  </a:cubicBezTo>
                  <a:cubicBezTo>
                    <a:pt x="21917" y="2298"/>
                    <a:pt x="27049" y="2283"/>
                    <a:pt x="32196" y="2298"/>
                  </a:cubicBezTo>
                  <a:cubicBezTo>
                    <a:pt x="42459" y="2298"/>
                    <a:pt x="52737" y="2313"/>
                    <a:pt x="63015" y="2313"/>
                  </a:cubicBezTo>
                  <a:cubicBezTo>
                    <a:pt x="68635" y="2313"/>
                    <a:pt x="74255" y="2313"/>
                    <a:pt x="79875" y="2328"/>
                  </a:cubicBezTo>
                  <a:lnTo>
                    <a:pt x="79875" y="524"/>
                  </a:lnTo>
                  <a:cubicBezTo>
                    <a:pt x="65234" y="538"/>
                    <a:pt x="50593" y="538"/>
                    <a:pt x="35967" y="553"/>
                  </a:cubicBezTo>
                  <a:cubicBezTo>
                    <a:pt x="33083" y="553"/>
                    <a:pt x="30199" y="549"/>
                    <a:pt x="27315" y="549"/>
                  </a:cubicBezTo>
                  <a:cubicBezTo>
                    <a:pt x="24431" y="549"/>
                    <a:pt x="21548" y="553"/>
                    <a:pt x="18664" y="568"/>
                  </a:cubicBezTo>
                  <a:cubicBezTo>
                    <a:pt x="15839" y="583"/>
                    <a:pt x="13000" y="568"/>
                    <a:pt x="10175" y="612"/>
                  </a:cubicBezTo>
                  <a:cubicBezTo>
                    <a:pt x="10078" y="614"/>
                    <a:pt x="9982" y="615"/>
                    <a:pt x="9885" y="615"/>
                  </a:cubicBezTo>
                  <a:cubicBezTo>
                    <a:pt x="7356" y="615"/>
                    <a:pt x="4854" y="1"/>
                    <a:pt x="2331" y="1"/>
                  </a:cubicBezTo>
                  <a:close/>
                </a:path>
              </a:pathLst>
            </a:custGeom>
            <a:solidFill>
              <a:srgbClr val="BA8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308;p40">
              <a:extLst>
                <a:ext uri="{FF2B5EF4-FFF2-40B4-BE49-F238E27FC236}">
                  <a16:creationId xmlns:a16="http://schemas.microsoft.com/office/drawing/2014/main" id="{1461591D-4008-AC59-2BB7-3D97472914A4}"/>
                </a:ext>
              </a:extLst>
            </p:cNvPr>
            <p:cNvSpPr/>
            <p:nvPr/>
          </p:nvSpPr>
          <p:spPr>
            <a:xfrm flipH="1">
              <a:off x="2921181" y="4694185"/>
              <a:ext cx="2897912" cy="66790"/>
            </a:xfrm>
            <a:custGeom>
              <a:avLst/>
              <a:gdLst/>
              <a:ahLst/>
              <a:cxnLst/>
              <a:rect l="l" t="t" r="r" b="b"/>
              <a:pathLst>
                <a:path w="80269" h="1850" extrusionOk="0">
                  <a:moveTo>
                    <a:pt x="18732" y="0"/>
                  </a:moveTo>
                  <a:cubicBezTo>
                    <a:pt x="18296" y="0"/>
                    <a:pt x="17859" y="0"/>
                    <a:pt x="17422" y="1"/>
                  </a:cubicBezTo>
                  <a:cubicBezTo>
                    <a:pt x="11610" y="16"/>
                    <a:pt x="5813" y="16"/>
                    <a:pt x="1" y="16"/>
                  </a:cubicBezTo>
                  <a:lnTo>
                    <a:pt x="1" y="1820"/>
                  </a:lnTo>
                  <a:cubicBezTo>
                    <a:pt x="14819" y="1820"/>
                    <a:pt x="29652" y="1835"/>
                    <a:pt x="44471" y="1835"/>
                  </a:cubicBezTo>
                  <a:lnTo>
                    <a:pt x="79062" y="1849"/>
                  </a:lnTo>
                  <a:cubicBezTo>
                    <a:pt x="80269" y="1849"/>
                    <a:pt x="79293" y="326"/>
                    <a:pt x="78088" y="326"/>
                  </a:cubicBezTo>
                  <a:cubicBezTo>
                    <a:pt x="78083" y="326"/>
                    <a:pt x="78077" y="326"/>
                    <a:pt x="78071" y="326"/>
                  </a:cubicBezTo>
                  <a:cubicBezTo>
                    <a:pt x="57966" y="326"/>
                    <a:pt x="38797" y="0"/>
                    <a:pt x="18732" y="0"/>
                  </a:cubicBezTo>
                  <a:close/>
                </a:path>
              </a:pathLst>
            </a:custGeom>
            <a:solidFill>
              <a:srgbClr val="BA8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9A6BECE-0566-F766-D381-ABF1FA067A72}"/>
              </a:ext>
            </a:extLst>
          </p:cNvPr>
          <p:cNvSpPr/>
          <p:nvPr/>
        </p:nvSpPr>
        <p:spPr>
          <a:xfrm>
            <a:off x="832181" y="3421131"/>
            <a:ext cx="3382980" cy="944381"/>
          </a:xfrm>
          <a:prstGeom prst="roundRect">
            <a:avLst/>
          </a:prstGeom>
          <a:solidFill>
            <a:srgbClr val="5BC6C6"/>
          </a:solidFill>
          <a:ln w="25400" cap="flat" cmpd="sng" algn="ctr">
            <a:solidFill>
              <a:srgbClr val="5BC6C6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buClrTx/>
            </a:pP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C. </a:t>
            </a:r>
            <a:r>
              <a:rPr lang="en-US" sz="20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Tấm</a:t>
            </a: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 pin </a:t>
            </a:r>
            <a:r>
              <a:rPr lang="en-US" sz="20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mặt</a:t>
            </a: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trời</a:t>
            </a: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CDC4055-2885-0872-7A60-DA252C135935}"/>
              </a:ext>
            </a:extLst>
          </p:cNvPr>
          <p:cNvSpPr/>
          <p:nvPr/>
        </p:nvSpPr>
        <p:spPr>
          <a:xfrm>
            <a:off x="832181" y="2099558"/>
            <a:ext cx="3382980" cy="944381"/>
          </a:xfrm>
          <a:prstGeom prst="roundRect">
            <a:avLst/>
          </a:prstGeom>
          <a:solidFill>
            <a:srgbClr val="5BC6C6"/>
          </a:solidFill>
          <a:ln w="25400" cap="flat" cmpd="sng" algn="ctr">
            <a:solidFill>
              <a:srgbClr val="5BC6C6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lnSpc>
                <a:spcPct val="150000"/>
              </a:lnSpc>
              <a:buClrTx/>
            </a:pP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A. </a:t>
            </a:r>
            <a:r>
              <a:rPr lang="en-US" sz="20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Giá</a:t>
            </a: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đỡ</a:t>
            </a: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5A02FFA-5C71-9D73-4D9A-E23E2994E2F5}"/>
              </a:ext>
            </a:extLst>
          </p:cNvPr>
          <p:cNvSpPr/>
          <p:nvPr/>
        </p:nvSpPr>
        <p:spPr>
          <a:xfrm>
            <a:off x="5129561" y="3424505"/>
            <a:ext cx="3382980" cy="944381"/>
          </a:xfrm>
          <a:prstGeom prst="roundRect">
            <a:avLst/>
          </a:prstGeom>
          <a:solidFill>
            <a:srgbClr val="5BC6C6"/>
          </a:solidFill>
          <a:ln w="25400" cap="flat" cmpd="sng" algn="ctr">
            <a:solidFill>
              <a:srgbClr val="5BC6C6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buClrTx/>
            </a:pP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D. </a:t>
            </a:r>
            <a:r>
              <a:rPr lang="en-US" sz="20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Đèn</a:t>
            </a: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 LED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51AFB20-0992-342A-AE9B-AE553DBA7839}"/>
              </a:ext>
            </a:extLst>
          </p:cNvPr>
          <p:cNvSpPr/>
          <p:nvPr/>
        </p:nvSpPr>
        <p:spPr>
          <a:xfrm>
            <a:off x="5129561" y="2099558"/>
            <a:ext cx="3382980" cy="944381"/>
          </a:xfrm>
          <a:prstGeom prst="roundRect">
            <a:avLst/>
          </a:prstGeom>
          <a:solidFill>
            <a:srgbClr val="5BC6C6"/>
          </a:solidFill>
          <a:ln w="25400" cap="flat" cmpd="sng" algn="ctr">
            <a:solidFill>
              <a:srgbClr val="5BC6C6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lnSpc>
                <a:spcPct val="150000"/>
              </a:lnSpc>
              <a:buClrTx/>
            </a:pP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B. </a:t>
            </a:r>
            <a:r>
              <a:rPr lang="en-US" sz="20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Máy</a:t>
            </a: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phát</a:t>
            </a: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điện</a:t>
            </a: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AD29F0-B73A-1876-E37F-75E0B9DC65DB}"/>
              </a:ext>
            </a:extLst>
          </p:cNvPr>
          <p:cNvSpPr txBox="1"/>
          <p:nvPr/>
        </p:nvSpPr>
        <p:spPr>
          <a:xfrm>
            <a:off x="631459" y="576491"/>
            <a:ext cx="5278020" cy="958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nl-NL" sz="2000" b="1" i="1" dirty="0" err="1">
                <a:solidFill>
                  <a:srgbClr val="B23F3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Câu</a:t>
            </a:r>
            <a:r>
              <a:rPr lang="nl-NL" sz="2000" b="1" i="1" dirty="0">
                <a:solidFill>
                  <a:srgbClr val="B23F3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2:</a:t>
            </a:r>
            <a:r>
              <a:rPr lang="nl-NL" sz="2000" i="1" dirty="0">
                <a:solidFill>
                  <a:srgbClr val="B23F3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Đây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là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bộ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phận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nào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của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mô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hình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xe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điện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mặt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trời</a:t>
            </a:r>
            <a:r>
              <a:rPr lang="nl-NL" sz="2000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? </a:t>
            </a:r>
            <a:endParaRPr lang="en-VN" sz="2000" dirty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F14A813-15E1-374E-4F82-E46CEF5C7319}"/>
              </a:ext>
            </a:extLst>
          </p:cNvPr>
          <p:cNvSpPr/>
          <p:nvPr/>
        </p:nvSpPr>
        <p:spPr>
          <a:xfrm>
            <a:off x="832181" y="2098486"/>
            <a:ext cx="3382980" cy="944381"/>
          </a:xfrm>
          <a:prstGeom prst="roundRect">
            <a:avLst/>
          </a:prstGeom>
          <a:solidFill>
            <a:srgbClr val="B23F3F">
              <a:lumMod val="60000"/>
              <a:lumOff val="40000"/>
            </a:srgbClr>
          </a:solidFill>
          <a:ln w="25400" cap="flat" cmpd="sng" algn="ctr">
            <a:solidFill>
              <a:srgbClr val="5BC6C6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lnSpc>
                <a:spcPct val="150000"/>
              </a:lnSpc>
              <a:buClrTx/>
            </a:pPr>
            <a:r>
              <a:rPr lang="en-US" sz="2000" dirty="0">
                <a:solidFill>
                  <a:srgbClr val="F3F2F7"/>
                </a:solidFill>
                <a:cs typeface="Arial" panose="020B0604020202020204" pitchFamily="34" charset="0"/>
              </a:rPr>
              <a:t>A. </a:t>
            </a:r>
            <a:r>
              <a:rPr lang="en-US" sz="2000" dirty="0" err="1">
                <a:solidFill>
                  <a:srgbClr val="F3F2F7"/>
                </a:solidFill>
                <a:cs typeface="Arial" panose="020B0604020202020204" pitchFamily="34" charset="0"/>
              </a:rPr>
              <a:t>Giá</a:t>
            </a:r>
            <a:r>
              <a:rPr lang="en-US" sz="2000" dirty="0">
                <a:solidFill>
                  <a:srgbClr val="F3F2F7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3F2F7"/>
                </a:solidFill>
                <a:cs typeface="Arial" panose="020B0604020202020204" pitchFamily="34" charset="0"/>
              </a:rPr>
              <a:t>đỡ</a:t>
            </a:r>
            <a:r>
              <a:rPr lang="en-US" sz="2000" dirty="0">
                <a:solidFill>
                  <a:srgbClr val="F3F2F7"/>
                </a:solidFill>
                <a:cs typeface="Arial" panose="020B0604020202020204" pitchFamily="34" charset="0"/>
              </a:rPr>
              <a:t>.</a:t>
            </a:r>
          </a:p>
        </p:txBody>
      </p:sp>
      <p:pic>
        <p:nvPicPr>
          <p:cNvPr id="9" name="Picture 8" descr="A solar panel with wires and a green plastic container&#10;&#10;Description automatically generated with medium confidence">
            <a:extLst>
              <a:ext uri="{FF2B5EF4-FFF2-40B4-BE49-F238E27FC236}">
                <a16:creationId xmlns:a16="http://schemas.microsoft.com/office/drawing/2014/main" id="{EF1FD2AE-71C3-F021-2F25-989E912EDE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b="63411"/>
          <a:stretch/>
        </p:blipFill>
        <p:spPr>
          <a:xfrm>
            <a:off x="5965218" y="456316"/>
            <a:ext cx="2350836" cy="126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470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eveal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1305;p40">
            <a:extLst>
              <a:ext uri="{FF2B5EF4-FFF2-40B4-BE49-F238E27FC236}">
                <a16:creationId xmlns:a16="http://schemas.microsoft.com/office/drawing/2014/main" id="{8CC69972-E55B-6248-4EDE-1261BE7228FB}"/>
              </a:ext>
            </a:extLst>
          </p:cNvPr>
          <p:cNvGrpSpPr/>
          <p:nvPr/>
        </p:nvGrpSpPr>
        <p:grpSpPr>
          <a:xfrm>
            <a:off x="146125" y="4673425"/>
            <a:ext cx="9067377" cy="85125"/>
            <a:chOff x="0" y="4675850"/>
            <a:chExt cx="9067377" cy="85125"/>
          </a:xfrm>
        </p:grpSpPr>
        <p:sp>
          <p:nvSpPr>
            <p:cNvPr id="13" name="Google Shape;1306;p40">
              <a:extLst>
                <a:ext uri="{FF2B5EF4-FFF2-40B4-BE49-F238E27FC236}">
                  <a16:creationId xmlns:a16="http://schemas.microsoft.com/office/drawing/2014/main" id="{0C934D80-BEE7-EE93-E1C1-529E3F18A4C1}"/>
                </a:ext>
              </a:extLst>
            </p:cNvPr>
            <p:cNvSpPr/>
            <p:nvPr/>
          </p:nvSpPr>
          <p:spPr>
            <a:xfrm flipH="1">
              <a:off x="5762748" y="4675850"/>
              <a:ext cx="3304628" cy="84052"/>
            </a:xfrm>
            <a:custGeom>
              <a:avLst/>
              <a:gdLst/>
              <a:ahLst/>
              <a:cxnLst/>
              <a:rect l="l" t="t" r="r" b="b"/>
              <a:pathLst>
                <a:path w="79875" h="2328" extrusionOk="0">
                  <a:moveTo>
                    <a:pt x="2331" y="1"/>
                  </a:moveTo>
                  <a:cubicBezTo>
                    <a:pt x="1885" y="1"/>
                    <a:pt x="1439" y="20"/>
                    <a:pt x="991" y="65"/>
                  </a:cubicBezTo>
                  <a:cubicBezTo>
                    <a:pt x="0" y="169"/>
                    <a:pt x="15" y="1603"/>
                    <a:pt x="1006" y="1677"/>
                  </a:cubicBezTo>
                  <a:cubicBezTo>
                    <a:pt x="3757" y="1855"/>
                    <a:pt x="6478" y="2165"/>
                    <a:pt x="9228" y="2209"/>
                  </a:cubicBezTo>
                  <a:cubicBezTo>
                    <a:pt x="11743" y="2254"/>
                    <a:pt x="14257" y="2254"/>
                    <a:pt x="16771" y="2269"/>
                  </a:cubicBezTo>
                  <a:cubicBezTo>
                    <a:pt x="21917" y="2298"/>
                    <a:pt x="27049" y="2283"/>
                    <a:pt x="32196" y="2298"/>
                  </a:cubicBezTo>
                  <a:cubicBezTo>
                    <a:pt x="42459" y="2298"/>
                    <a:pt x="52737" y="2313"/>
                    <a:pt x="63015" y="2313"/>
                  </a:cubicBezTo>
                  <a:cubicBezTo>
                    <a:pt x="68635" y="2313"/>
                    <a:pt x="74255" y="2313"/>
                    <a:pt x="79875" y="2328"/>
                  </a:cubicBezTo>
                  <a:lnTo>
                    <a:pt x="79875" y="524"/>
                  </a:lnTo>
                  <a:cubicBezTo>
                    <a:pt x="65234" y="538"/>
                    <a:pt x="50593" y="538"/>
                    <a:pt x="35967" y="553"/>
                  </a:cubicBezTo>
                  <a:cubicBezTo>
                    <a:pt x="33083" y="553"/>
                    <a:pt x="30199" y="549"/>
                    <a:pt x="27315" y="549"/>
                  </a:cubicBezTo>
                  <a:cubicBezTo>
                    <a:pt x="24431" y="549"/>
                    <a:pt x="21548" y="553"/>
                    <a:pt x="18664" y="568"/>
                  </a:cubicBezTo>
                  <a:cubicBezTo>
                    <a:pt x="15839" y="583"/>
                    <a:pt x="13000" y="568"/>
                    <a:pt x="10175" y="612"/>
                  </a:cubicBezTo>
                  <a:cubicBezTo>
                    <a:pt x="10078" y="614"/>
                    <a:pt x="9982" y="615"/>
                    <a:pt x="9885" y="615"/>
                  </a:cubicBezTo>
                  <a:cubicBezTo>
                    <a:pt x="7356" y="615"/>
                    <a:pt x="4854" y="1"/>
                    <a:pt x="2331" y="1"/>
                  </a:cubicBezTo>
                  <a:close/>
                </a:path>
              </a:pathLst>
            </a:custGeom>
            <a:solidFill>
              <a:srgbClr val="BA8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07;p40">
              <a:extLst>
                <a:ext uri="{FF2B5EF4-FFF2-40B4-BE49-F238E27FC236}">
                  <a16:creationId xmlns:a16="http://schemas.microsoft.com/office/drawing/2014/main" id="{4B524371-9DA0-248D-8861-5BC42D1DDB6B}"/>
                </a:ext>
              </a:extLst>
            </p:cNvPr>
            <p:cNvSpPr/>
            <p:nvPr/>
          </p:nvSpPr>
          <p:spPr>
            <a:xfrm>
              <a:off x="0" y="4693101"/>
              <a:ext cx="2980136" cy="66802"/>
            </a:xfrm>
            <a:custGeom>
              <a:avLst/>
              <a:gdLst/>
              <a:ahLst/>
              <a:cxnLst/>
              <a:rect l="l" t="t" r="r" b="b"/>
              <a:pathLst>
                <a:path w="79875" h="2328" extrusionOk="0">
                  <a:moveTo>
                    <a:pt x="2331" y="1"/>
                  </a:moveTo>
                  <a:cubicBezTo>
                    <a:pt x="1885" y="1"/>
                    <a:pt x="1439" y="20"/>
                    <a:pt x="991" y="65"/>
                  </a:cubicBezTo>
                  <a:cubicBezTo>
                    <a:pt x="0" y="169"/>
                    <a:pt x="15" y="1603"/>
                    <a:pt x="1006" y="1677"/>
                  </a:cubicBezTo>
                  <a:cubicBezTo>
                    <a:pt x="3757" y="1855"/>
                    <a:pt x="6478" y="2165"/>
                    <a:pt x="9228" y="2209"/>
                  </a:cubicBezTo>
                  <a:cubicBezTo>
                    <a:pt x="11743" y="2254"/>
                    <a:pt x="14257" y="2254"/>
                    <a:pt x="16771" y="2269"/>
                  </a:cubicBezTo>
                  <a:cubicBezTo>
                    <a:pt x="21917" y="2298"/>
                    <a:pt x="27049" y="2283"/>
                    <a:pt x="32196" y="2298"/>
                  </a:cubicBezTo>
                  <a:cubicBezTo>
                    <a:pt x="42459" y="2298"/>
                    <a:pt x="52737" y="2313"/>
                    <a:pt x="63015" y="2313"/>
                  </a:cubicBezTo>
                  <a:cubicBezTo>
                    <a:pt x="68635" y="2313"/>
                    <a:pt x="74255" y="2313"/>
                    <a:pt x="79875" y="2328"/>
                  </a:cubicBezTo>
                  <a:lnTo>
                    <a:pt x="79875" y="524"/>
                  </a:lnTo>
                  <a:cubicBezTo>
                    <a:pt x="65234" y="538"/>
                    <a:pt x="50593" y="538"/>
                    <a:pt x="35967" y="553"/>
                  </a:cubicBezTo>
                  <a:cubicBezTo>
                    <a:pt x="33083" y="553"/>
                    <a:pt x="30199" y="549"/>
                    <a:pt x="27315" y="549"/>
                  </a:cubicBezTo>
                  <a:cubicBezTo>
                    <a:pt x="24431" y="549"/>
                    <a:pt x="21548" y="553"/>
                    <a:pt x="18664" y="568"/>
                  </a:cubicBezTo>
                  <a:cubicBezTo>
                    <a:pt x="15839" y="583"/>
                    <a:pt x="13000" y="568"/>
                    <a:pt x="10175" y="612"/>
                  </a:cubicBezTo>
                  <a:cubicBezTo>
                    <a:pt x="10078" y="614"/>
                    <a:pt x="9982" y="615"/>
                    <a:pt x="9885" y="615"/>
                  </a:cubicBezTo>
                  <a:cubicBezTo>
                    <a:pt x="7356" y="615"/>
                    <a:pt x="4854" y="1"/>
                    <a:pt x="2331" y="1"/>
                  </a:cubicBezTo>
                  <a:close/>
                </a:path>
              </a:pathLst>
            </a:custGeom>
            <a:solidFill>
              <a:srgbClr val="BA8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308;p40">
              <a:extLst>
                <a:ext uri="{FF2B5EF4-FFF2-40B4-BE49-F238E27FC236}">
                  <a16:creationId xmlns:a16="http://schemas.microsoft.com/office/drawing/2014/main" id="{1461591D-4008-AC59-2BB7-3D97472914A4}"/>
                </a:ext>
              </a:extLst>
            </p:cNvPr>
            <p:cNvSpPr/>
            <p:nvPr/>
          </p:nvSpPr>
          <p:spPr>
            <a:xfrm flipH="1">
              <a:off x="2921181" y="4694185"/>
              <a:ext cx="2897912" cy="66790"/>
            </a:xfrm>
            <a:custGeom>
              <a:avLst/>
              <a:gdLst/>
              <a:ahLst/>
              <a:cxnLst/>
              <a:rect l="l" t="t" r="r" b="b"/>
              <a:pathLst>
                <a:path w="80269" h="1850" extrusionOk="0">
                  <a:moveTo>
                    <a:pt x="18732" y="0"/>
                  </a:moveTo>
                  <a:cubicBezTo>
                    <a:pt x="18296" y="0"/>
                    <a:pt x="17859" y="0"/>
                    <a:pt x="17422" y="1"/>
                  </a:cubicBezTo>
                  <a:cubicBezTo>
                    <a:pt x="11610" y="16"/>
                    <a:pt x="5813" y="16"/>
                    <a:pt x="1" y="16"/>
                  </a:cubicBezTo>
                  <a:lnTo>
                    <a:pt x="1" y="1820"/>
                  </a:lnTo>
                  <a:cubicBezTo>
                    <a:pt x="14819" y="1820"/>
                    <a:pt x="29652" y="1835"/>
                    <a:pt x="44471" y="1835"/>
                  </a:cubicBezTo>
                  <a:lnTo>
                    <a:pt x="79062" y="1849"/>
                  </a:lnTo>
                  <a:cubicBezTo>
                    <a:pt x="80269" y="1849"/>
                    <a:pt x="79293" y="326"/>
                    <a:pt x="78088" y="326"/>
                  </a:cubicBezTo>
                  <a:cubicBezTo>
                    <a:pt x="78083" y="326"/>
                    <a:pt x="78077" y="326"/>
                    <a:pt x="78071" y="326"/>
                  </a:cubicBezTo>
                  <a:cubicBezTo>
                    <a:pt x="57966" y="326"/>
                    <a:pt x="38797" y="0"/>
                    <a:pt x="18732" y="0"/>
                  </a:cubicBezTo>
                  <a:close/>
                </a:path>
              </a:pathLst>
            </a:custGeom>
            <a:solidFill>
              <a:srgbClr val="BA8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34749BA-42FB-ED67-8265-EA864DE971CE}"/>
              </a:ext>
            </a:extLst>
          </p:cNvPr>
          <p:cNvSpPr txBox="1"/>
          <p:nvPr/>
        </p:nvSpPr>
        <p:spPr>
          <a:xfrm>
            <a:off x="631461" y="847866"/>
            <a:ext cx="4193499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nl-NL" sz="2000" b="1" i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nl-NL" sz="20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3: 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 </a:t>
            </a: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tiết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có </a:t>
            </a: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tên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VN" sz="1600" dirty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44C2313-EF5D-4372-0777-E521120A7C38}"/>
              </a:ext>
            </a:extLst>
          </p:cNvPr>
          <p:cNvSpPr/>
          <p:nvPr/>
        </p:nvSpPr>
        <p:spPr>
          <a:xfrm>
            <a:off x="631459" y="3313778"/>
            <a:ext cx="3687581" cy="944381"/>
          </a:xfrm>
          <a:prstGeom prst="roundRect">
            <a:avLst/>
          </a:prstGeom>
          <a:solidFill>
            <a:srgbClr val="5BC6C6"/>
          </a:solidFill>
          <a:ln w="25400" cap="flat" cmpd="sng" algn="ctr">
            <a:solidFill>
              <a:srgbClr val="5BC6C6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buClrTx/>
            </a:pP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C. Thanh </a:t>
            </a:r>
            <a:r>
              <a:rPr lang="en-US" sz="20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chữ</a:t>
            </a: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 L </a:t>
            </a:r>
            <a:r>
              <a:rPr lang="en-US" sz="20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ngắn</a:t>
            </a:r>
            <a:endParaRPr lang="en-US" sz="2000" dirty="0">
              <a:solidFill>
                <a:srgbClr val="F3F2F7"/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8135BDB-7707-ABE1-B424-63532E1A0EA9}"/>
              </a:ext>
            </a:extLst>
          </p:cNvPr>
          <p:cNvSpPr/>
          <p:nvPr/>
        </p:nvSpPr>
        <p:spPr>
          <a:xfrm>
            <a:off x="631459" y="1992205"/>
            <a:ext cx="3687581" cy="944381"/>
          </a:xfrm>
          <a:prstGeom prst="roundRect">
            <a:avLst/>
          </a:prstGeom>
          <a:solidFill>
            <a:srgbClr val="5BC6C6"/>
          </a:solidFill>
          <a:ln w="25400" cap="flat" cmpd="sng" algn="ctr">
            <a:solidFill>
              <a:srgbClr val="5BC6C6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lnSpc>
                <a:spcPct val="150000"/>
              </a:lnSpc>
              <a:buClrTx/>
            </a:pP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A. </a:t>
            </a:r>
            <a:r>
              <a:rPr lang="en-US" sz="20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Vít</a:t>
            </a: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dài</a:t>
            </a: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3AC01CA-4278-1B8F-FFDB-1DFAF736D2CE}"/>
              </a:ext>
            </a:extLst>
          </p:cNvPr>
          <p:cNvSpPr/>
          <p:nvPr/>
        </p:nvSpPr>
        <p:spPr>
          <a:xfrm>
            <a:off x="4824960" y="3317152"/>
            <a:ext cx="3687581" cy="944381"/>
          </a:xfrm>
          <a:prstGeom prst="roundRect">
            <a:avLst/>
          </a:prstGeom>
          <a:solidFill>
            <a:srgbClr val="5BC6C6"/>
          </a:solidFill>
          <a:ln w="25400" cap="flat" cmpd="sng" algn="ctr">
            <a:solidFill>
              <a:srgbClr val="5BC6C6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buClrTx/>
            </a:pP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D. Thanh </a:t>
            </a:r>
            <a:r>
              <a:rPr lang="en-US" sz="20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chữ</a:t>
            </a: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 L </a:t>
            </a:r>
            <a:r>
              <a:rPr lang="en-US" sz="20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dài</a:t>
            </a:r>
            <a:endParaRPr lang="en-US" sz="2000" dirty="0">
              <a:solidFill>
                <a:srgbClr val="F3F2F7"/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3766876-E535-A7FB-A2B4-A6DB6FF78614}"/>
              </a:ext>
            </a:extLst>
          </p:cNvPr>
          <p:cNvSpPr/>
          <p:nvPr/>
        </p:nvSpPr>
        <p:spPr>
          <a:xfrm>
            <a:off x="4824960" y="1992205"/>
            <a:ext cx="3687581" cy="944381"/>
          </a:xfrm>
          <a:prstGeom prst="roundRect">
            <a:avLst/>
          </a:prstGeom>
          <a:solidFill>
            <a:srgbClr val="5BC6C6"/>
          </a:solidFill>
          <a:ln w="25400" cap="flat" cmpd="sng" algn="ctr">
            <a:solidFill>
              <a:srgbClr val="5BC6C6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buClrTx/>
            </a:pP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B. </a:t>
            </a:r>
            <a:r>
              <a:rPr lang="en-US" sz="20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Tấm</a:t>
            </a: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lớn</a:t>
            </a:r>
            <a:endParaRPr lang="en-US" sz="2000" dirty="0">
              <a:solidFill>
                <a:srgbClr val="F3F2F7"/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6D726DA-A802-5DAD-E819-BEB6329F4D32}"/>
              </a:ext>
            </a:extLst>
          </p:cNvPr>
          <p:cNvSpPr/>
          <p:nvPr/>
        </p:nvSpPr>
        <p:spPr>
          <a:xfrm>
            <a:off x="4824960" y="3313778"/>
            <a:ext cx="3687581" cy="944381"/>
          </a:xfrm>
          <a:prstGeom prst="roundRect">
            <a:avLst/>
          </a:prstGeom>
          <a:solidFill>
            <a:srgbClr val="B23F3F">
              <a:lumMod val="60000"/>
              <a:lumOff val="40000"/>
            </a:srgbClr>
          </a:solidFill>
          <a:ln w="25400" cap="flat" cmpd="sng" algn="ctr">
            <a:solidFill>
              <a:srgbClr val="5BC6C6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buClrTx/>
            </a:pPr>
            <a:r>
              <a:rPr lang="en-US" sz="2000" dirty="0">
                <a:solidFill>
                  <a:srgbClr val="F3F2F7"/>
                </a:solidFill>
                <a:cs typeface="Arial" panose="020B0604020202020204" pitchFamily="34" charset="0"/>
              </a:rPr>
              <a:t>D. Thanh </a:t>
            </a:r>
            <a:r>
              <a:rPr lang="en-US" sz="2000" dirty="0" err="1">
                <a:solidFill>
                  <a:srgbClr val="F3F2F7"/>
                </a:solidFill>
                <a:cs typeface="Arial" panose="020B0604020202020204" pitchFamily="34" charset="0"/>
              </a:rPr>
              <a:t>chữ</a:t>
            </a:r>
            <a:r>
              <a:rPr lang="en-US" sz="2000" dirty="0">
                <a:solidFill>
                  <a:srgbClr val="F3F2F7"/>
                </a:solidFill>
                <a:cs typeface="Arial" panose="020B0604020202020204" pitchFamily="34" charset="0"/>
              </a:rPr>
              <a:t> L </a:t>
            </a:r>
            <a:r>
              <a:rPr lang="en-US" sz="2000" dirty="0" err="1">
                <a:solidFill>
                  <a:srgbClr val="F3F2F7"/>
                </a:solidFill>
                <a:cs typeface="Arial" panose="020B0604020202020204" pitchFamily="34" charset="0"/>
              </a:rPr>
              <a:t>dài</a:t>
            </a:r>
            <a:endParaRPr lang="en-US" sz="2000" dirty="0">
              <a:solidFill>
                <a:srgbClr val="F3F2F7"/>
              </a:solidFill>
              <a:cs typeface="Arial" panose="020B0604020202020204" pitchFamily="34" charset="0"/>
            </a:endParaRPr>
          </a:p>
        </p:txBody>
      </p:sp>
      <p:pic>
        <p:nvPicPr>
          <p:cNvPr id="11" name="Picture 10" descr="A green and red plastic pieces&#10;&#10;Description automatically generated">
            <a:extLst>
              <a:ext uri="{FF2B5EF4-FFF2-40B4-BE49-F238E27FC236}">
                <a16:creationId xmlns:a16="http://schemas.microsoft.com/office/drawing/2014/main" id="{177F21D8-EF55-BABE-8943-99889F2D02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 l="57077" t="59359" r="34426" b="20838"/>
          <a:stretch/>
        </p:blipFill>
        <p:spPr>
          <a:xfrm>
            <a:off x="5733105" y="437441"/>
            <a:ext cx="935645" cy="123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631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eveal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1305;p40">
            <a:extLst>
              <a:ext uri="{FF2B5EF4-FFF2-40B4-BE49-F238E27FC236}">
                <a16:creationId xmlns:a16="http://schemas.microsoft.com/office/drawing/2014/main" id="{8CC69972-E55B-6248-4EDE-1261BE7228FB}"/>
              </a:ext>
            </a:extLst>
          </p:cNvPr>
          <p:cNvGrpSpPr/>
          <p:nvPr/>
        </p:nvGrpSpPr>
        <p:grpSpPr>
          <a:xfrm>
            <a:off x="146125" y="4673425"/>
            <a:ext cx="9067377" cy="85125"/>
            <a:chOff x="0" y="4675850"/>
            <a:chExt cx="9067377" cy="85125"/>
          </a:xfrm>
        </p:grpSpPr>
        <p:sp>
          <p:nvSpPr>
            <p:cNvPr id="13" name="Google Shape;1306;p40">
              <a:extLst>
                <a:ext uri="{FF2B5EF4-FFF2-40B4-BE49-F238E27FC236}">
                  <a16:creationId xmlns:a16="http://schemas.microsoft.com/office/drawing/2014/main" id="{0C934D80-BEE7-EE93-E1C1-529E3F18A4C1}"/>
                </a:ext>
              </a:extLst>
            </p:cNvPr>
            <p:cNvSpPr/>
            <p:nvPr/>
          </p:nvSpPr>
          <p:spPr>
            <a:xfrm flipH="1">
              <a:off x="5762748" y="4675850"/>
              <a:ext cx="3304628" cy="84052"/>
            </a:xfrm>
            <a:custGeom>
              <a:avLst/>
              <a:gdLst/>
              <a:ahLst/>
              <a:cxnLst/>
              <a:rect l="l" t="t" r="r" b="b"/>
              <a:pathLst>
                <a:path w="79875" h="2328" extrusionOk="0">
                  <a:moveTo>
                    <a:pt x="2331" y="1"/>
                  </a:moveTo>
                  <a:cubicBezTo>
                    <a:pt x="1885" y="1"/>
                    <a:pt x="1439" y="20"/>
                    <a:pt x="991" y="65"/>
                  </a:cubicBezTo>
                  <a:cubicBezTo>
                    <a:pt x="0" y="169"/>
                    <a:pt x="15" y="1603"/>
                    <a:pt x="1006" y="1677"/>
                  </a:cubicBezTo>
                  <a:cubicBezTo>
                    <a:pt x="3757" y="1855"/>
                    <a:pt x="6478" y="2165"/>
                    <a:pt x="9228" y="2209"/>
                  </a:cubicBezTo>
                  <a:cubicBezTo>
                    <a:pt x="11743" y="2254"/>
                    <a:pt x="14257" y="2254"/>
                    <a:pt x="16771" y="2269"/>
                  </a:cubicBezTo>
                  <a:cubicBezTo>
                    <a:pt x="21917" y="2298"/>
                    <a:pt x="27049" y="2283"/>
                    <a:pt x="32196" y="2298"/>
                  </a:cubicBezTo>
                  <a:cubicBezTo>
                    <a:pt x="42459" y="2298"/>
                    <a:pt x="52737" y="2313"/>
                    <a:pt x="63015" y="2313"/>
                  </a:cubicBezTo>
                  <a:cubicBezTo>
                    <a:pt x="68635" y="2313"/>
                    <a:pt x="74255" y="2313"/>
                    <a:pt x="79875" y="2328"/>
                  </a:cubicBezTo>
                  <a:lnTo>
                    <a:pt x="79875" y="524"/>
                  </a:lnTo>
                  <a:cubicBezTo>
                    <a:pt x="65234" y="538"/>
                    <a:pt x="50593" y="538"/>
                    <a:pt x="35967" y="553"/>
                  </a:cubicBezTo>
                  <a:cubicBezTo>
                    <a:pt x="33083" y="553"/>
                    <a:pt x="30199" y="549"/>
                    <a:pt x="27315" y="549"/>
                  </a:cubicBezTo>
                  <a:cubicBezTo>
                    <a:pt x="24431" y="549"/>
                    <a:pt x="21548" y="553"/>
                    <a:pt x="18664" y="568"/>
                  </a:cubicBezTo>
                  <a:cubicBezTo>
                    <a:pt x="15839" y="583"/>
                    <a:pt x="13000" y="568"/>
                    <a:pt x="10175" y="612"/>
                  </a:cubicBezTo>
                  <a:cubicBezTo>
                    <a:pt x="10078" y="614"/>
                    <a:pt x="9982" y="615"/>
                    <a:pt x="9885" y="615"/>
                  </a:cubicBezTo>
                  <a:cubicBezTo>
                    <a:pt x="7356" y="615"/>
                    <a:pt x="4854" y="1"/>
                    <a:pt x="2331" y="1"/>
                  </a:cubicBezTo>
                  <a:close/>
                </a:path>
              </a:pathLst>
            </a:custGeom>
            <a:solidFill>
              <a:srgbClr val="BA8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07;p40">
              <a:extLst>
                <a:ext uri="{FF2B5EF4-FFF2-40B4-BE49-F238E27FC236}">
                  <a16:creationId xmlns:a16="http://schemas.microsoft.com/office/drawing/2014/main" id="{4B524371-9DA0-248D-8861-5BC42D1DDB6B}"/>
                </a:ext>
              </a:extLst>
            </p:cNvPr>
            <p:cNvSpPr/>
            <p:nvPr/>
          </p:nvSpPr>
          <p:spPr>
            <a:xfrm>
              <a:off x="0" y="4693101"/>
              <a:ext cx="2980136" cy="66802"/>
            </a:xfrm>
            <a:custGeom>
              <a:avLst/>
              <a:gdLst/>
              <a:ahLst/>
              <a:cxnLst/>
              <a:rect l="l" t="t" r="r" b="b"/>
              <a:pathLst>
                <a:path w="79875" h="2328" extrusionOk="0">
                  <a:moveTo>
                    <a:pt x="2331" y="1"/>
                  </a:moveTo>
                  <a:cubicBezTo>
                    <a:pt x="1885" y="1"/>
                    <a:pt x="1439" y="20"/>
                    <a:pt x="991" y="65"/>
                  </a:cubicBezTo>
                  <a:cubicBezTo>
                    <a:pt x="0" y="169"/>
                    <a:pt x="15" y="1603"/>
                    <a:pt x="1006" y="1677"/>
                  </a:cubicBezTo>
                  <a:cubicBezTo>
                    <a:pt x="3757" y="1855"/>
                    <a:pt x="6478" y="2165"/>
                    <a:pt x="9228" y="2209"/>
                  </a:cubicBezTo>
                  <a:cubicBezTo>
                    <a:pt x="11743" y="2254"/>
                    <a:pt x="14257" y="2254"/>
                    <a:pt x="16771" y="2269"/>
                  </a:cubicBezTo>
                  <a:cubicBezTo>
                    <a:pt x="21917" y="2298"/>
                    <a:pt x="27049" y="2283"/>
                    <a:pt x="32196" y="2298"/>
                  </a:cubicBezTo>
                  <a:cubicBezTo>
                    <a:pt x="42459" y="2298"/>
                    <a:pt x="52737" y="2313"/>
                    <a:pt x="63015" y="2313"/>
                  </a:cubicBezTo>
                  <a:cubicBezTo>
                    <a:pt x="68635" y="2313"/>
                    <a:pt x="74255" y="2313"/>
                    <a:pt x="79875" y="2328"/>
                  </a:cubicBezTo>
                  <a:lnTo>
                    <a:pt x="79875" y="524"/>
                  </a:lnTo>
                  <a:cubicBezTo>
                    <a:pt x="65234" y="538"/>
                    <a:pt x="50593" y="538"/>
                    <a:pt x="35967" y="553"/>
                  </a:cubicBezTo>
                  <a:cubicBezTo>
                    <a:pt x="33083" y="553"/>
                    <a:pt x="30199" y="549"/>
                    <a:pt x="27315" y="549"/>
                  </a:cubicBezTo>
                  <a:cubicBezTo>
                    <a:pt x="24431" y="549"/>
                    <a:pt x="21548" y="553"/>
                    <a:pt x="18664" y="568"/>
                  </a:cubicBezTo>
                  <a:cubicBezTo>
                    <a:pt x="15839" y="583"/>
                    <a:pt x="13000" y="568"/>
                    <a:pt x="10175" y="612"/>
                  </a:cubicBezTo>
                  <a:cubicBezTo>
                    <a:pt x="10078" y="614"/>
                    <a:pt x="9982" y="615"/>
                    <a:pt x="9885" y="615"/>
                  </a:cubicBezTo>
                  <a:cubicBezTo>
                    <a:pt x="7356" y="615"/>
                    <a:pt x="4854" y="1"/>
                    <a:pt x="2331" y="1"/>
                  </a:cubicBezTo>
                  <a:close/>
                </a:path>
              </a:pathLst>
            </a:custGeom>
            <a:solidFill>
              <a:srgbClr val="BA8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308;p40">
              <a:extLst>
                <a:ext uri="{FF2B5EF4-FFF2-40B4-BE49-F238E27FC236}">
                  <a16:creationId xmlns:a16="http://schemas.microsoft.com/office/drawing/2014/main" id="{1461591D-4008-AC59-2BB7-3D97472914A4}"/>
                </a:ext>
              </a:extLst>
            </p:cNvPr>
            <p:cNvSpPr/>
            <p:nvPr/>
          </p:nvSpPr>
          <p:spPr>
            <a:xfrm flipH="1">
              <a:off x="2921181" y="4694185"/>
              <a:ext cx="2897912" cy="66790"/>
            </a:xfrm>
            <a:custGeom>
              <a:avLst/>
              <a:gdLst/>
              <a:ahLst/>
              <a:cxnLst/>
              <a:rect l="l" t="t" r="r" b="b"/>
              <a:pathLst>
                <a:path w="80269" h="1850" extrusionOk="0">
                  <a:moveTo>
                    <a:pt x="18732" y="0"/>
                  </a:moveTo>
                  <a:cubicBezTo>
                    <a:pt x="18296" y="0"/>
                    <a:pt x="17859" y="0"/>
                    <a:pt x="17422" y="1"/>
                  </a:cubicBezTo>
                  <a:cubicBezTo>
                    <a:pt x="11610" y="16"/>
                    <a:pt x="5813" y="16"/>
                    <a:pt x="1" y="16"/>
                  </a:cubicBezTo>
                  <a:lnTo>
                    <a:pt x="1" y="1820"/>
                  </a:lnTo>
                  <a:cubicBezTo>
                    <a:pt x="14819" y="1820"/>
                    <a:pt x="29652" y="1835"/>
                    <a:pt x="44471" y="1835"/>
                  </a:cubicBezTo>
                  <a:lnTo>
                    <a:pt x="79062" y="1849"/>
                  </a:lnTo>
                  <a:cubicBezTo>
                    <a:pt x="80269" y="1849"/>
                    <a:pt x="79293" y="326"/>
                    <a:pt x="78088" y="326"/>
                  </a:cubicBezTo>
                  <a:cubicBezTo>
                    <a:pt x="78083" y="326"/>
                    <a:pt x="78077" y="326"/>
                    <a:pt x="78071" y="326"/>
                  </a:cubicBezTo>
                  <a:cubicBezTo>
                    <a:pt x="57966" y="326"/>
                    <a:pt x="38797" y="0"/>
                    <a:pt x="18732" y="0"/>
                  </a:cubicBezTo>
                  <a:close/>
                </a:path>
              </a:pathLst>
            </a:custGeom>
            <a:solidFill>
              <a:srgbClr val="BA8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41B2E42-0BF9-E15E-AA76-53A2CABA3864}"/>
              </a:ext>
            </a:extLst>
          </p:cNvPr>
          <p:cNvSpPr txBox="1"/>
          <p:nvPr/>
        </p:nvSpPr>
        <p:spPr>
          <a:xfrm>
            <a:off x="631459" y="760396"/>
            <a:ext cx="4193499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nl-NL" sz="2000" b="1" i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nl-NL" sz="20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4: 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 </a:t>
            </a: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tiết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có </a:t>
            </a: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tên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VN" sz="1600" dirty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A9394FE-C58B-AFFB-D26B-C3977560F14A}"/>
              </a:ext>
            </a:extLst>
          </p:cNvPr>
          <p:cNvSpPr/>
          <p:nvPr/>
        </p:nvSpPr>
        <p:spPr>
          <a:xfrm>
            <a:off x="854484" y="3245155"/>
            <a:ext cx="3449887" cy="944381"/>
          </a:xfrm>
          <a:prstGeom prst="roundRect">
            <a:avLst/>
          </a:prstGeom>
          <a:solidFill>
            <a:srgbClr val="5BC6C6"/>
          </a:solidFill>
          <a:ln w="25400" cap="flat" cmpd="sng" algn="ctr">
            <a:solidFill>
              <a:srgbClr val="5BC6C6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buClrTx/>
            </a:pP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C. </a:t>
            </a:r>
            <a:r>
              <a:rPr lang="en-US" sz="20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Tua</a:t>
            </a: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 – </a:t>
            </a:r>
            <a:r>
              <a:rPr lang="en-US" sz="20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vít</a:t>
            </a: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E33EFC4-4B08-B67A-3DC3-D313F1F8752F}"/>
              </a:ext>
            </a:extLst>
          </p:cNvPr>
          <p:cNvSpPr/>
          <p:nvPr/>
        </p:nvSpPr>
        <p:spPr>
          <a:xfrm>
            <a:off x="854484" y="1923582"/>
            <a:ext cx="3449887" cy="944381"/>
          </a:xfrm>
          <a:prstGeom prst="roundRect">
            <a:avLst/>
          </a:prstGeom>
          <a:solidFill>
            <a:srgbClr val="5BC6C6"/>
          </a:solidFill>
          <a:ln w="25400" cap="flat" cmpd="sng" algn="ctr">
            <a:solidFill>
              <a:srgbClr val="5BC6C6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lnSpc>
                <a:spcPct val="150000"/>
              </a:lnSpc>
              <a:buClrTx/>
            </a:pP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A. </a:t>
            </a:r>
            <a:r>
              <a:rPr lang="en-US" sz="20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Vít</a:t>
            </a: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ngắn</a:t>
            </a:r>
            <a:endParaRPr lang="en-US" sz="2000" dirty="0">
              <a:solidFill>
                <a:srgbClr val="F3F2F7"/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24AF523-EFD2-1A54-BF38-D27C9D19AC25}"/>
              </a:ext>
            </a:extLst>
          </p:cNvPr>
          <p:cNvSpPr/>
          <p:nvPr/>
        </p:nvSpPr>
        <p:spPr>
          <a:xfrm>
            <a:off x="4839631" y="3245155"/>
            <a:ext cx="3449887" cy="944381"/>
          </a:xfrm>
          <a:prstGeom prst="roundRect">
            <a:avLst/>
          </a:prstGeom>
          <a:solidFill>
            <a:srgbClr val="5BC6C6"/>
          </a:solidFill>
          <a:ln w="25400" cap="flat" cmpd="sng" algn="ctr">
            <a:solidFill>
              <a:srgbClr val="5BC6C6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buClrTx/>
            </a:pP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D. </a:t>
            </a:r>
            <a:r>
              <a:rPr lang="en-US" sz="20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Cờ</a:t>
            </a: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 – </a:t>
            </a:r>
            <a:r>
              <a:rPr lang="en-US" sz="20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lê</a:t>
            </a: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34DDA7C-A846-95EB-997C-C66DA5681BB9}"/>
              </a:ext>
            </a:extLst>
          </p:cNvPr>
          <p:cNvSpPr/>
          <p:nvPr/>
        </p:nvSpPr>
        <p:spPr>
          <a:xfrm>
            <a:off x="4839631" y="1920208"/>
            <a:ext cx="3449887" cy="944381"/>
          </a:xfrm>
          <a:prstGeom prst="roundRect">
            <a:avLst/>
          </a:prstGeom>
          <a:solidFill>
            <a:srgbClr val="5BC6C6"/>
          </a:solidFill>
          <a:ln w="25400" cap="flat" cmpd="sng" algn="ctr">
            <a:solidFill>
              <a:srgbClr val="5BC6C6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buClrTx/>
            </a:pP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B. </a:t>
            </a:r>
            <a:r>
              <a:rPr lang="en-US" sz="20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Đai</a:t>
            </a: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ốc</a:t>
            </a:r>
            <a:endParaRPr lang="en-US" sz="2000" dirty="0">
              <a:solidFill>
                <a:srgbClr val="F3F2F7"/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59E7F54-E12F-39D1-BE84-92B9B1BE79A2}"/>
              </a:ext>
            </a:extLst>
          </p:cNvPr>
          <p:cNvSpPr/>
          <p:nvPr/>
        </p:nvSpPr>
        <p:spPr>
          <a:xfrm>
            <a:off x="4824958" y="1920208"/>
            <a:ext cx="3464558" cy="944381"/>
          </a:xfrm>
          <a:prstGeom prst="roundRect">
            <a:avLst/>
          </a:prstGeom>
          <a:solidFill>
            <a:srgbClr val="B23F3F">
              <a:lumMod val="60000"/>
              <a:lumOff val="40000"/>
            </a:srgbClr>
          </a:solidFill>
          <a:ln w="25400" cap="flat" cmpd="sng" algn="ctr">
            <a:solidFill>
              <a:srgbClr val="5BC6C6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buClrTx/>
            </a:pPr>
            <a:r>
              <a:rPr lang="en-US" sz="2000" dirty="0">
                <a:solidFill>
                  <a:srgbClr val="F3F2F7"/>
                </a:solidFill>
                <a:cs typeface="Arial" panose="020B0604020202020204" pitchFamily="34" charset="0"/>
              </a:rPr>
              <a:t>B. </a:t>
            </a:r>
            <a:r>
              <a:rPr lang="en-US" sz="2000" dirty="0" err="1">
                <a:solidFill>
                  <a:srgbClr val="F3F2F7"/>
                </a:solidFill>
                <a:cs typeface="Arial" panose="020B0604020202020204" pitchFamily="34" charset="0"/>
              </a:rPr>
              <a:t>Đai</a:t>
            </a:r>
            <a:r>
              <a:rPr lang="en-US" sz="2000" dirty="0">
                <a:solidFill>
                  <a:srgbClr val="F3F2F7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3F2F7"/>
                </a:solidFill>
                <a:cs typeface="Arial" panose="020B0604020202020204" pitchFamily="34" charset="0"/>
              </a:rPr>
              <a:t>ốc</a:t>
            </a:r>
            <a:endParaRPr lang="en-US" sz="2000" dirty="0">
              <a:solidFill>
                <a:srgbClr val="F3F2F7"/>
              </a:solidFill>
              <a:cs typeface="Arial" panose="020B0604020202020204" pitchFamily="34" charset="0"/>
            </a:endParaRPr>
          </a:p>
        </p:txBody>
      </p:sp>
      <p:pic>
        <p:nvPicPr>
          <p:cNvPr id="9" name="Picture 8" descr="A close up of a nut&#10;&#10;Description automatically generated">
            <a:extLst>
              <a:ext uri="{FF2B5EF4-FFF2-40B4-BE49-F238E27FC236}">
                <a16:creationId xmlns:a16="http://schemas.microsoft.com/office/drawing/2014/main" id="{9F6904E5-CA5F-8CC2-6B15-76C5BD50415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08873" y="502791"/>
            <a:ext cx="1106560" cy="110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612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eveal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1305;p40">
            <a:extLst>
              <a:ext uri="{FF2B5EF4-FFF2-40B4-BE49-F238E27FC236}">
                <a16:creationId xmlns:a16="http://schemas.microsoft.com/office/drawing/2014/main" id="{8CC69972-E55B-6248-4EDE-1261BE7228FB}"/>
              </a:ext>
            </a:extLst>
          </p:cNvPr>
          <p:cNvGrpSpPr/>
          <p:nvPr/>
        </p:nvGrpSpPr>
        <p:grpSpPr>
          <a:xfrm>
            <a:off x="146125" y="4673425"/>
            <a:ext cx="9067377" cy="85125"/>
            <a:chOff x="0" y="4675850"/>
            <a:chExt cx="9067377" cy="85125"/>
          </a:xfrm>
        </p:grpSpPr>
        <p:sp>
          <p:nvSpPr>
            <p:cNvPr id="13" name="Google Shape;1306;p40">
              <a:extLst>
                <a:ext uri="{FF2B5EF4-FFF2-40B4-BE49-F238E27FC236}">
                  <a16:creationId xmlns:a16="http://schemas.microsoft.com/office/drawing/2014/main" id="{0C934D80-BEE7-EE93-E1C1-529E3F18A4C1}"/>
                </a:ext>
              </a:extLst>
            </p:cNvPr>
            <p:cNvSpPr/>
            <p:nvPr/>
          </p:nvSpPr>
          <p:spPr>
            <a:xfrm flipH="1">
              <a:off x="5762748" y="4675850"/>
              <a:ext cx="3304628" cy="84052"/>
            </a:xfrm>
            <a:custGeom>
              <a:avLst/>
              <a:gdLst/>
              <a:ahLst/>
              <a:cxnLst/>
              <a:rect l="l" t="t" r="r" b="b"/>
              <a:pathLst>
                <a:path w="79875" h="2328" extrusionOk="0">
                  <a:moveTo>
                    <a:pt x="2331" y="1"/>
                  </a:moveTo>
                  <a:cubicBezTo>
                    <a:pt x="1885" y="1"/>
                    <a:pt x="1439" y="20"/>
                    <a:pt x="991" y="65"/>
                  </a:cubicBezTo>
                  <a:cubicBezTo>
                    <a:pt x="0" y="169"/>
                    <a:pt x="15" y="1603"/>
                    <a:pt x="1006" y="1677"/>
                  </a:cubicBezTo>
                  <a:cubicBezTo>
                    <a:pt x="3757" y="1855"/>
                    <a:pt x="6478" y="2165"/>
                    <a:pt x="9228" y="2209"/>
                  </a:cubicBezTo>
                  <a:cubicBezTo>
                    <a:pt x="11743" y="2254"/>
                    <a:pt x="14257" y="2254"/>
                    <a:pt x="16771" y="2269"/>
                  </a:cubicBezTo>
                  <a:cubicBezTo>
                    <a:pt x="21917" y="2298"/>
                    <a:pt x="27049" y="2283"/>
                    <a:pt x="32196" y="2298"/>
                  </a:cubicBezTo>
                  <a:cubicBezTo>
                    <a:pt x="42459" y="2298"/>
                    <a:pt x="52737" y="2313"/>
                    <a:pt x="63015" y="2313"/>
                  </a:cubicBezTo>
                  <a:cubicBezTo>
                    <a:pt x="68635" y="2313"/>
                    <a:pt x="74255" y="2313"/>
                    <a:pt x="79875" y="2328"/>
                  </a:cubicBezTo>
                  <a:lnTo>
                    <a:pt x="79875" y="524"/>
                  </a:lnTo>
                  <a:cubicBezTo>
                    <a:pt x="65234" y="538"/>
                    <a:pt x="50593" y="538"/>
                    <a:pt x="35967" y="553"/>
                  </a:cubicBezTo>
                  <a:cubicBezTo>
                    <a:pt x="33083" y="553"/>
                    <a:pt x="30199" y="549"/>
                    <a:pt x="27315" y="549"/>
                  </a:cubicBezTo>
                  <a:cubicBezTo>
                    <a:pt x="24431" y="549"/>
                    <a:pt x="21548" y="553"/>
                    <a:pt x="18664" y="568"/>
                  </a:cubicBezTo>
                  <a:cubicBezTo>
                    <a:pt x="15839" y="583"/>
                    <a:pt x="13000" y="568"/>
                    <a:pt x="10175" y="612"/>
                  </a:cubicBezTo>
                  <a:cubicBezTo>
                    <a:pt x="10078" y="614"/>
                    <a:pt x="9982" y="615"/>
                    <a:pt x="9885" y="615"/>
                  </a:cubicBezTo>
                  <a:cubicBezTo>
                    <a:pt x="7356" y="615"/>
                    <a:pt x="4854" y="1"/>
                    <a:pt x="2331" y="1"/>
                  </a:cubicBezTo>
                  <a:close/>
                </a:path>
              </a:pathLst>
            </a:custGeom>
            <a:solidFill>
              <a:srgbClr val="BA8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4" name="Google Shape;1307;p40">
              <a:extLst>
                <a:ext uri="{FF2B5EF4-FFF2-40B4-BE49-F238E27FC236}">
                  <a16:creationId xmlns:a16="http://schemas.microsoft.com/office/drawing/2014/main" id="{4B524371-9DA0-248D-8861-5BC42D1DDB6B}"/>
                </a:ext>
              </a:extLst>
            </p:cNvPr>
            <p:cNvSpPr/>
            <p:nvPr/>
          </p:nvSpPr>
          <p:spPr>
            <a:xfrm>
              <a:off x="0" y="4693101"/>
              <a:ext cx="2980136" cy="66802"/>
            </a:xfrm>
            <a:custGeom>
              <a:avLst/>
              <a:gdLst/>
              <a:ahLst/>
              <a:cxnLst/>
              <a:rect l="l" t="t" r="r" b="b"/>
              <a:pathLst>
                <a:path w="79875" h="2328" extrusionOk="0">
                  <a:moveTo>
                    <a:pt x="2331" y="1"/>
                  </a:moveTo>
                  <a:cubicBezTo>
                    <a:pt x="1885" y="1"/>
                    <a:pt x="1439" y="20"/>
                    <a:pt x="991" y="65"/>
                  </a:cubicBezTo>
                  <a:cubicBezTo>
                    <a:pt x="0" y="169"/>
                    <a:pt x="15" y="1603"/>
                    <a:pt x="1006" y="1677"/>
                  </a:cubicBezTo>
                  <a:cubicBezTo>
                    <a:pt x="3757" y="1855"/>
                    <a:pt x="6478" y="2165"/>
                    <a:pt x="9228" y="2209"/>
                  </a:cubicBezTo>
                  <a:cubicBezTo>
                    <a:pt x="11743" y="2254"/>
                    <a:pt x="14257" y="2254"/>
                    <a:pt x="16771" y="2269"/>
                  </a:cubicBezTo>
                  <a:cubicBezTo>
                    <a:pt x="21917" y="2298"/>
                    <a:pt x="27049" y="2283"/>
                    <a:pt x="32196" y="2298"/>
                  </a:cubicBezTo>
                  <a:cubicBezTo>
                    <a:pt x="42459" y="2298"/>
                    <a:pt x="52737" y="2313"/>
                    <a:pt x="63015" y="2313"/>
                  </a:cubicBezTo>
                  <a:cubicBezTo>
                    <a:pt x="68635" y="2313"/>
                    <a:pt x="74255" y="2313"/>
                    <a:pt x="79875" y="2328"/>
                  </a:cubicBezTo>
                  <a:lnTo>
                    <a:pt x="79875" y="524"/>
                  </a:lnTo>
                  <a:cubicBezTo>
                    <a:pt x="65234" y="538"/>
                    <a:pt x="50593" y="538"/>
                    <a:pt x="35967" y="553"/>
                  </a:cubicBezTo>
                  <a:cubicBezTo>
                    <a:pt x="33083" y="553"/>
                    <a:pt x="30199" y="549"/>
                    <a:pt x="27315" y="549"/>
                  </a:cubicBezTo>
                  <a:cubicBezTo>
                    <a:pt x="24431" y="549"/>
                    <a:pt x="21548" y="553"/>
                    <a:pt x="18664" y="568"/>
                  </a:cubicBezTo>
                  <a:cubicBezTo>
                    <a:pt x="15839" y="583"/>
                    <a:pt x="13000" y="568"/>
                    <a:pt x="10175" y="612"/>
                  </a:cubicBezTo>
                  <a:cubicBezTo>
                    <a:pt x="10078" y="614"/>
                    <a:pt x="9982" y="615"/>
                    <a:pt x="9885" y="615"/>
                  </a:cubicBezTo>
                  <a:cubicBezTo>
                    <a:pt x="7356" y="615"/>
                    <a:pt x="4854" y="1"/>
                    <a:pt x="2331" y="1"/>
                  </a:cubicBezTo>
                  <a:close/>
                </a:path>
              </a:pathLst>
            </a:custGeom>
            <a:solidFill>
              <a:srgbClr val="BA8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15" name="Google Shape;1308;p40">
              <a:extLst>
                <a:ext uri="{FF2B5EF4-FFF2-40B4-BE49-F238E27FC236}">
                  <a16:creationId xmlns:a16="http://schemas.microsoft.com/office/drawing/2014/main" id="{1461591D-4008-AC59-2BB7-3D97472914A4}"/>
                </a:ext>
              </a:extLst>
            </p:cNvPr>
            <p:cNvSpPr/>
            <p:nvPr/>
          </p:nvSpPr>
          <p:spPr>
            <a:xfrm flipH="1">
              <a:off x="2921181" y="4694185"/>
              <a:ext cx="2897912" cy="66790"/>
            </a:xfrm>
            <a:custGeom>
              <a:avLst/>
              <a:gdLst/>
              <a:ahLst/>
              <a:cxnLst/>
              <a:rect l="l" t="t" r="r" b="b"/>
              <a:pathLst>
                <a:path w="80269" h="1850" extrusionOk="0">
                  <a:moveTo>
                    <a:pt x="18732" y="0"/>
                  </a:moveTo>
                  <a:cubicBezTo>
                    <a:pt x="18296" y="0"/>
                    <a:pt x="17859" y="0"/>
                    <a:pt x="17422" y="1"/>
                  </a:cubicBezTo>
                  <a:cubicBezTo>
                    <a:pt x="11610" y="16"/>
                    <a:pt x="5813" y="16"/>
                    <a:pt x="1" y="16"/>
                  </a:cubicBezTo>
                  <a:lnTo>
                    <a:pt x="1" y="1820"/>
                  </a:lnTo>
                  <a:cubicBezTo>
                    <a:pt x="14819" y="1820"/>
                    <a:pt x="29652" y="1835"/>
                    <a:pt x="44471" y="1835"/>
                  </a:cubicBezTo>
                  <a:lnTo>
                    <a:pt x="79062" y="1849"/>
                  </a:lnTo>
                  <a:cubicBezTo>
                    <a:pt x="80269" y="1849"/>
                    <a:pt x="79293" y="326"/>
                    <a:pt x="78088" y="326"/>
                  </a:cubicBezTo>
                  <a:cubicBezTo>
                    <a:pt x="78083" y="326"/>
                    <a:pt x="78077" y="326"/>
                    <a:pt x="78071" y="326"/>
                  </a:cubicBezTo>
                  <a:cubicBezTo>
                    <a:pt x="57966" y="326"/>
                    <a:pt x="38797" y="0"/>
                    <a:pt x="18732" y="0"/>
                  </a:cubicBezTo>
                  <a:close/>
                </a:path>
              </a:pathLst>
            </a:custGeom>
            <a:solidFill>
              <a:srgbClr val="BA8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</p:grp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8421287-4296-CFF1-703F-CBB49B85B979}"/>
              </a:ext>
            </a:extLst>
          </p:cNvPr>
          <p:cNvSpPr/>
          <p:nvPr/>
        </p:nvSpPr>
        <p:spPr>
          <a:xfrm>
            <a:off x="485326" y="3451269"/>
            <a:ext cx="3594107" cy="958628"/>
          </a:xfrm>
          <a:prstGeom prst="roundRect">
            <a:avLst/>
          </a:prstGeom>
          <a:solidFill>
            <a:srgbClr val="5BC6C6"/>
          </a:solidFill>
          <a:ln w="25400" cap="flat" cmpd="sng" algn="ctr">
            <a:solidFill>
              <a:srgbClr val="5BC6C6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lnSpc>
                <a:spcPct val="150000"/>
              </a:lnSpc>
              <a:buClrTx/>
            </a:pPr>
            <a:r>
              <a:rPr lang="vi-VN" sz="2000" dirty="0">
                <a:solidFill>
                  <a:srgbClr val="F3F2F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Lắp ráp giá đỡ. 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053131D-0814-E6B4-3A1D-61C27A4FC969}"/>
              </a:ext>
            </a:extLst>
          </p:cNvPr>
          <p:cNvSpPr/>
          <p:nvPr/>
        </p:nvSpPr>
        <p:spPr>
          <a:xfrm>
            <a:off x="485326" y="2199238"/>
            <a:ext cx="3594107" cy="958596"/>
          </a:xfrm>
          <a:prstGeom prst="roundRect">
            <a:avLst/>
          </a:prstGeom>
          <a:solidFill>
            <a:srgbClr val="5BC6C6"/>
          </a:solidFill>
          <a:ln w="25400" cap="flat" cmpd="sng" algn="ctr">
            <a:solidFill>
              <a:srgbClr val="5BC6C6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lnSpc>
                <a:spcPct val="150000"/>
              </a:lnSpc>
              <a:buClrTx/>
            </a:pPr>
            <a:r>
              <a:rPr lang="en-US" sz="2000" dirty="0">
                <a:solidFill>
                  <a:srgbClr val="F3F2F7"/>
                </a:solidFill>
                <a:cs typeface="Arial" panose="020B0604020202020204" pitchFamily="34" charset="0"/>
              </a:rPr>
              <a:t>A. </a:t>
            </a:r>
            <a:r>
              <a:rPr lang="en-US" sz="2000" dirty="0" err="1">
                <a:solidFill>
                  <a:srgbClr val="F3F2F7"/>
                </a:solidFill>
                <a:cs typeface="Arial" panose="020B0604020202020204" pitchFamily="34" charset="0"/>
              </a:rPr>
              <a:t>Nối</a:t>
            </a:r>
            <a:r>
              <a:rPr lang="en-US" sz="2000" dirty="0">
                <a:solidFill>
                  <a:srgbClr val="F3F2F7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3F2F7"/>
                </a:solidFill>
                <a:cs typeface="Arial" panose="020B0604020202020204" pitchFamily="34" charset="0"/>
              </a:rPr>
              <a:t>dây</a:t>
            </a:r>
            <a:r>
              <a:rPr lang="en-US" sz="2000" dirty="0">
                <a:solidFill>
                  <a:srgbClr val="F3F2F7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3F2F7"/>
                </a:solidFill>
                <a:cs typeface="Arial" panose="020B0604020202020204" pitchFamily="34" charset="0"/>
              </a:rPr>
              <a:t>điện</a:t>
            </a:r>
            <a:r>
              <a:rPr lang="en-US" sz="2000" dirty="0">
                <a:solidFill>
                  <a:srgbClr val="F3F2F7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3F2F7"/>
                </a:solidFill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srgbClr val="F3F2F7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3F2F7"/>
                </a:solidFill>
                <a:cs typeface="Arial" panose="020B0604020202020204" pitchFamily="34" charset="0"/>
              </a:rPr>
              <a:t>tấm</a:t>
            </a:r>
            <a:r>
              <a:rPr lang="en-US" sz="2000" dirty="0">
                <a:solidFill>
                  <a:srgbClr val="F3F2F7"/>
                </a:solidFill>
                <a:cs typeface="Arial" panose="020B0604020202020204" pitchFamily="34" charset="0"/>
              </a:rPr>
              <a:t> pin </a:t>
            </a:r>
            <a:r>
              <a:rPr lang="en-US" sz="2000" dirty="0" err="1">
                <a:solidFill>
                  <a:srgbClr val="F3F2F7"/>
                </a:solidFill>
                <a:cs typeface="Arial" panose="020B0604020202020204" pitchFamily="34" charset="0"/>
              </a:rPr>
              <a:t>mặt</a:t>
            </a:r>
            <a:r>
              <a:rPr lang="en-US" sz="2000" dirty="0">
                <a:solidFill>
                  <a:srgbClr val="F3F2F7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3F2F7"/>
                </a:solidFill>
                <a:cs typeface="Arial" panose="020B0604020202020204" pitchFamily="34" charset="0"/>
              </a:rPr>
              <a:t>trời</a:t>
            </a:r>
            <a:r>
              <a:rPr lang="en-US" sz="2000" dirty="0">
                <a:solidFill>
                  <a:srgbClr val="F3F2F7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3F2F7"/>
                </a:solidFill>
                <a:cs typeface="Arial" panose="020B0604020202020204" pitchFamily="34" charset="0"/>
              </a:rPr>
              <a:t>vào</a:t>
            </a:r>
            <a:r>
              <a:rPr lang="en-US" sz="2000" dirty="0">
                <a:solidFill>
                  <a:srgbClr val="F3F2F7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3F2F7"/>
                </a:solidFill>
                <a:cs typeface="Arial" panose="020B0604020202020204" pitchFamily="34" charset="0"/>
              </a:rPr>
              <a:t>đèn</a:t>
            </a:r>
            <a:r>
              <a:rPr lang="en-US" sz="2000" dirty="0">
                <a:solidFill>
                  <a:srgbClr val="F3F2F7"/>
                </a:solidFill>
                <a:cs typeface="Arial" panose="020B0604020202020204" pitchFamily="34" charset="0"/>
              </a:rPr>
              <a:t> LED.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124F5F7-7F03-E121-6991-169FC28DB1B7}"/>
              </a:ext>
            </a:extLst>
          </p:cNvPr>
          <p:cNvSpPr/>
          <p:nvPr/>
        </p:nvSpPr>
        <p:spPr>
          <a:xfrm>
            <a:off x="4374651" y="3451270"/>
            <a:ext cx="4461326" cy="958628"/>
          </a:xfrm>
          <a:prstGeom prst="roundRect">
            <a:avLst/>
          </a:prstGeom>
          <a:solidFill>
            <a:srgbClr val="5BC6C6"/>
          </a:solidFill>
          <a:ln w="25400" cap="flat" cmpd="sng" algn="ctr">
            <a:solidFill>
              <a:srgbClr val="5BC6C6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lnSpc>
                <a:spcPct val="150000"/>
              </a:lnSpc>
              <a:buClrTx/>
            </a:pP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D. </a:t>
            </a:r>
            <a:r>
              <a:rPr lang="en-US" sz="20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Lắp</a:t>
            </a: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tấm</a:t>
            </a: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 pin </a:t>
            </a:r>
            <a:r>
              <a:rPr lang="en-US" sz="20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mặt</a:t>
            </a: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trời</a:t>
            </a: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lên</a:t>
            </a: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giá</a:t>
            </a: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đỡ</a:t>
            </a: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88DD5F9-B0D2-A6CD-E3B6-A24D773DDB4D}"/>
              </a:ext>
            </a:extLst>
          </p:cNvPr>
          <p:cNvSpPr/>
          <p:nvPr/>
        </p:nvSpPr>
        <p:spPr>
          <a:xfrm>
            <a:off x="4374651" y="2199238"/>
            <a:ext cx="4461325" cy="958596"/>
          </a:xfrm>
          <a:prstGeom prst="roundRect">
            <a:avLst/>
          </a:prstGeom>
          <a:solidFill>
            <a:srgbClr val="5BC6C6"/>
          </a:solidFill>
          <a:ln w="25400" cap="flat" cmpd="sng" algn="ctr">
            <a:solidFill>
              <a:srgbClr val="5BC6C6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lnSpc>
                <a:spcPct val="150000"/>
              </a:lnSpc>
              <a:buClrTx/>
            </a:pP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B. </a:t>
            </a:r>
            <a:r>
              <a:rPr lang="en-US" sz="20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Kiểm</a:t>
            </a: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tra</a:t>
            </a: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hoạt</a:t>
            </a: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động</a:t>
            </a: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mô</a:t>
            </a: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hình</a:t>
            </a:r>
            <a:r>
              <a:rPr lang="en-US" sz="2000" dirty="0">
                <a:solidFill>
                  <a:srgbClr val="F3F2F7"/>
                </a:solidFill>
                <a:ea typeface="+mn-ea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161AB5-6840-B033-7FCE-8E67530CEE89}"/>
              </a:ext>
            </a:extLst>
          </p:cNvPr>
          <p:cNvSpPr txBox="1"/>
          <p:nvPr/>
        </p:nvSpPr>
        <p:spPr>
          <a:xfrm>
            <a:off x="485524" y="636823"/>
            <a:ext cx="5385003" cy="958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nl-NL" sz="2000" b="1" i="1" dirty="0" err="1">
                <a:solidFill>
                  <a:srgbClr val="B23F3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Câu</a:t>
            </a:r>
            <a:r>
              <a:rPr lang="nl-NL" sz="2000" b="1" i="1" dirty="0">
                <a:solidFill>
                  <a:srgbClr val="B23F3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5: </a:t>
            </a:r>
            <a:r>
              <a:rPr lang="nl-NL" sz="2000" dirty="0" err="1">
                <a:solidFill>
                  <a:srgbClr val="0D0804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Hình</a:t>
            </a:r>
            <a:r>
              <a:rPr lang="nl-NL" sz="2000" dirty="0">
                <a:solidFill>
                  <a:srgbClr val="0D0804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D0804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ảnh</a:t>
            </a:r>
            <a:r>
              <a:rPr lang="nl-NL" sz="2000" dirty="0">
                <a:solidFill>
                  <a:srgbClr val="0D0804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D0804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sau</a:t>
            </a:r>
            <a:r>
              <a:rPr lang="nl-NL" sz="2000" dirty="0">
                <a:solidFill>
                  <a:srgbClr val="0D0804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D0804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thể</a:t>
            </a:r>
            <a:r>
              <a:rPr lang="nl-NL" sz="2000" dirty="0">
                <a:solidFill>
                  <a:srgbClr val="0D0804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D0804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hiện</a:t>
            </a:r>
            <a:r>
              <a:rPr lang="nl-NL" sz="2000" dirty="0">
                <a:solidFill>
                  <a:srgbClr val="0D0804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D0804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thao</a:t>
            </a:r>
            <a:r>
              <a:rPr lang="nl-NL" sz="2000" dirty="0">
                <a:solidFill>
                  <a:srgbClr val="0D0804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D0804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tác</a:t>
            </a:r>
            <a:r>
              <a:rPr lang="nl-NL" sz="2000" dirty="0">
                <a:solidFill>
                  <a:srgbClr val="0D0804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D0804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nào</a:t>
            </a:r>
            <a:r>
              <a:rPr lang="nl-NL" sz="2000" dirty="0">
                <a:solidFill>
                  <a:srgbClr val="0D0804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D0804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trong</a:t>
            </a:r>
            <a:r>
              <a:rPr lang="nl-NL" sz="2000" dirty="0">
                <a:solidFill>
                  <a:srgbClr val="0D0804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quá </a:t>
            </a:r>
            <a:r>
              <a:rPr lang="nl-NL" sz="2000" dirty="0" err="1">
                <a:solidFill>
                  <a:srgbClr val="0D0804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trình</a:t>
            </a:r>
            <a:r>
              <a:rPr lang="nl-NL" sz="2000" dirty="0">
                <a:solidFill>
                  <a:srgbClr val="0D0804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D0804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lắp</a:t>
            </a:r>
            <a:r>
              <a:rPr lang="nl-NL" sz="2000" dirty="0">
                <a:solidFill>
                  <a:srgbClr val="0D0804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ráp </a:t>
            </a:r>
            <a:r>
              <a:rPr lang="nl-NL" sz="2000" dirty="0" err="1">
                <a:solidFill>
                  <a:srgbClr val="0D0804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mô</a:t>
            </a:r>
            <a:r>
              <a:rPr lang="nl-NL" sz="2000" dirty="0">
                <a:solidFill>
                  <a:srgbClr val="0D0804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D0804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hình</a:t>
            </a:r>
            <a:r>
              <a:rPr lang="nl-NL" sz="2000" dirty="0">
                <a:solidFill>
                  <a:srgbClr val="0D0804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D0804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điện</a:t>
            </a:r>
            <a:r>
              <a:rPr lang="nl-NL" sz="2000" dirty="0">
                <a:solidFill>
                  <a:srgbClr val="0D0804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D0804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mặt</a:t>
            </a:r>
            <a:r>
              <a:rPr lang="nl-NL" sz="2000" dirty="0">
                <a:solidFill>
                  <a:srgbClr val="0D0804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D0804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trời</a:t>
            </a:r>
            <a:r>
              <a:rPr lang="nl-NL" sz="2000" dirty="0">
                <a:solidFill>
                  <a:srgbClr val="0D0804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?  </a:t>
            </a: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0EE9FAD5-F77D-8580-589C-EB1C413A5794}"/>
              </a:ext>
            </a:extLst>
          </p:cNvPr>
          <p:cNvSpPr/>
          <p:nvPr/>
        </p:nvSpPr>
        <p:spPr>
          <a:xfrm rot="18985149">
            <a:off x="14229651" y="-1479620"/>
            <a:ext cx="2458772" cy="2360669"/>
          </a:xfrm>
          <a:custGeom>
            <a:avLst/>
            <a:gdLst/>
            <a:ahLst/>
            <a:cxnLst/>
            <a:rect l="l" t="t" r="r" b="b"/>
            <a:pathLst>
              <a:path w="4017541" h="4114800">
                <a:moveTo>
                  <a:pt x="0" y="0"/>
                </a:moveTo>
                <a:lnTo>
                  <a:pt x="4017541" y="0"/>
                </a:lnTo>
                <a:lnTo>
                  <a:pt x="40175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4BB1C54-A17A-8F95-AFEA-BC1CA9C4BEB8}"/>
              </a:ext>
            </a:extLst>
          </p:cNvPr>
          <p:cNvSpPr/>
          <p:nvPr/>
        </p:nvSpPr>
        <p:spPr>
          <a:xfrm>
            <a:off x="485327" y="2199239"/>
            <a:ext cx="3594106" cy="958596"/>
          </a:xfrm>
          <a:prstGeom prst="roundRect">
            <a:avLst/>
          </a:prstGeom>
          <a:solidFill>
            <a:srgbClr val="B23F3F">
              <a:lumMod val="60000"/>
              <a:lumOff val="40000"/>
            </a:srgbClr>
          </a:solidFill>
          <a:ln w="25400" cap="flat" cmpd="sng" algn="ctr">
            <a:solidFill>
              <a:srgbClr val="5BC6C6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lnSpc>
                <a:spcPct val="150000"/>
              </a:lnSpc>
              <a:buClrTx/>
            </a:pPr>
            <a:r>
              <a:rPr lang="en-US" sz="2000" dirty="0">
                <a:solidFill>
                  <a:srgbClr val="F3F2F7"/>
                </a:solidFill>
                <a:cs typeface="Arial" panose="020B0604020202020204" pitchFamily="34" charset="0"/>
              </a:rPr>
              <a:t>A. </a:t>
            </a:r>
            <a:r>
              <a:rPr lang="en-US" sz="2000" dirty="0" err="1">
                <a:solidFill>
                  <a:srgbClr val="F3F2F7"/>
                </a:solidFill>
                <a:cs typeface="Arial" panose="020B0604020202020204" pitchFamily="34" charset="0"/>
              </a:rPr>
              <a:t>Nối</a:t>
            </a:r>
            <a:r>
              <a:rPr lang="en-US" sz="2000" dirty="0">
                <a:solidFill>
                  <a:srgbClr val="F3F2F7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3F2F7"/>
                </a:solidFill>
                <a:cs typeface="Arial" panose="020B0604020202020204" pitchFamily="34" charset="0"/>
              </a:rPr>
              <a:t>dây</a:t>
            </a:r>
            <a:r>
              <a:rPr lang="en-US" sz="2000" dirty="0">
                <a:solidFill>
                  <a:srgbClr val="F3F2F7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3F2F7"/>
                </a:solidFill>
                <a:cs typeface="Arial" panose="020B0604020202020204" pitchFamily="34" charset="0"/>
              </a:rPr>
              <a:t>điện</a:t>
            </a:r>
            <a:r>
              <a:rPr lang="en-US" sz="2000" dirty="0">
                <a:solidFill>
                  <a:srgbClr val="F3F2F7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3F2F7"/>
                </a:solidFill>
                <a:cs typeface="Arial" panose="020B0604020202020204" pitchFamily="34" charset="0"/>
              </a:rPr>
              <a:t>của</a:t>
            </a:r>
            <a:r>
              <a:rPr lang="en-US" sz="2000" dirty="0">
                <a:solidFill>
                  <a:srgbClr val="F3F2F7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3F2F7"/>
                </a:solidFill>
                <a:cs typeface="Arial" panose="020B0604020202020204" pitchFamily="34" charset="0"/>
              </a:rPr>
              <a:t>tấm</a:t>
            </a:r>
            <a:r>
              <a:rPr lang="en-US" sz="2000" dirty="0">
                <a:solidFill>
                  <a:srgbClr val="F3F2F7"/>
                </a:solidFill>
                <a:cs typeface="Arial" panose="020B0604020202020204" pitchFamily="34" charset="0"/>
              </a:rPr>
              <a:t> pin </a:t>
            </a:r>
            <a:r>
              <a:rPr lang="en-US" sz="2000" dirty="0" err="1">
                <a:solidFill>
                  <a:srgbClr val="F3F2F7"/>
                </a:solidFill>
                <a:cs typeface="Arial" panose="020B0604020202020204" pitchFamily="34" charset="0"/>
              </a:rPr>
              <a:t>mặt</a:t>
            </a:r>
            <a:r>
              <a:rPr lang="en-US" sz="2000" dirty="0">
                <a:solidFill>
                  <a:srgbClr val="F3F2F7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3F2F7"/>
                </a:solidFill>
                <a:cs typeface="Arial" panose="020B0604020202020204" pitchFamily="34" charset="0"/>
              </a:rPr>
              <a:t>trời</a:t>
            </a:r>
            <a:r>
              <a:rPr lang="en-US" sz="2000" dirty="0">
                <a:solidFill>
                  <a:srgbClr val="F3F2F7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3F2F7"/>
                </a:solidFill>
                <a:cs typeface="Arial" panose="020B0604020202020204" pitchFamily="34" charset="0"/>
              </a:rPr>
              <a:t>vào</a:t>
            </a:r>
            <a:r>
              <a:rPr lang="en-US" sz="2000" dirty="0">
                <a:solidFill>
                  <a:srgbClr val="F3F2F7"/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F3F2F7"/>
                </a:solidFill>
                <a:cs typeface="Arial" panose="020B0604020202020204" pitchFamily="34" charset="0"/>
              </a:rPr>
              <a:t>đèn</a:t>
            </a:r>
            <a:r>
              <a:rPr lang="en-US" sz="2000" dirty="0">
                <a:solidFill>
                  <a:srgbClr val="F3F2F7"/>
                </a:solidFill>
                <a:cs typeface="Arial" panose="020B0604020202020204" pitchFamily="34" charset="0"/>
              </a:rPr>
              <a:t> LED. </a:t>
            </a:r>
          </a:p>
        </p:txBody>
      </p:sp>
      <p:pic>
        <p:nvPicPr>
          <p:cNvPr id="10" name="Picture 9" descr="A collage of images of a sun and a green and yellow light&#10;&#10;Description automatically generated">
            <a:extLst>
              <a:ext uri="{FF2B5EF4-FFF2-40B4-BE49-F238E27FC236}">
                <a16:creationId xmlns:a16="http://schemas.microsoft.com/office/drawing/2014/main" id="{34DD9FD4-E30E-E1CF-1CE9-7E8843CE7F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68976"/>
          <a:stretch/>
        </p:blipFill>
        <p:spPr>
          <a:xfrm>
            <a:off x="6129865" y="384756"/>
            <a:ext cx="2455189" cy="174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852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eveal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590E8468-1FD7-FAB3-12D1-AC866DC1848B}"/>
                  </a:ext>
                </a:extLst>
              </p:cNvPr>
              <p:cNvSpPr/>
              <p:nvPr/>
            </p:nvSpPr>
            <p:spPr>
              <a:xfrm>
                <a:off x="612796" y="3977347"/>
                <a:ext cx="3687581" cy="840111"/>
              </a:xfrm>
              <a:prstGeom prst="roundRect">
                <a:avLst/>
              </a:prstGeom>
              <a:solidFill>
                <a:srgbClr val="5BC6C6"/>
              </a:solidFill>
              <a:ln w="25400" cap="flat" cmpd="sng" algn="ctr">
                <a:solidFill>
                  <a:srgbClr val="5BC6C6">
                    <a:shade val="1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</a:rPr>
                  <a:t>C. (1)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⟶</m:t>
                    </m:r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</a:rPr>
                  <a:t> (4)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⟶</m:t>
                    </m:r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</a:rPr>
                  <a:t> (3)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⟶</m:t>
                    </m:r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</a:rPr>
                  <a:t> (2).</a:t>
                </a:r>
                <a:endParaRPr kumimoji="0" lang="en-V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3790A5"/>
                  </a:solidFill>
                  <a:effectLst/>
                  <a:uLnTx/>
                  <a:uFillTx/>
                  <a:ea typeface="SimSun" panose="02010600030101010101" pitchFamily="2" charset="-122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590E8468-1FD7-FAB3-12D1-AC866DC184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796" y="3977347"/>
                <a:ext cx="3687581" cy="840111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25400" cap="flat" cmpd="sng" algn="ctr">
                <a:solidFill>
                  <a:srgbClr val="5BC6C6">
                    <a:shade val="15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AF117E7F-4E7F-17F4-5E06-A78CA05135E9}"/>
                  </a:ext>
                </a:extLst>
              </p:cNvPr>
              <p:cNvSpPr/>
              <p:nvPr/>
            </p:nvSpPr>
            <p:spPr>
              <a:xfrm>
                <a:off x="612796" y="2921172"/>
                <a:ext cx="3687581" cy="840111"/>
              </a:xfrm>
              <a:prstGeom prst="roundRect">
                <a:avLst/>
              </a:prstGeom>
              <a:solidFill>
                <a:srgbClr val="5BC6C6"/>
              </a:solidFill>
              <a:ln w="25400" cap="flat" cmpd="sng" algn="ctr">
                <a:solidFill>
                  <a:srgbClr val="5BC6C6">
                    <a:shade val="1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cs typeface="Arial" panose="020B0604020202020204" pitchFamily="34" charset="0"/>
                  </a:rPr>
                  <a:t>A. 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</a:rPr>
                  <a:t>(4)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⟶</m:t>
                    </m:r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</a:rPr>
                  <a:t> (3)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⟶</m:t>
                    </m:r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</a:rPr>
                  <a:t> (1)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⟶</m:t>
                    </m:r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</a:rPr>
                  <a:t> (2).</a:t>
                </a:r>
                <a:endParaRPr kumimoji="0" lang="en-V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3790A5"/>
                  </a:solidFill>
                  <a:effectLst/>
                  <a:uLnTx/>
                  <a:uFillTx/>
                  <a:ea typeface="SimSun" panose="02010600030101010101" pitchFamily="2" charset="-122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AF117E7F-4E7F-17F4-5E06-A78CA05135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796" y="2921172"/>
                <a:ext cx="3687581" cy="840111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 w="25400" cap="flat" cmpd="sng" algn="ctr">
                <a:solidFill>
                  <a:srgbClr val="5BC6C6">
                    <a:shade val="15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76C878F0-CEAF-A02F-9A05-CA5CF25393F8}"/>
                  </a:ext>
                </a:extLst>
              </p:cNvPr>
              <p:cNvSpPr/>
              <p:nvPr/>
            </p:nvSpPr>
            <p:spPr>
              <a:xfrm>
                <a:off x="4806297" y="3977346"/>
                <a:ext cx="3687581" cy="840111"/>
              </a:xfrm>
              <a:prstGeom prst="roundRect">
                <a:avLst/>
              </a:prstGeom>
              <a:solidFill>
                <a:srgbClr val="5BC6C6"/>
              </a:solidFill>
              <a:ln w="25400" cap="flat" cmpd="sng" algn="ctr">
                <a:solidFill>
                  <a:srgbClr val="5BC6C6">
                    <a:shade val="1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</a:rPr>
                  <a:t>D. (2)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⟶</m:t>
                    </m:r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</a:rPr>
                  <a:t> (1)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⟶</m:t>
                    </m:r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</a:rPr>
                  <a:t> (4)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⟶</m:t>
                    </m:r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</a:rPr>
                  <a:t> (3). </a:t>
                </a:r>
                <a:endParaRPr kumimoji="0" lang="en-V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3F2F7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76C878F0-CEAF-A02F-9A05-CA5CF25393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6297" y="3977346"/>
                <a:ext cx="3687581" cy="840111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25400" cap="flat" cmpd="sng" algn="ctr">
                <a:solidFill>
                  <a:srgbClr val="5BC6C6">
                    <a:shade val="15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0E879AE8-DA28-3F3F-9A13-A2C399072258}"/>
                  </a:ext>
                </a:extLst>
              </p:cNvPr>
              <p:cNvSpPr/>
              <p:nvPr/>
            </p:nvSpPr>
            <p:spPr>
              <a:xfrm>
                <a:off x="4806297" y="2924992"/>
                <a:ext cx="3687581" cy="840111"/>
              </a:xfrm>
              <a:prstGeom prst="roundRect">
                <a:avLst/>
              </a:prstGeom>
              <a:solidFill>
                <a:srgbClr val="5BC6C6"/>
              </a:solidFill>
              <a:ln w="25400" cap="flat" cmpd="sng" algn="ctr">
                <a:solidFill>
                  <a:srgbClr val="5BC6C6">
                    <a:shade val="1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</a:rPr>
                  <a:t>B. (4)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⟶</m:t>
                    </m:r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</a:rPr>
                  <a:t> (1)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⟶</m:t>
                    </m:r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</a:rPr>
                  <a:t> (2)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⟶</m:t>
                    </m:r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</a:rPr>
                  <a:t> (3).</a:t>
                </a:r>
                <a:endParaRPr kumimoji="0" lang="en-V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3790A5"/>
                  </a:solidFill>
                  <a:effectLst/>
                  <a:uLnTx/>
                  <a:uFillTx/>
                  <a:ea typeface="SimSun" panose="02010600030101010101" pitchFamily="2" charset="-122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0E879AE8-DA28-3F3F-9A13-A2C3990722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6297" y="2924992"/>
                <a:ext cx="3687581" cy="84011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25400" cap="flat" cmpd="sng" algn="ctr">
                <a:solidFill>
                  <a:srgbClr val="5BC6C6">
                    <a:shade val="15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57CB5A48-7DAC-552A-455E-F6F12BA7E6F5}"/>
              </a:ext>
            </a:extLst>
          </p:cNvPr>
          <p:cNvSpPr txBox="1"/>
          <p:nvPr/>
        </p:nvSpPr>
        <p:spPr>
          <a:xfrm>
            <a:off x="612797" y="198908"/>
            <a:ext cx="7881082" cy="2600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2000" b="1" i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nl-NL" sz="20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6: </a:t>
            </a: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Sắp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xếp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bước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dưới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đúng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tự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bước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lắp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ráp </a:t>
            </a: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mô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trời</a:t>
            </a:r>
            <a:r>
              <a:rPr lang="nl-NL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endParaRPr lang="en-VN" sz="2000" dirty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nl-NL" sz="2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(1)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Lắp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tấm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pin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trời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lên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đỡ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	</a:t>
            </a:r>
            <a:r>
              <a:rPr lang="nl-NL" sz="2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(2)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Lắp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ráp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đỡ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nl-NL" sz="2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(3)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Nối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dây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tâm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pin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trời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đèn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LED. 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nl-NL" sz="20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(4)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Kiểm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tra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hoạt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mô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ounded Rectangle 18">
                <a:extLst>
                  <a:ext uri="{FF2B5EF4-FFF2-40B4-BE49-F238E27FC236}">
                    <a16:creationId xmlns:a16="http://schemas.microsoft.com/office/drawing/2014/main" id="{3551E0EA-D454-3571-64B0-5891B96EAE0E}"/>
                  </a:ext>
                </a:extLst>
              </p:cNvPr>
              <p:cNvSpPr/>
              <p:nvPr/>
            </p:nvSpPr>
            <p:spPr>
              <a:xfrm>
                <a:off x="4806296" y="3977346"/>
                <a:ext cx="3687581" cy="840111"/>
              </a:xfrm>
              <a:prstGeom prst="roundRect">
                <a:avLst/>
              </a:prstGeom>
              <a:solidFill>
                <a:srgbClr val="B23F3F">
                  <a:lumMod val="60000"/>
                  <a:lumOff val="40000"/>
                </a:srgbClr>
              </a:solidFill>
              <a:ln w="25400" cap="flat" cmpd="sng" algn="ctr">
                <a:solidFill>
                  <a:srgbClr val="5BC6C6">
                    <a:shade val="1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lvl="0" algn="ctr">
                  <a:buClrTx/>
                  <a:defRPr/>
                </a:pPr>
                <a:r>
                  <a:rPr lang="en-US" sz="1800" dirty="0">
                    <a:ea typeface="Calibri" panose="020F0502020204030204" pitchFamily="34" charset="0"/>
                    <a:cs typeface="Arial" panose="020B0604020202020204" pitchFamily="34" charset="0"/>
                  </a:rPr>
                  <a:t>D. (2)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⟶</m:t>
                    </m:r>
                  </m:oMath>
                </a14:m>
                <a:r>
                  <a:rPr lang="en-US" sz="1800" dirty="0">
                    <a:ea typeface="Calibri" panose="020F0502020204030204" pitchFamily="34" charset="0"/>
                    <a:cs typeface="Arial" panose="020B0604020202020204" pitchFamily="34" charset="0"/>
                  </a:rPr>
                  <a:t> (1)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⟶</m:t>
                    </m:r>
                  </m:oMath>
                </a14:m>
                <a:r>
                  <a:rPr lang="en-US" sz="1800" dirty="0">
                    <a:ea typeface="Calibri" panose="020F0502020204030204" pitchFamily="34" charset="0"/>
                    <a:cs typeface="Arial" panose="020B0604020202020204" pitchFamily="34" charset="0"/>
                  </a:rPr>
                  <a:t> (4)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⟶</m:t>
                    </m:r>
                  </m:oMath>
                </a14:m>
                <a:r>
                  <a:rPr lang="en-US" sz="1800" dirty="0">
                    <a:ea typeface="Calibri" panose="020F0502020204030204" pitchFamily="34" charset="0"/>
                    <a:cs typeface="Arial" panose="020B0604020202020204" pitchFamily="34" charset="0"/>
                  </a:rPr>
                  <a:t> (3). </a:t>
                </a:r>
                <a:endParaRPr lang="en-VN" sz="1800" dirty="0">
                  <a:solidFill>
                    <a:srgbClr val="F3F2F7"/>
                  </a:solidFill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9" name="Rounded Rectangle 18">
                <a:extLst>
                  <a:ext uri="{FF2B5EF4-FFF2-40B4-BE49-F238E27FC236}">
                    <a16:creationId xmlns:a16="http://schemas.microsoft.com/office/drawing/2014/main" id="{3551E0EA-D454-3571-64B0-5891B96EAE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6296" y="3977346"/>
                <a:ext cx="3687581" cy="840111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25400" cap="flat" cmpd="sng" algn="ctr">
                <a:solidFill>
                  <a:srgbClr val="5BC6C6">
                    <a:shade val="15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10969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eveal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6" grpId="0" animBg="1"/>
      <p:bldP spid="17" grpId="0" animBg="1"/>
      <p:bldP spid="1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3" name="Google Shape;1193;p40"/>
          <p:cNvSpPr txBox="1">
            <a:spLocks noGrp="1"/>
          </p:cNvSpPr>
          <p:nvPr>
            <p:ph type="subTitle" idx="1"/>
          </p:nvPr>
        </p:nvSpPr>
        <p:spPr>
          <a:xfrm>
            <a:off x="738192" y="1607301"/>
            <a:ext cx="658550" cy="68459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4" name="Google Shape;1194;p40"/>
          <p:cNvSpPr txBox="1">
            <a:spLocks noGrp="1"/>
          </p:cNvSpPr>
          <p:nvPr>
            <p:ph type="subTitle" idx="2"/>
          </p:nvPr>
        </p:nvSpPr>
        <p:spPr>
          <a:xfrm>
            <a:off x="1086791" y="1558347"/>
            <a:ext cx="3326190" cy="5547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nl-NL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Ôn</a:t>
            </a:r>
            <a:r>
              <a:rPr lang="nl-NL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nl-NL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kiến</a:t>
            </a:r>
            <a:r>
              <a:rPr lang="nl-NL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nl-NL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nl-NL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nl-NL" sz="2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VN" sz="20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195" name="Google Shape;1195;p40"/>
          <p:cNvSpPr txBox="1">
            <a:spLocks noGrp="1"/>
          </p:cNvSpPr>
          <p:nvPr>
            <p:ph type="subTitle" idx="3"/>
          </p:nvPr>
        </p:nvSpPr>
        <p:spPr>
          <a:xfrm>
            <a:off x="601287" y="2284283"/>
            <a:ext cx="953724" cy="75486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6" name="Google Shape;1196;p40"/>
          <p:cNvSpPr txBox="1">
            <a:spLocks noGrp="1"/>
          </p:cNvSpPr>
          <p:nvPr>
            <p:ph type="subTitle" idx="4"/>
          </p:nvPr>
        </p:nvSpPr>
        <p:spPr>
          <a:xfrm>
            <a:off x="1371106" y="2291428"/>
            <a:ext cx="4459469" cy="104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lnSpc>
                <a:spcPct val="150000"/>
              </a:lnSpc>
            </a:pPr>
            <a:r>
              <a:rPr lang="vi-VN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Về nhà tìm hiểu trước nội dung </a:t>
            </a:r>
            <a:r>
              <a:rPr lang="vi-VN" sz="20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Dự án Em làm mô hình xe chạy bằng năng lượng mặt trời. </a:t>
            </a:r>
            <a:endParaRPr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99" name="Google Shape;1199;p40"/>
          <p:cNvGrpSpPr/>
          <p:nvPr/>
        </p:nvGrpSpPr>
        <p:grpSpPr>
          <a:xfrm>
            <a:off x="203519" y="3368183"/>
            <a:ext cx="871187" cy="1363769"/>
            <a:chOff x="3113425" y="3347900"/>
            <a:chExt cx="511350" cy="800475"/>
          </a:xfrm>
        </p:grpSpPr>
        <p:sp>
          <p:nvSpPr>
            <p:cNvPr id="1200" name="Google Shape;1200;p40"/>
            <p:cNvSpPr/>
            <p:nvPr/>
          </p:nvSpPr>
          <p:spPr>
            <a:xfrm>
              <a:off x="3113425" y="3347900"/>
              <a:ext cx="511350" cy="279175"/>
            </a:xfrm>
            <a:custGeom>
              <a:avLst/>
              <a:gdLst/>
              <a:ahLst/>
              <a:cxnLst/>
              <a:rect l="l" t="t" r="r" b="b"/>
              <a:pathLst>
                <a:path w="20454" h="11167" extrusionOk="0">
                  <a:moveTo>
                    <a:pt x="13512" y="0"/>
                  </a:moveTo>
                  <a:cubicBezTo>
                    <a:pt x="10961" y="0"/>
                    <a:pt x="9895" y="2456"/>
                    <a:pt x="9895" y="2456"/>
                  </a:cubicBezTo>
                  <a:cubicBezTo>
                    <a:pt x="9895" y="2456"/>
                    <a:pt x="9169" y="147"/>
                    <a:pt x="7010" y="147"/>
                  </a:cubicBezTo>
                  <a:cubicBezTo>
                    <a:pt x="6277" y="147"/>
                    <a:pt x="5380" y="413"/>
                    <a:pt x="4290" y="1125"/>
                  </a:cubicBezTo>
                  <a:cubicBezTo>
                    <a:pt x="1" y="3920"/>
                    <a:pt x="4083" y="8238"/>
                    <a:pt x="6434" y="8637"/>
                  </a:cubicBezTo>
                  <a:cubicBezTo>
                    <a:pt x="9140" y="9111"/>
                    <a:pt x="10264" y="11166"/>
                    <a:pt x="10264" y="11166"/>
                  </a:cubicBezTo>
                  <a:cubicBezTo>
                    <a:pt x="10264" y="11166"/>
                    <a:pt x="11876" y="8830"/>
                    <a:pt x="14331" y="8578"/>
                  </a:cubicBezTo>
                  <a:cubicBezTo>
                    <a:pt x="16801" y="8312"/>
                    <a:pt x="20454" y="3018"/>
                    <a:pt x="16062" y="711"/>
                  </a:cubicBezTo>
                  <a:cubicBezTo>
                    <a:pt x="15085" y="199"/>
                    <a:pt x="14238" y="0"/>
                    <a:pt x="13512" y="0"/>
                  </a:cubicBezTo>
                  <a:close/>
                </a:path>
              </a:pathLst>
            </a:custGeom>
            <a:solidFill>
              <a:srgbClr val="F49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0"/>
            <p:cNvSpPr/>
            <p:nvPr/>
          </p:nvSpPr>
          <p:spPr>
            <a:xfrm>
              <a:off x="3139325" y="3577275"/>
              <a:ext cx="455875" cy="279025"/>
            </a:xfrm>
            <a:custGeom>
              <a:avLst/>
              <a:gdLst/>
              <a:ahLst/>
              <a:cxnLst/>
              <a:rect l="l" t="t" r="r" b="b"/>
              <a:pathLst>
                <a:path w="18235" h="11161" extrusionOk="0">
                  <a:moveTo>
                    <a:pt x="5549" y="0"/>
                  </a:moveTo>
                  <a:cubicBezTo>
                    <a:pt x="4334" y="0"/>
                    <a:pt x="3206" y="521"/>
                    <a:pt x="2351" y="1755"/>
                  </a:cubicBezTo>
                  <a:cubicBezTo>
                    <a:pt x="0" y="5348"/>
                    <a:pt x="3120" y="8469"/>
                    <a:pt x="5398" y="8617"/>
                  </a:cubicBezTo>
                  <a:cubicBezTo>
                    <a:pt x="8385" y="8824"/>
                    <a:pt x="8903" y="11160"/>
                    <a:pt x="8903" y="11160"/>
                  </a:cubicBezTo>
                  <a:cubicBezTo>
                    <a:pt x="9036" y="9386"/>
                    <a:pt x="12497" y="8040"/>
                    <a:pt x="13665" y="7818"/>
                  </a:cubicBezTo>
                  <a:cubicBezTo>
                    <a:pt x="14833" y="7611"/>
                    <a:pt x="18235" y="3382"/>
                    <a:pt x="14730" y="1311"/>
                  </a:cubicBezTo>
                  <a:cubicBezTo>
                    <a:pt x="13572" y="627"/>
                    <a:pt x="12580" y="398"/>
                    <a:pt x="11769" y="398"/>
                  </a:cubicBezTo>
                  <a:cubicBezTo>
                    <a:pt x="10124" y="398"/>
                    <a:pt x="9228" y="1341"/>
                    <a:pt x="9228" y="1341"/>
                  </a:cubicBezTo>
                  <a:cubicBezTo>
                    <a:pt x="8037" y="510"/>
                    <a:pt x="6750" y="0"/>
                    <a:pt x="5549" y="0"/>
                  </a:cubicBezTo>
                  <a:close/>
                </a:path>
              </a:pathLst>
            </a:custGeom>
            <a:solidFill>
              <a:srgbClr val="F49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0"/>
            <p:cNvSpPr/>
            <p:nvPr/>
          </p:nvSpPr>
          <p:spPr>
            <a:xfrm>
              <a:off x="3118250" y="3802425"/>
              <a:ext cx="475100" cy="262775"/>
            </a:xfrm>
            <a:custGeom>
              <a:avLst/>
              <a:gdLst/>
              <a:ahLst/>
              <a:cxnLst/>
              <a:rect l="l" t="t" r="r" b="b"/>
              <a:pathLst>
                <a:path w="19004" h="10511" extrusionOk="0">
                  <a:moveTo>
                    <a:pt x="4890" y="1"/>
                  </a:moveTo>
                  <a:cubicBezTo>
                    <a:pt x="3768" y="1"/>
                    <a:pt x="2712" y="502"/>
                    <a:pt x="2041" y="1799"/>
                  </a:cubicBezTo>
                  <a:cubicBezTo>
                    <a:pt x="0" y="5748"/>
                    <a:pt x="3402" y="8528"/>
                    <a:pt x="5783" y="8617"/>
                  </a:cubicBezTo>
                  <a:cubicBezTo>
                    <a:pt x="8164" y="8721"/>
                    <a:pt x="9702" y="10510"/>
                    <a:pt x="9702" y="10510"/>
                  </a:cubicBezTo>
                  <a:cubicBezTo>
                    <a:pt x="9716" y="9889"/>
                    <a:pt x="11964" y="8676"/>
                    <a:pt x="14508" y="7966"/>
                  </a:cubicBezTo>
                  <a:cubicBezTo>
                    <a:pt x="17052" y="7242"/>
                    <a:pt x="19004" y="1711"/>
                    <a:pt x="14833" y="794"/>
                  </a:cubicBezTo>
                  <a:cubicBezTo>
                    <a:pt x="14397" y="699"/>
                    <a:pt x="13998" y="657"/>
                    <a:pt x="13632" y="657"/>
                  </a:cubicBezTo>
                  <a:cubicBezTo>
                    <a:pt x="10519" y="657"/>
                    <a:pt x="9879" y="3737"/>
                    <a:pt x="9879" y="3737"/>
                  </a:cubicBezTo>
                  <a:cubicBezTo>
                    <a:pt x="9750" y="2089"/>
                    <a:pt x="7182" y="1"/>
                    <a:pt x="4890" y="1"/>
                  </a:cubicBezTo>
                  <a:close/>
                </a:path>
              </a:pathLst>
            </a:custGeom>
            <a:solidFill>
              <a:srgbClr val="F49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0"/>
            <p:cNvSpPr/>
            <p:nvPr/>
          </p:nvSpPr>
          <p:spPr>
            <a:xfrm>
              <a:off x="3341925" y="3496525"/>
              <a:ext cx="46225" cy="651850"/>
            </a:xfrm>
            <a:custGeom>
              <a:avLst/>
              <a:gdLst/>
              <a:ahLst/>
              <a:cxnLst/>
              <a:rect l="l" t="t" r="r" b="b"/>
              <a:pathLst>
                <a:path w="1849" h="26074" extrusionOk="0">
                  <a:moveTo>
                    <a:pt x="932" y="1"/>
                  </a:moveTo>
                  <a:lnTo>
                    <a:pt x="0" y="26074"/>
                  </a:lnTo>
                  <a:lnTo>
                    <a:pt x="1849" y="26074"/>
                  </a:lnTo>
                  <a:lnTo>
                    <a:pt x="1376" y="1"/>
                  </a:lnTo>
                  <a:close/>
                </a:path>
              </a:pathLst>
            </a:custGeom>
            <a:solidFill>
              <a:srgbClr val="22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40"/>
            <p:cNvSpPr/>
            <p:nvPr/>
          </p:nvSpPr>
          <p:spPr>
            <a:xfrm>
              <a:off x="3220650" y="3406325"/>
              <a:ext cx="279900" cy="115750"/>
            </a:xfrm>
            <a:custGeom>
              <a:avLst/>
              <a:gdLst/>
              <a:ahLst/>
              <a:cxnLst/>
              <a:rect l="l" t="t" r="r" b="b"/>
              <a:pathLst>
                <a:path w="11196" h="4630" fill="none" extrusionOk="0">
                  <a:moveTo>
                    <a:pt x="1" y="917"/>
                  </a:moveTo>
                  <a:lnTo>
                    <a:pt x="6020" y="4629"/>
                  </a:lnTo>
                  <a:lnTo>
                    <a:pt x="11196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40"/>
            <p:cNvSpPr/>
            <p:nvPr/>
          </p:nvSpPr>
          <p:spPr>
            <a:xfrm>
              <a:off x="3220650" y="3398925"/>
              <a:ext cx="46250" cy="73975"/>
            </a:xfrm>
            <a:custGeom>
              <a:avLst/>
              <a:gdLst/>
              <a:ahLst/>
              <a:cxnLst/>
              <a:rect l="l" t="t" r="r" b="b"/>
              <a:pathLst>
                <a:path w="1850" h="2959" fill="none" extrusionOk="0">
                  <a:moveTo>
                    <a:pt x="1687" y="1"/>
                  </a:moveTo>
                  <a:lnTo>
                    <a:pt x="1849" y="2352"/>
                  </a:lnTo>
                  <a:lnTo>
                    <a:pt x="1" y="2958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0"/>
            <p:cNvSpPr/>
            <p:nvPr/>
          </p:nvSpPr>
          <p:spPr>
            <a:xfrm>
              <a:off x="3302350" y="3409275"/>
              <a:ext cx="4100" cy="70275"/>
            </a:xfrm>
            <a:custGeom>
              <a:avLst/>
              <a:gdLst/>
              <a:ahLst/>
              <a:cxnLst/>
              <a:rect l="l" t="t" r="r" b="b"/>
              <a:pathLst>
                <a:path w="164" h="2811" fill="none" extrusionOk="0">
                  <a:moveTo>
                    <a:pt x="164" y="1"/>
                  </a:moveTo>
                  <a:lnTo>
                    <a:pt x="1" y="281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0"/>
            <p:cNvSpPr/>
            <p:nvPr/>
          </p:nvSpPr>
          <p:spPr>
            <a:xfrm>
              <a:off x="3274250" y="3459575"/>
              <a:ext cx="59550" cy="54000"/>
            </a:xfrm>
            <a:custGeom>
              <a:avLst/>
              <a:gdLst/>
              <a:ahLst/>
              <a:cxnLst/>
              <a:rect l="l" t="t" r="r" b="b"/>
              <a:pathLst>
                <a:path w="2382" h="2160" fill="none" extrusionOk="0">
                  <a:moveTo>
                    <a:pt x="1" y="2159"/>
                  </a:moveTo>
                  <a:lnTo>
                    <a:pt x="2382" y="1582"/>
                  </a:lnTo>
                  <a:lnTo>
                    <a:pt x="2278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0"/>
            <p:cNvSpPr/>
            <p:nvPr/>
          </p:nvSpPr>
          <p:spPr>
            <a:xfrm>
              <a:off x="3406250" y="3444400"/>
              <a:ext cx="25" cy="46250"/>
            </a:xfrm>
            <a:custGeom>
              <a:avLst/>
              <a:gdLst/>
              <a:ahLst/>
              <a:cxnLst/>
              <a:rect l="l" t="t" r="r" b="b"/>
              <a:pathLst>
                <a:path w="1" h="1850" fill="none" extrusionOk="0">
                  <a:moveTo>
                    <a:pt x="1" y="1"/>
                  </a:moveTo>
                  <a:lnTo>
                    <a:pt x="1" y="184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0"/>
            <p:cNvSpPr/>
            <p:nvPr/>
          </p:nvSpPr>
          <p:spPr>
            <a:xfrm>
              <a:off x="3442850" y="3391175"/>
              <a:ext cx="57700" cy="81725"/>
            </a:xfrm>
            <a:custGeom>
              <a:avLst/>
              <a:gdLst/>
              <a:ahLst/>
              <a:cxnLst/>
              <a:rect l="l" t="t" r="r" b="b"/>
              <a:pathLst>
                <a:path w="2308" h="3269" fill="none" extrusionOk="0">
                  <a:moveTo>
                    <a:pt x="1" y="0"/>
                  </a:moveTo>
                  <a:lnTo>
                    <a:pt x="1" y="2677"/>
                  </a:lnTo>
                  <a:lnTo>
                    <a:pt x="2308" y="3268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0"/>
            <p:cNvSpPr/>
            <p:nvPr/>
          </p:nvSpPr>
          <p:spPr>
            <a:xfrm>
              <a:off x="3471700" y="3398925"/>
              <a:ext cx="35875" cy="33300"/>
            </a:xfrm>
            <a:custGeom>
              <a:avLst/>
              <a:gdLst/>
              <a:ahLst/>
              <a:cxnLst/>
              <a:rect l="l" t="t" r="r" b="b"/>
              <a:pathLst>
                <a:path w="1435" h="1332" fill="none" extrusionOk="0">
                  <a:moveTo>
                    <a:pt x="0" y="1"/>
                  </a:moveTo>
                  <a:lnTo>
                    <a:pt x="0" y="1332"/>
                  </a:lnTo>
                  <a:lnTo>
                    <a:pt x="1435" y="1332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0"/>
            <p:cNvSpPr/>
            <p:nvPr/>
          </p:nvSpPr>
          <p:spPr>
            <a:xfrm>
              <a:off x="3388125" y="3510225"/>
              <a:ext cx="54750" cy="25"/>
            </a:xfrm>
            <a:custGeom>
              <a:avLst/>
              <a:gdLst/>
              <a:ahLst/>
              <a:cxnLst/>
              <a:rect l="l" t="t" r="r" b="b"/>
              <a:pathLst>
                <a:path w="2190" h="1" fill="none" extrusionOk="0">
                  <a:moveTo>
                    <a:pt x="1" y="0"/>
                  </a:moveTo>
                  <a:lnTo>
                    <a:pt x="2190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0"/>
            <p:cNvSpPr/>
            <p:nvPr/>
          </p:nvSpPr>
          <p:spPr>
            <a:xfrm>
              <a:off x="3208825" y="3643325"/>
              <a:ext cx="280275" cy="103175"/>
            </a:xfrm>
            <a:custGeom>
              <a:avLst/>
              <a:gdLst/>
              <a:ahLst/>
              <a:cxnLst/>
              <a:rect l="l" t="t" r="r" b="b"/>
              <a:pathLst>
                <a:path w="11211" h="4127" fill="none" extrusionOk="0">
                  <a:moveTo>
                    <a:pt x="0" y="459"/>
                  </a:moveTo>
                  <a:lnTo>
                    <a:pt x="6655" y="4126"/>
                  </a:lnTo>
                  <a:lnTo>
                    <a:pt x="11210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0"/>
            <p:cNvSpPr/>
            <p:nvPr/>
          </p:nvSpPr>
          <p:spPr>
            <a:xfrm>
              <a:off x="3213625" y="3631475"/>
              <a:ext cx="45125" cy="58450"/>
            </a:xfrm>
            <a:custGeom>
              <a:avLst/>
              <a:gdLst/>
              <a:ahLst/>
              <a:cxnLst/>
              <a:rect l="l" t="t" r="r" b="b"/>
              <a:pathLst>
                <a:path w="1805" h="2338" fill="none" extrusionOk="0">
                  <a:moveTo>
                    <a:pt x="1" y="2337"/>
                  </a:moveTo>
                  <a:lnTo>
                    <a:pt x="1805" y="2027"/>
                  </a:lnTo>
                  <a:lnTo>
                    <a:pt x="1805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0"/>
            <p:cNvSpPr/>
            <p:nvPr/>
          </p:nvSpPr>
          <p:spPr>
            <a:xfrm>
              <a:off x="3298675" y="3649975"/>
              <a:ext cx="25" cy="54375"/>
            </a:xfrm>
            <a:custGeom>
              <a:avLst/>
              <a:gdLst/>
              <a:ahLst/>
              <a:cxnLst/>
              <a:rect l="l" t="t" r="r" b="b"/>
              <a:pathLst>
                <a:path w="1" h="2175" fill="none" extrusionOk="0">
                  <a:moveTo>
                    <a:pt x="0" y="0"/>
                  </a:moveTo>
                  <a:lnTo>
                    <a:pt x="0" y="2174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40"/>
            <p:cNvSpPr/>
            <p:nvPr/>
          </p:nvSpPr>
          <p:spPr>
            <a:xfrm>
              <a:off x="3274250" y="3660700"/>
              <a:ext cx="55500" cy="79125"/>
            </a:xfrm>
            <a:custGeom>
              <a:avLst/>
              <a:gdLst/>
              <a:ahLst/>
              <a:cxnLst/>
              <a:rect l="l" t="t" r="r" b="b"/>
              <a:pathLst>
                <a:path w="2220" h="3165" fill="none" extrusionOk="0">
                  <a:moveTo>
                    <a:pt x="1" y="3165"/>
                  </a:moveTo>
                  <a:lnTo>
                    <a:pt x="2219" y="2425"/>
                  </a:lnTo>
                  <a:lnTo>
                    <a:pt x="2219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40"/>
            <p:cNvSpPr/>
            <p:nvPr/>
          </p:nvSpPr>
          <p:spPr>
            <a:xfrm>
              <a:off x="3310125" y="3737950"/>
              <a:ext cx="42900" cy="25550"/>
            </a:xfrm>
            <a:custGeom>
              <a:avLst/>
              <a:gdLst/>
              <a:ahLst/>
              <a:cxnLst/>
              <a:rect l="l" t="t" r="r" b="b"/>
              <a:pathLst>
                <a:path w="1716" h="1022" fill="none" extrusionOk="0">
                  <a:moveTo>
                    <a:pt x="0" y="1021"/>
                  </a:moveTo>
                  <a:lnTo>
                    <a:pt x="1716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0"/>
            <p:cNvSpPr/>
            <p:nvPr/>
          </p:nvSpPr>
          <p:spPr>
            <a:xfrm>
              <a:off x="3395900" y="3672150"/>
              <a:ext cx="79150" cy="54000"/>
            </a:xfrm>
            <a:custGeom>
              <a:avLst/>
              <a:gdLst/>
              <a:ahLst/>
              <a:cxnLst/>
              <a:rect l="l" t="t" r="r" b="b"/>
              <a:pathLst>
                <a:path w="3166" h="2160" fill="none" extrusionOk="0">
                  <a:moveTo>
                    <a:pt x="1" y="1"/>
                  </a:moveTo>
                  <a:lnTo>
                    <a:pt x="134" y="1967"/>
                  </a:lnTo>
                  <a:lnTo>
                    <a:pt x="3165" y="216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0"/>
            <p:cNvSpPr/>
            <p:nvPr/>
          </p:nvSpPr>
          <p:spPr>
            <a:xfrm>
              <a:off x="3442850" y="3637775"/>
              <a:ext cx="56225" cy="44375"/>
            </a:xfrm>
            <a:custGeom>
              <a:avLst/>
              <a:gdLst/>
              <a:ahLst/>
              <a:cxnLst/>
              <a:rect l="l" t="t" r="r" b="b"/>
              <a:pathLst>
                <a:path w="2249" h="1775" fill="none" extrusionOk="0">
                  <a:moveTo>
                    <a:pt x="1" y="0"/>
                  </a:moveTo>
                  <a:lnTo>
                    <a:pt x="1" y="1775"/>
                  </a:lnTo>
                  <a:lnTo>
                    <a:pt x="2249" y="1568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40"/>
            <p:cNvSpPr/>
            <p:nvPr/>
          </p:nvSpPr>
          <p:spPr>
            <a:xfrm>
              <a:off x="3198100" y="3858850"/>
              <a:ext cx="302825" cy="132775"/>
            </a:xfrm>
            <a:custGeom>
              <a:avLst/>
              <a:gdLst/>
              <a:ahLst/>
              <a:cxnLst/>
              <a:rect l="l" t="t" r="r" b="b"/>
              <a:pathLst>
                <a:path w="12113" h="5311" fill="none" extrusionOk="0">
                  <a:moveTo>
                    <a:pt x="0" y="1317"/>
                  </a:moveTo>
                  <a:lnTo>
                    <a:pt x="2751" y="2293"/>
                  </a:lnTo>
                  <a:lnTo>
                    <a:pt x="6685" y="5310"/>
                  </a:lnTo>
                  <a:lnTo>
                    <a:pt x="12113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40"/>
            <p:cNvSpPr/>
            <p:nvPr/>
          </p:nvSpPr>
          <p:spPr>
            <a:xfrm>
              <a:off x="3258725" y="3855175"/>
              <a:ext cx="8175" cy="61025"/>
            </a:xfrm>
            <a:custGeom>
              <a:avLst/>
              <a:gdLst/>
              <a:ahLst/>
              <a:cxnLst/>
              <a:rect l="l" t="t" r="r" b="b"/>
              <a:pathLst>
                <a:path w="327" h="2441" fill="none" extrusionOk="0">
                  <a:moveTo>
                    <a:pt x="1" y="0"/>
                  </a:moveTo>
                  <a:lnTo>
                    <a:pt x="326" y="244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40"/>
            <p:cNvSpPr/>
            <p:nvPr/>
          </p:nvSpPr>
          <p:spPr>
            <a:xfrm>
              <a:off x="3226200" y="3934650"/>
              <a:ext cx="60275" cy="56975"/>
            </a:xfrm>
            <a:custGeom>
              <a:avLst/>
              <a:gdLst/>
              <a:ahLst/>
              <a:cxnLst/>
              <a:rect l="l" t="t" r="r" b="b"/>
              <a:pathLst>
                <a:path w="2411" h="2279" fill="none" extrusionOk="0">
                  <a:moveTo>
                    <a:pt x="0" y="415"/>
                  </a:moveTo>
                  <a:lnTo>
                    <a:pt x="2411" y="1"/>
                  </a:lnTo>
                  <a:lnTo>
                    <a:pt x="1050" y="2278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40"/>
            <p:cNvSpPr/>
            <p:nvPr/>
          </p:nvSpPr>
          <p:spPr>
            <a:xfrm>
              <a:off x="3318250" y="3884375"/>
              <a:ext cx="5200" cy="71000"/>
            </a:xfrm>
            <a:custGeom>
              <a:avLst/>
              <a:gdLst/>
              <a:ahLst/>
              <a:cxnLst/>
              <a:rect l="l" t="t" r="r" b="b"/>
              <a:pathLst>
                <a:path w="208" h="2840" fill="none" extrusionOk="0">
                  <a:moveTo>
                    <a:pt x="208" y="0"/>
                  </a:moveTo>
                  <a:lnTo>
                    <a:pt x="1" y="284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40"/>
            <p:cNvSpPr/>
            <p:nvPr/>
          </p:nvSpPr>
          <p:spPr>
            <a:xfrm>
              <a:off x="3409200" y="3901000"/>
              <a:ext cx="57700" cy="61400"/>
            </a:xfrm>
            <a:custGeom>
              <a:avLst/>
              <a:gdLst/>
              <a:ahLst/>
              <a:cxnLst/>
              <a:rect l="l" t="t" r="r" b="b"/>
              <a:pathLst>
                <a:path w="2308" h="2456" fill="none" extrusionOk="0">
                  <a:moveTo>
                    <a:pt x="1" y="1"/>
                  </a:moveTo>
                  <a:lnTo>
                    <a:pt x="134" y="1761"/>
                  </a:lnTo>
                  <a:lnTo>
                    <a:pt x="2308" y="2456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40"/>
            <p:cNvSpPr/>
            <p:nvPr/>
          </p:nvSpPr>
          <p:spPr>
            <a:xfrm>
              <a:off x="3460975" y="3858850"/>
              <a:ext cx="39950" cy="38475"/>
            </a:xfrm>
            <a:custGeom>
              <a:avLst/>
              <a:gdLst/>
              <a:ahLst/>
              <a:cxnLst/>
              <a:rect l="l" t="t" r="r" b="b"/>
              <a:pathLst>
                <a:path w="1598" h="1539" fill="none" extrusionOk="0">
                  <a:moveTo>
                    <a:pt x="178" y="1"/>
                  </a:moveTo>
                  <a:lnTo>
                    <a:pt x="0" y="1539"/>
                  </a:lnTo>
                  <a:lnTo>
                    <a:pt x="1598" y="1539"/>
                  </a:lnTo>
                </a:path>
              </a:pathLst>
            </a:custGeom>
            <a:noFill/>
            <a:ln w="4425" cap="rnd" cmpd="sng">
              <a:solidFill>
                <a:srgbClr val="5E882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25" name="Google Shape;1225;p40"/>
          <p:cNvSpPr/>
          <p:nvPr/>
        </p:nvSpPr>
        <p:spPr>
          <a:xfrm rot="8856109">
            <a:off x="5836027" y="1707234"/>
            <a:ext cx="3450318" cy="3116872"/>
          </a:xfrm>
          <a:custGeom>
            <a:avLst/>
            <a:gdLst/>
            <a:ahLst/>
            <a:cxnLst/>
            <a:rect l="l" t="t" r="r" b="b"/>
            <a:pathLst>
              <a:path w="30145" h="26308" extrusionOk="0">
                <a:moveTo>
                  <a:pt x="13815" y="0"/>
                </a:moveTo>
                <a:cubicBezTo>
                  <a:pt x="11335" y="0"/>
                  <a:pt x="9542" y="1164"/>
                  <a:pt x="8003" y="3064"/>
                </a:cubicBezTo>
                <a:cubicBezTo>
                  <a:pt x="6415" y="5027"/>
                  <a:pt x="4292" y="6392"/>
                  <a:pt x="2704" y="8337"/>
                </a:cubicBezTo>
                <a:cubicBezTo>
                  <a:pt x="1838" y="9389"/>
                  <a:pt x="1384" y="10719"/>
                  <a:pt x="1036" y="12039"/>
                </a:cubicBezTo>
                <a:cubicBezTo>
                  <a:pt x="268" y="14965"/>
                  <a:pt x="1" y="18141"/>
                  <a:pt x="1062" y="20978"/>
                </a:cubicBezTo>
                <a:cubicBezTo>
                  <a:pt x="2124" y="23815"/>
                  <a:pt x="4747" y="26205"/>
                  <a:pt x="7771" y="26304"/>
                </a:cubicBezTo>
                <a:cubicBezTo>
                  <a:pt x="7842" y="26306"/>
                  <a:pt x="7913" y="26308"/>
                  <a:pt x="7984" y="26308"/>
                </a:cubicBezTo>
                <a:cubicBezTo>
                  <a:pt x="8567" y="26308"/>
                  <a:pt x="9153" y="26205"/>
                  <a:pt x="9653" y="25911"/>
                </a:cubicBezTo>
                <a:cubicBezTo>
                  <a:pt x="11143" y="25046"/>
                  <a:pt x="11393" y="22851"/>
                  <a:pt x="12838" y="21905"/>
                </a:cubicBezTo>
                <a:cubicBezTo>
                  <a:pt x="13552" y="21442"/>
                  <a:pt x="14453" y="21361"/>
                  <a:pt x="15300" y="21317"/>
                </a:cubicBezTo>
                <a:cubicBezTo>
                  <a:pt x="16097" y="21277"/>
                  <a:pt x="16894" y="21256"/>
                  <a:pt x="17692" y="21256"/>
                </a:cubicBezTo>
                <a:cubicBezTo>
                  <a:pt x="19021" y="21256"/>
                  <a:pt x="20352" y="21312"/>
                  <a:pt x="21679" y="21424"/>
                </a:cubicBezTo>
                <a:cubicBezTo>
                  <a:pt x="22181" y="21471"/>
                  <a:pt x="22689" y="21524"/>
                  <a:pt x="23195" y="21524"/>
                </a:cubicBezTo>
                <a:cubicBezTo>
                  <a:pt x="23551" y="21524"/>
                  <a:pt x="23907" y="21498"/>
                  <a:pt x="24257" y="21424"/>
                </a:cubicBezTo>
                <a:cubicBezTo>
                  <a:pt x="27183" y="20817"/>
                  <a:pt x="28468" y="17436"/>
                  <a:pt x="29244" y="14546"/>
                </a:cubicBezTo>
                <a:cubicBezTo>
                  <a:pt x="29699" y="12877"/>
                  <a:pt x="30145" y="11075"/>
                  <a:pt x="29538" y="9452"/>
                </a:cubicBezTo>
                <a:cubicBezTo>
                  <a:pt x="29021" y="8060"/>
                  <a:pt x="27817" y="7052"/>
                  <a:pt x="26621" y="6169"/>
                </a:cubicBezTo>
                <a:cubicBezTo>
                  <a:pt x="24935" y="4902"/>
                  <a:pt x="23187" y="3724"/>
                  <a:pt x="21367" y="2645"/>
                </a:cubicBezTo>
                <a:cubicBezTo>
                  <a:pt x="19181" y="1343"/>
                  <a:pt x="16817" y="156"/>
                  <a:pt x="14274" y="13"/>
                </a:cubicBezTo>
                <a:cubicBezTo>
                  <a:pt x="14119" y="5"/>
                  <a:pt x="13965" y="0"/>
                  <a:pt x="1381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87" name="Google Shape;1287;p40"/>
          <p:cNvGrpSpPr/>
          <p:nvPr/>
        </p:nvGrpSpPr>
        <p:grpSpPr>
          <a:xfrm>
            <a:off x="645471" y="3995453"/>
            <a:ext cx="502825" cy="736500"/>
            <a:chOff x="6108925" y="2841025"/>
            <a:chExt cx="502825" cy="736500"/>
          </a:xfrm>
        </p:grpSpPr>
        <p:sp>
          <p:nvSpPr>
            <p:cNvPr id="1288" name="Google Shape;1288;p40"/>
            <p:cNvSpPr/>
            <p:nvPr/>
          </p:nvSpPr>
          <p:spPr>
            <a:xfrm>
              <a:off x="6108925" y="2841025"/>
              <a:ext cx="502825" cy="736500"/>
            </a:xfrm>
            <a:custGeom>
              <a:avLst/>
              <a:gdLst/>
              <a:ahLst/>
              <a:cxnLst/>
              <a:rect l="l" t="t" r="r" b="b"/>
              <a:pathLst>
                <a:path w="20113" h="29460" extrusionOk="0">
                  <a:moveTo>
                    <a:pt x="20098" y="0"/>
                  </a:moveTo>
                  <a:cubicBezTo>
                    <a:pt x="20098" y="0"/>
                    <a:pt x="15957" y="666"/>
                    <a:pt x="12955" y="3121"/>
                  </a:cubicBezTo>
                  <a:lnTo>
                    <a:pt x="14375" y="5103"/>
                  </a:lnTo>
                  <a:lnTo>
                    <a:pt x="14375" y="5103"/>
                  </a:lnTo>
                  <a:lnTo>
                    <a:pt x="12156" y="4156"/>
                  </a:lnTo>
                  <a:lnTo>
                    <a:pt x="8592" y="9243"/>
                  </a:lnTo>
                  <a:lnTo>
                    <a:pt x="10367" y="11225"/>
                  </a:lnTo>
                  <a:lnTo>
                    <a:pt x="7335" y="11151"/>
                  </a:lnTo>
                  <a:lnTo>
                    <a:pt x="4673" y="15854"/>
                  </a:lnTo>
                  <a:lnTo>
                    <a:pt x="6685" y="17481"/>
                  </a:lnTo>
                  <a:lnTo>
                    <a:pt x="3002" y="16978"/>
                  </a:lnTo>
                  <a:cubicBezTo>
                    <a:pt x="3002" y="16978"/>
                    <a:pt x="0" y="23308"/>
                    <a:pt x="1863" y="29460"/>
                  </a:cubicBezTo>
                  <a:cubicBezTo>
                    <a:pt x="1863" y="29460"/>
                    <a:pt x="13739" y="21651"/>
                    <a:pt x="16815" y="14005"/>
                  </a:cubicBezTo>
                  <a:lnTo>
                    <a:pt x="14700" y="13177"/>
                  </a:lnTo>
                  <a:lnTo>
                    <a:pt x="17835" y="11861"/>
                  </a:lnTo>
                  <a:lnTo>
                    <a:pt x="19640" y="7350"/>
                  </a:lnTo>
                  <a:lnTo>
                    <a:pt x="16800" y="7069"/>
                  </a:lnTo>
                  <a:lnTo>
                    <a:pt x="19373" y="6389"/>
                  </a:lnTo>
                  <a:cubicBezTo>
                    <a:pt x="19373" y="6389"/>
                    <a:pt x="20113" y="2781"/>
                    <a:pt x="20098" y="0"/>
                  </a:cubicBezTo>
                  <a:close/>
                </a:path>
              </a:pathLst>
            </a:custGeom>
            <a:solidFill>
              <a:srgbClr val="88C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40"/>
            <p:cNvSpPr/>
            <p:nvPr/>
          </p:nvSpPr>
          <p:spPr>
            <a:xfrm>
              <a:off x="6183600" y="2901275"/>
              <a:ext cx="380475" cy="616725"/>
            </a:xfrm>
            <a:custGeom>
              <a:avLst/>
              <a:gdLst/>
              <a:ahLst/>
              <a:cxnLst/>
              <a:rect l="l" t="t" r="r" b="b"/>
              <a:pathLst>
                <a:path w="15219" h="24669" fill="none" extrusionOk="0">
                  <a:moveTo>
                    <a:pt x="0" y="24669"/>
                  </a:moveTo>
                  <a:cubicBezTo>
                    <a:pt x="0" y="24669"/>
                    <a:pt x="2189" y="19197"/>
                    <a:pt x="4585" y="16402"/>
                  </a:cubicBezTo>
                  <a:cubicBezTo>
                    <a:pt x="6981" y="13607"/>
                    <a:pt x="11284" y="8445"/>
                    <a:pt x="12586" y="4585"/>
                  </a:cubicBezTo>
                  <a:cubicBezTo>
                    <a:pt x="13887" y="726"/>
                    <a:pt x="15218" y="1"/>
                    <a:pt x="15218" y="1"/>
                  </a:cubicBez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40"/>
            <p:cNvSpPr/>
            <p:nvPr/>
          </p:nvSpPr>
          <p:spPr>
            <a:xfrm>
              <a:off x="6189875" y="3393375"/>
              <a:ext cx="101700" cy="67700"/>
            </a:xfrm>
            <a:custGeom>
              <a:avLst/>
              <a:gdLst/>
              <a:ahLst/>
              <a:cxnLst/>
              <a:rect l="l" t="t" r="r" b="b"/>
              <a:pathLst>
                <a:path w="4068" h="2708" fill="none" extrusionOk="0">
                  <a:moveTo>
                    <a:pt x="4068" y="1154"/>
                  </a:moveTo>
                  <a:lnTo>
                    <a:pt x="755" y="2707"/>
                  </a:lnTo>
                  <a:lnTo>
                    <a:pt x="1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40"/>
            <p:cNvSpPr/>
            <p:nvPr/>
          </p:nvSpPr>
          <p:spPr>
            <a:xfrm>
              <a:off x="6234625" y="3310200"/>
              <a:ext cx="156400" cy="63625"/>
            </a:xfrm>
            <a:custGeom>
              <a:avLst/>
              <a:gdLst/>
              <a:ahLst/>
              <a:cxnLst/>
              <a:rect l="l" t="t" r="r" b="b"/>
              <a:pathLst>
                <a:path w="6256" h="2545" fill="none" extrusionOk="0">
                  <a:moveTo>
                    <a:pt x="6256" y="562"/>
                  </a:moveTo>
                  <a:lnTo>
                    <a:pt x="799" y="2544"/>
                  </a:lnTo>
                  <a:lnTo>
                    <a:pt x="0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40"/>
            <p:cNvSpPr/>
            <p:nvPr/>
          </p:nvSpPr>
          <p:spPr>
            <a:xfrm>
              <a:off x="6318175" y="3190400"/>
              <a:ext cx="129800" cy="76575"/>
            </a:xfrm>
            <a:custGeom>
              <a:avLst/>
              <a:gdLst/>
              <a:ahLst/>
              <a:cxnLst/>
              <a:rect l="l" t="t" r="r" b="b"/>
              <a:pathLst>
                <a:path w="5192" h="3063" fill="none" extrusionOk="0">
                  <a:moveTo>
                    <a:pt x="5191" y="1376"/>
                  </a:moveTo>
                  <a:lnTo>
                    <a:pt x="577" y="3062"/>
                  </a:lnTo>
                  <a:lnTo>
                    <a:pt x="1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40"/>
            <p:cNvSpPr/>
            <p:nvPr/>
          </p:nvSpPr>
          <p:spPr>
            <a:xfrm>
              <a:off x="6401725" y="3102425"/>
              <a:ext cx="81375" cy="70250"/>
            </a:xfrm>
            <a:custGeom>
              <a:avLst/>
              <a:gdLst/>
              <a:ahLst/>
              <a:cxnLst/>
              <a:rect l="l" t="t" r="r" b="b"/>
              <a:pathLst>
                <a:path w="3255" h="2810" fill="none" extrusionOk="0">
                  <a:moveTo>
                    <a:pt x="3254" y="1272"/>
                  </a:moveTo>
                  <a:lnTo>
                    <a:pt x="297" y="2810"/>
                  </a:lnTo>
                  <a:lnTo>
                    <a:pt x="1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40"/>
            <p:cNvSpPr/>
            <p:nvPr/>
          </p:nvSpPr>
          <p:spPr>
            <a:xfrm>
              <a:off x="6431300" y="3017750"/>
              <a:ext cx="104300" cy="74700"/>
            </a:xfrm>
            <a:custGeom>
              <a:avLst/>
              <a:gdLst/>
              <a:ahLst/>
              <a:cxnLst/>
              <a:rect l="l" t="t" r="r" b="b"/>
              <a:pathLst>
                <a:path w="4172" h="2988" fill="none" extrusionOk="0">
                  <a:moveTo>
                    <a:pt x="4171" y="1642"/>
                  </a:moveTo>
                  <a:lnTo>
                    <a:pt x="1228" y="2988"/>
                  </a:lnTo>
                  <a:lnTo>
                    <a:pt x="1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40"/>
            <p:cNvSpPr/>
            <p:nvPr/>
          </p:nvSpPr>
          <p:spPr>
            <a:xfrm>
              <a:off x="6498975" y="2912375"/>
              <a:ext cx="66200" cy="81000"/>
            </a:xfrm>
            <a:custGeom>
              <a:avLst/>
              <a:gdLst/>
              <a:ahLst/>
              <a:cxnLst/>
              <a:rect l="l" t="t" r="r" b="b"/>
              <a:pathLst>
                <a:path w="2648" h="3240" fill="none" extrusionOk="0">
                  <a:moveTo>
                    <a:pt x="2647" y="2145"/>
                  </a:moveTo>
                  <a:lnTo>
                    <a:pt x="296" y="3239"/>
                  </a:lnTo>
                  <a:lnTo>
                    <a:pt x="0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6" name="Google Shape;1296;p40"/>
          <p:cNvGrpSpPr/>
          <p:nvPr/>
        </p:nvGrpSpPr>
        <p:grpSpPr>
          <a:xfrm>
            <a:off x="688046" y="4464978"/>
            <a:ext cx="499500" cy="291325"/>
            <a:chOff x="6432425" y="3554250"/>
            <a:chExt cx="499500" cy="291325"/>
          </a:xfrm>
        </p:grpSpPr>
        <p:sp>
          <p:nvSpPr>
            <p:cNvPr id="1297" name="Google Shape;1297;p40"/>
            <p:cNvSpPr/>
            <p:nvPr/>
          </p:nvSpPr>
          <p:spPr>
            <a:xfrm>
              <a:off x="6432425" y="3554250"/>
              <a:ext cx="499500" cy="291325"/>
            </a:xfrm>
            <a:custGeom>
              <a:avLst/>
              <a:gdLst/>
              <a:ahLst/>
              <a:cxnLst/>
              <a:rect l="l" t="t" r="r" b="b"/>
              <a:pathLst>
                <a:path w="19980" h="11653" extrusionOk="0">
                  <a:moveTo>
                    <a:pt x="16277" y="0"/>
                  </a:moveTo>
                  <a:cubicBezTo>
                    <a:pt x="15819" y="0"/>
                    <a:pt x="15346" y="34"/>
                    <a:pt x="14878" y="117"/>
                  </a:cubicBezTo>
                  <a:lnTo>
                    <a:pt x="15055" y="1714"/>
                  </a:lnTo>
                  <a:lnTo>
                    <a:pt x="14079" y="443"/>
                  </a:lnTo>
                  <a:lnTo>
                    <a:pt x="10382" y="2217"/>
                  </a:lnTo>
                  <a:lnTo>
                    <a:pt x="10767" y="3933"/>
                  </a:lnTo>
                  <a:lnTo>
                    <a:pt x="9051" y="2912"/>
                  </a:lnTo>
                  <a:lnTo>
                    <a:pt x="6005" y="4761"/>
                  </a:lnTo>
                  <a:lnTo>
                    <a:pt x="6626" y="6329"/>
                  </a:lnTo>
                  <a:lnTo>
                    <a:pt x="4674" y="4850"/>
                  </a:lnTo>
                  <a:cubicBezTo>
                    <a:pt x="4674" y="4850"/>
                    <a:pt x="917" y="7526"/>
                    <a:pt x="0" y="11653"/>
                  </a:cubicBezTo>
                  <a:cubicBezTo>
                    <a:pt x="0" y="11653"/>
                    <a:pt x="9332" y="11002"/>
                    <a:pt x="13576" y="7615"/>
                  </a:cubicBezTo>
                  <a:lnTo>
                    <a:pt x="12630" y="6447"/>
                  </a:lnTo>
                  <a:lnTo>
                    <a:pt x="14848" y="6713"/>
                  </a:lnTo>
                  <a:lnTo>
                    <a:pt x="17348" y="4702"/>
                  </a:lnTo>
                  <a:lnTo>
                    <a:pt x="15795" y="3622"/>
                  </a:lnTo>
                  <a:lnTo>
                    <a:pt x="17495" y="4066"/>
                  </a:lnTo>
                  <a:cubicBezTo>
                    <a:pt x="17495" y="4066"/>
                    <a:pt x="19093" y="2232"/>
                    <a:pt x="19980" y="635"/>
                  </a:cubicBezTo>
                  <a:cubicBezTo>
                    <a:pt x="19980" y="635"/>
                    <a:pt x="18262" y="0"/>
                    <a:pt x="16277" y="0"/>
                  </a:cubicBezTo>
                  <a:close/>
                </a:path>
              </a:pathLst>
            </a:custGeom>
            <a:solidFill>
              <a:srgbClr val="9AD6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40"/>
            <p:cNvSpPr/>
            <p:nvPr/>
          </p:nvSpPr>
          <p:spPr>
            <a:xfrm>
              <a:off x="6467550" y="3588975"/>
              <a:ext cx="417800" cy="231450"/>
            </a:xfrm>
            <a:custGeom>
              <a:avLst/>
              <a:gdLst/>
              <a:ahLst/>
              <a:cxnLst/>
              <a:rect l="l" t="t" r="r" b="b"/>
              <a:pathLst>
                <a:path w="16712" h="9258" fill="none" extrusionOk="0">
                  <a:moveTo>
                    <a:pt x="0" y="9258"/>
                  </a:moveTo>
                  <a:cubicBezTo>
                    <a:pt x="0" y="9258"/>
                    <a:pt x="3032" y="6833"/>
                    <a:pt x="5309" y="5990"/>
                  </a:cubicBezTo>
                  <a:cubicBezTo>
                    <a:pt x="7587" y="5161"/>
                    <a:pt x="11713" y="3594"/>
                    <a:pt x="13724" y="1790"/>
                  </a:cubicBezTo>
                  <a:cubicBezTo>
                    <a:pt x="15721" y="0"/>
                    <a:pt x="16712" y="15"/>
                    <a:pt x="16712" y="15"/>
                  </a:cubicBez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40"/>
            <p:cNvSpPr/>
            <p:nvPr/>
          </p:nvSpPr>
          <p:spPr>
            <a:xfrm>
              <a:off x="6500450" y="3750900"/>
              <a:ext cx="60275" cy="49575"/>
            </a:xfrm>
            <a:custGeom>
              <a:avLst/>
              <a:gdLst/>
              <a:ahLst/>
              <a:cxnLst/>
              <a:rect l="l" t="t" r="r" b="b"/>
              <a:pathLst>
                <a:path w="2411" h="1983" fill="none" extrusionOk="0">
                  <a:moveTo>
                    <a:pt x="2411" y="1982"/>
                  </a:moveTo>
                  <a:lnTo>
                    <a:pt x="0" y="1805"/>
                  </a:lnTo>
                  <a:lnTo>
                    <a:pt x="444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40"/>
            <p:cNvSpPr/>
            <p:nvPr/>
          </p:nvSpPr>
          <p:spPr>
            <a:xfrm>
              <a:off x="6555175" y="3717625"/>
              <a:ext cx="94300" cy="58825"/>
            </a:xfrm>
            <a:custGeom>
              <a:avLst/>
              <a:gdLst/>
              <a:ahLst/>
              <a:cxnLst/>
              <a:rect l="l" t="t" r="r" b="b"/>
              <a:pathLst>
                <a:path w="3772" h="2353" fill="none" extrusionOk="0">
                  <a:moveTo>
                    <a:pt x="3771" y="2352"/>
                  </a:moveTo>
                  <a:lnTo>
                    <a:pt x="0" y="1716"/>
                  </a:lnTo>
                  <a:lnTo>
                    <a:pt x="355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40"/>
            <p:cNvSpPr/>
            <p:nvPr/>
          </p:nvSpPr>
          <p:spPr>
            <a:xfrm>
              <a:off x="6634275" y="3676225"/>
              <a:ext cx="79900" cy="61400"/>
            </a:xfrm>
            <a:custGeom>
              <a:avLst/>
              <a:gdLst/>
              <a:ahLst/>
              <a:cxnLst/>
              <a:rect l="l" t="t" r="r" b="b"/>
              <a:pathLst>
                <a:path w="3196" h="2456" fill="none" extrusionOk="0">
                  <a:moveTo>
                    <a:pt x="3195" y="2455"/>
                  </a:moveTo>
                  <a:lnTo>
                    <a:pt x="1" y="1938"/>
                  </a:lnTo>
                  <a:lnTo>
                    <a:pt x="666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40"/>
            <p:cNvSpPr/>
            <p:nvPr/>
          </p:nvSpPr>
          <p:spPr>
            <a:xfrm>
              <a:off x="6708600" y="3652175"/>
              <a:ext cx="55125" cy="44775"/>
            </a:xfrm>
            <a:custGeom>
              <a:avLst/>
              <a:gdLst/>
              <a:ahLst/>
              <a:cxnLst/>
              <a:rect l="l" t="t" r="r" b="b"/>
              <a:pathLst>
                <a:path w="2205" h="1791" fill="none" extrusionOk="0">
                  <a:moveTo>
                    <a:pt x="2204" y="1790"/>
                  </a:moveTo>
                  <a:lnTo>
                    <a:pt x="1" y="1716"/>
                  </a:lnTo>
                  <a:lnTo>
                    <a:pt x="740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40"/>
            <p:cNvSpPr/>
            <p:nvPr/>
          </p:nvSpPr>
          <p:spPr>
            <a:xfrm>
              <a:off x="6765175" y="3613375"/>
              <a:ext cx="52900" cy="57325"/>
            </a:xfrm>
            <a:custGeom>
              <a:avLst/>
              <a:gdLst/>
              <a:ahLst/>
              <a:cxnLst/>
              <a:rect l="l" t="t" r="r" b="b"/>
              <a:pathLst>
                <a:path w="2116" h="2293" fill="none" extrusionOk="0">
                  <a:moveTo>
                    <a:pt x="2115" y="2292"/>
                  </a:moveTo>
                  <a:lnTo>
                    <a:pt x="0" y="2100"/>
                  </a:lnTo>
                  <a:lnTo>
                    <a:pt x="252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40"/>
            <p:cNvSpPr/>
            <p:nvPr/>
          </p:nvSpPr>
          <p:spPr>
            <a:xfrm>
              <a:off x="6822475" y="3574925"/>
              <a:ext cx="42550" cy="52150"/>
            </a:xfrm>
            <a:custGeom>
              <a:avLst/>
              <a:gdLst/>
              <a:ahLst/>
              <a:cxnLst/>
              <a:rect l="l" t="t" r="r" b="b"/>
              <a:pathLst>
                <a:path w="1702" h="2086" fill="none" extrusionOk="0">
                  <a:moveTo>
                    <a:pt x="1701" y="2085"/>
                  </a:moveTo>
                  <a:lnTo>
                    <a:pt x="0" y="1952"/>
                  </a:lnTo>
                  <a:lnTo>
                    <a:pt x="873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5" name="Google Shape;1305;p40"/>
          <p:cNvGrpSpPr/>
          <p:nvPr/>
        </p:nvGrpSpPr>
        <p:grpSpPr>
          <a:xfrm>
            <a:off x="146125" y="4673425"/>
            <a:ext cx="9067377" cy="85125"/>
            <a:chOff x="0" y="4675850"/>
            <a:chExt cx="9067377" cy="85125"/>
          </a:xfrm>
        </p:grpSpPr>
        <p:sp>
          <p:nvSpPr>
            <p:cNvPr id="1306" name="Google Shape;1306;p40"/>
            <p:cNvSpPr/>
            <p:nvPr/>
          </p:nvSpPr>
          <p:spPr>
            <a:xfrm flipH="1">
              <a:off x="5762748" y="4675850"/>
              <a:ext cx="3304628" cy="84052"/>
            </a:xfrm>
            <a:custGeom>
              <a:avLst/>
              <a:gdLst/>
              <a:ahLst/>
              <a:cxnLst/>
              <a:rect l="l" t="t" r="r" b="b"/>
              <a:pathLst>
                <a:path w="79875" h="2328" extrusionOk="0">
                  <a:moveTo>
                    <a:pt x="2331" y="1"/>
                  </a:moveTo>
                  <a:cubicBezTo>
                    <a:pt x="1885" y="1"/>
                    <a:pt x="1439" y="20"/>
                    <a:pt x="991" y="65"/>
                  </a:cubicBezTo>
                  <a:cubicBezTo>
                    <a:pt x="0" y="169"/>
                    <a:pt x="15" y="1603"/>
                    <a:pt x="1006" y="1677"/>
                  </a:cubicBezTo>
                  <a:cubicBezTo>
                    <a:pt x="3757" y="1855"/>
                    <a:pt x="6478" y="2165"/>
                    <a:pt x="9228" y="2209"/>
                  </a:cubicBezTo>
                  <a:cubicBezTo>
                    <a:pt x="11743" y="2254"/>
                    <a:pt x="14257" y="2254"/>
                    <a:pt x="16771" y="2269"/>
                  </a:cubicBezTo>
                  <a:cubicBezTo>
                    <a:pt x="21917" y="2298"/>
                    <a:pt x="27049" y="2283"/>
                    <a:pt x="32196" y="2298"/>
                  </a:cubicBezTo>
                  <a:cubicBezTo>
                    <a:pt x="42459" y="2298"/>
                    <a:pt x="52737" y="2313"/>
                    <a:pt x="63015" y="2313"/>
                  </a:cubicBezTo>
                  <a:cubicBezTo>
                    <a:pt x="68635" y="2313"/>
                    <a:pt x="74255" y="2313"/>
                    <a:pt x="79875" y="2328"/>
                  </a:cubicBezTo>
                  <a:lnTo>
                    <a:pt x="79875" y="524"/>
                  </a:lnTo>
                  <a:cubicBezTo>
                    <a:pt x="65234" y="538"/>
                    <a:pt x="50593" y="538"/>
                    <a:pt x="35967" y="553"/>
                  </a:cubicBezTo>
                  <a:cubicBezTo>
                    <a:pt x="33083" y="553"/>
                    <a:pt x="30199" y="549"/>
                    <a:pt x="27315" y="549"/>
                  </a:cubicBezTo>
                  <a:cubicBezTo>
                    <a:pt x="24431" y="549"/>
                    <a:pt x="21548" y="553"/>
                    <a:pt x="18664" y="568"/>
                  </a:cubicBezTo>
                  <a:cubicBezTo>
                    <a:pt x="15839" y="583"/>
                    <a:pt x="13000" y="568"/>
                    <a:pt x="10175" y="612"/>
                  </a:cubicBezTo>
                  <a:cubicBezTo>
                    <a:pt x="10078" y="614"/>
                    <a:pt x="9982" y="615"/>
                    <a:pt x="9885" y="615"/>
                  </a:cubicBezTo>
                  <a:cubicBezTo>
                    <a:pt x="7356" y="615"/>
                    <a:pt x="4854" y="1"/>
                    <a:pt x="2331" y="1"/>
                  </a:cubicBezTo>
                  <a:close/>
                </a:path>
              </a:pathLst>
            </a:custGeom>
            <a:solidFill>
              <a:srgbClr val="BA8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40"/>
            <p:cNvSpPr/>
            <p:nvPr/>
          </p:nvSpPr>
          <p:spPr>
            <a:xfrm>
              <a:off x="0" y="4693101"/>
              <a:ext cx="2980136" cy="66802"/>
            </a:xfrm>
            <a:custGeom>
              <a:avLst/>
              <a:gdLst/>
              <a:ahLst/>
              <a:cxnLst/>
              <a:rect l="l" t="t" r="r" b="b"/>
              <a:pathLst>
                <a:path w="79875" h="2328" extrusionOk="0">
                  <a:moveTo>
                    <a:pt x="2331" y="1"/>
                  </a:moveTo>
                  <a:cubicBezTo>
                    <a:pt x="1885" y="1"/>
                    <a:pt x="1439" y="20"/>
                    <a:pt x="991" y="65"/>
                  </a:cubicBezTo>
                  <a:cubicBezTo>
                    <a:pt x="0" y="169"/>
                    <a:pt x="15" y="1603"/>
                    <a:pt x="1006" y="1677"/>
                  </a:cubicBezTo>
                  <a:cubicBezTo>
                    <a:pt x="3757" y="1855"/>
                    <a:pt x="6478" y="2165"/>
                    <a:pt x="9228" y="2209"/>
                  </a:cubicBezTo>
                  <a:cubicBezTo>
                    <a:pt x="11743" y="2254"/>
                    <a:pt x="14257" y="2254"/>
                    <a:pt x="16771" y="2269"/>
                  </a:cubicBezTo>
                  <a:cubicBezTo>
                    <a:pt x="21917" y="2298"/>
                    <a:pt x="27049" y="2283"/>
                    <a:pt x="32196" y="2298"/>
                  </a:cubicBezTo>
                  <a:cubicBezTo>
                    <a:pt x="42459" y="2298"/>
                    <a:pt x="52737" y="2313"/>
                    <a:pt x="63015" y="2313"/>
                  </a:cubicBezTo>
                  <a:cubicBezTo>
                    <a:pt x="68635" y="2313"/>
                    <a:pt x="74255" y="2313"/>
                    <a:pt x="79875" y="2328"/>
                  </a:cubicBezTo>
                  <a:lnTo>
                    <a:pt x="79875" y="524"/>
                  </a:lnTo>
                  <a:cubicBezTo>
                    <a:pt x="65234" y="538"/>
                    <a:pt x="50593" y="538"/>
                    <a:pt x="35967" y="553"/>
                  </a:cubicBezTo>
                  <a:cubicBezTo>
                    <a:pt x="33083" y="553"/>
                    <a:pt x="30199" y="549"/>
                    <a:pt x="27315" y="549"/>
                  </a:cubicBezTo>
                  <a:cubicBezTo>
                    <a:pt x="24431" y="549"/>
                    <a:pt x="21548" y="553"/>
                    <a:pt x="18664" y="568"/>
                  </a:cubicBezTo>
                  <a:cubicBezTo>
                    <a:pt x="15839" y="583"/>
                    <a:pt x="13000" y="568"/>
                    <a:pt x="10175" y="612"/>
                  </a:cubicBezTo>
                  <a:cubicBezTo>
                    <a:pt x="10078" y="614"/>
                    <a:pt x="9982" y="615"/>
                    <a:pt x="9885" y="615"/>
                  </a:cubicBezTo>
                  <a:cubicBezTo>
                    <a:pt x="7356" y="615"/>
                    <a:pt x="4854" y="1"/>
                    <a:pt x="2331" y="1"/>
                  </a:cubicBezTo>
                  <a:close/>
                </a:path>
              </a:pathLst>
            </a:custGeom>
            <a:solidFill>
              <a:srgbClr val="BA8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40"/>
            <p:cNvSpPr/>
            <p:nvPr/>
          </p:nvSpPr>
          <p:spPr>
            <a:xfrm flipH="1">
              <a:off x="2921181" y="4694185"/>
              <a:ext cx="2897912" cy="66790"/>
            </a:xfrm>
            <a:custGeom>
              <a:avLst/>
              <a:gdLst/>
              <a:ahLst/>
              <a:cxnLst/>
              <a:rect l="l" t="t" r="r" b="b"/>
              <a:pathLst>
                <a:path w="80269" h="1850" extrusionOk="0">
                  <a:moveTo>
                    <a:pt x="18732" y="0"/>
                  </a:moveTo>
                  <a:cubicBezTo>
                    <a:pt x="18296" y="0"/>
                    <a:pt x="17859" y="0"/>
                    <a:pt x="17422" y="1"/>
                  </a:cubicBezTo>
                  <a:cubicBezTo>
                    <a:pt x="11610" y="16"/>
                    <a:pt x="5813" y="16"/>
                    <a:pt x="1" y="16"/>
                  </a:cubicBezTo>
                  <a:lnTo>
                    <a:pt x="1" y="1820"/>
                  </a:lnTo>
                  <a:cubicBezTo>
                    <a:pt x="14819" y="1820"/>
                    <a:pt x="29652" y="1835"/>
                    <a:pt x="44471" y="1835"/>
                  </a:cubicBezTo>
                  <a:lnTo>
                    <a:pt x="79062" y="1849"/>
                  </a:lnTo>
                  <a:cubicBezTo>
                    <a:pt x="80269" y="1849"/>
                    <a:pt x="79293" y="326"/>
                    <a:pt x="78088" y="326"/>
                  </a:cubicBezTo>
                  <a:cubicBezTo>
                    <a:pt x="78083" y="326"/>
                    <a:pt x="78077" y="326"/>
                    <a:pt x="78071" y="326"/>
                  </a:cubicBezTo>
                  <a:cubicBezTo>
                    <a:pt x="57966" y="326"/>
                    <a:pt x="38797" y="0"/>
                    <a:pt x="18732" y="0"/>
                  </a:cubicBezTo>
                  <a:close/>
                </a:path>
              </a:pathLst>
            </a:custGeom>
            <a:solidFill>
              <a:srgbClr val="BA8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Google Shape;787;p35">
            <a:extLst>
              <a:ext uri="{FF2B5EF4-FFF2-40B4-BE49-F238E27FC236}">
                <a16:creationId xmlns:a16="http://schemas.microsoft.com/office/drawing/2014/main" id="{DD285934-0518-24EA-C39A-97134948028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50" y="79276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Arial" panose="020B0604020202020204" pitchFamily="34" charset="0"/>
                <a:cs typeface="Arial" panose="020B0604020202020204" pitchFamily="34" charset="0"/>
              </a:rPr>
              <a:t>HƯỚNG DẪN </a:t>
            </a:r>
            <a:r>
              <a:rPr lang="en" sz="3000" b="0" dirty="0">
                <a:latin typeface="Arial" panose="020B0604020202020204" pitchFamily="34" charset="0"/>
                <a:cs typeface="Arial" panose="020B0604020202020204" pitchFamily="34" charset="0"/>
              </a:rPr>
              <a:t>VỀ NHÀ</a:t>
            </a:r>
            <a:endParaRPr sz="3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6" descr="Hình ảnh Pin Mặt Trời Biểu Tượng Phong Cách Hoạt Hình PNG , Bảng điều Khiển Năng  Lượng Mặt Trời, Pin Biểu Tượng, Biểu Tượng Phong Cách PNG và Vector với nền">
            <a:extLst>
              <a:ext uri="{FF2B5EF4-FFF2-40B4-BE49-F238E27FC236}">
                <a16:creationId xmlns:a16="http://schemas.microsoft.com/office/drawing/2014/main" id="{77C54575-0291-720B-1F64-780916C18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187" y="1716833"/>
            <a:ext cx="1686153" cy="168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oogle Shape;1248;p40">
            <a:extLst>
              <a:ext uri="{FF2B5EF4-FFF2-40B4-BE49-F238E27FC236}">
                <a16:creationId xmlns:a16="http://schemas.microsoft.com/office/drawing/2014/main" id="{6053CB15-6194-A0DB-E80E-7C99ACC42F62}"/>
              </a:ext>
            </a:extLst>
          </p:cNvPr>
          <p:cNvGrpSpPr/>
          <p:nvPr/>
        </p:nvGrpSpPr>
        <p:grpSpPr>
          <a:xfrm>
            <a:off x="6000283" y="2787528"/>
            <a:ext cx="1004925" cy="1899650"/>
            <a:chOff x="4613750" y="2200650"/>
            <a:chExt cx="1004925" cy="1899650"/>
          </a:xfrm>
        </p:grpSpPr>
        <p:sp>
          <p:nvSpPr>
            <p:cNvPr id="13" name="Google Shape;1249;p40">
              <a:extLst>
                <a:ext uri="{FF2B5EF4-FFF2-40B4-BE49-F238E27FC236}">
                  <a16:creationId xmlns:a16="http://schemas.microsoft.com/office/drawing/2014/main" id="{4F785A21-087E-31FC-2517-B9D45528E85C}"/>
                </a:ext>
              </a:extLst>
            </p:cNvPr>
            <p:cNvSpPr/>
            <p:nvPr/>
          </p:nvSpPr>
          <p:spPr>
            <a:xfrm>
              <a:off x="5035250" y="2260575"/>
              <a:ext cx="124975" cy="1839725"/>
            </a:xfrm>
            <a:custGeom>
              <a:avLst/>
              <a:gdLst/>
              <a:ahLst/>
              <a:cxnLst/>
              <a:rect l="l" t="t" r="r" b="b"/>
              <a:pathLst>
                <a:path w="4999" h="73589" extrusionOk="0">
                  <a:moveTo>
                    <a:pt x="1908" y="0"/>
                  </a:moveTo>
                  <a:lnTo>
                    <a:pt x="0" y="73589"/>
                  </a:lnTo>
                  <a:lnTo>
                    <a:pt x="0" y="73589"/>
                  </a:lnTo>
                  <a:lnTo>
                    <a:pt x="4999" y="73545"/>
                  </a:lnTo>
                  <a:lnTo>
                    <a:pt x="267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250;p40">
              <a:extLst>
                <a:ext uri="{FF2B5EF4-FFF2-40B4-BE49-F238E27FC236}">
                  <a16:creationId xmlns:a16="http://schemas.microsoft.com/office/drawing/2014/main" id="{328DC041-6DA2-43A6-2772-531FD17B195B}"/>
                </a:ext>
              </a:extLst>
            </p:cNvPr>
            <p:cNvSpPr/>
            <p:nvPr/>
          </p:nvSpPr>
          <p:spPr>
            <a:xfrm>
              <a:off x="4622625" y="2200650"/>
              <a:ext cx="996050" cy="523550"/>
            </a:xfrm>
            <a:custGeom>
              <a:avLst/>
              <a:gdLst/>
              <a:ahLst/>
              <a:cxnLst/>
              <a:rect l="l" t="t" r="r" b="b"/>
              <a:pathLst>
                <a:path w="39842" h="20942" extrusionOk="0">
                  <a:moveTo>
                    <a:pt x="18693" y="1"/>
                  </a:moveTo>
                  <a:cubicBezTo>
                    <a:pt x="18318" y="1"/>
                    <a:pt x="17944" y="212"/>
                    <a:pt x="17792" y="622"/>
                  </a:cubicBezTo>
                  <a:cubicBezTo>
                    <a:pt x="16624" y="3832"/>
                    <a:pt x="12542" y="8564"/>
                    <a:pt x="5221" y="11980"/>
                  </a:cubicBezTo>
                  <a:cubicBezTo>
                    <a:pt x="1" y="14332"/>
                    <a:pt x="119" y="20025"/>
                    <a:pt x="1968" y="20794"/>
                  </a:cubicBezTo>
                  <a:cubicBezTo>
                    <a:pt x="2201" y="20893"/>
                    <a:pt x="2440" y="20942"/>
                    <a:pt x="2681" y="20942"/>
                  </a:cubicBezTo>
                  <a:cubicBezTo>
                    <a:pt x="4217" y="20942"/>
                    <a:pt x="5824" y="18970"/>
                    <a:pt x="6316" y="15472"/>
                  </a:cubicBezTo>
                  <a:lnTo>
                    <a:pt x="6316" y="15472"/>
                  </a:lnTo>
                  <a:cubicBezTo>
                    <a:pt x="6212" y="16899"/>
                    <a:pt x="6243" y="19405"/>
                    <a:pt x="7738" y="19405"/>
                  </a:cubicBezTo>
                  <a:cubicBezTo>
                    <a:pt x="7757" y="19405"/>
                    <a:pt x="7776" y="19405"/>
                    <a:pt x="7795" y="19404"/>
                  </a:cubicBezTo>
                  <a:cubicBezTo>
                    <a:pt x="9494" y="19346"/>
                    <a:pt x="10177" y="14962"/>
                    <a:pt x="10390" y="13099"/>
                  </a:cubicBezTo>
                  <a:lnTo>
                    <a:pt x="10390" y="13099"/>
                  </a:lnTo>
                  <a:cubicBezTo>
                    <a:pt x="10294" y="14455"/>
                    <a:pt x="10281" y="17032"/>
                    <a:pt x="11551" y="17260"/>
                  </a:cubicBezTo>
                  <a:cubicBezTo>
                    <a:pt x="11591" y="17267"/>
                    <a:pt x="11631" y="17270"/>
                    <a:pt x="11669" y="17270"/>
                  </a:cubicBezTo>
                  <a:cubicBezTo>
                    <a:pt x="13288" y="17270"/>
                    <a:pt x="13429" y="11359"/>
                    <a:pt x="13429" y="11359"/>
                  </a:cubicBezTo>
                  <a:cubicBezTo>
                    <a:pt x="13429" y="11359"/>
                    <a:pt x="13488" y="11951"/>
                    <a:pt x="15307" y="12276"/>
                  </a:cubicBezTo>
                  <a:cubicBezTo>
                    <a:pt x="15347" y="12283"/>
                    <a:pt x="15387" y="12287"/>
                    <a:pt x="15427" y="12287"/>
                  </a:cubicBezTo>
                  <a:cubicBezTo>
                    <a:pt x="17174" y="12287"/>
                    <a:pt x="18546" y="5429"/>
                    <a:pt x="18546" y="5429"/>
                  </a:cubicBezTo>
                  <a:cubicBezTo>
                    <a:pt x="18546" y="5429"/>
                    <a:pt x="19966" y="11980"/>
                    <a:pt x="21341" y="12025"/>
                  </a:cubicBezTo>
                  <a:cubicBezTo>
                    <a:pt x="21355" y="12025"/>
                    <a:pt x="21370" y="12025"/>
                    <a:pt x="21384" y="12025"/>
                  </a:cubicBezTo>
                  <a:cubicBezTo>
                    <a:pt x="22731" y="12025"/>
                    <a:pt x="23412" y="9259"/>
                    <a:pt x="23412" y="9259"/>
                  </a:cubicBezTo>
                  <a:cubicBezTo>
                    <a:pt x="23412" y="9259"/>
                    <a:pt x="24018" y="13651"/>
                    <a:pt x="25911" y="14243"/>
                  </a:cubicBezTo>
                  <a:cubicBezTo>
                    <a:pt x="26109" y="14304"/>
                    <a:pt x="26289" y="14332"/>
                    <a:pt x="26452" y="14332"/>
                  </a:cubicBezTo>
                  <a:cubicBezTo>
                    <a:pt x="27868" y="14332"/>
                    <a:pt x="28070" y="12277"/>
                    <a:pt x="28070" y="12276"/>
                  </a:cubicBezTo>
                  <a:lnTo>
                    <a:pt x="28070" y="12276"/>
                  </a:lnTo>
                  <a:cubicBezTo>
                    <a:pt x="28070" y="12277"/>
                    <a:pt x="27893" y="16225"/>
                    <a:pt x="30141" y="16653"/>
                  </a:cubicBezTo>
                  <a:cubicBezTo>
                    <a:pt x="30282" y="16680"/>
                    <a:pt x="30415" y="16693"/>
                    <a:pt x="30541" y="16693"/>
                  </a:cubicBezTo>
                  <a:cubicBezTo>
                    <a:pt x="32419" y="16693"/>
                    <a:pt x="32640" y="13888"/>
                    <a:pt x="32640" y="13888"/>
                  </a:cubicBezTo>
                  <a:cubicBezTo>
                    <a:pt x="32640" y="13888"/>
                    <a:pt x="33424" y="20188"/>
                    <a:pt x="36012" y="20277"/>
                  </a:cubicBezTo>
                  <a:cubicBezTo>
                    <a:pt x="36032" y="20277"/>
                    <a:pt x="36052" y="20278"/>
                    <a:pt x="36072" y="20278"/>
                  </a:cubicBezTo>
                  <a:cubicBezTo>
                    <a:pt x="38619" y="20278"/>
                    <a:pt x="39842" y="14697"/>
                    <a:pt x="34119" y="12276"/>
                  </a:cubicBezTo>
                  <a:cubicBezTo>
                    <a:pt x="28972" y="10102"/>
                    <a:pt x="22687" y="7884"/>
                    <a:pt x="19567" y="578"/>
                  </a:cubicBezTo>
                  <a:cubicBezTo>
                    <a:pt x="19401" y="190"/>
                    <a:pt x="19047" y="1"/>
                    <a:pt x="18693" y="1"/>
                  </a:cubicBezTo>
                  <a:close/>
                </a:path>
              </a:pathLst>
            </a:custGeom>
            <a:solidFill>
              <a:srgbClr val="8DD5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251;p40">
              <a:extLst>
                <a:ext uri="{FF2B5EF4-FFF2-40B4-BE49-F238E27FC236}">
                  <a16:creationId xmlns:a16="http://schemas.microsoft.com/office/drawing/2014/main" id="{AE5AFAAF-66D7-FE63-53CF-156773C4752B}"/>
                </a:ext>
              </a:extLst>
            </p:cNvPr>
            <p:cNvSpPr/>
            <p:nvPr/>
          </p:nvSpPr>
          <p:spPr>
            <a:xfrm>
              <a:off x="4644075" y="2484425"/>
              <a:ext cx="953050" cy="483800"/>
            </a:xfrm>
            <a:custGeom>
              <a:avLst/>
              <a:gdLst/>
              <a:ahLst/>
              <a:cxnLst/>
              <a:rect l="l" t="t" r="r" b="b"/>
              <a:pathLst>
                <a:path w="38122" h="19352" extrusionOk="0">
                  <a:moveTo>
                    <a:pt x="17959" y="1"/>
                  </a:moveTo>
                  <a:cubicBezTo>
                    <a:pt x="17717" y="1"/>
                    <a:pt x="17475" y="137"/>
                    <a:pt x="17378" y="407"/>
                  </a:cubicBezTo>
                  <a:cubicBezTo>
                    <a:pt x="16416" y="3099"/>
                    <a:pt x="13592" y="7521"/>
                    <a:pt x="5946" y="10937"/>
                  </a:cubicBezTo>
                  <a:cubicBezTo>
                    <a:pt x="932" y="13096"/>
                    <a:pt x="1" y="18509"/>
                    <a:pt x="1790" y="19219"/>
                  </a:cubicBezTo>
                  <a:cubicBezTo>
                    <a:pt x="2012" y="19307"/>
                    <a:pt x="2240" y="19351"/>
                    <a:pt x="2471" y="19351"/>
                  </a:cubicBezTo>
                  <a:cubicBezTo>
                    <a:pt x="3961" y="19351"/>
                    <a:pt x="5530" y="17519"/>
                    <a:pt x="5979" y="14255"/>
                  </a:cubicBezTo>
                  <a:lnTo>
                    <a:pt x="5979" y="14255"/>
                  </a:lnTo>
                  <a:cubicBezTo>
                    <a:pt x="5848" y="15815"/>
                    <a:pt x="5755" y="19101"/>
                    <a:pt x="7296" y="19101"/>
                  </a:cubicBezTo>
                  <a:cubicBezTo>
                    <a:pt x="7309" y="19101"/>
                    <a:pt x="7323" y="19101"/>
                    <a:pt x="7336" y="19100"/>
                  </a:cubicBezTo>
                  <a:cubicBezTo>
                    <a:pt x="9041" y="19028"/>
                    <a:pt x="9718" y="13921"/>
                    <a:pt x="9908" y="12062"/>
                  </a:cubicBezTo>
                  <a:lnTo>
                    <a:pt x="9908" y="12062"/>
                  </a:lnTo>
                  <a:cubicBezTo>
                    <a:pt x="9857" y="13064"/>
                    <a:pt x="9934" y="14862"/>
                    <a:pt x="11122" y="15063"/>
                  </a:cubicBezTo>
                  <a:cubicBezTo>
                    <a:pt x="11159" y="15069"/>
                    <a:pt x="11195" y="15072"/>
                    <a:pt x="11230" y="15072"/>
                  </a:cubicBezTo>
                  <a:cubicBezTo>
                    <a:pt x="12796" y="15072"/>
                    <a:pt x="12867" y="9443"/>
                    <a:pt x="12867" y="9443"/>
                  </a:cubicBezTo>
                  <a:cubicBezTo>
                    <a:pt x="12867" y="9443"/>
                    <a:pt x="12867" y="11100"/>
                    <a:pt x="14612" y="11395"/>
                  </a:cubicBezTo>
                  <a:cubicBezTo>
                    <a:pt x="14650" y="11402"/>
                    <a:pt x="14689" y="11405"/>
                    <a:pt x="14727" y="11405"/>
                  </a:cubicBezTo>
                  <a:cubicBezTo>
                    <a:pt x="16417" y="11405"/>
                    <a:pt x="17732" y="5125"/>
                    <a:pt x="17732" y="5125"/>
                  </a:cubicBezTo>
                  <a:cubicBezTo>
                    <a:pt x="17732" y="5125"/>
                    <a:pt x="19093" y="11129"/>
                    <a:pt x="20424" y="11174"/>
                  </a:cubicBezTo>
                  <a:cubicBezTo>
                    <a:pt x="20457" y="11175"/>
                    <a:pt x="20490" y="11175"/>
                    <a:pt x="20522" y="11175"/>
                  </a:cubicBezTo>
                  <a:cubicBezTo>
                    <a:pt x="21786" y="11175"/>
                    <a:pt x="22391" y="10345"/>
                    <a:pt x="22391" y="10345"/>
                  </a:cubicBezTo>
                  <a:cubicBezTo>
                    <a:pt x="22391" y="10345"/>
                    <a:pt x="22997" y="12667"/>
                    <a:pt x="24816" y="13214"/>
                  </a:cubicBezTo>
                  <a:cubicBezTo>
                    <a:pt x="25003" y="13269"/>
                    <a:pt x="25173" y="13293"/>
                    <a:pt x="25328" y="13293"/>
                  </a:cubicBezTo>
                  <a:cubicBezTo>
                    <a:pt x="26695" y="13293"/>
                    <a:pt x="26887" y="11397"/>
                    <a:pt x="26887" y="11395"/>
                  </a:cubicBezTo>
                  <a:lnTo>
                    <a:pt x="26887" y="11395"/>
                  </a:lnTo>
                  <a:cubicBezTo>
                    <a:pt x="26887" y="11397"/>
                    <a:pt x="26577" y="16601"/>
                    <a:pt x="28735" y="16986"/>
                  </a:cubicBezTo>
                  <a:cubicBezTo>
                    <a:pt x="28827" y="17002"/>
                    <a:pt x="28915" y="17011"/>
                    <a:pt x="29001" y="17011"/>
                  </a:cubicBezTo>
                  <a:cubicBezTo>
                    <a:pt x="30928" y="17011"/>
                    <a:pt x="31294" y="12874"/>
                    <a:pt x="31294" y="12874"/>
                  </a:cubicBezTo>
                  <a:cubicBezTo>
                    <a:pt x="31294" y="12874"/>
                    <a:pt x="32033" y="18657"/>
                    <a:pt x="34533" y="18745"/>
                  </a:cubicBezTo>
                  <a:cubicBezTo>
                    <a:pt x="34548" y="18746"/>
                    <a:pt x="34563" y="18746"/>
                    <a:pt x="34579" y="18746"/>
                  </a:cubicBezTo>
                  <a:cubicBezTo>
                    <a:pt x="37031" y="18746"/>
                    <a:pt x="38121" y="12905"/>
                    <a:pt x="32595" y="10686"/>
                  </a:cubicBezTo>
                  <a:cubicBezTo>
                    <a:pt x="27464" y="8615"/>
                    <a:pt x="21371" y="7669"/>
                    <a:pt x="18531" y="393"/>
                  </a:cubicBezTo>
                  <a:cubicBezTo>
                    <a:pt x="18429" y="130"/>
                    <a:pt x="18194" y="1"/>
                    <a:pt x="17959" y="1"/>
                  </a:cubicBezTo>
                  <a:close/>
                </a:path>
              </a:pathLst>
            </a:custGeom>
            <a:solidFill>
              <a:srgbClr val="8DD5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252;p40">
              <a:extLst>
                <a:ext uri="{FF2B5EF4-FFF2-40B4-BE49-F238E27FC236}">
                  <a16:creationId xmlns:a16="http://schemas.microsoft.com/office/drawing/2014/main" id="{3381B0F2-4CEC-3B31-6BD9-1BD97E4C3D81}"/>
                </a:ext>
              </a:extLst>
            </p:cNvPr>
            <p:cNvSpPr/>
            <p:nvPr/>
          </p:nvSpPr>
          <p:spPr>
            <a:xfrm>
              <a:off x="4644075" y="2767575"/>
              <a:ext cx="960525" cy="490500"/>
            </a:xfrm>
            <a:custGeom>
              <a:avLst/>
              <a:gdLst/>
              <a:ahLst/>
              <a:cxnLst/>
              <a:rect l="l" t="t" r="r" b="b"/>
              <a:pathLst>
                <a:path w="38421" h="19620" extrusionOk="0">
                  <a:moveTo>
                    <a:pt x="17851" y="1"/>
                  </a:moveTo>
                  <a:cubicBezTo>
                    <a:pt x="17571" y="1"/>
                    <a:pt x="17292" y="164"/>
                    <a:pt x="17185" y="483"/>
                  </a:cubicBezTo>
                  <a:cubicBezTo>
                    <a:pt x="16194" y="3367"/>
                    <a:pt x="13222" y="6946"/>
                    <a:pt x="5783" y="10274"/>
                  </a:cubicBezTo>
                  <a:cubicBezTo>
                    <a:pt x="755" y="12433"/>
                    <a:pt x="1" y="18777"/>
                    <a:pt x="1790" y="19487"/>
                  </a:cubicBezTo>
                  <a:cubicBezTo>
                    <a:pt x="2012" y="19576"/>
                    <a:pt x="2240" y="19620"/>
                    <a:pt x="2471" y="19620"/>
                  </a:cubicBezTo>
                  <a:cubicBezTo>
                    <a:pt x="3949" y="19620"/>
                    <a:pt x="5503" y="17818"/>
                    <a:pt x="5967" y="14607"/>
                  </a:cubicBezTo>
                  <a:lnTo>
                    <a:pt x="5967" y="14607"/>
                  </a:lnTo>
                  <a:cubicBezTo>
                    <a:pt x="5872" y="15917"/>
                    <a:pt x="5908" y="18216"/>
                    <a:pt x="7336" y="18216"/>
                  </a:cubicBezTo>
                  <a:cubicBezTo>
                    <a:pt x="7356" y="18216"/>
                    <a:pt x="7375" y="18216"/>
                    <a:pt x="7395" y="18215"/>
                  </a:cubicBezTo>
                  <a:cubicBezTo>
                    <a:pt x="9101" y="18154"/>
                    <a:pt x="9743" y="13747"/>
                    <a:pt x="9916" y="12196"/>
                  </a:cubicBezTo>
                  <a:lnTo>
                    <a:pt x="9916" y="12196"/>
                  </a:lnTo>
                  <a:cubicBezTo>
                    <a:pt x="9852" y="13161"/>
                    <a:pt x="9879" y="15121"/>
                    <a:pt x="11122" y="15331"/>
                  </a:cubicBezTo>
                  <a:cubicBezTo>
                    <a:pt x="11159" y="15337"/>
                    <a:pt x="11195" y="15340"/>
                    <a:pt x="11230" y="15340"/>
                  </a:cubicBezTo>
                  <a:cubicBezTo>
                    <a:pt x="12796" y="15340"/>
                    <a:pt x="12867" y="9712"/>
                    <a:pt x="12867" y="9712"/>
                  </a:cubicBezTo>
                  <a:cubicBezTo>
                    <a:pt x="12867" y="9712"/>
                    <a:pt x="13281" y="12462"/>
                    <a:pt x="15011" y="12758"/>
                  </a:cubicBezTo>
                  <a:cubicBezTo>
                    <a:pt x="15044" y="12764"/>
                    <a:pt x="15077" y="12767"/>
                    <a:pt x="15110" y="12767"/>
                  </a:cubicBezTo>
                  <a:cubicBezTo>
                    <a:pt x="16793" y="12767"/>
                    <a:pt x="17732" y="5393"/>
                    <a:pt x="17732" y="5393"/>
                  </a:cubicBezTo>
                  <a:cubicBezTo>
                    <a:pt x="17732" y="5393"/>
                    <a:pt x="19093" y="11398"/>
                    <a:pt x="20424" y="11442"/>
                  </a:cubicBezTo>
                  <a:cubicBezTo>
                    <a:pt x="20435" y="11442"/>
                    <a:pt x="20447" y="11443"/>
                    <a:pt x="20458" y="11443"/>
                  </a:cubicBezTo>
                  <a:cubicBezTo>
                    <a:pt x="21766" y="11443"/>
                    <a:pt x="22406" y="8898"/>
                    <a:pt x="22406" y="8898"/>
                  </a:cubicBezTo>
                  <a:cubicBezTo>
                    <a:pt x="22406" y="8898"/>
                    <a:pt x="22997" y="12936"/>
                    <a:pt x="24816" y="13483"/>
                  </a:cubicBezTo>
                  <a:cubicBezTo>
                    <a:pt x="25003" y="13537"/>
                    <a:pt x="25173" y="13561"/>
                    <a:pt x="25328" y="13561"/>
                  </a:cubicBezTo>
                  <a:cubicBezTo>
                    <a:pt x="26695" y="13561"/>
                    <a:pt x="26887" y="11665"/>
                    <a:pt x="26887" y="11664"/>
                  </a:cubicBezTo>
                  <a:lnTo>
                    <a:pt x="26887" y="11664"/>
                  </a:lnTo>
                  <a:cubicBezTo>
                    <a:pt x="26887" y="11666"/>
                    <a:pt x="26606" y="16781"/>
                    <a:pt x="28765" y="17165"/>
                  </a:cubicBezTo>
                  <a:cubicBezTo>
                    <a:pt x="28858" y="17182"/>
                    <a:pt x="28948" y="17191"/>
                    <a:pt x="29035" y="17191"/>
                  </a:cubicBezTo>
                  <a:cubicBezTo>
                    <a:pt x="30955" y="17191"/>
                    <a:pt x="31294" y="13143"/>
                    <a:pt x="31294" y="13143"/>
                  </a:cubicBezTo>
                  <a:cubicBezTo>
                    <a:pt x="31294" y="13143"/>
                    <a:pt x="32033" y="18925"/>
                    <a:pt x="34533" y="19014"/>
                  </a:cubicBezTo>
                  <a:cubicBezTo>
                    <a:pt x="34547" y="19014"/>
                    <a:pt x="34561" y="19014"/>
                    <a:pt x="34575" y="19014"/>
                  </a:cubicBezTo>
                  <a:cubicBezTo>
                    <a:pt x="37033" y="19014"/>
                    <a:pt x="38420" y="12583"/>
                    <a:pt x="32891" y="10348"/>
                  </a:cubicBezTo>
                  <a:cubicBezTo>
                    <a:pt x="27833" y="8307"/>
                    <a:pt x="21415" y="7538"/>
                    <a:pt x="18501" y="439"/>
                  </a:cubicBezTo>
                  <a:cubicBezTo>
                    <a:pt x="18380" y="145"/>
                    <a:pt x="18115" y="1"/>
                    <a:pt x="17851" y="1"/>
                  </a:cubicBezTo>
                  <a:close/>
                </a:path>
              </a:pathLst>
            </a:custGeom>
            <a:solidFill>
              <a:srgbClr val="8DD5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253;p40">
              <a:extLst>
                <a:ext uri="{FF2B5EF4-FFF2-40B4-BE49-F238E27FC236}">
                  <a16:creationId xmlns:a16="http://schemas.microsoft.com/office/drawing/2014/main" id="{DDB7B8C2-B9CD-D645-6197-1912574C3438}"/>
                </a:ext>
              </a:extLst>
            </p:cNvPr>
            <p:cNvSpPr/>
            <p:nvPr/>
          </p:nvSpPr>
          <p:spPr>
            <a:xfrm>
              <a:off x="4613750" y="3068850"/>
              <a:ext cx="1000575" cy="498475"/>
            </a:xfrm>
            <a:custGeom>
              <a:avLst/>
              <a:gdLst/>
              <a:ahLst/>
              <a:cxnLst/>
              <a:rect l="l" t="t" r="r" b="b"/>
              <a:pathLst>
                <a:path w="40023" h="19939" extrusionOk="0">
                  <a:moveTo>
                    <a:pt x="19432" y="1"/>
                  </a:moveTo>
                  <a:cubicBezTo>
                    <a:pt x="19169" y="1"/>
                    <a:pt x="18905" y="145"/>
                    <a:pt x="18783" y="441"/>
                  </a:cubicBezTo>
                  <a:cubicBezTo>
                    <a:pt x="17644" y="3266"/>
                    <a:pt x="14124" y="7140"/>
                    <a:pt x="6153" y="10098"/>
                  </a:cubicBezTo>
                  <a:cubicBezTo>
                    <a:pt x="829" y="11991"/>
                    <a:pt x="1" y="17892"/>
                    <a:pt x="1805" y="18690"/>
                  </a:cubicBezTo>
                  <a:cubicBezTo>
                    <a:pt x="2064" y="18804"/>
                    <a:pt x="2333" y="18860"/>
                    <a:pt x="2607" y="18860"/>
                  </a:cubicBezTo>
                  <a:cubicBezTo>
                    <a:pt x="4119" y="18860"/>
                    <a:pt x="5757" y="17150"/>
                    <a:pt x="6391" y="14041"/>
                  </a:cubicBezTo>
                  <a:lnTo>
                    <a:pt x="6391" y="14041"/>
                  </a:lnTo>
                  <a:cubicBezTo>
                    <a:pt x="6222" y="15359"/>
                    <a:pt x="6142" y="17693"/>
                    <a:pt x="7691" y="17714"/>
                  </a:cubicBezTo>
                  <a:cubicBezTo>
                    <a:pt x="7696" y="17714"/>
                    <a:pt x="7701" y="17714"/>
                    <a:pt x="7706" y="17714"/>
                  </a:cubicBezTo>
                  <a:cubicBezTo>
                    <a:pt x="9487" y="17714"/>
                    <a:pt x="10369" y="13311"/>
                    <a:pt x="10618" y="11807"/>
                  </a:cubicBezTo>
                  <a:lnTo>
                    <a:pt x="10618" y="11807"/>
                  </a:lnTo>
                  <a:cubicBezTo>
                    <a:pt x="10504" y="12755"/>
                    <a:pt x="10423" y="14753"/>
                    <a:pt x="11714" y="15023"/>
                  </a:cubicBezTo>
                  <a:cubicBezTo>
                    <a:pt x="11766" y="15034"/>
                    <a:pt x="11817" y="15039"/>
                    <a:pt x="11867" y="15039"/>
                  </a:cubicBezTo>
                  <a:cubicBezTo>
                    <a:pt x="13452" y="15039"/>
                    <a:pt x="13813" y="9510"/>
                    <a:pt x="13814" y="9506"/>
                  </a:cubicBezTo>
                  <a:lnTo>
                    <a:pt x="13814" y="9506"/>
                  </a:lnTo>
                  <a:cubicBezTo>
                    <a:pt x="13814" y="9508"/>
                    <a:pt x="13726" y="11163"/>
                    <a:pt x="15529" y="11547"/>
                  </a:cubicBezTo>
                  <a:cubicBezTo>
                    <a:pt x="15595" y="11562"/>
                    <a:pt x="15661" y="11568"/>
                    <a:pt x="15727" y="11568"/>
                  </a:cubicBezTo>
                  <a:cubicBezTo>
                    <a:pt x="17442" y="11568"/>
                    <a:pt x="19019" y="6918"/>
                    <a:pt x="19019" y="6918"/>
                  </a:cubicBezTo>
                  <a:cubicBezTo>
                    <a:pt x="19019" y="6918"/>
                    <a:pt x="20188" y="11518"/>
                    <a:pt x="21563" y="11636"/>
                  </a:cubicBezTo>
                  <a:cubicBezTo>
                    <a:pt x="21591" y="11638"/>
                    <a:pt x="21618" y="11639"/>
                    <a:pt x="21645" y="11639"/>
                  </a:cubicBezTo>
                  <a:cubicBezTo>
                    <a:pt x="22971" y="11639"/>
                    <a:pt x="23766" y="9196"/>
                    <a:pt x="23767" y="9196"/>
                  </a:cubicBezTo>
                  <a:lnTo>
                    <a:pt x="23767" y="9196"/>
                  </a:lnTo>
                  <a:cubicBezTo>
                    <a:pt x="23767" y="9197"/>
                    <a:pt x="23678" y="14786"/>
                    <a:pt x="25556" y="15422"/>
                  </a:cubicBezTo>
                  <a:cubicBezTo>
                    <a:pt x="25700" y="15472"/>
                    <a:pt x="25839" y="15496"/>
                    <a:pt x="25971" y="15496"/>
                  </a:cubicBezTo>
                  <a:cubicBezTo>
                    <a:pt x="27547" y="15496"/>
                    <a:pt x="28277" y="12199"/>
                    <a:pt x="28277" y="12198"/>
                  </a:cubicBezTo>
                  <a:lnTo>
                    <a:pt x="28277" y="12198"/>
                  </a:lnTo>
                  <a:cubicBezTo>
                    <a:pt x="28277" y="12199"/>
                    <a:pt x="27923" y="15807"/>
                    <a:pt x="30141" y="16309"/>
                  </a:cubicBezTo>
                  <a:cubicBezTo>
                    <a:pt x="30321" y="16351"/>
                    <a:pt x="30489" y="16371"/>
                    <a:pt x="30646" y="16371"/>
                  </a:cubicBezTo>
                  <a:cubicBezTo>
                    <a:pt x="32423" y="16371"/>
                    <a:pt x="32773" y="13899"/>
                    <a:pt x="32773" y="13899"/>
                  </a:cubicBezTo>
                  <a:cubicBezTo>
                    <a:pt x="32773" y="13899"/>
                    <a:pt x="33246" y="19726"/>
                    <a:pt x="35834" y="19933"/>
                  </a:cubicBezTo>
                  <a:cubicBezTo>
                    <a:pt x="35884" y="19937"/>
                    <a:pt x="35933" y="19939"/>
                    <a:pt x="35982" y="19939"/>
                  </a:cubicBezTo>
                  <a:cubicBezTo>
                    <a:pt x="38471" y="19939"/>
                    <a:pt x="40022" y="14826"/>
                    <a:pt x="34873" y="11577"/>
                  </a:cubicBezTo>
                  <a:cubicBezTo>
                    <a:pt x="29564" y="8235"/>
                    <a:pt x="22761" y="7761"/>
                    <a:pt x="20099" y="471"/>
                  </a:cubicBezTo>
                  <a:cubicBezTo>
                    <a:pt x="19985" y="160"/>
                    <a:pt x="19709" y="1"/>
                    <a:pt x="19432" y="1"/>
                  </a:cubicBezTo>
                  <a:close/>
                </a:path>
              </a:pathLst>
            </a:custGeom>
            <a:solidFill>
              <a:srgbClr val="8DD5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254;p40">
              <a:extLst>
                <a:ext uri="{FF2B5EF4-FFF2-40B4-BE49-F238E27FC236}">
                  <a16:creationId xmlns:a16="http://schemas.microsoft.com/office/drawing/2014/main" id="{F04EC512-6953-72A2-1204-9E33E455CF28}"/>
                </a:ext>
              </a:extLst>
            </p:cNvPr>
            <p:cNvSpPr/>
            <p:nvPr/>
          </p:nvSpPr>
          <p:spPr>
            <a:xfrm>
              <a:off x="4696950" y="2591825"/>
              <a:ext cx="27025" cy="96525"/>
            </a:xfrm>
            <a:custGeom>
              <a:avLst/>
              <a:gdLst/>
              <a:ahLst/>
              <a:cxnLst/>
              <a:rect l="l" t="t" r="r" b="b"/>
              <a:pathLst>
                <a:path w="1081" h="3861" fill="none" extrusionOk="0">
                  <a:moveTo>
                    <a:pt x="1080" y="1"/>
                  </a:moveTo>
                  <a:lnTo>
                    <a:pt x="0" y="386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255;p40">
              <a:extLst>
                <a:ext uri="{FF2B5EF4-FFF2-40B4-BE49-F238E27FC236}">
                  <a16:creationId xmlns:a16="http://schemas.microsoft.com/office/drawing/2014/main" id="{528E8B8A-A3F0-8AB0-4B1C-5C949B5E99BD}"/>
                </a:ext>
              </a:extLst>
            </p:cNvPr>
            <p:cNvSpPr/>
            <p:nvPr/>
          </p:nvSpPr>
          <p:spPr>
            <a:xfrm>
              <a:off x="4827450" y="2512350"/>
              <a:ext cx="11875" cy="106500"/>
            </a:xfrm>
            <a:custGeom>
              <a:avLst/>
              <a:gdLst/>
              <a:ahLst/>
              <a:cxnLst/>
              <a:rect l="l" t="t" r="r" b="b"/>
              <a:pathLst>
                <a:path w="475" h="4260" fill="none" extrusionOk="0">
                  <a:moveTo>
                    <a:pt x="474" y="0"/>
                  </a:moveTo>
                  <a:lnTo>
                    <a:pt x="1" y="425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256;p40">
              <a:extLst>
                <a:ext uri="{FF2B5EF4-FFF2-40B4-BE49-F238E27FC236}">
                  <a16:creationId xmlns:a16="http://schemas.microsoft.com/office/drawing/2014/main" id="{E1096C87-C642-A49E-42B7-7C407C789B8C}"/>
                </a:ext>
              </a:extLst>
            </p:cNvPr>
            <p:cNvSpPr/>
            <p:nvPr/>
          </p:nvSpPr>
          <p:spPr>
            <a:xfrm>
              <a:off x="4927275" y="2466500"/>
              <a:ext cx="25" cy="88750"/>
            </a:xfrm>
            <a:custGeom>
              <a:avLst/>
              <a:gdLst/>
              <a:ahLst/>
              <a:cxnLst/>
              <a:rect l="l" t="t" r="r" b="b"/>
              <a:pathLst>
                <a:path w="1" h="3550" fill="none" extrusionOk="0">
                  <a:moveTo>
                    <a:pt x="1" y="0"/>
                  </a:moveTo>
                  <a:lnTo>
                    <a:pt x="1" y="355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257;p40">
              <a:extLst>
                <a:ext uri="{FF2B5EF4-FFF2-40B4-BE49-F238E27FC236}">
                  <a16:creationId xmlns:a16="http://schemas.microsoft.com/office/drawing/2014/main" id="{FA216BA7-F122-3685-EFC4-837A2964944E}"/>
                </a:ext>
              </a:extLst>
            </p:cNvPr>
            <p:cNvSpPr/>
            <p:nvPr/>
          </p:nvSpPr>
          <p:spPr>
            <a:xfrm>
              <a:off x="5023775" y="2356325"/>
              <a:ext cx="25" cy="90600"/>
            </a:xfrm>
            <a:custGeom>
              <a:avLst/>
              <a:gdLst/>
              <a:ahLst/>
              <a:cxnLst/>
              <a:rect l="l" t="t" r="r" b="b"/>
              <a:pathLst>
                <a:path w="1" h="3624" fill="none" extrusionOk="0">
                  <a:moveTo>
                    <a:pt x="1" y="0"/>
                  </a:moveTo>
                  <a:lnTo>
                    <a:pt x="1" y="3624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258;p40">
              <a:extLst>
                <a:ext uri="{FF2B5EF4-FFF2-40B4-BE49-F238E27FC236}">
                  <a16:creationId xmlns:a16="http://schemas.microsoft.com/office/drawing/2014/main" id="{F09170AE-DB1D-192A-EC2B-5E09BF94ACAD}"/>
                </a:ext>
              </a:extLst>
            </p:cNvPr>
            <p:cNvSpPr/>
            <p:nvPr/>
          </p:nvSpPr>
          <p:spPr>
            <a:xfrm>
              <a:off x="5157625" y="2356325"/>
              <a:ext cx="25" cy="76175"/>
            </a:xfrm>
            <a:custGeom>
              <a:avLst/>
              <a:gdLst/>
              <a:ahLst/>
              <a:cxnLst/>
              <a:rect l="l" t="t" r="r" b="b"/>
              <a:pathLst>
                <a:path w="1" h="3047" fill="none" extrusionOk="0">
                  <a:moveTo>
                    <a:pt x="0" y="0"/>
                  </a:moveTo>
                  <a:lnTo>
                    <a:pt x="0" y="3047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259;p40">
              <a:extLst>
                <a:ext uri="{FF2B5EF4-FFF2-40B4-BE49-F238E27FC236}">
                  <a16:creationId xmlns:a16="http://schemas.microsoft.com/office/drawing/2014/main" id="{E03D93FC-8D10-E368-FD48-901996E36913}"/>
                </a:ext>
              </a:extLst>
            </p:cNvPr>
            <p:cNvSpPr/>
            <p:nvPr/>
          </p:nvSpPr>
          <p:spPr>
            <a:xfrm>
              <a:off x="5272600" y="2446900"/>
              <a:ext cx="25" cy="64000"/>
            </a:xfrm>
            <a:custGeom>
              <a:avLst/>
              <a:gdLst/>
              <a:ahLst/>
              <a:cxnLst/>
              <a:rect l="l" t="t" r="r" b="b"/>
              <a:pathLst>
                <a:path w="1" h="2560" fill="none" extrusionOk="0">
                  <a:moveTo>
                    <a:pt x="1" y="1"/>
                  </a:moveTo>
                  <a:lnTo>
                    <a:pt x="1" y="255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260;p40">
              <a:extLst>
                <a:ext uri="{FF2B5EF4-FFF2-40B4-BE49-F238E27FC236}">
                  <a16:creationId xmlns:a16="http://schemas.microsoft.com/office/drawing/2014/main" id="{333AA372-A460-90E0-C665-CC73DB3D0E76}"/>
                </a:ext>
              </a:extLst>
            </p:cNvPr>
            <p:cNvSpPr/>
            <p:nvPr/>
          </p:nvSpPr>
          <p:spPr>
            <a:xfrm>
              <a:off x="5362450" y="2479075"/>
              <a:ext cx="10375" cy="85800"/>
            </a:xfrm>
            <a:custGeom>
              <a:avLst/>
              <a:gdLst/>
              <a:ahLst/>
              <a:cxnLst/>
              <a:rect l="l" t="t" r="r" b="b"/>
              <a:pathLst>
                <a:path w="415" h="3432" fill="none" extrusionOk="0">
                  <a:moveTo>
                    <a:pt x="0" y="0"/>
                  </a:moveTo>
                  <a:lnTo>
                    <a:pt x="414" y="343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261;p40">
              <a:extLst>
                <a:ext uri="{FF2B5EF4-FFF2-40B4-BE49-F238E27FC236}">
                  <a16:creationId xmlns:a16="http://schemas.microsoft.com/office/drawing/2014/main" id="{683F7D8D-9347-3E38-E391-BCE01D7CFA91}"/>
                </a:ext>
              </a:extLst>
            </p:cNvPr>
            <p:cNvSpPr/>
            <p:nvPr/>
          </p:nvSpPr>
          <p:spPr>
            <a:xfrm>
              <a:off x="5504800" y="2564850"/>
              <a:ext cx="25" cy="84675"/>
            </a:xfrm>
            <a:custGeom>
              <a:avLst/>
              <a:gdLst/>
              <a:ahLst/>
              <a:cxnLst/>
              <a:rect l="l" t="t" r="r" b="b"/>
              <a:pathLst>
                <a:path w="1" h="3387" fill="none" extrusionOk="0">
                  <a:moveTo>
                    <a:pt x="0" y="0"/>
                  </a:moveTo>
                  <a:lnTo>
                    <a:pt x="0" y="3387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262;p40">
              <a:extLst>
                <a:ext uri="{FF2B5EF4-FFF2-40B4-BE49-F238E27FC236}">
                  <a16:creationId xmlns:a16="http://schemas.microsoft.com/office/drawing/2014/main" id="{31E9B4D7-4ABD-D7A3-56D1-AC7C7E5E6C8A}"/>
                </a:ext>
              </a:extLst>
            </p:cNvPr>
            <p:cNvSpPr/>
            <p:nvPr/>
          </p:nvSpPr>
          <p:spPr>
            <a:xfrm>
              <a:off x="4711375" y="2864325"/>
              <a:ext cx="19975" cy="71750"/>
            </a:xfrm>
            <a:custGeom>
              <a:avLst/>
              <a:gdLst/>
              <a:ahLst/>
              <a:cxnLst/>
              <a:rect l="l" t="t" r="r" b="b"/>
              <a:pathLst>
                <a:path w="799" h="2870" fill="none" extrusionOk="0">
                  <a:moveTo>
                    <a:pt x="799" y="0"/>
                  </a:moveTo>
                  <a:lnTo>
                    <a:pt x="0" y="286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263;p40">
              <a:extLst>
                <a:ext uri="{FF2B5EF4-FFF2-40B4-BE49-F238E27FC236}">
                  <a16:creationId xmlns:a16="http://schemas.microsoft.com/office/drawing/2014/main" id="{A8783C95-8251-A7E2-E74C-93CF4A6759D1}"/>
                </a:ext>
              </a:extLst>
            </p:cNvPr>
            <p:cNvSpPr/>
            <p:nvPr/>
          </p:nvSpPr>
          <p:spPr>
            <a:xfrm>
              <a:off x="4834850" y="2784825"/>
              <a:ext cx="11500" cy="106500"/>
            </a:xfrm>
            <a:custGeom>
              <a:avLst/>
              <a:gdLst/>
              <a:ahLst/>
              <a:cxnLst/>
              <a:rect l="l" t="t" r="r" b="b"/>
              <a:pathLst>
                <a:path w="460" h="4260" fill="none" extrusionOk="0">
                  <a:moveTo>
                    <a:pt x="459" y="1"/>
                  </a:moveTo>
                  <a:lnTo>
                    <a:pt x="1" y="426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264;p40">
              <a:extLst>
                <a:ext uri="{FF2B5EF4-FFF2-40B4-BE49-F238E27FC236}">
                  <a16:creationId xmlns:a16="http://schemas.microsoft.com/office/drawing/2014/main" id="{C0F84EF6-BD95-DA5C-CBEB-8313E021B61D}"/>
                </a:ext>
              </a:extLst>
            </p:cNvPr>
            <p:cNvSpPr/>
            <p:nvPr/>
          </p:nvSpPr>
          <p:spPr>
            <a:xfrm>
              <a:off x="4934675" y="2738975"/>
              <a:ext cx="25" cy="88750"/>
            </a:xfrm>
            <a:custGeom>
              <a:avLst/>
              <a:gdLst/>
              <a:ahLst/>
              <a:cxnLst/>
              <a:rect l="l" t="t" r="r" b="b"/>
              <a:pathLst>
                <a:path w="1" h="3550" fill="none" extrusionOk="0">
                  <a:moveTo>
                    <a:pt x="1" y="1"/>
                  </a:moveTo>
                  <a:lnTo>
                    <a:pt x="1" y="355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265;p40">
              <a:extLst>
                <a:ext uri="{FF2B5EF4-FFF2-40B4-BE49-F238E27FC236}">
                  <a16:creationId xmlns:a16="http://schemas.microsoft.com/office/drawing/2014/main" id="{E96CEB38-9276-A8AA-4155-18A22686FCE0}"/>
                </a:ext>
              </a:extLst>
            </p:cNvPr>
            <p:cNvSpPr/>
            <p:nvPr/>
          </p:nvSpPr>
          <p:spPr>
            <a:xfrm>
              <a:off x="5031175" y="2628800"/>
              <a:ext cx="25" cy="90600"/>
            </a:xfrm>
            <a:custGeom>
              <a:avLst/>
              <a:gdLst/>
              <a:ahLst/>
              <a:cxnLst/>
              <a:rect l="l" t="t" r="r" b="b"/>
              <a:pathLst>
                <a:path w="1" h="3624" fill="none" extrusionOk="0">
                  <a:moveTo>
                    <a:pt x="1" y="1"/>
                  </a:moveTo>
                  <a:lnTo>
                    <a:pt x="1" y="3624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266;p40">
              <a:extLst>
                <a:ext uri="{FF2B5EF4-FFF2-40B4-BE49-F238E27FC236}">
                  <a16:creationId xmlns:a16="http://schemas.microsoft.com/office/drawing/2014/main" id="{36123229-9268-DE8E-FFA2-A247B8722AA4}"/>
                </a:ext>
              </a:extLst>
            </p:cNvPr>
            <p:cNvSpPr/>
            <p:nvPr/>
          </p:nvSpPr>
          <p:spPr>
            <a:xfrm>
              <a:off x="5165025" y="2628800"/>
              <a:ext cx="25" cy="76200"/>
            </a:xfrm>
            <a:custGeom>
              <a:avLst/>
              <a:gdLst/>
              <a:ahLst/>
              <a:cxnLst/>
              <a:rect l="l" t="t" r="r" b="b"/>
              <a:pathLst>
                <a:path w="1" h="3048" fill="none" extrusionOk="0">
                  <a:moveTo>
                    <a:pt x="0" y="1"/>
                  </a:moveTo>
                  <a:lnTo>
                    <a:pt x="0" y="3047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267;p40">
              <a:extLst>
                <a:ext uri="{FF2B5EF4-FFF2-40B4-BE49-F238E27FC236}">
                  <a16:creationId xmlns:a16="http://schemas.microsoft.com/office/drawing/2014/main" id="{FE2F9570-B563-59F8-DAEC-1CF96F0C49B4}"/>
                </a:ext>
              </a:extLst>
            </p:cNvPr>
            <p:cNvSpPr/>
            <p:nvPr/>
          </p:nvSpPr>
          <p:spPr>
            <a:xfrm>
              <a:off x="5280000" y="2719375"/>
              <a:ext cx="25" cy="64000"/>
            </a:xfrm>
            <a:custGeom>
              <a:avLst/>
              <a:gdLst/>
              <a:ahLst/>
              <a:cxnLst/>
              <a:rect l="l" t="t" r="r" b="b"/>
              <a:pathLst>
                <a:path w="1" h="2560" fill="none" extrusionOk="0">
                  <a:moveTo>
                    <a:pt x="0" y="1"/>
                  </a:moveTo>
                  <a:lnTo>
                    <a:pt x="0" y="255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268;p40">
              <a:extLst>
                <a:ext uri="{FF2B5EF4-FFF2-40B4-BE49-F238E27FC236}">
                  <a16:creationId xmlns:a16="http://schemas.microsoft.com/office/drawing/2014/main" id="{106FF85B-E2EB-48C4-23EF-6E048EEB11D6}"/>
                </a:ext>
              </a:extLst>
            </p:cNvPr>
            <p:cNvSpPr/>
            <p:nvPr/>
          </p:nvSpPr>
          <p:spPr>
            <a:xfrm>
              <a:off x="5369850" y="2751550"/>
              <a:ext cx="10000" cy="85800"/>
            </a:xfrm>
            <a:custGeom>
              <a:avLst/>
              <a:gdLst/>
              <a:ahLst/>
              <a:cxnLst/>
              <a:rect l="l" t="t" r="r" b="b"/>
              <a:pathLst>
                <a:path w="400" h="3432" fill="none" extrusionOk="0">
                  <a:moveTo>
                    <a:pt x="0" y="1"/>
                  </a:moveTo>
                  <a:lnTo>
                    <a:pt x="399" y="3432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269;p40">
              <a:extLst>
                <a:ext uri="{FF2B5EF4-FFF2-40B4-BE49-F238E27FC236}">
                  <a16:creationId xmlns:a16="http://schemas.microsoft.com/office/drawing/2014/main" id="{488C1E4C-F047-B9ED-7DCA-C5DC97F2DDB6}"/>
                </a:ext>
              </a:extLst>
            </p:cNvPr>
            <p:cNvSpPr/>
            <p:nvPr/>
          </p:nvSpPr>
          <p:spPr>
            <a:xfrm>
              <a:off x="5512175" y="2837325"/>
              <a:ext cx="25" cy="84700"/>
            </a:xfrm>
            <a:custGeom>
              <a:avLst/>
              <a:gdLst/>
              <a:ahLst/>
              <a:cxnLst/>
              <a:rect l="l" t="t" r="r" b="b"/>
              <a:pathLst>
                <a:path w="1" h="3388" fill="none" extrusionOk="0">
                  <a:moveTo>
                    <a:pt x="1" y="1"/>
                  </a:moveTo>
                  <a:lnTo>
                    <a:pt x="1" y="3387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270;p40">
              <a:extLst>
                <a:ext uri="{FF2B5EF4-FFF2-40B4-BE49-F238E27FC236}">
                  <a16:creationId xmlns:a16="http://schemas.microsoft.com/office/drawing/2014/main" id="{65AE0010-4F97-0E72-1B3B-96217B4680FC}"/>
                </a:ext>
              </a:extLst>
            </p:cNvPr>
            <p:cNvSpPr/>
            <p:nvPr/>
          </p:nvSpPr>
          <p:spPr>
            <a:xfrm>
              <a:off x="4698425" y="3139375"/>
              <a:ext cx="27025" cy="96525"/>
            </a:xfrm>
            <a:custGeom>
              <a:avLst/>
              <a:gdLst/>
              <a:ahLst/>
              <a:cxnLst/>
              <a:rect l="l" t="t" r="r" b="b"/>
              <a:pathLst>
                <a:path w="1081" h="3861" fill="none" extrusionOk="0">
                  <a:moveTo>
                    <a:pt x="1080" y="1"/>
                  </a:moveTo>
                  <a:lnTo>
                    <a:pt x="1" y="386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271;p40">
              <a:extLst>
                <a:ext uri="{FF2B5EF4-FFF2-40B4-BE49-F238E27FC236}">
                  <a16:creationId xmlns:a16="http://schemas.microsoft.com/office/drawing/2014/main" id="{CC3D6BE4-19E2-6033-852C-00AB5D65AF5D}"/>
                </a:ext>
              </a:extLst>
            </p:cNvPr>
            <p:cNvSpPr/>
            <p:nvPr/>
          </p:nvSpPr>
          <p:spPr>
            <a:xfrm>
              <a:off x="4829300" y="3059900"/>
              <a:ext cx="11500" cy="106125"/>
            </a:xfrm>
            <a:custGeom>
              <a:avLst/>
              <a:gdLst/>
              <a:ahLst/>
              <a:cxnLst/>
              <a:rect l="l" t="t" r="r" b="b"/>
              <a:pathLst>
                <a:path w="460" h="4245" fill="none" extrusionOk="0">
                  <a:moveTo>
                    <a:pt x="459" y="0"/>
                  </a:moveTo>
                  <a:lnTo>
                    <a:pt x="1" y="4245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272;p40">
              <a:extLst>
                <a:ext uri="{FF2B5EF4-FFF2-40B4-BE49-F238E27FC236}">
                  <a16:creationId xmlns:a16="http://schemas.microsoft.com/office/drawing/2014/main" id="{D3771B17-716C-E814-D895-C45D777EC0B2}"/>
                </a:ext>
              </a:extLst>
            </p:cNvPr>
            <p:cNvSpPr/>
            <p:nvPr/>
          </p:nvSpPr>
          <p:spPr>
            <a:xfrm>
              <a:off x="4928775" y="3014050"/>
              <a:ext cx="25" cy="88750"/>
            </a:xfrm>
            <a:custGeom>
              <a:avLst/>
              <a:gdLst/>
              <a:ahLst/>
              <a:cxnLst/>
              <a:rect l="l" t="t" r="r" b="b"/>
              <a:pathLst>
                <a:path w="1" h="3550" fill="none" extrusionOk="0">
                  <a:moveTo>
                    <a:pt x="0" y="1"/>
                  </a:moveTo>
                  <a:lnTo>
                    <a:pt x="0" y="355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273;p40">
              <a:extLst>
                <a:ext uri="{FF2B5EF4-FFF2-40B4-BE49-F238E27FC236}">
                  <a16:creationId xmlns:a16="http://schemas.microsoft.com/office/drawing/2014/main" id="{A3ABF501-2B6A-3070-CAD2-28810E6EB5B1}"/>
                </a:ext>
              </a:extLst>
            </p:cNvPr>
            <p:cNvSpPr/>
            <p:nvPr/>
          </p:nvSpPr>
          <p:spPr>
            <a:xfrm>
              <a:off x="5025250" y="2903875"/>
              <a:ext cx="25" cy="90600"/>
            </a:xfrm>
            <a:custGeom>
              <a:avLst/>
              <a:gdLst/>
              <a:ahLst/>
              <a:cxnLst/>
              <a:rect l="l" t="t" r="r" b="b"/>
              <a:pathLst>
                <a:path w="1" h="3624" fill="none" extrusionOk="0">
                  <a:moveTo>
                    <a:pt x="1" y="0"/>
                  </a:moveTo>
                  <a:lnTo>
                    <a:pt x="1" y="3624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274;p40">
              <a:extLst>
                <a:ext uri="{FF2B5EF4-FFF2-40B4-BE49-F238E27FC236}">
                  <a16:creationId xmlns:a16="http://schemas.microsoft.com/office/drawing/2014/main" id="{D7FDF89A-95AA-8130-6A80-A323963B4F01}"/>
                </a:ext>
              </a:extLst>
            </p:cNvPr>
            <p:cNvSpPr/>
            <p:nvPr/>
          </p:nvSpPr>
          <p:spPr>
            <a:xfrm>
              <a:off x="5159100" y="2903875"/>
              <a:ext cx="25" cy="76175"/>
            </a:xfrm>
            <a:custGeom>
              <a:avLst/>
              <a:gdLst/>
              <a:ahLst/>
              <a:cxnLst/>
              <a:rect l="l" t="t" r="r" b="b"/>
              <a:pathLst>
                <a:path w="1" h="3047" fill="none" extrusionOk="0">
                  <a:moveTo>
                    <a:pt x="0" y="0"/>
                  </a:moveTo>
                  <a:lnTo>
                    <a:pt x="0" y="3047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275;p40">
              <a:extLst>
                <a:ext uri="{FF2B5EF4-FFF2-40B4-BE49-F238E27FC236}">
                  <a16:creationId xmlns:a16="http://schemas.microsoft.com/office/drawing/2014/main" id="{6FB23D14-7151-50B7-6CC8-A8E81EE63043}"/>
                </a:ext>
              </a:extLst>
            </p:cNvPr>
            <p:cNvSpPr/>
            <p:nvPr/>
          </p:nvSpPr>
          <p:spPr>
            <a:xfrm>
              <a:off x="5274075" y="2994450"/>
              <a:ext cx="25" cy="64000"/>
            </a:xfrm>
            <a:custGeom>
              <a:avLst/>
              <a:gdLst/>
              <a:ahLst/>
              <a:cxnLst/>
              <a:rect l="l" t="t" r="r" b="b"/>
              <a:pathLst>
                <a:path w="1" h="2560" fill="none" extrusionOk="0">
                  <a:moveTo>
                    <a:pt x="1" y="1"/>
                  </a:moveTo>
                  <a:lnTo>
                    <a:pt x="1" y="255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276;p40">
              <a:extLst>
                <a:ext uri="{FF2B5EF4-FFF2-40B4-BE49-F238E27FC236}">
                  <a16:creationId xmlns:a16="http://schemas.microsoft.com/office/drawing/2014/main" id="{0501208E-3788-D051-9228-FCE961B4F999}"/>
                </a:ext>
              </a:extLst>
            </p:cNvPr>
            <p:cNvSpPr/>
            <p:nvPr/>
          </p:nvSpPr>
          <p:spPr>
            <a:xfrm>
              <a:off x="5366875" y="3050650"/>
              <a:ext cx="7425" cy="61775"/>
            </a:xfrm>
            <a:custGeom>
              <a:avLst/>
              <a:gdLst/>
              <a:ahLst/>
              <a:cxnLst/>
              <a:rect l="l" t="t" r="r" b="b"/>
              <a:pathLst>
                <a:path w="297" h="2471" fill="none" extrusionOk="0">
                  <a:moveTo>
                    <a:pt x="1" y="1"/>
                  </a:moveTo>
                  <a:lnTo>
                    <a:pt x="297" y="247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277;p40">
              <a:extLst>
                <a:ext uri="{FF2B5EF4-FFF2-40B4-BE49-F238E27FC236}">
                  <a16:creationId xmlns:a16="http://schemas.microsoft.com/office/drawing/2014/main" id="{23BAEAE2-0A91-B5E8-16B7-4B3492B37C39}"/>
                </a:ext>
              </a:extLst>
            </p:cNvPr>
            <p:cNvSpPr/>
            <p:nvPr/>
          </p:nvSpPr>
          <p:spPr>
            <a:xfrm>
              <a:off x="5506275" y="3112400"/>
              <a:ext cx="25" cy="84325"/>
            </a:xfrm>
            <a:custGeom>
              <a:avLst/>
              <a:gdLst/>
              <a:ahLst/>
              <a:cxnLst/>
              <a:rect l="l" t="t" r="r" b="b"/>
              <a:pathLst>
                <a:path w="1" h="3373" fill="none" extrusionOk="0">
                  <a:moveTo>
                    <a:pt x="0" y="0"/>
                  </a:moveTo>
                  <a:lnTo>
                    <a:pt x="0" y="3372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278;p40">
              <a:extLst>
                <a:ext uri="{FF2B5EF4-FFF2-40B4-BE49-F238E27FC236}">
                  <a16:creationId xmlns:a16="http://schemas.microsoft.com/office/drawing/2014/main" id="{28861BCF-EAFC-9598-6B80-FA833D5C8F15}"/>
                </a:ext>
              </a:extLst>
            </p:cNvPr>
            <p:cNvSpPr/>
            <p:nvPr/>
          </p:nvSpPr>
          <p:spPr>
            <a:xfrm>
              <a:off x="4701025" y="3422950"/>
              <a:ext cx="18500" cy="65475"/>
            </a:xfrm>
            <a:custGeom>
              <a:avLst/>
              <a:gdLst/>
              <a:ahLst/>
              <a:cxnLst/>
              <a:rect l="l" t="t" r="r" b="b"/>
              <a:pathLst>
                <a:path w="740" h="2619" fill="none" extrusionOk="0">
                  <a:moveTo>
                    <a:pt x="740" y="1"/>
                  </a:moveTo>
                  <a:lnTo>
                    <a:pt x="0" y="261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279;p40">
              <a:extLst>
                <a:ext uri="{FF2B5EF4-FFF2-40B4-BE49-F238E27FC236}">
                  <a16:creationId xmlns:a16="http://schemas.microsoft.com/office/drawing/2014/main" id="{98F0ECA7-B338-0F7D-E7FB-C5CFE5BAA3A8}"/>
                </a:ext>
              </a:extLst>
            </p:cNvPr>
            <p:cNvSpPr/>
            <p:nvPr/>
          </p:nvSpPr>
          <p:spPr>
            <a:xfrm>
              <a:off x="4823025" y="3343475"/>
              <a:ext cx="11475" cy="106500"/>
            </a:xfrm>
            <a:custGeom>
              <a:avLst/>
              <a:gdLst/>
              <a:ahLst/>
              <a:cxnLst/>
              <a:rect l="l" t="t" r="r" b="b"/>
              <a:pathLst>
                <a:path w="459" h="4260" fill="none" extrusionOk="0">
                  <a:moveTo>
                    <a:pt x="459" y="0"/>
                  </a:moveTo>
                  <a:lnTo>
                    <a:pt x="0" y="426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280;p40">
              <a:extLst>
                <a:ext uri="{FF2B5EF4-FFF2-40B4-BE49-F238E27FC236}">
                  <a16:creationId xmlns:a16="http://schemas.microsoft.com/office/drawing/2014/main" id="{33AA480E-FAD7-4975-79C3-0ADB25BA4FA3}"/>
                </a:ext>
              </a:extLst>
            </p:cNvPr>
            <p:cNvSpPr/>
            <p:nvPr/>
          </p:nvSpPr>
          <p:spPr>
            <a:xfrm>
              <a:off x="4922475" y="3297625"/>
              <a:ext cx="25" cy="88750"/>
            </a:xfrm>
            <a:custGeom>
              <a:avLst/>
              <a:gdLst/>
              <a:ahLst/>
              <a:cxnLst/>
              <a:rect l="l" t="t" r="r" b="b"/>
              <a:pathLst>
                <a:path w="1" h="3550" fill="none" extrusionOk="0">
                  <a:moveTo>
                    <a:pt x="1" y="1"/>
                  </a:moveTo>
                  <a:lnTo>
                    <a:pt x="1" y="355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281;p40">
              <a:extLst>
                <a:ext uri="{FF2B5EF4-FFF2-40B4-BE49-F238E27FC236}">
                  <a16:creationId xmlns:a16="http://schemas.microsoft.com/office/drawing/2014/main" id="{3B9B0AEF-16B6-4879-02BA-3113DF6D5A09}"/>
                </a:ext>
              </a:extLst>
            </p:cNvPr>
            <p:cNvSpPr/>
            <p:nvPr/>
          </p:nvSpPr>
          <p:spPr>
            <a:xfrm>
              <a:off x="5019350" y="3227375"/>
              <a:ext cx="25" cy="90250"/>
            </a:xfrm>
            <a:custGeom>
              <a:avLst/>
              <a:gdLst/>
              <a:ahLst/>
              <a:cxnLst/>
              <a:rect l="l" t="t" r="r" b="b"/>
              <a:pathLst>
                <a:path w="1" h="3610" fill="none" extrusionOk="0">
                  <a:moveTo>
                    <a:pt x="0" y="1"/>
                  </a:moveTo>
                  <a:lnTo>
                    <a:pt x="0" y="360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282;p40">
              <a:extLst>
                <a:ext uri="{FF2B5EF4-FFF2-40B4-BE49-F238E27FC236}">
                  <a16:creationId xmlns:a16="http://schemas.microsoft.com/office/drawing/2014/main" id="{333488FB-787E-0D49-94ED-F79F4FAB3599}"/>
                </a:ext>
              </a:extLst>
            </p:cNvPr>
            <p:cNvSpPr/>
            <p:nvPr/>
          </p:nvSpPr>
          <p:spPr>
            <a:xfrm>
              <a:off x="5153175" y="3227375"/>
              <a:ext cx="25" cy="76200"/>
            </a:xfrm>
            <a:custGeom>
              <a:avLst/>
              <a:gdLst/>
              <a:ahLst/>
              <a:cxnLst/>
              <a:rect l="l" t="t" r="r" b="b"/>
              <a:pathLst>
                <a:path w="1" h="3048" fill="none" extrusionOk="0">
                  <a:moveTo>
                    <a:pt x="1" y="1"/>
                  </a:moveTo>
                  <a:lnTo>
                    <a:pt x="1" y="3047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283;p40">
              <a:extLst>
                <a:ext uri="{FF2B5EF4-FFF2-40B4-BE49-F238E27FC236}">
                  <a16:creationId xmlns:a16="http://schemas.microsoft.com/office/drawing/2014/main" id="{3C801626-E313-C351-138F-D94B8A3CE95D}"/>
                </a:ext>
              </a:extLst>
            </p:cNvPr>
            <p:cNvSpPr/>
            <p:nvPr/>
          </p:nvSpPr>
          <p:spPr>
            <a:xfrm>
              <a:off x="5268525" y="3317600"/>
              <a:ext cx="25" cy="64350"/>
            </a:xfrm>
            <a:custGeom>
              <a:avLst/>
              <a:gdLst/>
              <a:ahLst/>
              <a:cxnLst/>
              <a:rect l="l" t="t" r="r" b="b"/>
              <a:pathLst>
                <a:path w="1" h="2574" fill="none" extrusionOk="0">
                  <a:moveTo>
                    <a:pt x="1" y="0"/>
                  </a:moveTo>
                  <a:lnTo>
                    <a:pt x="1" y="2573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284;p40">
              <a:extLst>
                <a:ext uri="{FF2B5EF4-FFF2-40B4-BE49-F238E27FC236}">
                  <a16:creationId xmlns:a16="http://schemas.microsoft.com/office/drawing/2014/main" id="{D905C36C-ADA4-DF86-0956-FD6FB121E0F1}"/>
                </a:ext>
              </a:extLst>
            </p:cNvPr>
            <p:cNvSpPr/>
            <p:nvPr/>
          </p:nvSpPr>
          <p:spPr>
            <a:xfrm>
              <a:off x="5358000" y="3349750"/>
              <a:ext cx="10375" cy="86175"/>
            </a:xfrm>
            <a:custGeom>
              <a:avLst/>
              <a:gdLst/>
              <a:ahLst/>
              <a:cxnLst/>
              <a:rect l="l" t="t" r="r" b="b"/>
              <a:pathLst>
                <a:path w="415" h="3447" fill="none" extrusionOk="0">
                  <a:moveTo>
                    <a:pt x="1" y="1"/>
                  </a:moveTo>
                  <a:lnTo>
                    <a:pt x="415" y="3447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285;p40">
              <a:extLst>
                <a:ext uri="{FF2B5EF4-FFF2-40B4-BE49-F238E27FC236}">
                  <a16:creationId xmlns:a16="http://schemas.microsoft.com/office/drawing/2014/main" id="{74514D3E-CAE9-63B2-C340-061D168C21C3}"/>
                </a:ext>
              </a:extLst>
            </p:cNvPr>
            <p:cNvSpPr/>
            <p:nvPr/>
          </p:nvSpPr>
          <p:spPr>
            <a:xfrm>
              <a:off x="5500350" y="3435900"/>
              <a:ext cx="25" cy="84325"/>
            </a:xfrm>
            <a:custGeom>
              <a:avLst/>
              <a:gdLst/>
              <a:ahLst/>
              <a:cxnLst/>
              <a:rect l="l" t="t" r="r" b="b"/>
              <a:pathLst>
                <a:path w="1" h="3373" fill="none" extrusionOk="0">
                  <a:moveTo>
                    <a:pt x="1" y="1"/>
                  </a:moveTo>
                  <a:lnTo>
                    <a:pt x="1" y="3372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" name="Google Shape;1286;p40">
            <a:extLst>
              <a:ext uri="{FF2B5EF4-FFF2-40B4-BE49-F238E27FC236}">
                <a16:creationId xmlns:a16="http://schemas.microsoft.com/office/drawing/2014/main" id="{AC6C4A94-789D-D146-24E1-43ACFDF2B164}"/>
              </a:ext>
            </a:extLst>
          </p:cNvPr>
          <p:cNvSpPr/>
          <p:nvPr/>
        </p:nvSpPr>
        <p:spPr>
          <a:xfrm flipH="1">
            <a:off x="6244175" y="4882209"/>
            <a:ext cx="835589" cy="133697"/>
          </a:xfrm>
          <a:custGeom>
            <a:avLst/>
            <a:gdLst/>
            <a:ahLst/>
            <a:cxnLst/>
            <a:rect l="l" t="t" r="r" b="b"/>
            <a:pathLst>
              <a:path w="78885" h="3703" extrusionOk="0">
                <a:moveTo>
                  <a:pt x="37948" y="0"/>
                </a:moveTo>
                <a:cubicBezTo>
                  <a:pt x="26048" y="0"/>
                  <a:pt x="12801" y="918"/>
                  <a:pt x="0" y="3703"/>
                </a:cubicBezTo>
                <a:lnTo>
                  <a:pt x="78884" y="3422"/>
                </a:lnTo>
                <a:cubicBezTo>
                  <a:pt x="78884" y="3422"/>
                  <a:pt x="60929" y="0"/>
                  <a:pt x="37948" y="0"/>
                </a:cubicBezTo>
                <a:close/>
              </a:path>
            </a:pathLst>
          </a:custGeom>
          <a:solidFill>
            <a:srgbClr val="9AD6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2" name="Picture 51" descr="A building with solar panels&#10;&#10;Description automatically generated">
            <a:extLst>
              <a:ext uri="{FF2B5EF4-FFF2-40B4-BE49-F238E27FC236}">
                <a16:creationId xmlns:a16="http://schemas.microsoft.com/office/drawing/2014/main" id="{B9EC4A6B-E2A9-6755-6CB8-C437DB21081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85215" y="2787528"/>
            <a:ext cx="2252482" cy="2252482"/>
          </a:xfrm>
          <a:prstGeom prst="rect">
            <a:avLst/>
          </a:prstGeom>
        </p:spPr>
      </p:pic>
      <p:pic>
        <p:nvPicPr>
          <p:cNvPr id="54" name="Google Shape;248;p4">
            <a:extLst>
              <a:ext uri="{FF2B5EF4-FFF2-40B4-BE49-F238E27FC236}">
                <a16:creationId xmlns:a16="http://schemas.microsoft.com/office/drawing/2014/main" id="{A004C1F5-067C-D48D-EBD4-C0A7E8673ED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88289" y="51891"/>
            <a:ext cx="849408" cy="2014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166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3" grpId="0" build="p"/>
      <p:bldP spid="1194" grpId="0" build="p"/>
      <p:bldP spid="1195" grpId="0" build="p"/>
      <p:bldP spid="119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9" name="Google Shape;1199;p40"/>
          <p:cNvGrpSpPr/>
          <p:nvPr/>
        </p:nvGrpSpPr>
        <p:grpSpPr>
          <a:xfrm>
            <a:off x="203519" y="3368183"/>
            <a:ext cx="871187" cy="1363769"/>
            <a:chOff x="3113425" y="3347900"/>
            <a:chExt cx="511350" cy="800475"/>
          </a:xfrm>
        </p:grpSpPr>
        <p:sp>
          <p:nvSpPr>
            <p:cNvPr id="1200" name="Google Shape;1200;p40"/>
            <p:cNvSpPr/>
            <p:nvPr/>
          </p:nvSpPr>
          <p:spPr>
            <a:xfrm>
              <a:off x="3113425" y="3347900"/>
              <a:ext cx="511350" cy="279175"/>
            </a:xfrm>
            <a:custGeom>
              <a:avLst/>
              <a:gdLst/>
              <a:ahLst/>
              <a:cxnLst/>
              <a:rect l="l" t="t" r="r" b="b"/>
              <a:pathLst>
                <a:path w="20454" h="11167" extrusionOk="0">
                  <a:moveTo>
                    <a:pt x="13512" y="0"/>
                  </a:moveTo>
                  <a:cubicBezTo>
                    <a:pt x="10961" y="0"/>
                    <a:pt x="9895" y="2456"/>
                    <a:pt x="9895" y="2456"/>
                  </a:cubicBezTo>
                  <a:cubicBezTo>
                    <a:pt x="9895" y="2456"/>
                    <a:pt x="9169" y="147"/>
                    <a:pt x="7010" y="147"/>
                  </a:cubicBezTo>
                  <a:cubicBezTo>
                    <a:pt x="6277" y="147"/>
                    <a:pt x="5380" y="413"/>
                    <a:pt x="4290" y="1125"/>
                  </a:cubicBezTo>
                  <a:cubicBezTo>
                    <a:pt x="1" y="3920"/>
                    <a:pt x="4083" y="8238"/>
                    <a:pt x="6434" y="8637"/>
                  </a:cubicBezTo>
                  <a:cubicBezTo>
                    <a:pt x="9140" y="9111"/>
                    <a:pt x="10264" y="11166"/>
                    <a:pt x="10264" y="11166"/>
                  </a:cubicBezTo>
                  <a:cubicBezTo>
                    <a:pt x="10264" y="11166"/>
                    <a:pt x="11876" y="8830"/>
                    <a:pt x="14331" y="8578"/>
                  </a:cubicBezTo>
                  <a:cubicBezTo>
                    <a:pt x="16801" y="8312"/>
                    <a:pt x="20454" y="3018"/>
                    <a:pt x="16062" y="711"/>
                  </a:cubicBezTo>
                  <a:cubicBezTo>
                    <a:pt x="15085" y="199"/>
                    <a:pt x="14238" y="0"/>
                    <a:pt x="13512" y="0"/>
                  </a:cubicBezTo>
                  <a:close/>
                </a:path>
              </a:pathLst>
            </a:custGeom>
            <a:solidFill>
              <a:srgbClr val="F49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0"/>
            <p:cNvSpPr/>
            <p:nvPr/>
          </p:nvSpPr>
          <p:spPr>
            <a:xfrm>
              <a:off x="3139325" y="3577275"/>
              <a:ext cx="455875" cy="279025"/>
            </a:xfrm>
            <a:custGeom>
              <a:avLst/>
              <a:gdLst/>
              <a:ahLst/>
              <a:cxnLst/>
              <a:rect l="l" t="t" r="r" b="b"/>
              <a:pathLst>
                <a:path w="18235" h="11161" extrusionOk="0">
                  <a:moveTo>
                    <a:pt x="5549" y="0"/>
                  </a:moveTo>
                  <a:cubicBezTo>
                    <a:pt x="4334" y="0"/>
                    <a:pt x="3206" y="521"/>
                    <a:pt x="2351" y="1755"/>
                  </a:cubicBezTo>
                  <a:cubicBezTo>
                    <a:pt x="0" y="5348"/>
                    <a:pt x="3120" y="8469"/>
                    <a:pt x="5398" y="8617"/>
                  </a:cubicBezTo>
                  <a:cubicBezTo>
                    <a:pt x="8385" y="8824"/>
                    <a:pt x="8903" y="11160"/>
                    <a:pt x="8903" y="11160"/>
                  </a:cubicBezTo>
                  <a:cubicBezTo>
                    <a:pt x="9036" y="9386"/>
                    <a:pt x="12497" y="8040"/>
                    <a:pt x="13665" y="7818"/>
                  </a:cubicBezTo>
                  <a:cubicBezTo>
                    <a:pt x="14833" y="7611"/>
                    <a:pt x="18235" y="3382"/>
                    <a:pt x="14730" y="1311"/>
                  </a:cubicBezTo>
                  <a:cubicBezTo>
                    <a:pt x="13572" y="627"/>
                    <a:pt x="12580" y="398"/>
                    <a:pt x="11769" y="398"/>
                  </a:cubicBezTo>
                  <a:cubicBezTo>
                    <a:pt x="10124" y="398"/>
                    <a:pt x="9228" y="1341"/>
                    <a:pt x="9228" y="1341"/>
                  </a:cubicBezTo>
                  <a:cubicBezTo>
                    <a:pt x="8037" y="510"/>
                    <a:pt x="6750" y="0"/>
                    <a:pt x="5549" y="0"/>
                  </a:cubicBezTo>
                  <a:close/>
                </a:path>
              </a:pathLst>
            </a:custGeom>
            <a:solidFill>
              <a:srgbClr val="F49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0"/>
            <p:cNvSpPr/>
            <p:nvPr/>
          </p:nvSpPr>
          <p:spPr>
            <a:xfrm>
              <a:off x="3118250" y="3802425"/>
              <a:ext cx="475100" cy="262775"/>
            </a:xfrm>
            <a:custGeom>
              <a:avLst/>
              <a:gdLst/>
              <a:ahLst/>
              <a:cxnLst/>
              <a:rect l="l" t="t" r="r" b="b"/>
              <a:pathLst>
                <a:path w="19004" h="10511" extrusionOk="0">
                  <a:moveTo>
                    <a:pt x="4890" y="1"/>
                  </a:moveTo>
                  <a:cubicBezTo>
                    <a:pt x="3768" y="1"/>
                    <a:pt x="2712" y="502"/>
                    <a:pt x="2041" y="1799"/>
                  </a:cubicBezTo>
                  <a:cubicBezTo>
                    <a:pt x="0" y="5748"/>
                    <a:pt x="3402" y="8528"/>
                    <a:pt x="5783" y="8617"/>
                  </a:cubicBezTo>
                  <a:cubicBezTo>
                    <a:pt x="8164" y="8721"/>
                    <a:pt x="9702" y="10510"/>
                    <a:pt x="9702" y="10510"/>
                  </a:cubicBezTo>
                  <a:cubicBezTo>
                    <a:pt x="9716" y="9889"/>
                    <a:pt x="11964" y="8676"/>
                    <a:pt x="14508" y="7966"/>
                  </a:cubicBezTo>
                  <a:cubicBezTo>
                    <a:pt x="17052" y="7242"/>
                    <a:pt x="19004" y="1711"/>
                    <a:pt x="14833" y="794"/>
                  </a:cubicBezTo>
                  <a:cubicBezTo>
                    <a:pt x="14397" y="699"/>
                    <a:pt x="13998" y="657"/>
                    <a:pt x="13632" y="657"/>
                  </a:cubicBezTo>
                  <a:cubicBezTo>
                    <a:pt x="10519" y="657"/>
                    <a:pt x="9879" y="3737"/>
                    <a:pt x="9879" y="3737"/>
                  </a:cubicBezTo>
                  <a:cubicBezTo>
                    <a:pt x="9750" y="2089"/>
                    <a:pt x="7182" y="1"/>
                    <a:pt x="4890" y="1"/>
                  </a:cubicBezTo>
                  <a:close/>
                </a:path>
              </a:pathLst>
            </a:custGeom>
            <a:solidFill>
              <a:srgbClr val="F49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0"/>
            <p:cNvSpPr/>
            <p:nvPr/>
          </p:nvSpPr>
          <p:spPr>
            <a:xfrm>
              <a:off x="3341925" y="3496525"/>
              <a:ext cx="46225" cy="651850"/>
            </a:xfrm>
            <a:custGeom>
              <a:avLst/>
              <a:gdLst/>
              <a:ahLst/>
              <a:cxnLst/>
              <a:rect l="l" t="t" r="r" b="b"/>
              <a:pathLst>
                <a:path w="1849" h="26074" extrusionOk="0">
                  <a:moveTo>
                    <a:pt x="932" y="1"/>
                  </a:moveTo>
                  <a:lnTo>
                    <a:pt x="0" y="26074"/>
                  </a:lnTo>
                  <a:lnTo>
                    <a:pt x="1849" y="26074"/>
                  </a:lnTo>
                  <a:lnTo>
                    <a:pt x="1376" y="1"/>
                  </a:lnTo>
                  <a:close/>
                </a:path>
              </a:pathLst>
            </a:custGeom>
            <a:solidFill>
              <a:srgbClr val="22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40"/>
            <p:cNvSpPr/>
            <p:nvPr/>
          </p:nvSpPr>
          <p:spPr>
            <a:xfrm>
              <a:off x="3220650" y="3406325"/>
              <a:ext cx="279900" cy="115750"/>
            </a:xfrm>
            <a:custGeom>
              <a:avLst/>
              <a:gdLst/>
              <a:ahLst/>
              <a:cxnLst/>
              <a:rect l="l" t="t" r="r" b="b"/>
              <a:pathLst>
                <a:path w="11196" h="4630" fill="none" extrusionOk="0">
                  <a:moveTo>
                    <a:pt x="1" y="917"/>
                  </a:moveTo>
                  <a:lnTo>
                    <a:pt x="6020" y="4629"/>
                  </a:lnTo>
                  <a:lnTo>
                    <a:pt x="11196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40"/>
            <p:cNvSpPr/>
            <p:nvPr/>
          </p:nvSpPr>
          <p:spPr>
            <a:xfrm>
              <a:off x="3220650" y="3398925"/>
              <a:ext cx="46250" cy="73975"/>
            </a:xfrm>
            <a:custGeom>
              <a:avLst/>
              <a:gdLst/>
              <a:ahLst/>
              <a:cxnLst/>
              <a:rect l="l" t="t" r="r" b="b"/>
              <a:pathLst>
                <a:path w="1850" h="2959" fill="none" extrusionOk="0">
                  <a:moveTo>
                    <a:pt x="1687" y="1"/>
                  </a:moveTo>
                  <a:lnTo>
                    <a:pt x="1849" y="2352"/>
                  </a:lnTo>
                  <a:lnTo>
                    <a:pt x="1" y="2958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0"/>
            <p:cNvSpPr/>
            <p:nvPr/>
          </p:nvSpPr>
          <p:spPr>
            <a:xfrm>
              <a:off x="3302350" y="3409275"/>
              <a:ext cx="4100" cy="70275"/>
            </a:xfrm>
            <a:custGeom>
              <a:avLst/>
              <a:gdLst/>
              <a:ahLst/>
              <a:cxnLst/>
              <a:rect l="l" t="t" r="r" b="b"/>
              <a:pathLst>
                <a:path w="164" h="2811" fill="none" extrusionOk="0">
                  <a:moveTo>
                    <a:pt x="164" y="1"/>
                  </a:moveTo>
                  <a:lnTo>
                    <a:pt x="1" y="281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0"/>
            <p:cNvSpPr/>
            <p:nvPr/>
          </p:nvSpPr>
          <p:spPr>
            <a:xfrm>
              <a:off x="3274250" y="3459575"/>
              <a:ext cx="59550" cy="54000"/>
            </a:xfrm>
            <a:custGeom>
              <a:avLst/>
              <a:gdLst/>
              <a:ahLst/>
              <a:cxnLst/>
              <a:rect l="l" t="t" r="r" b="b"/>
              <a:pathLst>
                <a:path w="2382" h="2160" fill="none" extrusionOk="0">
                  <a:moveTo>
                    <a:pt x="1" y="2159"/>
                  </a:moveTo>
                  <a:lnTo>
                    <a:pt x="2382" y="1582"/>
                  </a:lnTo>
                  <a:lnTo>
                    <a:pt x="2278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0"/>
            <p:cNvSpPr/>
            <p:nvPr/>
          </p:nvSpPr>
          <p:spPr>
            <a:xfrm>
              <a:off x="3406250" y="3444400"/>
              <a:ext cx="25" cy="46250"/>
            </a:xfrm>
            <a:custGeom>
              <a:avLst/>
              <a:gdLst/>
              <a:ahLst/>
              <a:cxnLst/>
              <a:rect l="l" t="t" r="r" b="b"/>
              <a:pathLst>
                <a:path w="1" h="1850" fill="none" extrusionOk="0">
                  <a:moveTo>
                    <a:pt x="1" y="1"/>
                  </a:moveTo>
                  <a:lnTo>
                    <a:pt x="1" y="184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0"/>
            <p:cNvSpPr/>
            <p:nvPr/>
          </p:nvSpPr>
          <p:spPr>
            <a:xfrm>
              <a:off x="3442850" y="3391175"/>
              <a:ext cx="57700" cy="81725"/>
            </a:xfrm>
            <a:custGeom>
              <a:avLst/>
              <a:gdLst/>
              <a:ahLst/>
              <a:cxnLst/>
              <a:rect l="l" t="t" r="r" b="b"/>
              <a:pathLst>
                <a:path w="2308" h="3269" fill="none" extrusionOk="0">
                  <a:moveTo>
                    <a:pt x="1" y="0"/>
                  </a:moveTo>
                  <a:lnTo>
                    <a:pt x="1" y="2677"/>
                  </a:lnTo>
                  <a:lnTo>
                    <a:pt x="2308" y="3268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0"/>
            <p:cNvSpPr/>
            <p:nvPr/>
          </p:nvSpPr>
          <p:spPr>
            <a:xfrm>
              <a:off x="3471700" y="3398925"/>
              <a:ext cx="35875" cy="33300"/>
            </a:xfrm>
            <a:custGeom>
              <a:avLst/>
              <a:gdLst/>
              <a:ahLst/>
              <a:cxnLst/>
              <a:rect l="l" t="t" r="r" b="b"/>
              <a:pathLst>
                <a:path w="1435" h="1332" fill="none" extrusionOk="0">
                  <a:moveTo>
                    <a:pt x="0" y="1"/>
                  </a:moveTo>
                  <a:lnTo>
                    <a:pt x="0" y="1332"/>
                  </a:lnTo>
                  <a:lnTo>
                    <a:pt x="1435" y="1332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0"/>
            <p:cNvSpPr/>
            <p:nvPr/>
          </p:nvSpPr>
          <p:spPr>
            <a:xfrm>
              <a:off x="3388125" y="3510225"/>
              <a:ext cx="54750" cy="25"/>
            </a:xfrm>
            <a:custGeom>
              <a:avLst/>
              <a:gdLst/>
              <a:ahLst/>
              <a:cxnLst/>
              <a:rect l="l" t="t" r="r" b="b"/>
              <a:pathLst>
                <a:path w="2190" h="1" fill="none" extrusionOk="0">
                  <a:moveTo>
                    <a:pt x="1" y="0"/>
                  </a:moveTo>
                  <a:lnTo>
                    <a:pt x="2190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0"/>
            <p:cNvSpPr/>
            <p:nvPr/>
          </p:nvSpPr>
          <p:spPr>
            <a:xfrm>
              <a:off x="3208825" y="3643325"/>
              <a:ext cx="280275" cy="103175"/>
            </a:xfrm>
            <a:custGeom>
              <a:avLst/>
              <a:gdLst/>
              <a:ahLst/>
              <a:cxnLst/>
              <a:rect l="l" t="t" r="r" b="b"/>
              <a:pathLst>
                <a:path w="11211" h="4127" fill="none" extrusionOk="0">
                  <a:moveTo>
                    <a:pt x="0" y="459"/>
                  </a:moveTo>
                  <a:lnTo>
                    <a:pt x="6655" y="4126"/>
                  </a:lnTo>
                  <a:lnTo>
                    <a:pt x="11210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0"/>
            <p:cNvSpPr/>
            <p:nvPr/>
          </p:nvSpPr>
          <p:spPr>
            <a:xfrm>
              <a:off x="3213625" y="3631475"/>
              <a:ext cx="45125" cy="58450"/>
            </a:xfrm>
            <a:custGeom>
              <a:avLst/>
              <a:gdLst/>
              <a:ahLst/>
              <a:cxnLst/>
              <a:rect l="l" t="t" r="r" b="b"/>
              <a:pathLst>
                <a:path w="1805" h="2338" fill="none" extrusionOk="0">
                  <a:moveTo>
                    <a:pt x="1" y="2337"/>
                  </a:moveTo>
                  <a:lnTo>
                    <a:pt x="1805" y="2027"/>
                  </a:lnTo>
                  <a:lnTo>
                    <a:pt x="1805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0"/>
            <p:cNvSpPr/>
            <p:nvPr/>
          </p:nvSpPr>
          <p:spPr>
            <a:xfrm>
              <a:off x="3298675" y="3649975"/>
              <a:ext cx="25" cy="54375"/>
            </a:xfrm>
            <a:custGeom>
              <a:avLst/>
              <a:gdLst/>
              <a:ahLst/>
              <a:cxnLst/>
              <a:rect l="l" t="t" r="r" b="b"/>
              <a:pathLst>
                <a:path w="1" h="2175" fill="none" extrusionOk="0">
                  <a:moveTo>
                    <a:pt x="0" y="0"/>
                  </a:moveTo>
                  <a:lnTo>
                    <a:pt x="0" y="2174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40"/>
            <p:cNvSpPr/>
            <p:nvPr/>
          </p:nvSpPr>
          <p:spPr>
            <a:xfrm>
              <a:off x="3274250" y="3660700"/>
              <a:ext cx="55500" cy="79125"/>
            </a:xfrm>
            <a:custGeom>
              <a:avLst/>
              <a:gdLst/>
              <a:ahLst/>
              <a:cxnLst/>
              <a:rect l="l" t="t" r="r" b="b"/>
              <a:pathLst>
                <a:path w="2220" h="3165" fill="none" extrusionOk="0">
                  <a:moveTo>
                    <a:pt x="1" y="3165"/>
                  </a:moveTo>
                  <a:lnTo>
                    <a:pt x="2219" y="2425"/>
                  </a:lnTo>
                  <a:lnTo>
                    <a:pt x="2219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40"/>
            <p:cNvSpPr/>
            <p:nvPr/>
          </p:nvSpPr>
          <p:spPr>
            <a:xfrm>
              <a:off x="3310125" y="3737950"/>
              <a:ext cx="42900" cy="25550"/>
            </a:xfrm>
            <a:custGeom>
              <a:avLst/>
              <a:gdLst/>
              <a:ahLst/>
              <a:cxnLst/>
              <a:rect l="l" t="t" r="r" b="b"/>
              <a:pathLst>
                <a:path w="1716" h="1022" fill="none" extrusionOk="0">
                  <a:moveTo>
                    <a:pt x="0" y="1021"/>
                  </a:moveTo>
                  <a:lnTo>
                    <a:pt x="1716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0"/>
            <p:cNvSpPr/>
            <p:nvPr/>
          </p:nvSpPr>
          <p:spPr>
            <a:xfrm>
              <a:off x="3395900" y="3672150"/>
              <a:ext cx="79150" cy="54000"/>
            </a:xfrm>
            <a:custGeom>
              <a:avLst/>
              <a:gdLst/>
              <a:ahLst/>
              <a:cxnLst/>
              <a:rect l="l" t="t" r="r" b="b"/>
              <a:pathLst>
                <a:path w="3166" h="2160" fill="none" extrusionOk="0">
                  <a:moveTo>
                    <a:pt x="1" y="1"/>
                  </a:moveTo>
                  <a:lnTo>
                    <a:pt x="134" y="1967"/>
                  </a:lnTo>
                  <a:lnTo>
                    <a:pt x="3165" y="216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0"/>
            <p:cNvSpPr/>
            <p:nvPr/>
          </p:nvSpPr>
          <p:spPr>
            <a:xfrm>
              <a:off x="3442850" y="3637775"/>
              <a:ext cx="56225" cy="44375"/>
            </a:xfrm>
            <a:custGeom>
              <a:avLst/>
              <a:gdLst/>
              <a:ahLst/>
              <a:cxnLst/>
              <a:rect l="l" t="t" r="r" b="b"/>
              <a:pathLst>
                <a:path w="2249" h="1775" fill="none" extrusionOk="0">
                  <a:moveTo>
                    <a:pt x="1" y="0"/>
                  </a:moveTo>
                  <a:lnTo>
                    <a:pt x="1" y="1775"/>
                  </a:lnTo>
                  <a:lnTo>
                    <a:pt x="2249" y="1568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40"/>
            <p:cNvSpPr/>
            <p:nvPr/>
          </p:nvSpPr>
          <p:spPr>
            <a:xfrm>
              <a:off x="3198100" y="3858850"/>
              <a:ext cx="302825" cy="132775"/>
            </a:xfrm>
            <a:custGeom>
              <a:avLst/>
              <a:gdLst/>
              <a:ahLst/>
              <a:cxnLst/>
              <a:rect l="l" t="t" r="r" b="b"/>
              <a:pathLst>
                <a:path w="12113" h="5311" fill="none" extrusionOk="0">
                  <a:moveTo>
                    <a:pt x="0" y="1317"/>
                  </a:moveTo>
                  <a:lnTo>
                    <a:pt x="2751" y="2293"/>
                  </a:lnTo>
                  <a:lnTo>
                    <a:pt x="6685" y="5310"/>
                  </a:lnTo>
                  <a:lnTo>
                    <a:pt x="12113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40"/>
            <p:cNvSpPr/>
            <p:nvPr/>
          </p:nvSpPr>
          <p:spPr>
            <a:xfrm>
              <a:off x="3258725" y="3855175"/>
              <a:ext cx="8175" cy="61025"/>
            </a:xfrm>
            <a:custGeom>
              <a:avLst/>
              <a:gdLst/>
              <a:ahLst/>
              <a:cxnLst/>
              <a:rect l="l" t="t" r="r" b="b"/>
              <a:pathLst>
                <a:path w="327" h="2441" fill="none" extrusionOk="0">
                  <a:moveTo>
                    <a:pt x="1" y="0"/>
                  </a:moveTo>
                  <a:lnTo>
                    <a:pt x="326" y="244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40"/>
            <p:cNvSpPr/>
            <p:nvPr/>
          </p:nvSpPr>
          <p:spPr>
            <a:xfrm>
              <a:off x="3226200" y="3934650"/>
              <a:ext cx="60275" cy="56975"/>
            </a:xfrm>
            <a:custGeom>
              <a:avLst/>
              <a:gdLst/>
              <a:ahLst/>
              <a:cxnLst/>
              <a:rect l="l" t="t" r="r" b="b"/>
              <a:pathLst>
                <a:path w="2411" h="2279" fill="none" extrusionOk="0">
                  <a:moveTo>
                    <a:pt x="0" y="415"/>
                  </a:moveTo>
                  <a:lnTo>
                    <a:pt x="2411" y="1"/>
                  </a:lnTo>
                  <a:lnTo>
                    <a:pt x="1050" y="2278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40"/>
            <p:cNvSpPr/>
            <p:nvPr/>
          </p:nvSpPr>
          <p:spPr>
            <a:xfrm>
              <a:off x="3318250" y="3884375"/>
              <a:ext cx="5200" cy="71000"/>
            </a:xfrm>
            <a:custGeom>
              <a:avLst/>
              <a:gdLst/>
              <a:ahLst/>
              <a:cxnLst/>
              <a:rect l="l" t="t" r="r" b="b"/>
              <a:pathLst>
                <a:path w="208" h="2840" fill="none" extrusionOk="0">
                  <a:moveTo>
                    <a:pt x="208" y="0"/>
                  </a:moveTo>
                  <a:lnTo>
                    <a:pt x="1" y="284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40"/>
            <p:cNvSpPr/>
            <p:nvPr/>
          </p:nvSpPr>
          <p:spPr>
            <a:xfrm>
              <a:off x="3409200" y="3901000"/>
              <a:ext cx="57700" cy="61400"/>
            </a:xfrm>
            <a:custGeom>
              <a:avLst/>
              <a:gdLst/>
              <a:ahLst/>
              <a:cxnLst/>
              <a:rect l="l" t="t" r="r" b="b"/>
              <a:pathLst>
                <a:path w="2308" h="2456" fill="none" extrusionOk="0">
                  <a:moveTo>
                    <a:pt x="1" y="1"/>
                  </a:moveTo>
                  <a:lnTo>
                    <a:pt x="134" y="1761"/>
                  </a:lnTo>
                  <a:lnTo>
                    <a:pt x="2308" y="2456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40"/>
            <p:cNvSpPr/>
            <p:nvPr/>
          </p:nvSpPr>
          <p:spPr>
            <a:xfrm>
              <a:off x="3460975" y="3858850"/>
              <a:ext cx="39950" cy="38475"/>
            </a:xfrm>
            <a:custGeom>
              <a:avLst/>
              <a:gdLst/>
              <a:ahLst/>
              <a:cxnLst/>
              <a:rect l="l" t="t" r="r" b="b"/>
              <a:pathLst>
                <a:path w="1598" h="1539" fill="none" extrusionOk="0">
                  <a:moveTo>
                    <a:pt x="178" y="1"/>
                  </a:moveTo>
                  <a:lnTo>
                    <a:pt x="0" y="1539"/>
                  </a:lnTo>
                  <a:lnTo>
                    <a:pt x="1598" y="1539"/>
                  </a:lnTo>
                </a:path>
              </a:pathLst>
            </a:custGeom>
            <a:noFill/>
            <a:ln w="4425" cap="rnd" cmpd="sng">
              <a:solidFill>
                <a:srgbClr val="5E882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7" name="Google Shape;1287;p40"/>
          <p:cNvGrpSpPr/>
          <p:nvPr/>
        </p:nvGrpSpPr>
        <p:grpSpPr>
          <a:xfrm>
            <a:off x="645471" y="3995453"/>
            <a:ext cx="502825" cy="736500"/>
            <a:chOff x="6108925" y="2841025"/>
            <a:chExt cx="502825" cy="736500"/>
          </a:xfrm>
        </p:grpSpPr>
        <p:sp>
          <p:nvSpPr>
            <p:cNvPr id="1288" name="Google Shape;1288;p40"/>
            <p:cNvSpPr/>
            <p:nvPr/>
          </p:nvSpPr>
          <p:spPr>
            <a:xfrm>
              <a:off x="6108925" y="2841025"/>
              <a:ext cx="502825" cy="736500"/>
            </a:xfrm>
            <a:custGeom>
              <a:avLst/>
              <a:gdLst/>
              <a:ahLst/>
              <a:cxnLst/>
              <a:rect l="l" t="t" r="r" b="b"/>
              <a:pathLst>
                <a:path w="20113" h="29460" extrusionOk="0">
                  <a:moveTo>
                    <a:pt x="20098" y="0"/>
                  </a:moveTo>
                  <a:cubicBezTo>
                    <a:pt x="20098" y="0"/>
                    <a:pt x="15957" y="666"/>
                    <a:pt x="12955" y="3121"/>
                  </a:cubicBezTo>
                  <a:lnTo>
                    <a:pt x="14375" y="5103"/>
                  </a:lnTo>
                  <a:lnTo>
                    <a:pt x="14375" y="5103"/>
                  </a:lnTo>
                  <a:lnTo>
                    <a:pt x="12156" y="4156"/>
                  </a:lnTo>
                  <a:lnTo>
                    <a:pt x="8592" y="9243"/>
                  </a:lnTo>
                  <a:lnTo>
                    <a:pt x="10367" y="11225"/>
                  </a:lnTo>
                  <a:lnTo>
                    <a:pt x="7335" y="11151"/>
                  </a:lnTo>
                  <a:lnTo>
                    <a:pt x="4673" y="15854"/>
                  </a:lnTo>
                  <a:lnTo>
                    <a:pt x="6685" y="17481"/>
                  </a:lnTo>
                  <a:lnTo>
                    <a:pt x="3002" y="16978"/>
                  </a:lnTo>
                  <a:cubicBezTo>
                    <a:pt x="3002" y="16978"/>
                    <a:pt x="0" y="23308"/>
                    <a:pt x="1863" y="29460"/>
                  </a:cubicBezTo>
                  <a:cubicBezTo>
                    <a:pt x="1863" y="29460"/>
                    <a:pt x="13739" y="21651"/>
                    <a:pt x="16815" y="14005"/>
                  </a:cubicBezTo>
                  <a:lnTo>
                    <a:pt x="14700" y="13177"/>
                  </a:lnTo>
                  <a:lnTo>
                    <a:pt x="17835" y="11861"/>
                  </a:lnTo>
                  <a:lnTo>
                    <a:pt x="19640" y="7350"/>
                  </a:lnTo>
                  <a:lnTo>
                    <a:pt x="16800" y="7069"/>
                  </a:lnTo>
                  <a:lnTo>
                    <a:pt x="19373" y="6389"/>
                  </a:lnTo>
                  <a:cubicBezTo>
                    <a:pt x="19373" y="6389"/>
                    <a:pt x="20113" y="2781"/>
                    <a:pt x="20098" y="0"/>
                  </a:cubicBezTo>
                  <a:close/>
                </a:path>
              </a:pathLst>
            </a:custGeom>
            <a:solidFill>
              <a:srgbClr val="88C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40"/>
            <p:cNvSpPr/>
            <p:nvPr/>
          </p:nvSpPr>
          <p:spPr>
            <a:xfrm>
              <a:off x="6183600" y="2901275"/>
              <a:ext cx="380475" cy="616725"/>
            </a:xfrm>
            <a:custGeom>
              <a:avLst/>
              <a:gdLst/>
              <a:ahLst/>
              <a:cxnLst/>
              <a:rect l="l" t="t" r="r" b="b"/>
              <a:pathLst>
                <a:path w="15219" h="24669" fill="none" extrusionOk="0">
                  <a:moveTo>
                    <a:pt x="0" y="24669"/>
                  </a:moveTo>
                  <a:cubicBezTo>
                    <a:pt x="0" y="24669"/>
                    <a:pt x="2189" y="19197"/>
                    <a:pt x="4585" y="16402"/>
                  </a:cubicBezTo>
                  <a:cubicBezTo>
                    <a:pt x="6981" y="13607"/>
                    <a:pt x="11284" y="8445"/>
                    <a:pt x="12586" y="4585"/>
                  </a:cubicBezTo>
                  <a:cubicBezTo>
                    <a:pt x="13887" y="726"/>
                    <a:pt x="15218" y="1"/>
                    <a:pt x="15218" y="1"/>
                  </a:cubicBez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40"/>
            <p:cNvSpPr/>
            <p:nvPr/>
          </p:nvSpPr>
          <p:spPr>
            <a:xfrm>
              <a:off x="6189875" y="3393375"/>
              <a:ext cx="101700" cy="67700"/>
            </a:xfrm>
            <a:custGeom>
              <a:avLst/>
              <a:gdLst/>
              <a:ahLst/>
              <a:cxnLst/>
              <a:rect l="l" t="t" r="r" b="b"/>
              <a:pathLst>
                <a:path w="4068" h="2708" fill="none" extrusionOk="0">
                  <a:moveTo>
                    <a:pt x="4068" y="1154"/>
                  </a:moveTo>
                  <a:lnTo>
                    <a:pt x="755" y="2707"/>
                  </a:lnTo>
                  <a:lnTo>
                    <a:pt x="1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40"/>
            <p:cNvSpPr/>
            <p:nvPr/>
          </p:nvSpPr>
          <p:spPr>
            <a:xfrm>
              <a:off x="6234625" y="3310200"/>
              <a:ext cx="156400" cy="63625"/>
            </a:xfrm>
            <a:custGeom>
              <a:avLst/>
              <a:gdLst/>
              <a:ahLst/>
              <a:cxnLst/>
              <a:rect l="l" t="t" r="r" b="b"/>
              <a:pathLst>
                <a:path w="6256" h="2545" fill="none" extrusionOk="0">
                  <a:moveTo>
                    <a:pt x="6256" y="562"/>
                  </a:moveTo>
                  <a:lnTo>
                    <a:pt x="799" y="2544"/>
                  </a:lnTo>
                  <a:lnTo>
                    <a:pt x="0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40"/>
            <p:cNvSpPr/>
            <p:nvPr/>
          </p:nvSpPr>
          <p:spPr>
            <a:xfrm>
              <a:off x="6318175" y="3190400"/>
              <a:ext cx="129800" cy="76575"/>
            </a:xfrm>
            <a:custGeom>
              <a:avLst/>
              <a:gdLst/>
              <a:ahLst/>
              <a:cxnLst/>
              <a:rect l="l" t="t" r="r" b="b"/>
              <a:pathLst>
                <a:path w="5192" h="3063" fill="none" extrusionOk="0">
                  <a:moveTo>
                    <a:pt x="5191" y="1376"/>
                  </a:moveTo>
                  <a:lnTo>
                    <a:pt x="577" y="3062"/>
                  </a:lnTo>
                  <a:lnTo>
                    <a:pt x="1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40"/>
            <p:cNvSpPr/>
            <p:nvPr/>
          </p:nvSpPr>
          <p:spPr>
            <a:xfrm>
              <a:off x="6401725" y="3102425"/>
              <a:ext cx="81375" cy="70250"/>
            </a:xfrm>
            <a:custGeom>
              <a:avLst/>
              <a:gdLst/>
              <a:ahLst/>
              <a:cxnLst/>
              <a:rect l="l" t="t" r="r" b="b"/>
              <a:pathLst>
                <a:path w="3255" h="2810" fill="none" extrusionOk="0">
                  <a:moveTo>
                    <a:pt x="3254" y="1272"/>
                  </a:moveTo>
                  <a:lnTo>
                    <a:pt x="297" y="2810"/>
                  </a:lnTo>
                  <a:lnTo>
                    <a:pt x="1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40"/>
            <p:cNvSpPr/>
            <p:nvPr/>
          </p:nvSpPr>
          <p:spPr>
            <a:xfrm>
              <a:off x="6431300" y="3017750"/>
              <a:ext cx="104300" cy="74700"/>
            </a:xfrm>
            <a:custGeom>
              <a:avLst/>
              <a:gdLst/>
              <a:ahLst/>
              <a:cxnLst/>
              <a:rect l="l" t="t" r="r" b="b"/>
              <a:pathLst>
                <a:path w="4172" h="2988" fill="none" extrusionOk="0">
                  <a:moveTo>
                    <a:pt x="4171" y="1642"/>
                  </a:moveTo>
                  <a:lnTo>
                    <a:pt x="1228" y="2988"/>
                  </a:lnTo>
                  <a:lnTo>
                    <a:pt x="1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40"/>
            <p:cNvSpPr/>
            <p:nvPr/>
          </p:nvSpPr>
          <p:spPr>
            <a:xfrm>
              <a:off x="6498975" y="2912375"/>
              <a:ext cx="66200" cy="81000"/>
            </a:xfrm>
            <a:custGeom>
              <a:avLst/>
              <a:gdLst/>
              <a:ahLst/>
              <a:cxnLst/>
              <a:rect l="l" t="t" r="r" b="b"/>
              <a:pathLst>
                <a:path w="2648" h="3240" fill="none" extrusionOk="0">
                  <a:moveTo>
                    <a:pt x="2647" y="2145"/>
                  </a:moveTo>
                  <a:lnTo>
                    <a:pt x="296" y="3239"/>
                  </a:lnTo>
                  <a:lnTo>
                    <a:pt x="0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6" name="Google Shape;1296;p40"/>
          <p:cNvGrpSpPr/>
          <p:nvPr/>
        </p:nvGrpSpPr>
        <p:grpSpPr>
          <a:xfrm>
            <a:off x="688046" y="4464978"/>
            <a:ext cx="499500" cy="291325"/>
            <a:chOff x="6432425" y="3554250"/>
            <a:chExt cx="499500" cy="291325"/>
          </a:xfrm>
        </p:grpSpPr>
        <p:sp>
          <p:nvSpPr>
            <p:cNvPr id="1297" name="Google Shape;1297;p40"/>
            <p:cNvSpPr/>
            <p:nvPr/>
          </p:nvSpPr>
          <p:spPr>
            <a:xfrm>
              <a:off x="6432425" y="3554250"/>
              <a:ext cx="499500" cy="291325"/>
            </a:xfrm>
            <a:custGeom>
              <a:avLst/>
              <a:gdLst/>
              <a:ahLst/>
              <a:cxnLst/>
              <a:rect l="l" t="t" r="r" b="b"/>
              <a:pathLst>
                <a:path w="19980" h="11653" extrusionOk="0">
                  <a:moveTo>
                    <a:pt x="16277" y="0"/>
                  </a:moveTo>
                  <a:cubicBezTo>
                    <a:pt x="15819" y="0"/>
                    <a:pt x="15346" y="34"/>
                    <a:pt x="14878" y="117"/>
                  </a:cubicBezTo>
                  <a:lnTo>
                    <a:pt x="15055" y="1714"/>
                  </a:lnTo>
                  <a:lnTo>
                    <a:pt x="14079" y="443"/>
                  </a:lnTo>
                  <a:lnTo>
                    <a:pt x="10382" y="2217"/>
                  </a:lnTo>
                  <a:lnTo>
                    <a:pt x="10767" y="3933"/>
                  </a:lnTo>
                  <a:lnTo>
                    <a:pt x="9051" y="2912"/>
                  </a:lnTo>
                  <a:lnTo>
                    <a:pt x="6005" y="4761"/>
                  </a:lnTo>
                  <a:lnTo>
                    <a:pt x="6626" y="6329"/>
                  </a:lnTo>
                  <a:lnTo>
                    <a:pt x="4674" y="4850"/>
                  </a:lnTo>
                  <a:cubicBezTo>
                    <a:pt x="4674" y="4850"/>
                    <a:pt x="917" y="7526"/>
                    <a:pt x="0" y="11653"/>
                  </a:cubicBezTo>
                  <a:cubicBezTo>
                    <a:pt x="0" y="11653"/>
                    <a:pt x="9332" y="11002"/>
                    <a:pt x="13576" y="7615"/>
                  </a:cubicBezTo>
                  <a:lnTo>
                    <a:pt x="12630" y="6447"/>
                  </a:lnTo>
                  <a:lnTo>
                    <a:pt x="14848" y="6713"/>
                  </a:lnTo>
                  <a:lnTo>
                    <a:pt x="17348" y="4702"/>
                  </a:lnTo>
                  <a:lnTo>
                    <a:pt x="15795" y="3622"/>
                  </a:lnTo>
                  <a:lnTo>
                    <a:pt x="17495" y="4066"/>
                  </a:lnTo>
                  <a:cubicBezTo>
                    <a:pt x="17495" y="4066"/>
                    <a:pt x="19093" y="2232"/>
                    <a:pt x="19980" y="635"/>
                  </a:cubicBezTo>
                  <a:cubicBezTo>
                    <a:pt x="19980" y="635"/>
                    <a:pt x="18262" y="0"/>
                    <a:pt x="16277" y="0"/>
                  </a:cubicBezTo>
                  <a:close/>
                </a:path>
              </a:pathLst>
            </a:custGeom>
            <a:solidFill>
              <a:srgbClr val="9AD6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40"/>
            <p:cNvSpPr/>
            <p:nvPr/>
          </p:nvSpPr>
          <p:spPr>
            <a:xfrm>
              <a:off x="6467550" y="3588975"/>
              <a:ext cx="417800" cy="231450"/>
            </a:xfrm>
            <a:custGeom>
              <a:avLst/>
              <a:gdLst/>
              <a:ahLst/>
              <a:cxnLst/>
              <a:rect l="l" t="t" r="r" b="b"/>
              <a:pathLst>
                <a:path w="16712" h="9258" fill="none" extrusionOk="0">
                  <a:moveTo>
                    <a:pt x="0" y="9258"/>
                  </a:moveTo>
                  <a:cubicBezTo>
                    <a:pt x="0" y="9258"/>
                    <a:pt x="3032" y="6833"/>
                    <a:pt x="5309" y="5990"/>
                  </a:cubicBezTo>
                  <a:cubicBezTo>
                    <a:pt x="7587" y="5161"/>
                    <a:pt x="11713" y="3594"/>
                    <a:pt x="13724" y="1790"/>
                  </a:cubicBezTo>
                  <a:cubicBezTo>
                    <a:pt x="15721" y="0"/>
                    <a:pt x="16712" y="15"/>
                    <a:pt x="16712" y="15"/>
                  </a:cubicBez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40"/>
            <p:cNvSpPr/>
            <p:nvPr/>
          </p:nvSpPr>
          <p:spPr>
            <a:xfrm>
              <a:off x="6500450" y="3750900"/>
              <a:ext cx="60275" cy="49575"/>
            </a:xfrm>
            <a:custGeom>
              <a:avLst/>
              <a:gdLst/>
              <a:ahLst/>
              <a:cxnLst/>
              <a:rect l="l" t="t" r="r" b="b"/>
              <a:pathLst>
                <a:path w="2411" h="1983" fill="none" extrusionOk="0">
                  <a:moveTo>
                    <a:pt x="2411" y="1982"/>
                  </a:moveTo>
                  <a:lnTo>
                    <a:pt x="0" y="1805"/>
                  </a:lnTo>
                  <a:lnTo>
                    <a:pt x="444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40"/>
            <p:cNvSpPr/>
            <p:nvPr/>
          </p:nvSpPr>
          <p:spPr>
            <a:xfrm>
              <a:off x="6555175" y="3717625"/>
              <a:ext cx="94300" cy="58825"/>
            </a:xfrm>
            <a:custGeom>
              <a:avLst/>
              <a:gdLst/>
              <a:ahLst/>
              <a:cxnLst/>
              <a:rect l="l" t="t" r="r" b="b"/>
              <a:pathLst>
                <a:path w="3772" h="2353" fill="none" extrusionOk="0">
                  <a:moveTo>
                    <a:pt x="3771" y="2352"/>
                  </a:moveTo>
                  <a:lnTo>
                    <a:pt x="0" y="1716"/>
                  </a:lnTo>
                  <a:lnTo>
                    <a:pt x="355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40"/>
            <p:cNvSpPr/>
            <p:nvPr/>
          </p:nvSpPr>
          <p:spPr>
            <a:xfrm>
              <a:off x="6634275" y="3676225"/>
              <a:ext cx="79900" cy="61400"/>
            </a:xfrm>
            <a:custGeom>
              <a:avLst/>
              <a:gdLst/>
              <a:ahLst/>
              <a:cxnLst/>
              <a:rect l="l" t="t" r="r" b="b"/>
              <a:pathLst>
                <a:path w="3196" h="2456" fill="none" extrusionOk="0">
                  <a:moveTo>
                    <a:pt x="3195" y="2455"/>
                  </a:moveTo>
                  <a:lnTo>
                    <a:pt x="1" y="1938"/>
                  </a:lnTo>
                  <a:lnTo>
                    <a:pt x="666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40"/>
            <p:cNvSpPr/>
            <p:nvPr/>
          </p:nvSpPr>
          <p:spPr>
            <a:xfrm>
              <a:off x="6708600" y="3652175"/>
              <a:ext cx="55125" cy="44775"/>
            </a:xfrm>
            <a:custGeom>
              <a:avLst/>
              <a:gdLst/>
              <a:ahLst/>
              <a:cxnLst/>
              <a:rect l="l" t="t" r="r" b="b"/>
              <a:pathLst>
                <a:path w="2205" h="1791" fill="none" extrusionOk="0">
                  <a:moveTo>
                    <a:pt x="2204" y="1790"/>
                  </a:moveTo>
                  <a:lnTo>
                    <a:pt x="1" y="1716"/>
                  </a:lnTo>
                  <a:lnTo>
                    <a:pt x="740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40"/>
            <p:cNvSpPr/>
            <p:nvPr/>
          </p:nvSpPr>
          <p:spPr>
            <a:xfrm>
              <a:off x="6765175" y="3613375"/>
              <a:ext cx="52900" cy="57325"/>
            </a:xfrm>
            <a:custGeom>
              <a:avLst/>
              <a:gdLst/>
              <a:ahLst/>
              <a:cxnLst/>
              <a:rect l="l" t="t" r="r" b="b"/>
              <a:pathLst>
                <a:path w="2116" h="2293" fill="none" extrusionOk="0">
                  <a:moveTo>
                    <a:pt x="2115" y="2292"/>
                  </a:moveTo>
                  <a:lnTo>
                    <a:pt x="0" y="2100"/>
                  </a:lnTo>
                  <a:lnTo>
                    <a:pt x="252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40"/>
            <p:cNvSpPr/>
            <p:nvPr/>
          </p:nvSpPr>
          <p:spPr>
            <a:xfrm>
              <a:off x="6822475" y="3574925"/>
              <a:ext cx="42550" cy="52150"/>
            </a:xfrm>
            <a:custGeom>
              <a:avLst/>
              <a:gdLst/>
              <a:ahLst/>
              <a:cxnLst/>
              <a:rect l="l" t="t" r="r" b="b"/>
              <a:pathLst>
                <a:path w="1702" h="2086" fill="none" extrusionOk="0">
                  <a:moveTo>
                    <a:pt x="1701" y="2085"/>
                  </a:moveTo>
                  <a:lnTo>
                    <a:pt x="0" y="1952"/>
                  </a:lnTo>
                  <a:lnTo>
                    <a:pt x="873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5" name="Google Shape;1305;p40"/>
          <p:cNvGrpSpPr/>
          <p:nvPr/>
        </p:nvGrpSpPr>
        <p:grpSpPr>
          <a:xfrm>
            <a:off x="146125" y="4673425"/>
            <a:ext cx="9067377" cy="85125"/>
            <a:chOff x="0" y="4675850"/>
            <a:chExt cx="9067377" cy="85125"/>
          </a:xfrm>
        </p:grpSpPr>
        <p:sp>
          <p:nvSpPr>
            <p:cNvPr id="1306" name="Google Shape;1306;p40"/>
            <p:cNvSpPr/>
            <p:nvPr/>
          </p:nvSpPr>
          <p:spPr>
            <a:xfrm flipH="1">
              <a:off x="5762748" y="4675850"/>
              <a:ext cx="3304628" cy="84052"/>
            </a:xfrm>
            <a:custGeom>
              <a:avLst/>
              <a:gdLst/>
              <a:ahLst/>
              <a:cxnLst/>
              <a:rect l="l" t="t" r="r" b="b"/>
              <a:pathLst>
                <a:path w="79875" h="2328" extrusionOk="0">
                  <a:moveTo>
                    <a:pt x="2331" y="1"/>
                  </a:moveTo>
                  <a:cubicBezTo>
                    <a:pt x="1885" y="1"/>
                    <a:pt x="1439" y="20"/>
                    <a:pt x="991" y="65"/>
                  </a:cubicBezTo>
                  <a:cubicBezTo>
                    <a:pt x="0" y="169"/>
                    <a:pt x="15" y="1603"/>
                    <a:pt x="1006" y="1677"/>
                  </a:cubicBezTo>
                  <a:cubicBezTo>
                    <a:pt x="3757" y="1855"/>
                    <a:pt x="6478" y="2165"/>
                    <a:pt x="9228" y="2209"/>
                  </a:cubicBezTo>
                  <a:cubicBezTo>
                    <a:pt x="11743" y="2254"/>
                    <a:pt x="14257" y="2254"/>
                    <a:pt x="16771" y="2269"/>
                  </a:cubicBezTo>
                  <a:cubicBezTo>
                    <a:pt x="21917" y="2298"/>
                    <a:pt x="27049" y="2283"/>
                    <a:pt x="32196" y="2298"/>
                  </a:cubicBezTo>
                  <a:cubicBezTo>
                    <a:pt x="42459" y="2298"/>
                    <a:pt x="52737" y="2313"/>
                    <a:pt x="63015" y="2313"/>
                  </a:cubicBezTo>
                  <a:cubicBezTo>
                    <a:pt x="68635" y="2313"/>
                    <a:pt x="74255" y="2313"/>
                    <a:pt x="79875" y="2328"/>
                  </a:cubicBezTo>
                  <a:lnTo>
                    <a:pt x="79875" y="524"/>
                  </a:lnTo>
                  <a:cubicBezTo>
                    <a:pt x="65234" y="538"/>
                    <a:pt x="50593" y="538"/>
                    <a:pt x="35967" y="553"/>
                  </a:cubicBezTo>
                  <a:cubicBezTo>
                    <a:pt x="33083" y="553"/>
                    <a:pt x="30199" y="549"/>
                    <a:pt x="27315" y="549"/>
                  </a:cubicBezTo>
                  <a:cubicBezTo>
                    <a:pt x="24431" y="549"/>
                    <a:pt x="21548" y="553"/>
                    <a:pt x="18664" y="568"/>
                  </a:cubicBezTo>
                  <a:cubicBezTo>
                    <a:pt x="15839" y="583"/>
                    <a:pt x="13000" y="568"/>
                    <a:pt x="10175" y="612"/>
                  </a:cubicBezTo>
                  <a:cubicBezTo>
                    <a:pt x="10078" y="614"/>
                    <a:pt x="9982" y="615"/>
                    <a:pt x="9885" y="615"/>
                  </a:cubicBezTo>
                  <a:cubicBezTo>
                    <a:pt x="7356" y="615"/>
                    <a:pt x="4854" y="1"/>
                    <a:pt x="2331" y="1"/>
                  </a:cubicBezTo>
                  <a:close/>
                </a:path>
              </a:pathLst>
            </a:custGeom>
            <a:solidFill>
              <a:srgbClr val="BA8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40"/>
            <p:cNvSpPr/>
            <p:nvPr/>
          </p:nvSpPr>
          <p:spPr>
            <a:xfrm>
              <a:off x="0" y="4693101"/>
              <a:ext cx="2980136" cy="66802"/>
            </a:xfrm>
            <a:custGeom>
              <a:avLst/>
              <a:gdLst/>
              <a:ahLst/>
              <a:cxnLst/>
              <a:rect l="l" t="t" r="r" b="b"/>
              <a:pathLst>
                <a:path w="79875" h="2328" extrusionOk="0">
                  <a:moveTo>
                    <a:pt x="2331" y="1"/>
                  </a:moveTo>
                  <a:cubicBezTo>
                    <a:pt x="1885" y="1"/>
                    <a:pt x="1439" y="20"/>
                    <a:pt x="991" y="65"/>
                  </a:cubicBezTo>
                  <a:cubicBezTo>
                    <a:pt x="0" y="169"/>
                    <a:pt x="15" y="1603"/>
                    <a:pt x="1006" y="1677"/>
                  </a:cubicBezTo>
                  <a:cubicBezTo>
                    <a:pt x="3757" y="1855"/>
                    <a:pt x="6478" y="2165"/>
                    <a:pt x="9228" y="2209"/>
                  </a:cubicBezTo>
                  <a:cubicBezTo>
                    <a:pt x="11743" y="2254"/>
                    <a:pt x="14257" y="2254"/>
                    <a:pt x="16771" y="2269"/>
                  </a:cubicBezTo>
                  <a:cubicBezTo>
                    <a:pt x="21917" y="2298"/>
                    <a:pt x="27049" y="2283"/>
                    <a:pt x="32196" y="2298"/>
                  </a:cubicBezTo>
                  <a:cubicBezTo>
                    <a:pt x="42459" y="2298"/>
                    <a:pt x="52737" y="2313"/>
                    <a:pt x="63015" y="2313"/>
                  </a:cubicBezTo>
                  <a:cubicBezTo>
                    <a:pt x="68635" y="2313"/>
                    <a:pt x="74255" y="2313"/>
                    <a:pt x="79875" y="2328"/>
                  </a:cubicBezTo>
                  <a:lnTo>
                    <a:pt x="79875" y="524"/>
                  </a:lnTo>
                  <a:cubicBezTo>
                    <a:pt x="65234" y="538"/>
                    <a:pt x="50593" y="538"/>
                    <a:pt x="35967" y="553"/>
                  </a:cubicBezTo>
                  <a:cubicBezTo>
                    <a:pt x="33083" y="553"/>
                    <a:pt x="30199" y="549"/>
                    <a:pt x="27315" y="549"/>
                  </a:cubicBezTo>
                  <a:cubicBezTo>
                    <a:pt x="24431" y="549"/>
                    <a:pt x="21548" y="553"/>
                    <a:pt x="18664" y="568"/>
                  </a:cubicBezTo>
                  <a:cubicBezTo>
                    <a:pt x="15839" y="583"/>
                    <a:pt x="13000" y="568"/>
                    <a:pt x="10175" y="612"/>
                  </a:cubicBezTo>
                  <a:cubicBezTo>
                    <a:pt x="10078" y="614"/>
                    <a:pt x="9982" y="615"/>
                    <a:pt x="9885" y="615"/>
                  </a:cubicBezTo>
                  <a:cubicBezTo>
                    <a:pt x="7356" y="615"/>
                    <a:pt x="4854" y="1"/>
                    <a:pt x="2331" y="1"/>
                  </a:cubicBezTo>
                  <a:close/>
                </a:path>
              </a:pathLst>
            </a:custGeom>
            <a:solidFill>
              <a:srgbClr val="BA8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40"/>
            <p:cNvSpPr/>
            <p:nvPr/>
          </p:nvSpPr>
          <p:spPr>
            <a:xfrm flipH="1">
              <a:off x="2921181" y="4694185"/>
              <a:ext cx="2897912" cy="66790"/>
            </a:xfrm>
            <a:custGeom>
              <a:avLst/>
              <a:gdLst/>
              <a:ahLst/>
              <a:cxnLst/>
              <a:rect l="l" t="t" r="r" b="b"/>
              <a:pathLst>
                <a:path w="80269" h="1850" extrusionOk="0">
                  <a:moveTo>
                    <a:pt x="18732" y="0"/>
                  </a:moveTo>
                  <a:cubicBezTo>
                    <a:pt x="18296" y="0"/>
                    <a:pt x="17859" y="0"/>
                    <a:pt x="17422" y="1"/>
                  </a:cubicBezTo>
                  <a:cubicBezTo>
                    <a:pt x="11610" y="16"/>
                    <a:pt x="5813" y="16"/>
                    <a:pt x="1" y="16"/>
                  </a:cubicBezTo>
                  <a:lnTo>
                    <a:pt x="1" y="1820"/>
                  </a:lnTo>
                  <a:cubicBezTo>
                    <a:pt x="14819" y="1820"/>
                    <a:pt x="29652" y="1835"/>
                    <a:pt x="44471" y="1835"/>
                  </a:cubicBezTo>
                  <a:lnTo>
                    <a:pt x="79062" y="1849"/>
                  </a:lnTo>
                  <a:cubicBezTo>
                    <a:pt x="80269" y="1849"/>
                    <a:pt x="79293" y="326"/>
                    <a:pt x="78088" y="326"/>
                  </a:cubicBezTo>
                  <a:cubicBezTo>
                    <a:pt x="78083" y="326"/>
                    <a:pt x="78077" y="326"/>
                    <a:pt x="78071" y="326"/>
                  </a:cubicBezTo>
                  <a:cubicBezTo>
                    <a:pt x="57966" y="326"/>
                    <a:pt x="38797" y="0"/>
                    <a:pt x="18732" y="0"/>
                  </a:cubicBezTo>
                  <a:close/>
                </a:path>
              </a:pathLst>
            </a:custGeom>
            <a:solidFill>
              <a:srgbClr val="BA8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Google Shape;787;p35">
            <a:extLst>
              <a:ext uri="{FF2B5EF4-FFF2-40B4-BE49-F238E27FC236}">
                <a16:creationId xmlns:a16="http://schemas.microsoft.com/office/drawing/2014/main" id="{DD285934-0518-24EA-C39A-97134948028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96883" y="78576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0" dirty="0">
                <a:latin typeface="Arial" panose="020B0604020202020204" pitchFamily="34" charset="0"/>
                <a:cs typeface="Arial" panose="020B0604020202020204" pitchFamily="34" charset="0"/>
              </a:rPr>
              <a:t>NỘI DUNG </a:t>
            </a:r>
            <a:r>
              <a:rPr lang="en" sz="3000" dirty="0">
                <a:latin typeface="Arial" panose="020B0604020202020204" pitchFamily="34" charset="0"/>
                <a:cs typeface="Arial" panose="020B0604020202020204" pitchFamily="34" charset="0"/>
              </a:rPr>
              <a:t>BÀI HỌC</a:t>
            </a:r>
            <a:endParaRPr sz="3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32B1CE-0421-36CD-3E6A-4C888BCED53B}"/>
              </a:ext>
            </a:extLst>
          </p:cNvPr>
          <p:cNvSpPr/>
          <p:nvPr/>
        </p:nvSpPr>
        <p:spPr>
          <a:xfrm>
            <a:off x="978958" y="1662796"/>
            <a:ext cx="950555" cy="8207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solidFill>
              <a:srgbClr val="DCF0FD">
                <a:lumMod val="9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501622A-721D-A5CF-4194-3827675D80DB}"/>
              </a:ext>
            </a:extLst>
          </p:cNvPr>
          <p:cNvSpPr/>
          <p:nvPr/>
        </p:nvSpPr>
        <p:spPr>
          <a:xfrm>
            <a:off x="978958" y="3028476"/>
            <a:ext cx="950555" cy="8207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solidFill>
              <a:srgbClr val="DCF0FD">
                <a:lumMod val="9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69FEB75-F309-2DB7-7A1E-CE2703E84089}"/>
              </a:ext>
            </a:extLst>
          </p:cNvPr>
          <p:cNvSpPr/>
          <p:nvPr/>
        </p:nvSpPr>
        <p:spPr>
          <a:xfrm>
            <a:off x="2333295" y="1663539"/>
            <a:ext cx="5604475" cy="82073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DCF0FD"/>
            </a:solidFill>
            <a:prstDash val="solid"/>
          </a:ln>
          <a:effectLst/>
        </p:spPr>
        <p:txBody>
          <a:bodyPr rtlCol="0" anchor="ctr"/>
          <a:lstStyle/>
          <a:p>
            <a:pPr marL="457200" lvl="0" indent="-304800" algn="ctr">
              <a:spcAft>
                <a:spcPts val="1000"/>
              </a:spcAft>
              <a:buClr>
                <a:srgbClr val="434242"/>
              </a:buClr>
              <a:buSzPts val="1200"/>
            </a:pPr>
            <a:r>
              <a:rPr lang="nl-NL" sz="2000" i="1" dirty="0" err="1">
                <a:solidFill>
                  <a:srgbClr val="43424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lbert Sans"/>
              </a:rPr>
              <a:t>Tìm</a:t>
            </a:r>
            <a:r>
              <a:rPr lang="nl-NL" sz="2000" i="1" dirty="0">
                <a:solidFill>
                  <a:srgbClr val="43424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lbert Sans"/>
              </a:rPr>
              <a:t> </a:t>
            </a:r>
            <a:r>
              <a:rPr lang="nl-NL" sz="2000" i="1" dirty="0" err="1">
                <a:solidFill>
                  <a:srgbClr val="43424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lbert Sans"/>
              </a:rPr>
              <a:t>hiểu</a:t>
            </a:r>
            <a:r>
              <a:rPr lang="nl-NL" sz="2000" i="1" dirty="0">
                <a:solidFill>
                  <a:srgbClr val="43424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lbert Sans"/>
              </a:rPr>
              <a:t> </a:t>
            </a:r>
            <a:r>
              <a:rPr lang="nl-NL" sz="2000" i="1" dirty="0" err="1">
                <a:solidFill>
                  <a:srgbClr val="43424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lbert Sans"/>
              </a:rPr>
              <a:t>cách</a:t>
            </a:r>
            <a:r>
              <a:rPr lang="nl-NL" sz="2000" i="1" dirty="0">
                <a:solidFill>
                  <a:srgbClr val="43424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lbert Sans"/>
              </a:rPr>
              <a:t> </a:t>
            </a:r>
            <a:r>
              <a:rPr lang="nl-NL" sz="2000" i="1" dirty="0" err="1">
                <a:solidFill>
                  <a:srgbClr val="43424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lbert Sans"/>
              </a:rPr>
              <a:t>tạo</a:t>
            </a:r>
            <a:r>
              <a:rPr lang="nl-NL" sz="2000" i="1" dirty="0">
                <a:solidFill>
                  <a:srgbClr val="43424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lbert Sans"/>
              </a:rPr>
              <a:t> ra </a:t>
            </a:r>
            <a:r>
              <a:rPr lang="nl-NL" sz="2000" i="1" dirty="0" err="1">
                <a:solidFill>
                  <a:srgbClr val="43424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lbert Sans"/>
              </a:rPr>
              <a:t>điện</a:t>
            </a:r>
            <a:r>
              <a:rPr lang="nl-NL" sz="2000" i="1" dirty="0">
                <a:solidFill>
                  <a:srgbClr val="43424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lbert Sans"/>
              </a:rPr>
              <a:t> </a:t>
            </a:r>
            <a:r>
              <a:rPr lang="nl-NL" sz="2000" i="1" dirty="0" err="1">
                <a:solidFill>
                  <a:srgbClr val="43424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lbert Sans"/>
              </a:rPr>
              <a:t>từ</a:t>
            </a:r>
            <a:r>
              <a:rPr lang="nl-NL" sz="2000" i="1" dirty="0">
                <a:solidFill>
                  <a:srgbClr val="43424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lbert Sans"/>
              </a:rPr>
              <a:t> </a:t>
            </a:r>
            <a:r>
              <a:rPr lang="nl-NL" sz="2000" i="1" dirty="0" err="1">
                <a:solidFill>
                  <a:srgbClr val="43424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lbert Sans"/>
              </a:rPr>
              <a:t>ánh</a:t>
            </a:r>
            <a:r>
              <a:rPr lang="nl-NL" sz="2000" i="1" dirty="0">
                <a:solidFill>
                  <a:srgbClr val="43424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lbert Sans"/>
              </a:rPr>
              <a:t> sáng </a:t>
            </a:r>
            <a:r>
              <a:rPr lang="nl-NL" sz="2000" i="1" dirty="0" err="1">
                <a:solidFill>
                  <a:srgbClr val="43424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lbert Sans"/>
              </a:rPr>
              <a:t>mặt</a:t>
            </a:r>
            <a:r>
              <a:rPr lang="nl-NL" sz="2000" i="1" dirty="0">
                <a:solidFill>
                  <a:srgbClr val="43424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lbert Sans"/>
              </a:rPr>
              <a:t> </a:t>
            </a:r>
            <a:r>
              <a:rPr lang="nl-NL" sz="2000" i="1" dirty="0" err="1">
                <a:solidFill>
                  <a:srgbClr val="43424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lbert Sans"/>
              </a:rPr>
              <a:t>trời</a:t>
            </a:r>
            <a:endParaRPr lang="nl-NL" sz="2000" i="1" dirty="0">
              <a:solidFill>
                <a:srgbClr val="434242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  <a:sym typeface="Albert San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A54A20-2BA8-DD8C-E7D7-0A086F9735BA}"/>
              </a:ext>
            </a:extLst>
          </p:cNvPr>
          <p:cNvSpPr/>
          <p:nvPr/>
        </p:nvSpPr>
        <p:spPr>
          <a:xfrm>
            <a:off x="2333295" y="3032568"/>
            <a:ext cx="5604474" cy="82073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DCF0FD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buClr>
                <a:srgbClr val="434242"/>
              </a:buClr>
              <a:buSzPts val="1200"/>
            </a:pPr>
            <a:r>
              <a:rPr lang="nl-NL" sz="2000" i="1" dirty="0" err="1">
                <a:solidFill>
                  <a:srgbClr val="43424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lbert Sans"/>
              </a:rPr>
              <a:t>Tìm</a:t>
            </a:r>
            <a:r>
              <a:rPr lang="nl-NL" sz="2000" i="1" dirty="0">
                <a:solidFill>
                  <a:srgbClr val="43424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lbert Sans"/>
              </a:rPr>
              <a:t> </a:t>
            </a:r>
            <a:r>
              <a:rPr lang="nl-NL" sz="2000" i="1" dirty="0" err="1">
                <a:solidFill>
                  <a:srgbClr val="43424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lbert Sans"/>
              </a:rPr>
              <a:t>hiểu</a:t>
            </a:r>
            <a:r>
              <a:rPr lang="nl-NL" sz="2000" i="1" dirty="0">
                <a:solidFill>
                  <a:srgbClr val="43424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lbert Sans"/>
              </a:rPr>
              <a:t> </a:t>
            </a:r>
            <a:r>
              <a:rPr lang="nl-NL" sz="2000" i="1" dirty="0" err="1">
                <a:solidFill>
                  <a:srgbClr val="43424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lbert Sans"/>
              </a:rPr>
              <a:t>mô</a:t>
            </a:r>
            <a:r>
              <a:rPr lang="nl-NL" sz="2000" i="1" dirty="0">
                <a:solidFill>
                  <a:srgbClr val="43424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lbert Sans"/>
              </a:rPr>
              <a:t> </a:t>
            </a:r>
            <a:r>
              <a:rPr lang="nl-NL" sz="2000" i="1" dirty="0" err="1">
                <a:solidFill>
                  <a:srgbClr val="43424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lbert Sans"/>
              </a:rPr>
              <a:t>hình</a:t>
            </a:r>
            <a:r>
              <a:rPr lang="nl-NL" sz="2000" i="1" dirty="0">
                <a:solidFill>
                  <a:srgbClr val="43424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lbert Sans"/>
              </a:rPr>
              <a:t> </a:t>
            </a:r>
            <a:r>
              <a:rPr lang="nl-NL" sz="2000" i="1" dirty="0" err="1">
                <a:solidFill>
                  <a:srgbClr val="43424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lbert Sans"/>
              </a:rPr>
              <a:t>điện</a:t>
            </a:r>
            <a:r>
              <a:rPr lang="nl-NL" sz="2000" i="1" dirty="0">
                <a:solidFill>
                  <a:srgbClr val="43424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lbert Sans"/>
              </a:rPr>
              <a:t> </a:t>
            </a:r>
            <a:r>
              <a:rPr lang="nl-NL" sz="2000" i="1" dirty="0" err="1">
                <a:solidFill>
                  <a:srgbClr val="43424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lbert Sans"/>
              </a:rPr>
              <a:t>mặt</a:t>
            </a:r>
            <a:r>
              <a:rPr lang="nl-NL" sz="2000" i="1" dirty="0">
                <a:solidFill>
                  <a:srgbClr val="43424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lbert Sans"/>
              </a:rPr>
              <a:t> </a:t>
            </a:r>
            <a:r>
              <a:rPr lang="nl-NL" sz="2000" i="1" dirty="0" err="1">
                <a:solidFill>
                  <a:srgbClr val="434242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  <a:sym typeface="Albert Sans"/>
              </a:rPr>
              <a:t>trời</a:t>
            </a:r>
            <a:endParaRPr lang="nl-NL" sz="2000" i="1" dirty="0">
              <a:solidFill>
                <a:srgbClr val="434242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  <a:sym typeface="Albert Sans"/>
            </a:endParaRPr>
          </a:p>
        </p:txBody>
      </p:sp>
      <p:pic>
        <p:nvPicPr>
          <p:cNvPr id="13" name="Picture 12" descr="A building with solar panels&#10;&#10;Description automatically generated">
            <a:extLst>
              <a:ext uri="{FF2B5EF4-FFF2-40B4-BE49-F238E27FC236}">
                <a16:creationId xmlns:a16="http://schemas.microsoft.com/office/drawing/2014/main" id="{4F022B33-4E8E-890B-DD9B-C1D95D72756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85214" y="2789351"/>
            <a:ext cx="2252482" cy="225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23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Google Shape;160;p1"/>
          <p:cNvGrpSpPr/>
          <p:nvPr/>
        </p:nvGrpSpPr>
        <p:grpSpPr>
          <a:xfrm>
            <a:off x="2914650" y="0"/>
            <a:ext cx="3314700" cy="1091381"/>
            <a:chOff x="633147" y="-1998"/>
            <a:chExt cx="5288779" cy="785741"/>
          </a:xfrm>
        </p:grpSpPr>
        <p:sp>
          <p:nvSpPr>
            <p:cNvPr id="161" name="Google Shape;161;p1"/>
            <p:cNvSpPr/>
            <p:nvPr/>
          </p:nvSpPr>
          <p:spPr>
            <a:xfrm>
              <a:off x="1707174" y="-1998"/>
              <a:ext cx="45719" cy="294735"/>
            </a:xfrm>
            <a:prstGeom prst="rect">
              <a:avLst/>
            </a:prstGeom>
            <a:solidFill>
              <a:srgbClr val="CE3028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FFFFFF"/>
                </a:buClr>
                <a:buSzPts val="4000"/>
              </a:pPr>
              <a:endParaRPr sz="3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1"/>
            <p:cNvSpPr/>
            <p:nvPr/>
          </p:nvSpPr>
          <p:spPr>
            <a:xfrm>
              <a:off x="4768850" y="-1998"/>
              <a:ext cx="45719" cy="294735"/>
            </a:xfrm>
            <a:prstGeom prst="rect">
              <a:avLst/>
            </a:prstGeom>
            <a:solidFill>
              <a:srgbClr val="CE3028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FFFFFF"/>
                </a:buClr>
                <a:buSzPts val="4000"/>
              </a:pPr>
              <a:endParaRPr sz="3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1"/>
            <p:cNvSpPr/>
            <p:nvPr/>
          </p:nvSpPr>
          <p:spPr>
            <a:xfrm>
              <a:off x="633147" y="219500"/>
              <a:ext cx="5288779" cy="564243"/>
            </a:xfrm>
            <a:prstGeom prst="roundRect">
              <a:avLst>
                <a:gd name="adj" fmla="val 16667"/>
              </a:avLst>
            </a:prstGeom>
            <a:solidFill>
              <a:srgbClr val="CE3028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Clr>
                  <a:srgbClr val="FFFFFF"/>
                </a:buClr>
                <a:buSzPts val="4400"/>
              </a:pPr>
              <a:r>
                <a:rPr lang="en-US" sz="3300" b="1">
                  <a:solidFill>
                    <a:srgbClr val="FFFFFF"/>
                  </a:solidFill>
                </a:rPr>
                <a:t>kenhgiaovien</a:t>
              </a:r>
              <a:endParaRPr sz="1050"/>
            </a:p>
          </p:txBody>
        </p:sp>
      </p:grpSp>
      <p:grpSp>
        <p:nvGrpSpPr>
          <p:cNvPr id="164" name="Google Shape;164;p1"/>
          <p:cNvGrpSpPr/>
          <p:nvPr/>
        </p:nvGrpSpPr>
        <p:grpSpPr>
          <a:xfrm>
            <a:off x="586884" y="3617470"/>
            <a:ext cx="4786679" cy="743025"/>
            <a:chOff x="5029200" y="3390900"/>
            <a:chExt cx="9573359" cy="1486050"/>
          </a:xfrm>
        </p:grpSpPr>
        <p:sp>
          <p:nvSpPr>
            <p:cNvPr id="165" name="Google Shape;165;p1"/>
            <p:cNvSpPr/>
            <p:nvPr/>
          </p:nvSpPr>
          <p:spPr>
            <a:xfrm>
              <a:off x="5029200" y="3390900"/>
              <a:ext cx="9573359" cy="10668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12700" cap="flat" cmpd="sng">
              <a:solidFill>
                <a:srgbClr val="C55A1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685800">
                <a:buSzPts val="2400"/>
              </a:pPr>
              <a:r>
                <a:rPr lang="en-US" sz="1800" u="sng"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https://kenhgiaovien.com/</a:t>
              </a:r>
              <a:r>
                <a:rPr lang="en-US" sz="1800"/>
                <a:t> </a:t>
              </a:r>
              <a:endParaRPr sz="1050"/>
            </a:p>
          </p:txBody>
        </p:sp>
        <p:pic>
          <p:nvPicPr>
            <p:cNvPr id="166" name="Google Shape;166;p1" descr="A colorful letter g on a black background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368288" y="3463290"/>
              <a:ext cx="922020" cy="9220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1474430">
              <a:off x="13354142" y="3525549"/>
              <a:ext cx="912564" cy="121675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8" name="Google Shape;168;p1"/>
          <p:cNvSpPr txBox="1"/>
          <p:nvPr/>
        </p:nvSpPr>
        <p:spPr>
          <a:xfrm>
            <a:off x="612618" y="1347460"/>
            <a:ext cx="6134770" cy="2146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342917" indent="-342917" algn="just" defTabSz="685800">
              <a:lnSpc>
                <a:spcPct val="150000"/>
              </a:lnSpc>
              <a:buSzPts val="2400"/>
              <a:buFont typeface="Arial"/>
              <a:buChar char="•"/>
            </a:pPr>
            <a:r>
              <a:rPr lang="en-US" sz="1800"/>
              <a:t>Bài giảng và giáo án này chỉ có duy nhất trên </a:t>
            </a:r>
            <a:r>
              <a:rPr lang="en-US" sz="1800" b="1"/>
              <a:t>kenhgiaovien.com </a:t>
            </a:r>
            <a:endParaRPr sz="1800" b="1"/>
          </a:p>
          <a:p>
            <a:pPr marL="342917" indent="-342917" algn="just" defTabSz="685800">
              <a:lnSpc>
                <a:spcPct val="150000"/>
              </a:lnSpc>
              <a:buSzPts val="2400"/>
              <a:buFont typeface="Arial"/>
              <a:buChar char="•"/>
            </a:pPr>
            <a:r>
              <a:rPr lang="en-US" sz="1800"/>
              <a:t>Bất cứ nơi nào đăng bán lại đều là đánh cắp bản quyền và hưởng lợi bất chính trên công sức của giáo viên. </a:t>
            </a:r>
            <a:endParaRPr sz="1050"/>
          </a:p>
          <a:p>
            <a:pPr marL="342917" indent="-342917" algn="just" defTabSz="685800">
              <a:lnSpc>
                <a:spcPct val="150000"/>
              </a:lnSpc>
              <a:buSzPts val="2400"/>
              <a:buFont typeface="Arial"/>
              <a:buChar char="•"/>
            </a:pPr>
            <a:r>
              <a:rPr lang="en-US" sz="1800"/>
              <a:t>Vui lòng không tiếp tay cho hành vi xấu.</a:t>
            </a:r>
            <a:endParaRPr sz="1050"/>
          </a:p>
        </p:txBody>
      </p:sp>
      <p:sp>
        <p:nvSpPr>
          <p:cNvPr id="169" name="Google Shape;169;p1"/>
          <p:cNvSpPr txBox="1"/>
          <p:nvPr/>
        </p:nvSpPr>
        <p:spPr>
          <a:xfrm>
            <a:off x="1353285" y="4283295"/>
            <a:ext cx="3253877" cy="577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 defTabSz="685800">
              <a:buSzPts val="4000"/>
            </a:pPr>
            <a:r>
              <a:rPr lang="en-US" sz="3000">
                <a:latin typeface="Aharoni"/>
                <a:ea typeface="Aharoni"/>
                <a:cs typeface="Aharoni"/>
                <a:sym typeface="Aharoni"/>
              </a:rPr>
              <a:t>Zalo: </a:t>
            </a:r>
            <a:r>
              <a:rPr lang="en-US" sz="3300" b="1">
                <a:solidFill>
                  <a:srgbClr val="4EA72E"/>
                </a:solidFill>
                <a:latin typeface="Aharoni"/>
                <a:ea typeface="Aharoni"/>
                <a:cs typeface="Aharoni"/>
                <a:sym typeface="Aharoni"/>
              </a:rPr>
              <a:t>0386 168 725</a:t>
            </a:r>
            <a:endParaRPr sz="3000" b="1">
              <a:solidFill>
                <a:srgbClr val="4EA72E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pic>
        <p:nvPicPr>
          <p:cNvPr id="170" name="Google Shape;170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40910" y="1604692"/>
            <a:ext cx="2255990" cy="35388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9" name="Google Shape;1179;p39"/>
          <p:cNvGrpSpPr/>
          <p:nvPr/>
        </p:nvGrpSpPr>
        <p:grpSpPr>
          <a:xfrm flipH="1">
            <a:off x="108721" y="4372679"/>
            <a:ext cx="499500" cy="291325"/>
            <a:chOff x="6432425" y="3554250"/>
            <a:chExt cx="499500" cy="291325"/>
          </a:xfrm>
        </p:grpSpPr>
        <p:sp>
          <p:nvSpPr>
            <p:cNvPr id="1180" name="Google Shape;1180;p39"/>
            <p:cNvSpPr/>
            <p:nvPr/>
          </p:nvSpPr>
          <p:spPr>
            <a:xfrm>
              <a:off x="6432425" y="3554250"/>
              <a:ext cx="499500" cy="291325"/>
            </a:xfrm>
            <a:custGeom>
              <a:avLst/>
              <a:gdLst/>
              <a:ahLst/>
              <a:cxnLst/>
              <a:rect l="l" t="t" r="r" b="b"/>
              <a:pathLst>
                <a:path w="19980" h="11653" extrusionOk="0">
                  <a:moveTo>
                    <a:pt x="16277" y="0"/>
                  </a:moveTo>
                  <a:cubicBezTo>
                    <a:pt x="15819" y="0"/>
                    <a:pt x="15346" y="34"/>
                    <a:pt x="14878" y="117"/>
                  </a:cubicBezTo>
                  <a:lnTo>
                    <a:pt x="15055" y="1714"/>
                  </a:lnTo>
                  <a:lnTo>
                    <a:pt x="14079" y="443"/>
                  </a:lnTo>
                  <a:lnTo>
                    <a:pt x="10382" y="2217"/>
                  </a:lnTo>
                  <a:lnTo>
                    <a:pt x="10767" y="3933"/>
                  </a:lnTo>
                  <a:lnTo>
                    <a:pt x="9051" y="2912"/>
                  </a:lnTo>
                  <a:lnTo>
                    <a:pt x="6005" y="4761"/>
                  </a:lnTo>
                  <a:lnTo>
                    <a:pt x="6626" y="6329"/>
                  </a:lnTo>
                  <a:lnTo>
                    <a:pt x="4674" y="4850"/>
                  </a:lnTo>
                  <a:cubicBezTo>
                    <a:pt x="4674" y="4850"/>
                    <a:pt x="917" y="7526"/>
                    <a:pt x="0" y="11653"/>
                  </a:cubicBezTo>
                  <a:cubicBezTo>
                    <a:pt x="0" y="11653"/>
                    <a:pt x="9332" y="11002"/>
                    <a:pt x="13576" y="7615"/>
                  </a:cubicBezTo>
                  <a:lnTo>
                    <a:pt x="12630" y="6447"/>
                  </a:lnTo>
                  <a:lnTo>
                    <a:pt x="14848" y="6713"/>
                  </a:lnTo>
                  <a:lnTo>
                    <a:pt x="17348" y="4702"/>
                  </a:lnTo>
                  <a:lnTo>
                    <a:pt x="15795" y="3622"/>
                  </a:lnTo>
                  <a:lnTo>
                    <a:pt x="17495" y="4066"/>
                  </a:lnTo>
                  <a:cubicBezTo>
                    <a:pt x="17495" y="4066"/>
                    <a:pt x="19093" y="2232"/>
                    <a:pt x="19980" y="635"/>
                  </a:cubicBezTo>
                  <a:cubicBezTo>
                    <a:pt x="19980" y="635"/>
                    <a:pt x="18262" y="0"/>
                    <a:pt x="16277" y="0"/>
                  </a:cubicBezTo>
                  <a:close/>
                </a:path>
              </a:pathLst>
            </a:custGeom>
            <a:solidFill>
              <a:srgbClr val="9AD6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9"/>
            <p:cNvSpPr/>
            <p:nvPr/>
          </p:nvSpPr>
          <p:spPr>
            <a:xfrm>
              <a:off x="6467550" y="3588975"/>
              <a:ext cx="417800" cy="231450"/>
            </a:xfrm>
            <a:custGeom>
              <a:avLst/>
              <a:gdLst/>
              <a:ahLst/>
              <a:cxnLst/>
              <a:rect l="l" t="t" r="r" b="b"/>
              <a:pathLst>
                <a:path w="16712" h="9258" fill="none" extrusionOk="0">
                  <a:moveTo>
                    <a:pt x="0" y="9258"/>
                  </a:moveTo>
                  <a:cubicBezTo>
                    <a:pt x="0" y="9258"/>
                    <a:pt x="3032" y="6833"/>
                    <a:pt x="5309" y="5990"/>
                  </a:cubicBezTo>
                  <a:cubicBezTo>
                    <a:pt x="7587" y="5161"/>
                    <a:pt x="11713" y="3594"/>
                    <a:pt x="13724" y="1790"/>
                  </a:cubicBezTo>
                  <a:cubicBezTo>
                    <a:pt x="15721" y="0"/>
                    <a:pt x="16712" y="15"/>
                    <a:pt x="16712" y="15"/>
                  </a:cubicBez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9"/>
            <p:cNvSpPr/>
            <p:nvPr/>
          </p:nvSpPr>
          <p:spPr>
            <a:xfrm>
              <a:off x="6500450" y="3750900"/>
              <a:ext cx="60275" cy="49575"/>
            </a:xfrm>
            <a:custGeom>
              <a:avLst/>
              <a:gdLst/>
              <a:ahLst/>
              <a:cxnLst/>
              <a:rect l="l" t="t" r="r" b="b"/>
              <a:pathLst>
                <a:path w="2411" h="1983" fill="none" extrusionOk="0">
                  <a:moveTo>
                    <a:pt x="2411" y="1982"/>
                  </a:moveTo>
                  <a:lnTo>
                    <a:pt x="0" y="1805"/>
                  </a:lnTo>
                  <a:lnTo>
                    <a:pt x="444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9"/>
            <p:cNvSpPr/>
            <p:nvPr/>
          </p:nvSpPr>
          <p:spPr>
            <a:xfrm>
              <a:off x="6555175" y="3717625"/>
              <a:ext cx="94300" cy="58825"/>
            </a:xfrm>
            <a:custGeom>
              <a:avLst/>
              <a:gdLst/>
              <a:ahLst/>
              <a:cxnLst/>
              <a:rect l="l" t="t" r="r" b="b"/>
              <a:pathLst>
                <a:path w="3772" h="2353" fill="none" extrusionOk="0">
                  <a:moveTo>
                    <a:pt x="3771" y="2352"/>
                  </a:moveTo>
                  <a:lnTo>
                    <a:pt x="0" y="1716"/>
                  </a:lnTo>
                  <a:lnTo>
                    <a:pt x="355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9"/>
            <p:cNvSpPr/>
            <p:nvPr/>
          </p:nvSpPr>
          <p:spPr>
            <a:xfrm>
              <a:off x="6634275" y="3676225"/>
              <a:ext cx="79900" cy="61400"/>
            </a:xfrm>
            <a:custGeom>
              <a:avLst/>
              <a:gdLst/>
              <a:ahLst/>
              <a:cxnLst/>
              <a:rect l="l" t="t" r="r" b="b"/>
              <a:pathLst>
                <a:path w="3196" h="2456" fill="none" extrusionOk="0">
                  <a:moveTo>
                    <a:pt x="3195" y="2455"/>
                  </a:moveTo>
                  <a:lnTo>
                    <a:pt x="1" y="1938"/>
                  </a:lnTo>
                  <a:lnTo>
                    <a:pt x="666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9"/>
            <p:cNvSpPr/>
            <p:nvPr/>
          </p:nvSpPr>
          <p:spPr>
            <a:xfrm>
              <a:off x="6708600" y="3652175"/>
              <a:ext cx="55125" cy="44775"/>
            </a:xfrm>
            <a:custGeom>
              <a:avLst/>
              <a:gdLst/>
              <a:ahLst/>
              <a:cxnLst/>
              <a:rect l="l" t="t" r="r" b="b"/>
              <a:pathLst>
                <a:path w="2205" h="1791" fill="none" extrusionOk="0">
                  <a:moveTo>
                    <a:pt x="2204" y="1790"/>
                  </a:moveTo>
                  <a:lnTo>
                    <a:pt x="1" y="1716"/>
                  </a:lnTo>
                  <a:lnTo>
                    <a:pt x="740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9"/>
            <p:cNvSpPr/>
            <p:nvPr/>
          </p:nvSpPr>
          <p:spPr>
            <a:xfrm>
              <a:off x="6765175" y="3613375"/>
              <a:ext cx="52900" cy="57325"/>
            </a:xfrm>
            <a:custGeom>
              <a:avLst/>
              <a:gdLst/>
              <a:ahLst/>
              <a:cxnLst/>
              <a:rect l="l" t="t" r="r" b="b"/>
              <a:pathLst>
                <a:path w="2116" h="2293" fill="none" extrusionOk="0">
                  <a:moveTo>
                    <a:pt x="2115" y="2292"/>
                  </a:moveTo>
                  <a:lnTo>
                    <a:pt x="0" y="2100"/>
                  </a:lnTo>
                  <a:lnTo>
                    <a:pt x="252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9"/>
            <p:cNvSpPr/>
            <p:nvPr/>
          </p:nvSpPr>
          <p:spPr>
            <a:xfrm>
              <a:off x="6822475" y="3574925"/>
              <a:ext cx="42550" cy="52150"/>
            </a:xfrm>
            <a:custGeom>
              <a:avLst/>
              <a:gdLst/>
              <a:ahLst/>
              <a:cxnLst/>
              <a:rect l="l" t="t" r="r" b="b"/>
              <a:pathLst>
                <a:path w="1702" h="2086" fill="none" extrusionOk="0">
                  <a:moveTo>
                    <a:pt x="1701" y="2085"/>
                  </a:moveTo>
                  <a:lnTo>
                    <a:pt x="0" y="1952"/>
                  </a:lnTo>
                  <a:lnTo>
                    <a:pt x="873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F1E88EC8-5C04-A568-BFF3-23860EB3E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12" y="1269675"/>
            <a:ext cx="8988375" cy="2179000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CẢM ƠN CÁC EM ĐÃ THAM GIA BUỔI HỌC, HẸN GẶP LẠI!</a:t>
            </a:r>
            <a:endParaRPr lang="en-VN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2" name="Google Shape;686;p34">
            <a:extLst>
              <a:ext uri="{FF2B5EF4-FFF2-40B4-BE49-F238E27FC236}">
                <a16:creationId xmlns:a16="http://schemas.microsoft.com/office/drawing/2014/main" id="{78C7A73B-6510-0E02-26BC-6205AAC1EFB0}"/>
              </a:ext>
            </a:extLst>
          </p:cNvPr>
          <p:cNvGrpSpPr/>
          <p:nvPr/>
        </p:nvGrpSpPr>
        <p:grpSpPr>
          <a:xfrm>
            <a:off x="8194575" y="3898129"/>
            <a:ext cx="511350" cy="800475"/>
            <a:chOff x="3113425" y="3347900"/>
            <a:chExt cx="511350" cy="800475"/>
          </a:xfrm>
        </p:grpSpPr>
        <p:sp>
          <p:nvSpPr>
            <p:cNvPr id="43" name="Google Shape;687;p34">
              <a:extLst>
                <a:ext uri="{FF2B5EF4-FFF2-40B4-BE49-F238E27FC236}">
                  <a16:creationId xmlns:a16="http://schemas.microsoft.com/office/drawing/2014/main" id="{6A5D59EB-D655-6A78-75DA-9D766B42EF37}"/>
                </a:ext>
              </a:extLst>
            </p:cNvPr>
            <p:cNvSpPr/>
            <p:nvPr/>
          </p:nvSpPr>
          <p:spPr>
            <a:xfrm>
              <a:off x="3113425" y="3347900"/>
              <a:ext cx="511350" cy="279175"/>
            </a:xfrm>
            <a:custGeom>
              <a:avLst/>
              <a:gdLst/>
              <a:ahLst/>
              <a:cxnLst/>
              <a:rect l="l" t="t" r="r" b="b"/>
              <a:pathLst>
                <a:path w="20454" h="11167" extrusionOk="0">
                  <a:moveTo>
                    <a:pt x="13512" y="0"/>
                  </a:moveTo>
                  <a:cubicBezTo>
                    <a:pt x="10961" y="0"/>
                    <a:pt x="9895" y="2456"/>
                    <a:pt x="9895" y="2456"/>
                  </a:cubicBezTo>
                  <a:cubicBezTo>
                    <a:pt x="9895" y="2456"/>
                    <a:pt x="9169" y="147"/>
                    <a:pt x="7010" y="147"/>
                  </a:cubicBezTo>
                  <a:cubicBezTo>
                    <a:pt x="6277" y="147"/>
                    <a:pt x="5380" y="413"/>
                    <a:pt x="4290" y="1125"/>
                  </a:cubicBezTo>
                  <a:cubicBezTo>
                    <a:pt x="1" y="3920"/>
                    <a:pt x="4083" y="8238"/>
                    <a:pt x="6434" y="8637"/>
                  </a:cubicBezTo>
                  <a:cubicBezTo>
                    <a:pt x="9140" y="9111"/>
                    <a:pt x="10264" y="11166"/>
                    <a:pt x="10264" y="11166"/>
                  </a:cubicBezTo>
                  <a:cubicBezTo>
                    <a:pt x="10264" y="11166"/>
                    <a:pt x="11876" y="8830"/>
                    <a:pt x="14331" y="8578"/>
                  </a:cubicBezTo>
                  <a:cubicBezTo>
                    <a:pt x="16801" y="8312"/>
                    <a:pt x="20454" y="3018"/>
                    <a:pt x="16062" y="711"/>
                  </a:cubicBezTo>
                  <a:cubicBezTo>
                    <a:pt x="15085" y="199"/>
                    <a:pt x="14238" y="0"/>
                    <a:pt x="13512" y="0"/>
                  </a:cubicBezTo>
                  <a:close/>
                </a:path>
              </a:pathLst>
            </a:custGeom>
            <a:solidFill>
              <a:srgbClr val="F49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688;p34">
              <a:extLst>
                <a:ext uri="{FF2B5EF4-FFF2-40B4-BE49-F238E27FC236}">
                  <a16:creationId xmlns:a16="http://schemas.microsoft.com/office/drawing/2014/main" id="{E9D492E0-B6CD-189D-DA89-390F1A51317E}"/>
                </a:ext>
              </a:extLst>
            </p:cNvPr>
            <p:cNvSpPr/>
            <p:nvPr/>
          </p:nvSpPr>
          <p:spPr>
            <a:xfrm>
              <a:off x="3139325" y="3577275"/>
              <a:ext cx="455875" cy="279025"/>
            </a:xfrm>
            <a:custGeom>
              <a:avLst/>
              <a:gdLst/>
              <a:ahLst/>
              <a:cxnLst/>
              <a:rect l="l" t="t" r="r" b="b"/>
              <a:pathLst>
                <a:path w="18235" h="11161" extrusionOk="0">
                  <a:moveTo>
                    <a:pt x="5549" y="0"/>
                  </a:moveTo>
                  <a:cubicBezTo>
                    <a:pt x="4334" y="0"/>
                    <a:pt x="3206" y="521"/>
                    <a:pt x="2351" y="1755"/>
                  </a:cubicBezTo>
                  <a:cubicBezTo>
                    <a:pt x="0" y="5348"/>
                    <a:pt x="3120" y="8469"/>
                    <a:pt x="5398" y="8617"/>
                  </a:cubicBezTo>
                  <a:cubicBezTo>
                    <a:pt x="8385" y="8824"/>
                    <a:pt x="8903" y="11160"/>
                    <a:pt x="8903" y="11160"/>
                  </a:cubicBezTo>
                  <a:cubicBezTo>
                    <a:pt x="9036" y="9386"/>
                    <a:pt x="12497" y="8040"/>
                    <a:pt x="13665" y="7818"/>
                  </a:cubicBezTo>
                  <a:cubicBezTo>
                    <a:pt x="14833" y="7611"/>
                    <a:pt x="18235" y="3382"/>
                    <a:pt x="14730" y="1311"/>
                  </a:cubicBezTo>
                  <a:cubicBezTo>
                    <a:pt x="13572" y="627"/>
                    <a:pt x="12580" y="398"/>
                    <a:pt x="11769" y="398"/>
                  </a:cubicBezTo>
                  <a:cubicBezTo>
                    <a:pt x="10124" y="398"/>
                    <a:pt x="9228" y="1341"/>
                    <a:pt x="9228" y="1341"/>
                  </a:cubicBezTo>
                  <a:cubicBezTo>
                    <a:pt x="8037" y="510"/>
                    <a:pt x="6750" y="0"/>
                    <a:pt x="5549" y="0"/>
                  </a:cubicBezTo>
                  <a:close/>
                </a:path>
              </a:pathLst>
            </a:custGeom>
            <a:solidFill>
              <a:srgbClr val="F49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689;p34">
              <a:extLst>
                <a:ext uri="{FF2B5EF4-FFF2-40B4-BE49-F238E27FC236}">
                  <a16:creationId xmlns:a16="http://schemas.microsoft.com/office/drawing/2014/main" id="{041AFB09-823C-4D81-9E32-B3966B8EDB50}"/>
                </a:ext>
              </a:extLst>
            </p:cNvPr>
            <p:cNvSpPr/>
            <p:nvPr/>
          </p:nvSpPr>
          <p:spPr>
            <a:xfrm>
              <a:off x="3118250" y="3802425"/>
              <a:ext cx="475100" cy="262775"/>
            </a:xfrm>
            <a:custGeom>
              <a:avLst/>
              <a:gdLst/>
              <a:ahLst/>
              <a:cxnLst/>
              <a:rect l="l" t="t" r="r" b="b"/>
              <a:pathLst>
                <a:path w="19004" h="10511" extrusionOk="0">
                  <a:moveTo>
                    <a:pt x="4890" y="1"/>
                  </a:moveTo>
                  <a:cubicBezTo>
                    <a:pt x="3768" y="1"/>
                    <a:pt x="2712" y="502"/>
                    <a:pt x="2041" y="1799"/>
                  </a:cubicBezTo>
                  <a:cubicBezTo>
                    <a:pt x="0" y="5748"/>
                    <a:pt x="3402" y="8528"/>
                    <a:pt x="5783" y="8617"/>
                  </a:cubicBezTo>
                  <a:cubicBezTo>
                    <a:pt x="8164" y="8721"/>
                    <a:pt x="9702" y="10510"/>
                    <a:pt x="9702" y="10510"/>
                  </a:cubicBezTo>
                  <a:cubicBezTo>
                    <a:pt x="9716" y="9889"/>
                    <a:pt x="11964" y="8676"/>
                    <a:pt x="14508" y="7966"/>
                  </a:cubicBezTo>
                  <a:cubicBezTo>
                    <a:pt x="17052" y="7242"/>
                    <a:pt x="19004" y="1711"/>
                    <a:pt x="14833" y="794"/>
                  </a:cubicBezTo>
                  <a:cubicBezTo>
                    <a:pt x="14397" y="699"/>
                    <a:pt x="13998" y="657"/>
                    <a:pt x="13632" y="657"/>
                  </a:cubicBezTo>
                  <a:cubicBezTo>
                    <a:pt x="10519" y="657"/>
                    <a:pt x="9879" y="3737"/>
                    <a:pt x="9879" y="3737"/>
                  </a:cubicBezTo>
                  <a:cubicBezTo>
                    <a:pt x="9750" y="2089"/>
                    <a:pt x="7182" y="1"/>
                    <a:pt x="4890" y="1"/>
                  </a:cubicBezTo>
                  <a:close/>
                </a:path>
              </a:pathLst>
            </a:custGeom>
            <a:solidFill>
              <a:srgbClr val="F49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690;p34">
              <a:extLst>
                <a:ext uri="{FF2B5EF4-FFF2-40B4-BE49-F238E27FC236}">
                  <a16:creationId xmlns:a16="http://schemas.microsoft.com/office/drawing/2014/main" id="{B363B389-83F7-C39B-F1C1-4DD2289311DB}"/>
                </a:ext>
              </a:extLst>
            </p:cNvPr>
            <p:cNvSpPr/>
            <p:nvPr/>
          </p:nvSpPr>
          <p:spPr>
            <a:xfrm>
              <a:off x="3341925" y="3496525"/>
              <a:ext cx="46225" cy="651850"/>
            </a:xfrm>
            <a:custGeom>
              <a:avLst/>
              <a:gdLst/>
              <a:ahLst/>
              <a:cxnLst/>
              <a:rect l="l" t="t" r="r" b="b"/>
              <a:pathLst>
                <a:path w="1849" h="26074" extrusionOk="0">
                  <a:moveTo>
                    <a:pt x="932" y="1"/>
                  </a:moveTo>
                  <a:lnTo>
                    <a:pt x="0" y="26074"/>
                  </a:lnTo>
                  <a:lnTo>
                    <a:pt x="1849" y="26074"/>
                  </a:lnTo>
                  <a:lnTo>
                    <a:pt x="1376" y="1"/>
                  </a:lnTo>
                  <a:close/>
                </a:path>
              </a:pathLst>
            </a:custGeom>
            <a:solidFill>
              <a:srgbClr val="22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691;p34">
              <a:extLst>
                <a:ext uri="{FF2B5EF4-FFF2-40B4-BE49-F238E27FC236}">
                  <a16:creationId xmlns:a16="http://schemas.microsoft.com/office/drawing/2014/main" id="{783FF907-9085-151D-E5EA-1DF1D9A6F3B5}"/>
                </a:ext>
              </a:extLst>
            </p:cNvPr>
            <p:cNvSpPr/>
            <p:nvPr/>
          </p:nvSpPr>
          <p:spPr>
            <a:xfrm>
              <a:off x="3220650" y="3406325"/>
              <a:ext cx="279900" cy="115750"/>
            </a:xfrm>
            <a:custGeom>
              <a:avLst/>
              <a:gdLst/>
              <a:ahLst/>
              <a:cxnLst/>
              <a:rect l="l" t="t" r="r" b="b"/>
              <a:pathLst>
                <a:path w="11196" h="4630" fill="none" extrusionOk="0">
                  <a:moveTo>
                    <a:pt x="1" y="917"/>
                  </a:moveTo>
                  <a:lnTo>
                    <a:pt x="6020" y="4629"/>
                  </a:lnTo>
                  <a:lnTo>
                    <a:pt x="11196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692;p34">
              <a:extLst>
                <a:ext uri="{FF2B5EF4-FFF2-40B4-BE49-F238E27FC236}">
                  <a16:creationId xmlns:a16="http://schemas.microsoft.com/office/drawing/2014/main" id="{AD7B39BD-303D-5030-2D79-2C2CE86FB8EF}"/>
                </a:ext>
              </a:extLst>
            </p:cNvPr>
            <p:cNvSpPr/>
            <p:nvPr/>
          </p:nvSpPr>
          <p:spPr>
            <a:xfrm>
              <a:off x="3220650" y="3398925"/>
              <a:ext cx="46250" cy="73975"/>
            </a:xfrm>
            <a:custGeom>
              <a:avLst/>
              <a:gdLst/>
              <a:ahLst/>
              <a:cxnLst/>
              <a:rect l="l" t="t" r="r" b="b"/>
              <a:pathLst>
                <a:path w="1850" h="2959" fill="none" extrusionOk="0">
                  <a:moveTo>
                    <a:pt x="1687" y="1"/>
                  </a:moveTo>
                  <a:lnTo>
                    <a:pt x="1849" y="2352"/>
                  </a:lnTo>
                  <a:lnTo>
                    <a:pt x="1" y="2958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693;p34">
              <a:extLst>
                <a:ext uri="{FF2B5EF4-FFF2-40B4-BE49-F238E27FC236}">
                  <a16:creationId xmlns:a16="http://schemas.microsoft.com/office/drawing/2014/main" id="{A7FFC765-86D5-5C81-0FA4-935154DCE9D4}"/>
                </a:ext>
              </a:extLst>
            </p:cNvPr>
            <p:cNvSpPr/>
            <p:nvPr/>
          </p:nvSpPr>
          <p:spPr>
            <a:xfrm>
              <a:off x="3302350" y="3409275"/>
              <a:ext cx="4100" cy="70275"/>
            </a:xfrm>
            <a:custGeom>
              <a:avLst/>
              <a:gdLst/>
              <a:ahLst/>
              <a:cxnLst/>
              <a:rect l="l" t="t" r="r" b="b"/>
              <a:pathLst>
                <a:path w="164" h="2811" fill="none" extrusionOk="0">
                  <a:moveTo>
                    <a:pt x="164" y="1"/>
                  </a:moveTo>
                  <a:lnTo>
                    <a:pt x="1" y="281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694;p34">
              <a:extLst>
                <a:ext uri="{FF2B5EF4-FFF2-40B4-BE49-F238E27FC236}">
                  <a16:creationId xmlns:a16="http://schemas.microsoft.com/office/drawing/2014/main" id="{C006FE47-2E1D-D21D-F6DD-9869F62EF7B1}"/>
                </a:ext>
              </a:extLst>
            </p:cNvPr>
            <p:cNvSpPr/>
            <p:nvPr/>
          </p:nvSpPr>
          <p:spPr>
            <a:xfrm>
              <a:off x="3274250" y="3459575"/>
              <a:ext cx="59550" cy="54000"/>
            </a:xfrm>
            <a:custGeom>
              <a:avLst/>
              <a:gdLst/>
              <a:ahLst/>
              <a:cxnLst/>
              <a:rect l="l" t="t" r="r" b="b"/>
              <a:pathLst>
                <a:path w="2382" h="2160" fill="none" extrusionOk="0">
                  <a:moveTo>
                    <a:pt x="1" y="2159"/>
                  </a:moveTo>
                  <a:lnTo>
                    <a:pt x="2382" y="1582"/>
                  </a:lnTo>
                  <a:lnTo>
                    <a:pt x="2278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695;p34">
              <a:extLst>
                <a:ext uri="{FF2B5EF4-FFF2-40B4-BE49-F238E27FC236}">
                  <a16:creationId xmlns:a16="http://schemas.microsoft.com/office/drawing/2014/main" id="{F66E2EEC-7F40-3782-0BAD-B6B8B928AEFB}"/>
                </a:ext>
              </a:extLst>
            </p:cNvPr>
            <p:cNvSpPr/>
            <p:nvPr/>
          </p:nvSpPr>
          <p:spPr>
            <a:xfrm>
              <a:off x="3406250" y="3444400"/>
              <a:ext cx="25" cy="46250"/>
            </a:xfrm>
            <a:custGeom>
              <a:avLst/>
              <a:gdLst/>
              <a:ahLst/>
              <a:cxnLst/>
              <a:rect l="l" t="t" r="r" b="b"/>
              <a:pathLst>
                <a:path w="1" h="1850" fill="none" extrusionOk="0">
                  <a:moveTo>
                    <a:pt x="1" y="1"/>
                  </a:moveTo>
                  <a:lnTo>
                    <a:pt x="1" y="184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696;p34">
              <a:extLst>
                <a:ext uri="{FF2B5EF4-FFF2-40B4-BE49-F238E27FC236}">
                  <a16:creationId xmlns:a16="http://schemas.microsoft.com/office/drawing/2014/main" id="{BF397FC7-8DC9-3758-3821-FF19743583D0}"/>
                </a:ext>
              </a:extLst>
            </p:cNvPr>
            <p:cNvSpPr/>
            <p:nvPr/>
          </p:nvSpPr>
          <p:spPr>
            <a:xfrm>
              <a:off x="3442850" y="3391175"/>
              <a:ext cx="57700" cy="81725"/>
            </a:xfrm>
            <a:custGeom>
              <a:avLst/>
              <a:gdLst/>
              <a:ahLst/>
              <a:cxnLst/>
              <a:rect l="l" t="t" r="r" b="b"/>
              <a:pathLst>
                <a:path w="2308" h="3269" fill="none" extrusionOk="0">
                  <a:moveTo>
                    <a:pt x="1" y="0"/>
                  </a:moveTo>
                  <a:lnTo>
                    <a:pt x="1" y="2677"/>
                  </a:lnTo>
                  <a:lnTo>
                    <a:pt x="2308" y="3268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697;p34">
              <a:extLst>
                <a:ext uri="{FF2B5EF4-FFF2-40B4-BE49-F238E27FC236}">
                  <a16:creationId xmlns:a16="http://schemas.microsoft.com/office/drawing/2014/main" id="{9930E30C-2CE9-3489-A4AB-CB15C266A965}"/>
                </a:ext>
              </a:extLst>
            </p:cNvPr>
            <p:cNvSpPr/>
            <p:nvPr/>
          </p:nvSpPr>
          <p:spPr>
            <a:xfrm>
              <a:off x="3471700" y="3398925"/>
              <a:ext cx="35875" cy="33300"/>
            </a:xfrm>
            <a:custGeom>
              <a:avLst/>
              <a:gdLst/>
              <a:ahLst/>
              <a:cxnLst/>
              <a:rect l="l" t="t" r="r" b="b"/>
              <a:pathLst>
                <a:path w="1435" h="1332" fill="none" extrusionOk="0">
                  <a:moveTo>
                    <a:pt x="0" y="1"/>
                  </a:moveTo>
                  <a:lnTo>
                    <a:pt x="0" y="1332"/>
                  </a:lnTo>
                  <a:lnTo>
                    <a:pt x="1435" y="1332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698;p34">
              <a:extLst>
                <a:ext uri="{FF2B5EF4-FFF2-40B4-BE49-F238E27FC236}">
                  <a16:creationId xmlns:a16="http://schemas.microsoft.com/office/drawing/2014/main" id="{177D345E-BAEE-534C-30FF-A069D55827EB}"/>
                </a:ext>
              </a:extLst>
            </p:cNvPr>
            <p:cNvSpPr/>
            <p:nvPr/>
          </p:nvSpPr>
          <p:spPr>
            <a:xfrm>
              <a:off x="3388125" y="3510225"/>
              <a:ext cx="54750" cy="25"/>
            </a:xfrm>
            <a:custGeom>
              <a:avLst/>
              <a:gdLst/>
              <a:ahLst/>
              <a:cxnLst/>
              <a:rect l="l" t="t" r="r" b="b"/>
              <a:pathLst>
                <a:path w="2190" h="1" fill="none" extrusionOk="0">
                  <a:moveTo>
                    <a:pt x="1" y="0"/>
                  </a:moveTo>
                  <a:lnTo>
                    <a:pt x="2190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699;p34">
              <a:extLst>
                <a:ext uri="{FF2B5EF4-FFF2-40B4-BE49-F238E27FC236}">
                  <a16:creationId xmlns:a16="http://schemas.microsoft.com/office/drawing/2014/main" id="{7245B7F2-EAF7-C98D-9A13-8F57409D212C}"/>
                </a:ext>
              </a:extLst>
            </p:cNvPr>
            <p:cNvSpPr/>
            <p:nvPr/>
          </p:nvSpPr>
          <p:spPr>
            <a:xfrm>
              <a:off x="3208825" y="3643325"/>
              <a:ext cx="280275" cy="103175"/>
            </a:xfrm>
            <a:custGeom>
              <a:avLst/>
              <a:gdLst/>
              <a:ahLst/>
              <a:cxnLst/>
              <a:rect l="l" t="t" r="r" b="b"/>
              <a:pathLst>
                <a:path w="11211" h="4127" fill="none" extrusionOk="0">
                  <a:moveTo>
                    <a:pt x="0" y="459"/>
                  </a:moveTo>
                  <a:lnTo>
                    <a:pt x="6655" y="4126"/>
                  </a:lnTo>
                  <a:lnTo>
                    <a:pt x="11210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700;p34">
              <a:extLst>
                <a:ext uri="{FF2B5EF4-FFF2-40B4-BE49-F238E27FC236}">
                  <a16:creationId xmlns:a16="http://schemas.microsoft.com/office/drawing/2014/main" id="{73A47E3E-6430-9D24-F7CB-2A800B88E2B0}"/>
                </a:ext>
              </a:extLst>
            </p:cNvPr>
            <p:cNvSpPr/>
            <p:nvPr/>
          </p:nvSpPr>
          <p:spPr>
            <a:xfrm>
              <a:off x="3213625" y="3631475"/>
              <a:ext cx="45125" cy="58450"/>
            </a:xfrm>
            <a:custGeom>
              <a:avLst/>
              <a:gdLst/>
              <a:ahLst/>
              <a:cxnLst/>
              <a:rect l="l" t="t" r="r" b="b"/>
              <a:pathLst>
                <a:path w="1805" h="2338" fill="none" extrusionOk="0">
                  <a:moveTo>
                    <a:pt x="1" y="2337"/>
                  </a:moveTo>
                  <a:lnTo>
                    <a:pt x="1805" y="2027"/>
                  </a:lnTo>
                  <a:lnTo>
                    <a:pt x="1805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701;p34">
              <a:extLst>
                <a:ext uri="{FF2B5EF4-FFF2-40B4-BE49-F238E27FC236}">
                  <a16:creationId xmlns:a16="http://schemas.microsoft.com/office/drawing/2014/main" id="{835227F3-F000-3265-87D2-8E703BB329C5}"/>
                </a:ext>
              </a:extLst>
            </p:cNvPr>
            <p:cNvSpPr/>
            <p:nvPr/>
          </p:nvSpPr>
          <p:spPr>
            <a:xfrm>
              <a:off x="3298675" y="3649975"/>
              <a:ext cx="25" cy="54375"/>
            </a:xfrm>
            <a:custGeom>
              <a:avLst/>
              <a:gdLst/>
              <a:ahLst/>
              <a:cxnLst/>
              <a:rect l="l" t="t" r="r" b="b"/>
              <a:pathLst>
                <a:path w="1" h="2175" fill="none" extrusionOk="0">
                  <a:moveTo>
                    <a:pt x="0" y="0"/>
                  </a:moveTo>
                  <a:lnTo>
                    <a:pt x="0" y="2174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702;p34">
              <a:extLst>
                <a:ext uri="{FF2B5EF4-FFF2-40B4-BE49-F238E27FC236}">
                  <a16:creationId xmlns:a16="http://schemas.microsoft.com/office/drawing/2014/main" id="{90AEF384-24CE-0271-D2F8-C2BCB9C0B169}"/>
                </a:ext>
              </a:extLst>
            </p:cNvPr>
            <p:cNvSpPr/>
            <p:nvPr/>
          </p:nvSpPr>
          <p:spPr>
            <a:xfrm>
              <a:off x="3274250" y="3660700"/>
              <a:ext cx="55500" cy="79125"/>
            </a:xfrm>
            <a:custGeom>
              <a:avLst/>
              <a:gdLst/>
              <a:ahLst/>
              <a:cxnLst/>
              <a:rect l="l" t="t" r="r" b="b"/>
              <a:pathLst>
                <a:path w="2220" h="3165" fill="none" extrusionOk="0">
                  <a:moveTo>
                    <a:pt x="1" y="3165"/>
                  </a:moveTo>
                  <a:lnTo>
                    <a:pt x="2219" y="2425"/>
                  </a:lnTo>
                  <a:lnTo>
                    <a:pt x="2219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703;p34">
              <a:extLst>
                <a:ext uri="{FF2B5EF4-FFF2-40B4-BE49-F238E27FC236}">
                  <a16:creationId xmlns:a16="http://schemas.microsoft.com/office/drawing/2014/main" id="{1D52D8A8-6504-DE24-0CEF-84D2DB02FCC4}"/>
                </a:ext>
              </a:extLst>
            </p:cNvPr>
            <p:cNvSpPr/>
            <p:nvPr/>
          </p:nvSpPr>
          <p:spPr>
            <a:xfrm>
              <a:off x="3310125" y="3737950"/>
              <a:ext cx="42900" cy="25550"/>
            </a:xfrm>
            <a:custGeom>
              <a:avLst/>
              <a:gdLst/>
              <a:ahLst/>
              <a:cxnLst/>
              <a:rect l="l" t="t" r="r" b="b"/>
              <a:pathLst>
                <a:path w="1716" h="1022" fill="none" extrusionOk="0">
                  <a:moveTo>
                    <a:pt x="0" y="1021"/>
                  </a:moveTo>
                  <a:lnTo>
                    <a:pt x="1716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704;p34">
              <a:extLst>
                <a:ext uri="{FF2B5EF4-FFF2-40B4-BE49-F238E27FC236}">
                  <a16:creationId xmlns:a16="http://schemas.microsoft.com/office/drawing/2014/main" id="{3B6930A7-A80A-4982-8FC1-595B8000FE8F}"/>
                </a:ext>
              </a:extLst>
            </p:cNvPr>
            <p:cNvSpPr/>
            <p:nvPr/>
          </p:nvSpPr>
          <p:spPr>
            <a:xfrm>
              <a:off x="3395900" y="3672150"/>
              <a:ext cx="79150" cy="54000"/>
            </a:xfrm>
            <a:custGeom>
              <a:avLst/>
              <a:gdLst/>
              <a:ahLst/>
              <a:cxnLst/>
              <a:rect l="l" t="t" r="r" b="b"/>
              <a:pathLst>
                <a:path w="3166" h="2160" fill="none" extrusionOk="0">
                  <a:moveTo>
                    <a:pt x="1" y="1"/>
                  </a:moveTo>
                  <a:lnTo>
                    <a:pt x="134" y="1967"/>
                  </a:lnTo>
                  <a:lnTo>
                    <a:pt x="3165" y="216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705;p34">
              <a:extLst>
                <a:ext uri="{FF2B5EF4-FFF2-40B4-BE49-F238E27FC236}">
                  <a16:creationId xmlns:a16="http://schemas.microsoft.com/office/drawing/2014/main" id="{178BCA9B-F784-4A6C-7266-C791378180DD}"/>
                </a:ext>
              </a:extLst>
            </p:cNvPr>
            <p:cNvSpPr/>
            <p:nvPr/>
          </p:nvSpPr>
          <p:spPr>
            <a:xfrm>
              <a:off x="3442850" y="3637775"/>
              <a:ext cx="56225" cy="44375"/>
            </a:xfrm>
            <a:custGeom>
              <a:avLst/>
              <a:gdLst/>
              <a:ahLst/>
              <a:cxnLst/>
              <a:rect l="l" t="t" r="r" b="b"/>
              <a:pathLst>
                <a:path w="2249" h="1775" fill="none" extrusionOk="0">
                  <a:moveTo>
                    <a:pt x="1" y="0"/>
                  </a:moveTo>
                  <a:lnTo>
                    <a:pt x="1" y="1775"/>
                  </a:lnTo>
                  <a:lnTo>
                    <a:pt x="2249" y="1568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706;p34">
              <a:extLst>
                <a:ext uri="{FF2B5EF4-FFF2-40B4-BE49-F238E27FC236}">
                  <a16:creationId xmlns:a16="http://schemas.microsoft.com/office/drawing/2014/main" id="{300157FD-6841-7E57-9EC0-881DA3D55E44}"/>
                </a:ext>
              </a:extLst>
            </p:cNvPr>
            <p:cNvSpPr/>
            <p:nvPr/>
          </p:nvSpPr>
          <p:spPr>
            <a:xfrm>
              <a:off x="3198100" y="3858850"/>
              <a:ext cx="302825" cy="132775"/>
            </a:xfrm>
            <a:custGeom>
              <a:avLst/>
              <a:gdLst/>
              <a:ahLst/>
              <a:cxnLst/>
              <a:rect l="l" t="t" r="r" b="b"/>
              <a:pathLst>
                <a:path w="12113" h="5311" fill="none" extrusionOk="0">
                  <a:moveTo>
                    <a:pt x="0" y="1317"/>
                  </a:moveTo>
                  <a:lnTo>
                    <a:pt x="2751" y="2293"/>
                  </a:lnTo>
                  <a:lnTo>
                    <a:pt x="6685" y="5310"/>
                  </a:lnTo>
                  <a:lnTo>
                    <a:pt x="12113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707;p34">
              <a:extLst>
                <a:ext uri="{FF2B5EF4-FFF2-40B4-BE49-F238E27FC236}">
                  <a16:creationId xmlns:a16="http://schemas.microsoft.com/office/drawing/2014/main" id="{FD850322-AB99-1E3C-EC8A-A838F779D64B}"/>
                </a:ext>
              </a:extLst>
            </p:cNvPr>
            <p:cNvSpPr/>
            <p:nvPr/>
          </p:nvSpPr>
          <p:spPr>
            <a:xfrm>
              <a:off x="3258725" y="3855175"/>
              <a:ext cx="8175" cy="61025"/>
            </a:xfrm>
            <a:custGeom>
              <a:avLst/>
              <a:gdLst/>
              <a:ahLst/>
              <a:cxnLst/>
              <a:rect l="l" t="t" r="r" b="b"/>
              <a:pathLst>
                <a:path w="327" h="2441" fill="none" extrusionOk="0">
                  <a:moveTo>
                    <a:pt x="1" y="0"/>
                  </a:moveTo>
                  <a:lnTo>
                    <a:pt x="326" y="244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708;p34">
              <a:extLst>
                <a:ext uri="{FF2B5EF4-FFF2-40B4-BE49-F238E27FC236}">
                  <a16:creationId xmlns:a16="http://schemas.microsoft.com/office/drawing/2014/main" id="{918F1690-492C-CF85-4217-32615B1A0C6D}"/>
                </a:ext>
              </a:extLst>
            </p:cNvPr>
            <p:cNvSpPr/>
            <p:nvPr/>
          </p:nvSpPr>
          <p:spPr>
            <a:xfrm>
              <a:off x="3226200" y="3934650"/>
              <a:ext cx="60275" cy="56975"/>
            </a:xfrm>
            <a:custGeom>
              <a:avLst/>
              <a:gdLst/>
              <a:ahLst/>
              <a:cxnLst/>
              <a:rect l="l" t="t" r="r" b="b"/>
              <a:pathLst>
                <a:path w="2411" h="2279" fill="none" extrusionOk="0">
                  <a:moveTo>
                    <a:pt x="0" y="415"/>
                  </a:moveTo>
                  <a:lnTo>
                    <a:pt x="2411" y="1"/>
                  </a:lnTo>
                  <a:lnTo>
                    <a:pt x="1050" y="2278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709;p34">
              <a:extLst>
                <a:ext uri="{FF2B5EF4-FFF2-40B4-BE49-F238E27FC236}">
                  <a16:creationId xmlns:a16="http://schemas.microsoft.com/office/drawing/2014/main" id="{5A164035-F92E-2D73-BBFD-0D0EC7FC3A8E}"/>
                </a:ext>
              </a:extLst>
            </p:cNvPr>
            <p:cNvSpPr/>
            <p:nvPr/>
          </p:nvSpPr>
          <p:spPr>
            <a:xfrm>
              <a:off x="3318250" y="3884375"/>
              <a:ext cx="5200" cy="71000"/>
            </a:xfrm>
            <a:custGeom>
              <a:avLst/>
              <a:gdLst/>
              <a:ahLst/>
              <a:cxnLst/>
              <a:rect l="l" t="t" r="r" b="b"/>
              <a:pathLst>
                <a:path w="208" h="2840" fill="none" extrusionOk="0">
                  <a:moveTo>
                    <a:pt x="208" y="0"/>
                  </a:moveTo>
                  <a:lnTo>
                    <a:pt x="1" y="284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710;p34">
              <a:extLst>
                <a:ext uri="{FF2B5EF4-FFF2-40B4-BE49-F238E27FC236}">
                  <a16:creationId xmlns:a16="http://schemas.microsoft.com/office/drawing/2014/main" id="{9098B936-B465-7808-8420-F64088AB513B}"/>
                </a:ext>
              </a:extLst>
            </p:cNvPr>
            <p:cNvSpPr/>
            <p:nvPr/>
          </p:nvSpPr>
          <p:spPr>
            <a:xfrm>
              <a:off x="3409200" y="3901000"/>
              <a:ext cx="57700" cy="61400"/>
            </a:xfrm>
            <a:custGeom>
              <a:avLst/>
              <a:gdLst/>
              <a:ahLst/>
              <a:cxnLst/>
              <a:rect l="l" t="t" r="r" b="b"/>
              <a:pathLst>
                <a:path w="2308" h="2456" fill="none" extrusionOk="0">
                  <a:moveTo>
                    <a:pt x="1" y="1"/>
                  </a:moveTo>
                  <a:lnTo>
                    <a:pt x="134" y="1761"/>
                  </a:lnTo>
                  <a:lnTo>
                    <a:pt x="2308" y="2456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711;p34">
              <a:extLst>
                <a:ext uri="{FF2B5EF4-FFF2-40B4-BE49-F238E27FC236}">
                  <a16:creationId xmlns:a16="http://schemas.microsoft.com/office/drawing/2014/main" id="{AF6D2EC4-A0A1-B5E6-6FF6-D216413AB2AC}"/>
                </a:ext>
              </a:extLst>
            </p:cNvPr>
            <p:cNvSpPr/>
            <p:nvPr/>
          </p:nvSpPr>
          <p:spPr>
            <a:xfrm>
              <a:off x="3460975" y="3858850"/>
              <a:ext cx="39950" cy="38475"/>
            </a:xfrm>
            <a:custGeom>
              <a:avLst/>
              <a:gdLst/>
              <a:ahLst/>
              <a:cxnLst/>
              <a:rect l="l" t="t" r="r" b="b"/>
              <a:pathLst>
                <a:path w="1598" h="1539" fill="none" extrusionOk="0">
                  <a:moveTo>
                    <a:pt x="178" y="1"/>
                  </a:moveTo>
                  <a:lnTo>
                    <a:pt x="0" y="1539"/>
                  </a:lnTo>
                  <a:lnTo>
                    <a:pt x="1598" y="1539"/>
                  </a:lnTo>
                </a:path>
              </a:pathLst>
            </a:custGeom>
            <a:noFill/>
            <a:ln w="4425" cap="rnd" cmpd="sng">
              <a:solidFill>
                <a:srgbClr val="5E882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1" name="Google Shape;686;p34">
            <a:extLst>
              <a:ext uri="{FF2B5EF4-FFF2-40B4-BE49-F238E27FC236}">
                <a16:creationId xmlns:a16="http://schemas.microsoft.com/office/drawing/2014/main" id="{F0E83C70-1247-2B20-F99B-748319317CC2}"/>
              </a:ext>
            </a:extLst>
          </p:cNvPr>
          <p:cNvGrpSpPr/>
          <p:nvPr/>
        </p:nvGrpSpPr>
        <p:grpSpPr>
          <a:xfrm>
            <a:off x="7768157" y="3625782"/>
            <a:ext cx="755306" cy="1069702"/>
            <a:chOff x="3113425" y="3347900"/>
            <a:chExt cx="511350" cy="800475"/>
          </a:xfrm>
        </p:grpSpPr>
        <p:sp>
          <p:nvSpPr>
            <p:cNvPr id="1192" name="Google Shape;687;p34">
              <a:extLst>
                <a:ext uri="{FF2B5EF4-FFF2-40B4-BE49-F238E27FC236}">
                  <a16:creationId xmlns:a16="http://schemas.microsoft.com/office/drawing/2014/main" id="{E355C1B0-31D5-2A53-4BC8-9B81D8FD0353}"/>
                </a:ext>
              </a:extLst>
            </p:cNvPr>
            <p:cNvSpPr/>
            <p:nvPr/>
          </p:nvSpPr>
          <p:spPr>
            <a:xfrm>
              <a:off x="3113425" y="3347900"/>
              <a:ext cx="511350" cy="279175"/>
            </a:xfrm>
            <a:custGeom>
              <a:avLst/>
              <a:gdLst/>
              <a:ahLst/>
              <a:cxnLst/>
              <a:rect l="l" t="t" r="r" b="b"/>
              <a:pathLst>
                <a:path w="20454" h="11167" extrusionOk="0">
                  <a:moveTo>
                    <a:pt x="13512" y="0"/>
                  </a:moveTo>
                  <a:cubicBezTo>
                    <a:pt x="10961" y="0"/>
                    <a:pt x="9895" y="2456"/>
                    <a:pt x="9895" y="2456"/>
                  </a:cubicBezTo>
                  <a:cubicBezTo>
                    <a:pt x="9895" y="2456"/>
                    <a:pt x="9169" y="147"/>
                    <a:pt x="7010" y="147"/>
                  </a:cubicBezTo>
                  <a:cubicBezTo>
                    <a:pt x="6277" y="147"/>
                    <a:pt x="5380" y="413"/>
                    <a:pt x="4290" y="1125"/>
                  </a:cubicBezTo>
                  <a:cubicBezTo>
                    <a:pt x="1" y="3920"/>
                    <a:pt x="4083" y="8238"/>
                    <a:pt x="6434" y="8637"/>
                  </a:cubicBezTo>
                  <a:cubicBezTo>
                    <a:pt x="9140" y="9111"/>
                    <a:pt x="10264" y="11166"/>
                    <a:pt x="10264" y="11166"/>
                  </a:cubicBezTo>
                  <a:cubicBezTo>
                    <a:pt x="10264" y="11166"/>
                    <a:pt x="11876" y="8830"/>
                    <a:pt x="14331" y="8578"/>
                  </a:cubicBezTo>
                  <a:cubicBezTo>
                    <a:pt x="16801" y="8312"/>
                    <a:pt x="20454" y="3018"/>
                    <a:pt x="16062" y="711"/>
                  </a:cubicBezTo>
                  <a:cubicBezTo>
                    <a:pt x="15085" y="199"/>
                    <a:pt x="14238" y="0"/>
                    <a:pt x="13512" y="0"/>
                  </a:cubicBezTo>
                  <a:close/>
                </a:path>
              </a:pathLst>
            </a:custGeom>
            <a:solidFill>
              <a:srgbClr val="F49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688;p34">
              <a:extLst>
                <a:ext uri="{FF2B5EF4-FFF2-40B4-BE49-F238E27FC236}">
                  <a16:creationId xmlns:a16="http://schemas.microsoft.com/office/drawing/2014/main" id="{80EA00C6-443E-853B-AF16-C7687E4FC8E9}"/>
                </a:ext>
              </a:extLst>
            </p:cNvPr>
            <p:cNvSpPr/>
            <p:nvPr/>
          </p:nvSpPr>
          <p:spPr>
            <a:xfrm>
              <a:off x="3139325" y="3577275"/>
              <a:ext cx="455875" cy="279025"/>
            </a:xfrm>
            <a:custGeom>
              <a:avLst/>
              <a:gdLst/>
              <a:ahLst/>
              <a:cxnLst/>
              <a:rect l="l" t="t" r="r" b="b"/>
              <a:pathLst>
                <a:path w="18235" h="11161" extrusionOk="0">
                  <a:moveTo>
                    <a:pt x="5549" y="0"/>
                  </a:moveTo>
                  <a:cubicBezTo>
                    <a:pt x="4334" y="0"/>
                    <a:pt x="3206" y="521"/>
                    <a:pt x="2351" y="1755"/>
                  </a:cubicBezTo>
                  <a:cubicBezTo>
                    <a:pt x="0" y="5348"/>
                    <a:pt x="3120" y="8469"/>
                    <a:pt x="5398" y="8617"/>
                  </a:cubicBezTo>
                  <a:cubicBezTo>
                    <a:pt x="8385" y="8824"/>
                    <a:pt x="8903" y="11160"/>
                    <a:pt x="8903" y="11160"/>
                  </a:cubicBezTo>
                  <a:cubicBezTo>
                    <a:pt x="9036" y="9386"/>
                    <a:pt x="12497" y="8040"/>
                    <a:pt x="13665" y="7818"/>
                  </a:cubicBezTo>
                  <a:cubicBezTo>
                    <a:pt x="14833" y="7611"/>
                    <a:pt x="18235" y="3382"/>
                    <a:pt x="14730" y="1311"/>
                  </a:cubicBezTo>
                  <a:cubicBezTo>
                    <a:pt x="13572" y="627"/>
                    <a:pt x="12580" y="398"/>
                    <a:pt x="11769" y="398"/>
                  </a:cubicBezTo>
                  <a:cubicBezTo>
                    <a:pt x="10124" y="398"/>
                    <a:pt x="9228" y="1341"/>
                    <a:pt x="9228" y="1341"/>
                  </a:cubicBezTo>
                  <a:cubicBezTo>
                    <a:pt x="8037" y="510"/>
                    <a:pt x="6750" y="0"/>
                    <a:pt x="5549" y="0"/>
                  </a:cubicBezTo>
                  <a:close/>
                </a:path>
              </a:pathLst>
            </a:custGeom>
            <a:solidFill>
              <a:srgbClr val="F49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689;p34">
              <a:extLst>
                <a:ext uri="{FF2B5EF4-FFF2-40B4-BE49-F238E27FC236}">
                  <a16:creationId xmlns:a16="http://schemas.microsoft.com/office/drawing/2014/main" id="{594964C2-DBB2-D7E8-D4E8-2330E2A79678}"/>
                </a:ext>
              </a:extLst>
            </p:cNvPr>
            <p:cNvSpPr/>
            <p:nvPr/>
          </p:nvSpPr>
          <p:spPr>
            <a:xfrm>
              <a:off x="3118250" y="3802425"/>
              <a:ext cx="475100" cy="262775"/>
            </a:xfrm>
            <a:custGeom>
              <a:avLst/>
              <a:gdLst/>
              <a:ahLst/>
              <a:cxnLst/>
              <a:rect l="l" t="t" r="r" b="b"/>
              <a:pathLst>
                <a:path w="19004" h="10511" extrusionOk="0">
                  <a:moveTo>
                    <a:pt x="4890" y="1"/>
                  </a:moveTo>
                  <a:cubicBezTo>
                    <a:pt x="3768" y="1"/>
                    <a:pt x="2712" y="502"/>
                    <a:pt x="2041" y="1799"/>
                  </a:cubicBezTo>
                  <a:cubicBezTo>
                    <a:pt x="0" y="5748"/>
                    <a:pt x="3402" y="8528"/>
                    <a:pt x="5783" y="8617"/>
                  </a:cubicBezTo>
                  <a:cubicBezTo>
                    <a:pt x="8164" y="8721"/>
                    <a:pt x="9702" y="10510"/>
                    <a:pt x="9702" y="10510"/>
                  </a:cubicBezTo>
                  <a:cubicBezTo>
                    <a:pt x="9716" y="9889"/>
                    <a:pt x="11964" y="8676"/>
                    <a:pt x="14508" y="7966"/>
                  </a:cubicBezTo>
                  <a:cubicBezTo>
                    <a:pt x="17052" y="7242"/>
                    <a:pt x="19004" y="1711"/>
                    <a:pt x="14833" y="794"/>
                  </a:cubicBezTo>
                  <a:cubicBezTo>
                    <a:pt x="14397" y="699"/>
                    <a:pt x="13998" y="657"/>
                    <a:pt x="13632" y="657"/>
                  </a:cubicBezTo>
                  <a:cubicBezTo>
                    <a:pt x="10519" y="657"/>
                    <a:pt x="9879" y="3737"/>
                    <a:pt x="9879" y="3737"/>
                  </a:cubicBezTo>
                  <a:cubicBezTo>
                    <a:pt x="9750" y="2089"/>
                    <a:pt x="7182" y="1"/>
                    <a:pt x="4890" y="1"/>
                  </a:cubicBezTo>
                  <a:close/>
                </a:path>
              </a:pathLst>
            </a:custGeom>
            <a:solidFill>
              <a:srgbClr val="F49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690;p34">
              <a:extLst>
                <a:ext uri="{FF2B5EF4-FFF2-40B4-BE49-F238E27FC236}">
                  <a16:creationId xmlns:a16="http://schemas.microsoft.com/office/drawing/2014/main" id="{FE365691-6C8A-B284-CD4D-56E5D120C913}"/>
                </a:ext>
              </a:extLst>
            </p:cNvPr>
            <p:cNvSpPr/>
            <p:nvPr/>
          </p:nvSpPr>
          <p:spPr>
            <a:xfrm>
              <a:off x="3341925" y="3496525"/>
              <a:ext cx="46225" cy="651850"/>
            </a:xfrm>
            <a:custGeom>
              <a:avLst/>
              <a:gdLst/>
              <a:ahLst/>
              <a:cxnLst/>
              <a:rect l="l" t="t" r="r" b="b"/>
              <a:pathLst>
                <a:path w="1849" h="26074" extrusionOk="0">
                  <a:moveTo>
                    <a:pt x="932" y="1"/>
                  </a:moveTo>
                  <a:lnTo>
                    <a:pt x="0" y="26074"/>
                  </a:lnTo>
                  <a:lnTo>
                    <a:pt x="1849" y="26074"/>
                  </a:lnTo>
                  <a:lnTo>
                    <a:pt x="1376" y="1"/>
                  </a:lnTo>
                  <a:close/>
                </a:path>
              </a:pathLst>
            </a:custGeom>
            <a:solidFill>
              <a:srgbClr val="22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691;p34">
              <a:extLst>
                <a:ext uri="{FF2B5EF4-FFF2-40B4-BE49-F238E27FC236}">
                  <a16:creationId xmlns:a16="http://schemas.microsoft.com/office/drawing/2014/main" id="{C1CE4008-B24A-8146-C957-B431ACEE857F}"/>
                </a:ext>
              </a:extLst>
            </p:cNvPr>
            <p:cNvSpPr/>
            <p:nvPr/>
          </p:nvSpPr>
          <p:spPr>
            <a:xfrm>
              <a:off x="3220650" y="3406325"/>
              <a:ext cx="279900" cy="115750"/>
            </a:xfrm>
            <a:custGeom>
              <a:avLst/>
              <a:gdLst/>
              <a:ahLst/>
              <a:cxnLst/>
              <a:rect l="l" t="t" r="r" b="b"/>
              <a:pathLst>
                <a:path w="11196" h="4630" fill="none" extrusionOk="0">
                  <a:moveTo>
                    <a:pt x="1" y="917"/>
                  </a:moveTo>
                  <a:lnTo>
                    <a:pt x="6020" y="4629"/>
                  </a:lnTo>
                  <a:lnTo>
                    <a:pt x="11196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692;p34">
              <a:extLst>
                <a:ext uri="{FF2B5EF4-FFF2-40B4-BE49-F238E27FC236}">
                  <a16:creationId xmlns:a16="http://schemas.microsoft.com/office/drawing/2014/main" id="{CBA99E3A-63BB-ED7D-3167-6E3B6E5050F3}"/>
                </a:ext>
              </a:extLst>
            </p:cNvPr>
            <p:cNvSpPr/>
            <p:nvPr/>
          </p:nvSpPr>
          <p:spPr>
            <a:xfrm>
              <a:off x="3220650" y="3398925"/>
              <a:ext cx="46250" cy="73975"/>
            </a:xfrm>
            <a:custGeom>
              <a:avLst/>
              <a:gdLst/>
              <a:ahLst/>
              <a:cxnLst/>
              <a:rect l="l" t="t" r="r" b="b"/>
              <a:pathLst>
                <a:path w="1850" h="2959" fill="none" extrusionOk="0">
                  <a:moveTo>
                    <a:pt x="1687" y="1"/>
                  </a:moveTo>
                  <a:lnTo>
                    <a:pt x="1849" y="2352"/>
                  </a:lnTo>
                  <a:lnTo>
                    <a:pt x="1" y="2958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693;p34">
              <a:extLst>
                <a:ext uri="{FF2B5EF4-FFF2-40B4-BE49-F238E27FC236}">
                  <a16:creationId xmlns:a16="http://schemas.microsoft.com/office/drawing/2014/main" id="{64656CD8-6CCA-CCBF-A809-44479C70A94C}"/>
                </a:ext>
              </a:extLst>
            </p:cNvPr>
            <p:cNvSpPr/>
            <p:nvPr/>
          </p:nvSpPr>
          <p:spPr>
            <a:xfrm>
              <a:off x="3302350" y="3409275"/>
              <a:ext cx="4100" cy="70275"/>
            </a:xfrm>
            <a:custGeom>
              <a:avLst/>
              <a:gdLst/>
              <a:ahLst/>
              <a:cxnLst/>
              <a:rect l="l" t="t" r="r" b="b"/>
              <a:pathLst>
                <a:path w="164" h="2811" fill="none" extrusionOk="0">
                  <a:moveTo>
                    <a:pt x="164" y="1"/>
                  </a:moveTo>
                  <a:lnTo>
                    <a:pt x="1" y="281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694;p34">
              <a:extLst>
                <a:ext uri="{FF2B5EF4-FFF2-40B4-BE49-F238E27FC236}">
                  <a16:creationId xmlns:a16="http://schemas.microsoft.com/office/drawing/2014/main" id="{C225F4A7-5F9F-69B6-1DA0-1368C615F6DF}"/>
                </a:ext>
              </a:extLst>
            </p:cNvPr>
            <p:cNvSpPr/>
            <p:nvPr/>
          </p:nvSpPr>
          <p:spPr>
            <a:xfrm>
              <a:off x="3274250" y="3459575"/>
              <a:ext cx="59550" cy="54000"/>
            </a:xfrm>
            <a:custGeom>
              <a:avLst/>
              <a:gdLst/>
              <a:ahLst/>
              <a:cxnLst/>
              <a:rect l="l" t="t" r="r" b="b"/>
              <a:pathLst>
                <a:path w="2382" h="2160" fill="none" extrusionOk="0">
                  <a:moveTo>
                    <a:pt x="1" y="2159"/>
                  </a:moveTo>
                  <a:lnTo>
                    <a:pt x="2382" y="1582"/>
                  </a:lnTo>
                  <a:lnTo>
                    <a:pt x="2278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695;p34">
              <a:extLst>
                <a:ext uri="{FF2B5EF4-FFF2-40B4-BE49-F238E27FC236}">
                  <a16:creationId xmlns:a16="http://schemas.microsoft.com/office/drawing/2014/main" id="{FACB2D49-32AF-183D-C121-A44B111641C4}"/>
                </a:ext>
              </a:extLst>
            </p:cNvPr>
            <p:cNvSpPr/>
            <p:nvPr/>
          </p:nvSpPr>
          <p:spPr>
            <a:xfrm>
              <a:off x="3406250" y="3444400"/>
              <a:ext cx="25" cy="46250"/>
            </a:xfrm>
            <a:custGeom>
              <a:avLst/>
              <a:gdLst/>
              <a:ahLst/>
              <a:cxnLst/>
              <a:rect l="l" t="t" r="r" b="b"/>
              <a:pathLst>
                <a:path w="1" h="1850" fill="none" extrusionOk="0">
                  <a:moveTo>
                    <a:pt x="1" y="1"/>
                  </a:moveTo>
                  <a:lnTo>
                    <a:pt x="1" y="184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696;p34">
              <a:extLst>
                <a:ext uri="{FF2B5EF4-FFF2-40B4-BE49-F238E27FC236}">
                  <a16:creationId xmlns:a16="http://schemas.microsoft.com/office/drawing/2014/main" id="{C74964F2-C6C8-D9E5-820B-629F0E41A535}"/>
                </a:ext>
              </a:extLst>
            </p:cNvPr>
            <p:cNvSpPr/>
            <p:nvPr/>
          </p:nvSpPr>
          <p:spPr>
            <a:xfrm>
              <a:off x="3442850" y="3391175"/>
              <a:ext cx="57700" cy="81725"/>
            </a:xfrm>
            <a:custGeom>
              <a:avLst/>
              <a:gdLst/>
              <a:ahLst/>
              <a:cxnLst/>
              <a:rect l="l" t="t" r="r" b="b"/>
              <a:pathLst>
                <a:path w="2308" h="3269" fill="none" extrusionOk="0">
                  <a:moveTo>
                    <a:pt x="1" y="0"/>
                  </a:moveTo>
                  <a:lnTo>
                    <a:pt x="1" y="2677"/>
                  </a:lnTo>
                  <a:lnTo>
                    <a:pt x="2308" y="3268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697;p34">
              <a:extLst>
                <a:ext uri="{FF2B5EF4-FFF2-40B4-BE49-F238E27FC236}">
                  <a16:creationId xmlns:a16="http://schemas.microsoft.com/office/drawing/2014/main" id="{D0662CC7-E9D4-19A8-F382-F7252FF96299}"/>
                </a:ext>
              </a:extLst>
            </p:cNvPr>
            <p:cNvSpPr/>
            <p:nvPr/>
          </p:nvSpPr>
          <p:spPr>
            <a:xfrm>
              <a:off x="3471700" y="3398925"/>
              <a:ext cx="35875" cy="33300"/>
            </a:xfrm>
            <a:custGeom>
              <a:avLst/>
              <a:gdLst/>
              <a:ahLst/>
              <a:cxnLst/>
              <a:rect l="l" t="t" r="r" b="b"/>
              <a:pathLst>
                <a:path w="1435" h="1332" fill="none" extrusionOk="0">
                  <a:moveTo>
                    <a:pt x="0" y="1"/>
                  </a:moveTo>
                  <a:lnTo>
                    <a:pt x="0" y="1332"/>
                  </a:lnTo>
                  <a:lnTo>
                    <a:pt x="1435" y="1332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698;p34">
              <a:extLst>
                <a:ext uri="{FF2B5EF4-FFF2-40B4-BE49-F238E27FC236}">
                  <a16:creationId xmlns:a16="http://schemas.microsoft.com/office/drawing/2014/main" id="{C9771D49-19C0-A5B6-3EA8-46DFDB7E970D}"/>
                </a:ext>
              </a:extLst>
            </p:cNvPr>
            <p:cNvSpPr/>
            <p:nvPr/>
          </p:nvSpPr>
          <p:spPr>
            <a:xfrm>
              <a:off x="3388125" y="3510225"/>
              <a:ext cx="54750" cy="25"/>
            </a:xfrm>
            <a:custGeom>
              <a:avLst/>
              <a:gdLst/>
              <a:ahLst/>
              <a:cxnLst/>
              <a:rect l="l" t="t" r="r" b="b"/>
              <a:pathLst>
                <a:path w="2190" h="1" fill="none" extrusionOk="0">
                  <a:moveTo>
                    <a:pt x="1" y="0"/>
                  </a:moveTo>
                  <a:lnTo>
                    <a:pt x="2190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699;p34">
              <a:extLst>
                <a:ext uri="{FF2B5EF4-FFF2-40B4-BE49-F238E27FC236}">
                  <a16:creationId xmlns:a16="http://schemas.microsoft.com/office/drawing/2014/main" id="{6D6D137B-D335-5434-C0BA-2E63A39A8833}"/>
                </a:ext>
              </a:extLst>
            </p:cNvPr>
            <p:cNvSpPr/>
            <p:nvPr/>
          </p:nvSpPr>
          <p:spPr>
            <a:xfrm>
              <a:off x="3208825" y="3643325"/>
              <a:ext cx="280275" cy="103175"/>
            </a:xfrm>
            <a:custGeom>
              <a:avLst/>
              <a:gdLst/>
              <a:ahLst/>
              <a:cxnLst/>
              <a:rect l="l" t="t" r="r" b="b"/>
              <a:pathLst>
                <a:path w="11211" h="4127" fill="none" extrusionOk="0">
                  <a:moveTo>
                    <a:pt x="0" y="459"/>
                  </a:moveTo>
                  <a:lnTo>
                    <a:pt x="6655" y="4126"/>
                  </a:lnTo>
                  <a:lnTo>
                    <a:pt x="11210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700;p34">
              <a:extLst>
                <a:ext uri="{FF2B5EF4-FFF2-40B4-BE49-F238E27FC236}">
                  <a16:creationId xmlns:a16="http://schemas.microsoft.com/office/drawing/2014/main" id="{E8597EDC-E2EC-C25A-B101-2A18C9AF84FC}"/>
                </a:ext>
              </a:extLst>
            </p:cNvPr>
            <p:cNvSpPr/>
            <p:nvPr/>
          </p:nvSpPr>
          <p:spPr>
            <a:xfrm>
              <a:off x="3213625" y="3631475"/>
              <a:ext cx="45125" cy="58450"/>
            </a:xfrm>
            <a:custGeom>
              <a:avLst/>
              <a:gdLst/>
              <a:ahLst/>
              <a:cxnLst/>
              <a:rect l="l" t="t" r="r" b="b"/>
              <a:pathLst>
                <a:path w="1805" h="2338" fill="none" extrusionOk="0">
                  <a:moveTo>
                    <a:pt x="1" y="2337"/>
                  </a:moveTo>
                  <a:lnTo>
                    <a:pt x="1805" y="2027"/>
                  </a:lnTo>
                  <a:lnTo>
                    <a:pt x="1805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701;p34">
              <a:extLst>
                <a:ext uri="{FF2B5EF4-FFF2-40B4-BE49-F238E27FC236}">
                  <a16:creationId xmlns:a16="http://schemas.microsoft.com/office/drawing/2014/main" id="{118B894B-FF24-C070-7F21-BA1A3F164F9B}"/>
                </a:ext>
              </a:extLst>
            </p:cNvPr>
            <p:cNvSpPr/>
            <p:nvPr/>
          </p:nvSpPr>
          <p:spPr>
            <a:xfrm>
              <a:off x="3298675" y="3649975"/>
              <a:ext cx="25" cy="54375"/>
            </a:xfrm>
            <a:custGeom>
              <a:avLst/>
              <a:gdLst/>
              <a:ahLst/>
              <a:cxnLst/>
              <a:rect l="l" t="t" r="r" b="b"/>
              <a:pathLst>
                <a:path w="1" h="2175" fill="none" extrusionOk="0">
                  <a:moveTo>
                    <a:pt x="0" y="0"/>
                  </a:moveTo>
                  <a:lnTo>
                    <a:pt x="0" y="2174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702;p34">
              <a:extLst>
                <a:ext uri="{FF2B5EF4-FFF2-40B4-BE49-F238E27FC236}">
                  <a16:creationId xmlns:a16="http://schemas.microsoft.com/office/drawing/2014/main" id="{1DC1A1B3-1DBA-22E0-7DBD-B5BB12FEBAD5}"/>
                </a:ext>
              </a:extLst>
            </p:cNvPr>
            <p:cNvSpPr/>
            <p:nvPr/>
          </p:nvSpPr>
          <p:spPr>
            <a:xfrm>
              <a:off x="3274250" y="3660700"/>
              <a:ext cx="55500" cy="79125"/>
            </a:xfrm>
            <a:custGeom>
              <a:avLst/>
              <a:gdLst/>
              <a:ahLst/>
              <a:cxnLst/>
              <a:rect l="l" t="t" r="r" b="b"/>
              <a:pathLst>
                <a:path w="2220" h="3165" fill="none" extrusionOk="0">
                  <a:moveTo>
                    <a:pt x="1" y="3165"/>
                  </a:moveTo>
                  <a:lnTo>
                    <a:pt x="2219" y="2425"/>
                  </a:lnTo>
                  <a:lnTo>
                    <a:pt x="2219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703;p34">
              <a:extLst>
                <a:ext uri="{FF2B5EF4-FFF2-40B4-BE49-F238E27FC236}">
                  <a16:creationId xmlns:a16="http://schemas.microsoft.com/office/drawing/2014/main" id="{5B22178C-6952-85FA-A3B1-4A9AAF5212F0}"/>
                </a:ext>
              </a:extLst>
            </p:cNvPr>
            <p:cNvSpPr/>
            <p:nvPr/>
          </p:nvSpPr>
          <p:spPr>
            <a:xfrm>
              <a:off x="3310125" y="3737950"/>
              <a:ext cx="42900" cy="25550"/>
            </a:xfrm>
            <a:custGeom>
              <a:avLst/>
              <a:gdLst/>
              <a:ahLst/>
              <a:cxnLst/>
              <a:rect l="l" t="t" r="r" b="b"/>
              <a:pathLst>
                <a:path w="1716" h="1022" fill="none" extrusionOk="0">
                  <a:moveTo>
                    <a:pt x="0" y="1021"/>
                  </a:moveTo>
                  <a:lnTo>
                    <a:pt x="1716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704;p34">
              <a:extLst>
                <a:ext uri="{FF2B5EF4-FFF2-40B4-BE49-F238E27FC236}">
                  <a16:creationId xmlns:a16="http://schemas.microsoft.com/office/drawing/2014/main" id="{353C92A4-98B7-99A2-FDC2-D68A5179E3B4}"/>
                </a:ext>
              </a:extLst>
            </p:cNvPr>
            <p:cNvSpPr/>
            <p:nvPr/>
          </p:nvSpPr>
          <p:spPr>
            <a:xfrm>
              <a:off x="3395900" y="3672150"/>
              <a:ext cx="79150" cy="54000"/>
            </a:xfrm>
            <a:custGeom>
              <a:avLst/>
              <a:gdLst/>
              <a:ahLst/>
              <a:cxnLst/>
              <a:rect l="l" t="t" r="r" b="b"/>
              <a:pathLst>
                <a:path w="3166" h="2160" fill="none" extrusionOk="0">
                  <a:moveTo>
                    <a:pt x="1" y="1"/>
                  </a:moveTo>
                  <a:lnTo>
                    <a:pt x="134" y="1967"/>
                  </a:lnTo>
                  <a:lnTo>
                    <a:pt x="3165" y="216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705;p34">
              <a:extLst>
                <a:ext uri="{FF2B5EF4-FFF2-40B4-BE49-F238E27FC236}">
                  <a16:creationId xmlns:a16="http://schemas.microsoft.com/office/drawing/2014/main" id="{B9E282D2-77C7-B27E-499B-3721BED252C8}"/>
                </a:ext>
              </a:extLst>
            </p:cNvPr>
            <p:cNvSpPr/>
            <p:nvPr/>
          </p:nvSpPr>
          <p:spPr>
            <a:xfrm>
              <a:off x="3442850" y="3637775"/>
              <a:ext cx="56225" cy="44375"/>
            </a:xfrm>
            <a:custGeom>
              <a:avLst/>
              <a:gdLst/>
              <a:ahLst/>
              <a:cxnLst/>
              <a:rect l="l" t="t" r="r" b="b"/>
              <a:pathLst>
                <a:path w="2249" h="1775" fill="none" extrusionOk="0">
                  <a:moveTo>
                    <a:pt x="1" y="0"/>
                  </a:moveTo>
                  <a:lnTo>
                    <a:pt x="1" y="1775"/>
                  </a:lnTo>
                  <a:lnTo>
                    <a:pt x="2249" y="1568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706;p34">
              <a:extLst>
                <a:ext uri="{FF2B5EF4-FFF2-40B4-BE49-F238E27FC236}">
                  <a16:creationId xmlns:a16="http://schemas.microsoft.com/office/drawing/2014/main" id="{1D9D1C7B-5741-B69E-377A-591CAC7B72EF}"/>
                </a:ext>
              </a:extLst>
            </p:cNvPr>
            <p:cNvSpPr/>
            <p:nvPr/>
          </p:nvSpPr>
          <p:spPr>
            <a:xfrm>
              <a:off x="3198100" y="3858850"/>
              <a:ext cx="302825" cy="132775"/>
            </a:xfrm>
            <a:custGeom>
              <a:avLst/>
              <a:gdLst/>
              <a:ahLst/>
              <a:cxnLst/>
              <a:rect l="l" t="t" r="r" b="b"/>
              <a:pathLst>
                <a:path w="12113" h="5311" fill="none" extrusionOk="0">
                  <a:moveTo>
                    <a:pt x="0" y="1317"/>
                  </a:moveTo>
                  <a:lnTo>
                    <a:pt x="2751" y="2293"/>
                  </a:lnTo>
                  <a:lnTo>
                    <a:pt x="6685" y="5310"/>
                  </a:lnTo>
                  <a:lnTo>
                    <a:pt x="12113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707;p34">
              <a:extLst>
                <a:ext uri="{FF2B5EF4-FFF2-40B4-BE49-F238E27FC236}">
                  <a16:creationId xmlns:a16="http://schemas.microsoft.com/office/drawing/2014/main" id="{FE664FF0-4E5D-96A1-539D-9FEF16C61541}"/>
                </a:ext>
              </a:extLst>
            </p:cNvPr>
            <p:cNvSpPr/>
            <p:nvPr/>
          </p:nvSpPr>
          <p:spPr>
            <a:xfrm>
              <a:off x="3258725" y="3855175"/>
              <a:ext cx="8175" cy="61025"/>
            </a:xfrm>
            <a:custGeom>
              <a:avLst/>
              <a:gdLst/>
              <a:ahLst/>
              <a:cxnLst/>
              <a:rect l="l" t="t" r="r" b="b"/>
              <a:pathLst>
                <a:path w="327" h="2441" fill="none" extrusionOk="0">
                  <a:moveTo>
                    <a:pt x="1" y="0"/>
                  </a:moveTo>
                  <a:lnTo>
                    <a:pt x="326" y="244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708;p34">
              <a:extLst>
                <a:ext uri="{FF2B5EF4-FFF2-40B4-BE49-F238E27FC236}">
                  <a16:creationId xmlns:a16="http://schemas.microsoft.com/office/drawing/2014/main" id="{6FA27F20-8303-BC21-E4D1-7F584C3500F7}"/>
                </a:ext>
              </a:extLst>
            </p:cNvPr>
            <p:cNvSpPr/>
            <p:nvPr/>
          </p:nvSpPr>
          <p:spPr>
            <a:xfrm>
              <a:off x="3226200" y="3934650"/>
              <a:ext cx="60275" cy="56975"/>
            </a:xfrm>
            <a:custGeom>
              <a:avLst/>
              <a:gdLst/>
              <a:ahLst/>
              <a:cxnLst/>
              <a:rect l="l" t="t" r="r" b="b"/>
              <a:pathLst>
                <a:path w="2411" h="2279" fill="none" extrusionOk="0">
                  <a:moveTo>
                    <a:pt x="0" y="415"/>
                  </a:moveTo>
                  <a:lnTo>
                    <a:pt x="2411" y="1"/>
                  </a:lnTo>
                  <a:lnTo>
                    <a:pt x="1050" y="2278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709;p34">
              <a:extLst>
                <a:ext uri="{FF2B5EF4-FFF2-40B4-BE49-F238E27FC236}">
                  <a16:creationId xmlns:a16="http://schemas.microsoft.com/office/drawing/2014/main" id="{2D772396-7C64-CE40-9879-8C676B9FA9CD}"/>
                </a:ext>
              </a:extLst>
            </p:cNvPr>
            <p:cNvSpPr/>
            <p:nvPr/>
          </p:nvSpPr>
          <p:spPr>
            <a:xfrm>
              <a:off x="3318250" y="3884375"/>
              <a:ext cx="5200" cy="71000"/>
            </a:xfrm>
            <a:custGeom>
              <a:avLst/>
              <a:gdLst/>
              <a:ahLst/>
              <a:cxnLst/>
              <a:rect l="l" t="t" r="r" b="b"/>
              <a:pathLst>
                <a:path w="208" h="2840" fill="none" extrusionOk="0">
                  <a:moveTo>
                    <a:pt x="208" y="0"/>
                  </a:moveTo>
                  <a:lnTo>
                    <a:pt x="1" y="284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710;p34">
              <a:extLst>
                <a:ext uri="{FF2B5EF4-FFF2-40B4-BE49-F238E27FC236}">
                  <a16:creationId xmlns:a16="http://schemas.microsoft.com/office/drawing/2014/main" id="{5190B08C-5318-C5FD-FC21-F412D8ADC4E3}"/>
                </a:ext>
              </a:extLst>
            </p:cNvPr>
            <p:cNvSpPr/>
            <p:nvPr/>
          </p:nvSpPr>
          <p:spPr>
            <a:xfrm>
              <a:off x="3409200" y="3901000"/>
              <a:ext cx="57700" cy="61400"/>
            </a:xfrm>
            <a:custGeom>
              <a:avLst/>
              <a:gdLst/>
              <a:ahLst/>
              <a:cxnLst/>
              <a:rect l="l" t="t" r="r" b="b"/>
              <a:pathLst>
                <a:path w="2308" h="2456" fill="none" extrusionOk="0">
                  <a:moveTo>
                    <a:pt x="1" y="1"/>
                  </a:moveTo>
                  <a:lnTo>
                    <a:pt x="134" y="1761"/>
                  </a:lnTo>
                  <a:lnTo>
                    <a:pt x="2308" y="2456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711;p34">
              <a:extLst>
                <a:ext uri="{FF2B5EF4-FFF2-40B4-BE49-F238E27FC236}">
                  <a16:creationId xmlns:a16="http://schemas.microsoft.com/office/drawing/2014/main" id="{243AB6A5-7EB7-0E23-963E-3090AA399C0A}"/>
                </a:ext>
              </a:extLst>
            </p:cNvPr>
            <p:cNvSpPr/>
            <p:nvPr/>
          </p:nvSpPr>
          <p:spPr>
            <a:xfrm>
              <a:off x="3460975" y="3858850"/>
              <a:ext cx="39950" cy="38475"/>
            </a:xfrm>
            <a:custGeom>
              <a:avLst/>
              <a:gdLst/>
              <a:ahLst/>
              <a:cxnLst/>
              <a:rect l="l" t="t" r="r" b="b"/>
              <a:pathLst>
                <a:path w="1598" h="1539" fill="none" extrusionOk="0">
                  <a:moveTo>
                    <a:pt x="178" y="1"/>
                  </a:moveTo>
                  <a:lnTo>
                    <a:pt x="0" y="1539"/>
                  </a:lnTo>
                  <a:lnTo>
                    <a:pt x="1598" y="1539"/>
                  </a:lnTo>
                </a:path>
              </a:pathLst>
            </a:custGeom>
            <a:noFill/>
            <a:ln w="4425" cap="rnd" cmpd="sng">
              <a:solidFill>
                <a:srgbClr val="5E882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7" name="Google Shape;1179;p39">
            <a:extLst>
              <a:ext uri="{FF2B5EF4-FFF2-40B4-BE49-F238E27FC236}">
                <a16:creationId xmlns:a16="http://schemas.microsoft.com/office/drawing/2014/main" id="{077C391E-D07D-757C-CC96-36559AD3E557}"/>
              </a:ext>
            </a:extLst>
          </p:cNvPr>
          <p:cNvGrpSpPr/>
          <p:nvPr/>
        </p:nvGrpSpPr>
        <p:grpSpPr>
          <a:xfrm rot="20571965" flipH="1">
            <a:off x="108721" y="4466873"/>
            <a:ext cx="499500" cy="291325"/>
            <a:chOff x="6432427" y="3554249"/>
            <a:chExt cx="499500" cy="291325"/>
          </a:xfrm>
        </p:grpSpPr>
        <p:sp>
          <p:nvSpPr>
            <p:cNvPr id="1218" name="Google Shape;1180;p39">
              <a:extLst>
                <a:ext uri="{FF2B5EF4-FFF2-40B4-BE49-F238E27FC236}">
                  <a16:creationId xmlns:a16="http://schemas.microsoft.com/office/drawing/2014/main" id="{F79FB4E8-9693-0716-4490-C6C95F62A23B}"/>
                </a:ext>
              </a:extLst>
            </p:cNvPr>
            <p:cNvSpPr/>
            <p:nvPr/>
          </p:nvSpPr>
          <p:spPr>
            <a:xfrm>
              <a:off x="6432427" y="3554249"/>
              <a:ext cx="499500" cy="291325"/>
            </a:xfrm>
            <a:custGeom>
              <a:avLst/>
              <a:gdLst/>
              <a:ahLst/>
              <a:cxnLst/>
              <a:rect l="l" t="t" r="r" b="b"/>
              <a:pathLst>
                <a:path w="19980" h="11653" extrusionOk="0">
                  <a:moveTo>
                    <a:pt x="16277" y="0"/>
                  </a:moveTo>
                  <a:cubicBezTo>
                    <a:pt x="15819" y="0"/>
                    <a:pt x="15346" y="34"/>
                    <a:pt x="14878" y="117"/>
                  </a:cubicBezTo>
                  <a:lnTo>
                    <a:pt x="15055" y="1714"/>
                  </a:lnTo>
                  <a:lnTo>
                    <a:pt x="14079" y="443"/>
                  </a:lnTo>
                  <a:lnTo>
                    <a:pt x="10382" y="2217"/>
                  </a:lnTo>
                  <a:lnTo>
                    <a:pt x="10767" y="3933"/>
                  </a:lnTo>
                  <a:lnTo>
                    <a:pt x="9051" y="2912"/>
                  </a:lnTo>
                  <a:lnTo>
                    <a:pt x="6005" y="4761"/>
                  </a:lnTo>
                  <a:lnTo>
                    <a:pt x="6626" y="6329"/>
                  </a:lnTo>
                  <a:lnTo>
                    <a:pt x="4674" y="4850"/>
                  </a:lnTo>
                  <a:cubicBezTo>
                    <a:pt x="4674" y="4850"/>
                    <a:pt x="917" y="7526"/>
                    <a:pt x="0" y="11653"/>
                  </a:cubicBezTo>
                  <a:cubicBezTo>
                    <a:pt x="0" y="11653"/>
                    <a:pt x="9332" y="11002"/>
                    <a:pt x="13576" y="7615"/>
                  </a:cubicBezTo>
                  <a:lnTo>
                    <a:pt x="12630" y="6447"/>
                  </a:lnTo>
                  <a:lnTo>
                    <a:pt x="14848" y="6713"/>
                  </a:lnTo>
                  <a:lnTo>
                    <a:pt x="17348" y="4702"/>
                  </a:lnTo>
                  <a:lnTo>
                    <a:pt x="15795" y="3622"/>
                  </a:lnTo>
                  <a:lnTo>
                    <a:pt x="17495" y="4066"/>
                  </a:lnTo>
                  <a:cubicBezTo>
                    <a:pt x="17495" y="4066"/>
                    <a:pt x="19093" y="2232"/>
                    <a:pt x="19980" y="635"/>
                  </a:cubicBezTo>
                  <a:cubicBezTo>
                    <a:pt x="19980" y="635"/>
                    <a:pt x="18262" y="0"/>
                    <a:pt x="16277" y="0"/>
                  </a:cubicBezTo>
                  <a:close/>
                </a:path>
              </a:pathLst>
            </a:custGeom>
            <a:solidFill>
              <a:srgbClr val="9AD6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181;p39">
              <a:extLst>
                <a:ext uri="{FF2B5EF4-FFF2-40B4-BE49-F238E27FC236}">
                  <a16:creationId xmlns:a16="http://schemas.microsoft.com/office/drawing/2014/main" id="{CDD29FE7-E020-B06C-0E25-1E20D494EBCD}"/>
                </a:ext>
              </a:extLst>
            </p:cNvPr>
            <p:cNvSpPr/>
            <p:nvPr/>
          </p:nvSpPr>
          <p:spPr>
            <a:xfrm>
              <a:off x="6467550" y="3588975"/>
              <a:ext cx="417800" cy="231450"/>
            </a:xfrm>
            <a:custGeom>
              <a:avLst/>
              <a:gdLst/>
              <a:ahLst/>
              <a:cxnLst/>
              <a:rect l="l" t="t" r="r" b="b"/>
              <a:pathLst>
                <a:path w="16712" h="9258" fill="none" extrusionOk="0">
                  <a:moveTo>
                    <a:pt x="0" y="9258"/>
                  </a:moveTo>
                  <a:cubicBezTo>
                    <a:pt x="0" y="9258"/>
                    <a:pt x="3032" y="6833"/>
                    <a:pt x="5309" y="5990"/>
                  </a:cubicBezTo>
                  <a:cubicBezTo>
                    <a:pt x="7587" y="5161"/>
                    <a:pt x="11713" y="3594"/>
                    <a:pt x="13724" y="1790"/>
                  </a:cubicBezTo>
                  <a:cubicBezTo>
                    <a:pt x="15721" y="0"/>
                    <a:pt x="16712" y="15"/>
                    <a:pt x="16712" y="15"/>
                  </a:cubicBez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182;p39">
              <a:extLst>
                <a:ext uri="{FF2B5EF4-FFF2-40B4-BE49-F238E27FC236}">
                  <a16:creationId xmlns:a16="http://schemas.microsoft.com/office/drawing/2014/main" id="{094BC220-6AAC-D741-026F-D2807EDC198F}"/>
                </a:ext>
              </a:extLst>
            </p:cNvPr>
            <p:cNvSpPr/>
            <p:nvPr/>
          </p:nvSpPr>
          <p:spPr>
            <a:xfrm>
              <a:off x="6500450" y="3750900"/>
              <a:ext cx="60275" cy="49575"/>
            </a:xfrm>
            <a:custGeom>
              <a:avLst/>
              <a:gdLst/>
              <a:ahLst/>
              <a:cxnLst/>
              <a:rect l="l" t="t" r="r" b="b"/>
              <a:pathLst>
                <a:path w="2411" h="1983" fill="none" extrusionOk="0">
                  <a:moveTo>
                    <a:pt x="2411" y="1982"/>
                  </a:moveTo>
                  <a:lnTo>
                    <a:pt x="0" y="1805"/>
                  </a:lnTo>
                  <a:lnTo>
                    <a:pt x="444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183;p39">
              <a:extLst>
                <a:ext uri="{FF2B5EF4-FFF2-40B4-BE49-F238E27FC236}">
                  <a16:creationId xmlns:a16="http://schemas.microsoft.com/office/drawing/2014/main" id="{5846DF4C-051D-BF4E-8E9E-FC986F51729A}"/>
                </a:ext>
              </a:extLst>
            </p:cNvPr>
            <p:cNvSpPr/>
            <p:nvPr/>
          </p:nvSpPr>
          <p:spPr>
            <a:xfrm>
              <a:off x="6555175" y="3717625"/>
              <a:ext cx="94300" cy="58825"/>
            </a:xfrm>
            <a:custGeom>
              <a:avLst/>
              <a:gdLst/>
              <a:ahLst/>
              <a:cxnLst/>
              <a:rect l="l" t="t" r="r" b="b"/>
              <a:pathLst>
                <a:path w="3772" h="2353" fill="none" extrusionOk="0">
                  <a:moveTo>
                    <a:pt x="3771" y="2352"/>
                  </a:moveTo>
                  <a:lnTo>
                    <a:pt x="0" y="1716"/>
                  </a:lnTo>
                  <a:lnTo>
                    <a:pt x="355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184;p39">
              <a:extLst>
                <a:ext uri="{FF2B5EF4-FFF2-40B4-BE49-F238E27FC236}">
                  <a16:creationId xmlns:a16="http://schemas.microsoft.com/office/drawing/2014/main" id="{AC3CE3B5-45BF-CFBD-6124-D2490EB0CCB0}"/>
                </a:ext>
              </a:extLst>
            </p:cNvPr>
            <p:cNvSpPr/>
            <p:nvPr/>
          </p:nvSpPr>
          <p:spPr>
            <a:xfrm>
              <a:off x="6634275" y="3676225"/>
              <a:ext cx="79900" cy="61400"/>
            </a:xfrm>
            <a:custGeom>
              <a:avLst/>
              <a:gdLst/>
              <a:ahLst/>
              <a:cxnLst/>
              <a:rect l="l" t="t" r="r" b="b"/>
              <a:pathLst>
                <a:path w="3196" h="2456" fill="none" extrusionOk="0">
                  <a:moveTo>
                    <a:pt x="3195" y="2455"/>
                  </a:moveTo>
                  <a:lnTo>
                    <a:pt x="1" y="1938"/>
                  </a:lnTo>
                  <a:lnTo>
                    <a:pt x="666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185;p39">
              <a:extLst>
                <a:ext uri="{FF2B5EF4-FFF2-40B4-BE49-F238E27FC236}">
                  <a16:creationId xmlns:a16="http://schemas.microsoft.com/office/drawing/2014/main" id="{3DDE0A70-4CD8-DB3E-1E5E-99E09C4CFCFF}"/>
                </a:ext>
              </a:extLst>
            </p:cNvPr>
            <p:cNvSpPr/>
            <p:nvPr/>
          </p:nvSpPr>
          <p:spPr>
            <a:xfrm>
              <a:off x="6708600" y="3652175"/>
              <a:ext cx="55125" cy="44775"/>
            </a:xfrm>
            <a:custGeom>
              <a:avLst/>
              <a:gdLst/>
              <a:ahLst/>
              <a:cxnLst/>
              <a:rect l="l" t="t" r="r" b="b"/>
              <a:pathLst>
                <a:path w="2205" h="1791" fill="none" extrusionOk="0">
                  <a:moveTo>
                    <a:pt x="2204" y="1790"/>
                  </a:moveTo>
                  <a:lnTo>
                    <a:pt x="1" y="1716"/>
                  </a:lnTo>
                  <a:lnTo>
                    <a:pt x="740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186;p39">
              <a:extLst>
                <a:ext uri="{FF2B5EF4-FFF2-40B4-BE49-F238E27FC236}">
                  <a16:creationId xmlns:a16="http://schemas.microsoft.com/office/drawing/2014/main" id="{B00602C8-0735-6C22-5E5C-FF01461B2AF0}"/>
                </a:ext>
              </a:extLst>
            </p:cNvPr>
            <p:cNvSpPr/>
            <p:nvPr/>
          </p:nvSpPr>
          <p:spPr>
            <a:xfrm>
              <a:off x="6765175" y="3613375"/>
              <a:ext cx="52900" cy="57325"/>
            </a:xfrm>
            <a:custGeom>
              <a:avLst/>
              <a:gdLst/>
              <a:ahLst/>
              <a:cxnLst/>
              <a:rect l="l" t="t" r="r" b="b"/>
              <a:pathLst>
                <a:path w="2116" h="2293" fill="none" extrusionOk="0">
                  <a:moveTo>
                    <a:pt x="2115" y="2292"/>
                  </a:moveTo>
                  <a:lnTo>
                    <a:pt x="0" y="2100"/>
                  </a:lnTo>
                  <a:lnTo>
                    <a:pt x="252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187;p39">
              <a:extLst>
                <a:ext uri="{FF2B5EF4-FFF2-40B4-BE49-F238E27FC236}">
                  <a16:creationId xmlns:a16="http://schemas.microsoft.com/office/drawing/2014/main" id="{49012531-47CD-E304-48AF-4E4EB79ED331}"/>
                </a:ext>
              </a:extLst>
            </p:cNvPr>
            <p:cNvSpPr/>
            <p:nvPr/>
          </p:nvSpPr>
          <p:spPr>
            <a:xfrm>
              <a:off x="6822475" y="3574925"/>
              <a:ext cx="42550" cy="52150"/>
            </a:xfrm>
            <a:custGeom>
              <a:avLst/>
              <a:gdLst/>
              <a:ahLst/>
              <a:cxnLst/>
              <a:rect l="l" t="t" r="r" b="b"/>
              <a:pathLst>
                <a:path w="1702" h="2086" fill="none" extrusionOk="0">
                  <a:moveTo>
                    <a:pt x="1701" y="2085"/>
                  </a:moveTo>
                  <a:lnTo>
                    <a:pt x="0" y="1952"/>
                  </a:lnTo>
                  <a:lnTo>
                    <a:pt x="873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Google Shape;248;p4">
            <a:extLst>
              <a:ext uri="{FF2B5EF4-FFF2-40B4-BE49-F238E27FC236}">
                <a16:creationId xmlns:a16="http://schemas.microsoft.com/office/drawing/2014/main" id="{2E82DF21-E1A2-DF2E-7989-F78DAB6CE99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88289" y="51891"/>
            <a:ext cx="849408" cy="2014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307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p37"/>
          <p:cNvSpPr/>
          <p:nvPr/>
        </p:nvSpPr>
        <p:spPr>
          <a:xfrm>
            <a:off x="587250" y="-3404398"/>
            <a:ext cx="1888026" cy="1679563"/>
          </a:xfrm>
          <a:custGeom>
            <a:avLst/>
            <a:gdLst/>
            <a:ahLst/>
            <a:cxnLst/>
            <a:rect l="l" t="t" r="r" b="b"/>
            <a:pathLst>
              <a:path w="41082" h="36548" extrusionOk="0">
                <a:moveTo>
                  <a:pt x="17835" y="0"/>
                </a:moveTo>
                <a:cubicBezTo>
                  <a:pt x="17186" y="0"/>
                  <a:pt x="16539" y="51"/>
                  <a:pt x="15897" y="169"/>
                </a:cubicBezTo>
                <a:cubicBezTo>
                  <a:pt x="13203" y="677"/>
                  <a:pt x="12356" y="2229"/>
                  <a:pt x="10652" y="3978"/>
                </a:cubicBezTo>
                <a:cubicBezTo>
                  <a:pt x="8618" y="6074"/>
                  <a:pt x="6004" y="7422"/>
                  <a:pt x="4140" y="9750"/>
                </a:cubicBezTo>
                <a:cubicBezTo>
                  <a:pt x="999" y="13693"/>
                  <a:pt x="0" y="19251"/>
                  <a:pt x="1597" y="24032"/>
                </a:cubicBezTo>
                <a:cubicBezTo>
                  <a:pt x="2757" y="27521"/>
                  <a:pt x="5174" y="30518"/>
                  <a:pt x="8145" y="32677"/>
                </a:cubicBezTo>
                <a:cubicBezTo>
                  <a:pt x="11719" y="35271"/>
                  <a:pt x="16121" y="36547"/>
                  <a:pt x="20530" y="36547"/>
                </a:cubicBezTo>
                <a:cubicBezTo>
                  <a:pt x="25719" y="36547"/>
                  <a:pt x="30919" y="34780"/>
                  <a:pt x="34792" y="31312"/>
                </a:cubicBezTo>
                <a:cubicBezTo>
                  <a:pt x="37870" y="28555"/>
                  <a:pt x="40154" y="24773"/>
                  <a:pt x="40573" y="20660"/>
                </a:cubicBezTo>
                <a:cubicBezTo>
                  <a:pt x="41082" y="15709"/>
                  <a:pt x="38807" y="10713"/>
                  <a:pt x="35238" y="7234"/>
                </a:cubicBezTo>
                <a:cubicBezTo>
                  <a:pt x="31670" y="3764"/>
                  <a:pt x="26924" y="1676"/>
                  <a:pt x="22071" y="561"/>
                </a:cubicBezTo>
                <a:cubicBezTo>
                  <a:pt x="20681" y="243"/>
                  <a:pt x="19254" y="0"/>
                  <a:pt x="1783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5" name="Google Shape;965;p37"/>
          <p:cNvSpPr txBox="1">
            <a:spLocks noGrp="1"/>
          </p:cNvSpPr>
          <p:nvPr>
            <p:ph type="title"/>
          </p:nvPr>
        </p:nvSpPr>
        <p:spPr>
          <a:xfrm>
            <a:off x="604106" y="624948"/>
            <a:ext cx="7745050" cy="347093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" sz="4000" b="0" dirty="0">
                <a:latin typeface="Arial" panose="020B0604020202020204" pitchFamily="34" charset="0"/>
                <a:cs typeface="Arial" panose="020B0604020202020204" pitchFamily="34" charset="0"/>
              </a:rPr>
              <a:t>HOẠT ĐỘNG 1:</a:t>
            </a:r>
            <a:br>
              <a:rPr lang="en" sz="40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TÌM HIỂU CÁCH TẠO RA ĐIỆN TỪ ÁNH SÁNG MẶT TRỜI</a:t>
            </a:r>
            <a:endParaRPr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17" name="Google Shape;1017;p37"/>
          <p:cNvGrpSpPr/>
          <p:nvPr/>
        </p:nvGrpSpPr>
        <p:grpSpPr>
          <a:xfrm flipH="1">
            <a:off x="423475" y="3942225"/>
            <a:ext cx="502825" cy="736500"/>
            <a:chOff x="6108925" y="2841025"/>
            <a:chExt cx="502825" cy="736500"/>
          </a:xfrm>
        </p:grpSpPr>
        <p:sp>
          <p:nvSpPr>
            <p:cNvPr id="1018" name="Google Shape;1018;p37"/>
            <p:cNvSpPr/>
            <p:nvPr/>
          </p:nvSpPr>
          <p:spPr>
            <a:xfrm>
              <a:off x="6108925" y="2841025"/>
              <a:ext cx="502825" cy="736500"/>
            </a:xfrm>
            <a:custGeom>
              <a:avLst/>
              <a:gdLst/>
              <a:ahLst/>
              <a:cxnLst/>
              <a:rect l="l" t="t" r="r" b="b"/>
              <a:pathLst>
                <a:path w="20113" h="29460" extrusionOk="0">
                  <a:moveTo>
                    <a:pt x="20098" y="0"/>
                  </a:moveTo>
                  <a:cubicBezTo>
                    <a:pt x="20098" y="0"/>
                    <a:pt x="15957" y="666"/>
                    <a:pt x="12955" y="3121"/>
                  </a:cubicBezTo>
                  <a:lnTo>
                    <a:pt x="14375" y="5103"/>
                  </a:lnTo>
                  <a:lnTo>
                    <a:pt x="14375" y="5103"/>
                  </a:lnTo>
                  <a:lnTo>
                    <a:pt x="12156" y="4156"/>
                  </a:lnTo>
                  <a:lnTo>
                    <a:pt x="8592" y="9243"/>
                  </a:lnTo>
                  <a:lnTo>
                    <a:pt x="10367" y="11225"/>
                  </a:lnTo>
                  <a:lnTo>
                    <a:pt x="7335" y="11151"/>
                  </a:lnTo>
                  <a:lnTo>
                    <a:pt x="4673" y="15854"/>
                  </a:lnTo>
                  <a:lnTo>
                    <a:pt x="6685" y="17481"/>
                  </a:lnTo>
                  <a:lnTo>
                    <a:pt x="3002" y="16978"/>
                  </a:lnTo>
                  <a:cubicBezTo>
                    <a:pt x="3002" y="16978"/>
                    <a:pt x="0" y="23308"/>
                    <a:pt x="1863" y="29460"/>
                  </a:cubicBezTo>
                  <a:cubicBezTo>
                    <a:pt x="1863" y="29460"/>
                    <a:pt x="13739" y="21651"/>
                    <a:pt x="16815" y="14005"/>
                  </a:cubicBezTo>
                  <a:lnTo>
                    <a:pt x="14700" y="13177"/>
                  </a:lnTo>
                  <a:lnTo>
                    <a:pt x="17835" y="11861"/>
                  </a:lnTo>
                  <a:lnTo>
                    <a:pt x="19640" y="7350"/>
                  </a:lnTo>
                  <a:lnTo>
                    <a:pt x="16800" y="7069"/>
                  </a:lnTo>
                  <a:lnTo>
                    <a:pt x="19373" y="6389"/>
                  </a:lnTo>
                  <a:cubicBezTo>
                    <a:pt x="19373" y="6389"/>
                    <a:pt x="20113" y="2781"/>
                    <a:pt x="20098" y="0"/>
                  </a:cubicBezTo>
                  <a:close/>
                </a:path>
              </a:pathLst>
            </a:custGeom>
            <a:solidFill>
              <a:srgbClr val="88C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7"/>
            <p:cNvSpPr/>
            <p:nvPr/>
          </p:nvSpPr>
          <p:spPr>
            <a:xfrm>
              <a:off x="6183600" y="2901275"/>
              <a:ext cx="380475" cy="616725"/>
            </a:xfrm>
            <a:custGeom>
              <a:avLst/>
              <a:gdLst/>
              <a:ahLst/>
              <a:cxnLst/>
              <a:rect l="l" t="t" r="r" b="b"/>
              <a:pathLst>
                <a:path w="15219" h="24669" fill="none" extrusionOk="0">
                  <a:moveTo>
                    <a:pt x="0" y="24669"/>
                  </a:moveTo>
                  <a:cubicBezTo>
                    <a:pt x="0" y="24669"/>
                    <a:pt x="2189" y="19197"/>
                    <a:pt x="4585" y="16402"/>
                  </a:cubicBezTo>
                  <a:cubicBezTo>
                    <a:pt x="6981" y="13607"/>
                    <a:pt x="11284" y="8445"/>
                    <a:pt x="12586" y="4585"/>
                  </a:cubicBezTo>
                  <a:cubicBezTo>
                    <a:pt x="13887" y="726"/>
                    <a:pt x="15218" y="1"/>
                    <a:pt x="15218" y="1"/>
                  </a:cubicBez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7"/>
            <p:cNvSpPr/>
            <p:nvPr/>
          </p:nvSpPr>
          <p:spPr>
            <a:xfrm>
              <a:off x="6189875" y="3393375"/>
              <a:ext cx="101700" cy="67700"/>
            </a:xfrm>
            <a:custGeom>
              <a:avLst/>
              <a:gdLst/>
              <a:ahLst/>
              <a:cxnLst/>
              <a:rect l="l" t="t" r="r" b="b"/>
              <a:pathLst>
                <a:path w="4068" h="2708" fill="none" extrusionOk="0">
                  <a:moveTo>
                    <a:pt x="4068" y="1154"/>
                  </a:moveTo>
                  <a:lnTo>
                    <a:pt x="755" y="2707"/>
                  </a:lnTo>
                  <a:lnTo>
                    <a:pt x="1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7"/>
            <p:cNvSpPr/>
            <p:nvPr/>
          </p:nvSpPr>
          <p:spPr>
            <a:xfrm>
              <a:off x="6234625" y="3310200"/>
              <a:ext cx="156400" cy="63625"/>
            </a:xfrm>
            <a:custGeom>
              <a:avLst/>
              <a:gdLst/>
              <a:ahLst/>
              <a:cxnLst/>
              <a:rect l="l" t="t" r="r" b="b"/>
              <a:pathLst>
                <a:path w="6256" h="2545" fill="none" extrusionOk="0">
                  <a:moveTo>
                    <a:pt x="6256" y="562"/>
                  </a:moveTo>
                  <a:lnTo>
                    <a:pt x="799" y="2544"/>
                  </a:lnTo>
                  <a:lnTo>
                    <a:pt x="0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7"/>
            <p:cNvSpPr/>
            <p:nvPr/>
          </p:nvSpPr>
          <p:spPr>
            <a:xfrm>
              <a:off x="6318175" y="3190400"/>
              <a:ext cx="129800" cy="76575"/>
            </a:xfrm>
            <a:custGeom>
              <a:avLst/>
              <a:gdLst/>
              <a:ahLst/>
              <a:cxnLst/>
              <a:rect l="l" t="t" r="r" b="b"/>
              <a:pathLst>
                <a:path w="5192" h="3063" fill="none" extrusionOk="0">
                  <a:moveTo>
                    <a:pt x="5191" y="1376"/>
                  </a:moveTo>
                  <a:lnTo>
                    <a:pt x="577" y="3062"/>
                  </a:lnTo>
                  <a:lnTo>
                    <a:pt x="1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7"/>
            <p:cNvSpPr/>
            <p:nvPr/>
          </p:nvSpPr>
          <p:spPr>
            <a:xfrm>
              <a:off x="6401725" y="3102425"/>
              <a:ext cx="81375" cy="70250"/>
            </a:xfrm>
            <a:custGeom>
              <a:avLst/>
              <a:gdLst/>
              <a:ahLst/>
              <a:cxnLst/>
              <a:rect l="l" t="t" r="r" b="b"/>
              <a:pathLst>
                <a:path w="3255" h="2810" fill="none" extrusionOk="0">
                  <a:moveTo>
                    <a:pt x="3254" y="1272"/>
                  </a:moveTo>
                  <a:lnTo>
                    <a:pt x="297" y="2810"/>
                  </a:lnTo>
                  <a:lnTo>
                    <a:pt x="1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7"/>
            <p:cNvSpPr/>
            <p:nvPr/>
          </p:nvSpPr>
          <p:spPr>
            <a:xfrm>
              <a:off x="6431300" y="3017750"/>
              <a:ext cx="104300" cy="74700"/>
            </a:xfrm>
            <a:custGeom>
              <a:avLst/>
              <a:gdLst/>
              <a:ahLst/>
              <a:cxnLst/>
              <a:rect l="l" t="t" r="r" b="b"/>
              <a:pathLst>
                <a:path w="4172" h="2988" fill="none" extrusionOk="0">
                  <a:moveTo>
                    <a:pt x="4171" y="1642"/>
                  </a:moveTo>
                  <a:lnTo>
                    <a:pt x="1228" y="2988"/>
                  </a:lnTo>
                  <a:lnTo>
                    <a:pt x="1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7"/>
            <p:cNvSpPr/>
            <p:nvPr/>
          </p:nvSpPr>
          <p:spPr>
            <a:xfrm>
              <a:off x="6498975" y="2912375"/>
              <a:ext cx="66200" cy="81000"/>
            </a:xfrm>
            <a:custGeom>
              <a:avLst/>
              <a:gdLst/>
              <a:ahLst/>
              <a:cxnLst/>
              <a:rect l="l" t="t" r="r" b="b"/>
              <a:pathLst>
                <a:path w="2648" h="3240" fill="none" extrusionOk="0">
                  <a:moveTo>
                    <a:pt x="2647" y="2145"/>
                  </a:moveTo>
                  <a:lnTo>
                    <a:pt x="296" y="3239"/>
                  </a:lnTo>
                  <a:lnTo>
                    <a:pt x="0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6" name="Google Shape;1026;p37"/>
          <p:cNvGrpSpPr/>
          <p:nvPr/>
        </p:nvGrpSpPr>
        <p:grpSpPr>
          <a:xfrm flipH="1">
            <a:off x="384225" y="4411750"/>
            <a:ext cx="499500" cy="291325"/>
            <a:chOff x="6432425" y="3554250"/>
            <a:chExt cx="499500" cy="291325"/>
          </a:xfrm>
        </p:grpSpPr>
        <p:sp>
          <p:nvSpPr>
            <p:cNvPr id="1027" name="Google Shape;1027;p37"/>
            <p:cNvSpPr/>
            <p:nvPr/>
          </p:nvSpPr>
          <p:spPr>
            <a:xfrm>
              <a:off x="6432425" y="3554250"/>
              <a:ext cx="499500" cy="291325"/>
            </a:xfrm>
            <a:custGeom>
              <a:avLst/>
              <a:gdLst/>
              <a:ahLst/>
              <a:cxnLst/>
              <a:rect l="l" t="t" r="r" b="b"/>
              <a:pathLst>
                <a:path w="19980" h="11653" extrusionOk="0">
                  <a:moveTo>
                    <a:pt x="16277" y="0"/>
                  </a:moveTo>
                  <a:cubicBezTo>
                    <a:pt x="15819" y="0"/>
                    <a:pt x="15346" y="34"/>
                    <a:pt x="14878" y="117"/>
                  </a:cubicBezTo>
                  <a:lnTo>
                    <a:pt x="15055" y="1714"/>
                  </a:lnTo>
                  <a:lnTo>
                    <a:pt x="14079" y="443"/>
                  </a:lnTo>
                  <a:lnTo>
                    <a:pt x="10382" y="2217"/>
                  </a:lnTo>
                  <a:lnTo>
                    <a:pt x="10767" y="3933"/>
                  </a:lnTo>
                  <a:lnTo>
                    <a:pt x="9051" y="2912"/>
                  </a:lnTo>
                  <a:lnTo>
                    <a:pt x="6005" y="4761"/>
                  </a:lnTo>
                  <a:lnTo>
                    <a:pt x="6626" y="6329"/>
                  </a:lnTo>
                  <a:lnTo>
                    <a:pt x="4674" y="4850"/>
                  </a:lnTo>
                  <a:cubicBezTo>
                    <a:pt x="4674" y="4850"/>
                    <a:pt x="917" y="7526"/>
                    <a:pt x="0" y="11653"/>
                  </a:cubicBezTo>
                  <a:cubicBezTo>
                    <a:pt x="0" y="11653"/>
                    <a:pt x="9332" y="11002"/>
                    <a:pt x="13576" y="7615"/>
                  </a:cubicBezTo>
                  <a:lnTo>
                    <a:pt x="12630" y="6447"/>
                  </a:lnTo>
                  <a:lnTo>
                    <a:pt x="14848" y="6713"/>
                  </a:lnTo>
                  <a:lnTo>
                    <a:pt x="17348" y="4702"/>
                  </a:lnTo>
                  <a:lnTo>
                    <a:pt x="15795" y="3622"/>
                  </a:lnTo>
                  <a:lnTo>
                    <a:pt x="17495" y="4066"/>
                  </a:lnTo>
                  <a:cubicBezTo>
                    <a:pt x="17495" y="4066"/>
                    <a:pt x="19093" y="2232"/>
                    <a:pt x="19980" y="635"/>
                  </a:cubicBezTo>
                  <a:cubicBezTo>
                    <a:pt x="19980" y="635"/>
                    <a:pt x="18262" y="0"/>
                    <a:pt x="16277" y="0"/>
                  </a:cubicBezTo>
                  <a:close/>
                </a:path>
              </a:pathLst>
            </a:custGeom>
            <a:solidFill>
              <a:srgbClr val="9AD6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7"/>
            <p:cNvSpPr/>
            <p:nvPr/>
          </p:nvSpPr>
          <p:spPr>
            <a:xfrm>
              <a:off x="6467550" y="3588975"/>
              <a:ext cx="417800" cy="231450"/>
            </a:xfrm>
            <a:custGeom>
              <a:avLst/>
              <a:gdLst/>
              <a:ahLst/>
              <a:cxnLst/>
              <a:rect l="l" t="t" r="r" b="b"/>
              <a:pathLst>
                <a:path w="16712" h="9258" fill="none" extrusionOk="0">
                  <a:moveTo>
                    <a:pt x="0" y="9258"/>
                  </a:moveTo>
                  <a:cubicBezTo>
                    <a:pt x="0" y="9258"/>
                    <a:pt x="3032" y="6833"/>
                    <a:pt x="5309" y="5990"/>
                  </a:cubicBezTo>
                  <a:cubicBezTo>
                    <a:pt x="7587" y="5161"/>
                    <a:pt x="11713" y="3594"/>
                    <a:pt x="13724" y="1790"/>
                  </a:cubicBezTo>
                  <a:cubicBezTo>
                    <a:pt x="15721" y="0"/>
                    <a:pt x="16712" y="15"/>
                    <a:pt x="16712" y="15"/>
                  </a:cubicBez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7"/>
            <p:cNvSpPr/>
            <p:nvPr/>
          </p:nvSpPr>
          <p:spPr>
            <a:xfrm>
              <a:off x="6500450" y="3750900"/>
              <a:ext cx="60275" cy="49575"/>
            </a:xfrm>
            <a:custGeom>
              <a:avLst/>
              <a:gdLst/>
              <a:ahLst/>
              <a:cxnLst/>
              <a:rect l="l" t="t" r="r" b="b"/>
              <a:pathLst>
                <a:path w="2411" h="1983" fill="none" extrusionOk="0">
                  <a:moveTo>
                    <a:pt x="2411" y="1982"/>
                  </a:moveTo>
                  <a:lnTo>
                    <a:pt x="0" y="1805"/>
                  </a:lnTo>
                  <a:lnTo>
                    <a:pt x="444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7"/>
            <p:cNvSpPr/>
            <p:nvPr/>
          </p:nvSpPr>
          <p:spPr>
            <a:xfrm>
              <a:off x="6555175" y="3717625"/>
              <a:ext cx="94300" cy="58825"/>
            </a:xfrm>
            <a:custGeom>
              <a:avLst/>
              <a:gdLst/>
              <a:ahLst/>
              <a:cxnLst/>
              <a:rect l="l" t="t" r="r" b="b"/>
              <a:pathLst>
                <a:path w="3772" h="2353" fill="none" extrusionOk="0">
                  <a:moveTo>
                    <a:pt x="3771" y="2352"/>
                  </a:moveTo>
                  <a:lnTo>
                    <a:pt x="0" y="1716"/>
                  </a:lnTo>
                  <a:lnTo>
                    <a:pt x="355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7"/>
            <p:cNvSpPr/>
            <p:nvPr/>
          </p:nvSpPr>
          <p:spPr>
            <a:xfrm>
              <a:off x="6634275" y="3676225"/>
              <a:ext cx="79900" cy="61400"/>
            </a:xfrm>
            <a:custGeom>
              <a:avLst/>
              <a:gdLst/>
              <a:ahLst/>
              <a:cxnLst/>
              <a:rect l="l" t="t" r="r" b="b"/>
              <a:pathLst>
                <a:path w="3196" h="2456" fill="none" extrusionOk="0">
                  <a:moveTo>
                    <a:pt x="3195" y="2455"/>
                  </a:moveTo>
                  <a:lnTo>
                    <a:pt x="1" y="1938"/>
                  </a:lnTo>
                  <a:lnTo>
                    <a:pt x="666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7"/>
            <p:cNvSpPr/>
            <p:nvPr/>
          </p:nvSpPr>
          <p:spPr>
            <a:xfrm>
              <a:off x="6708600" y="3652175"/>
              <a:ext cx="55125" cy="44775"/>
            </a:xfrm>
            <a:custGeom>
              <a:avLst/>
              <a:gdLst/>
              <a:ahLst/>
              <a:cxnLst/>
              <a:rect l="l" t="t" r="r" b="b"/>
              <a:pathLst>
                <a:path w="2205" h="1791" fill="none" extrusionOk="0">
                  <a:moveTo>
                    <a:pt x="2204" y="1790"/>
                  </a:moveTo>
                  <a:lnTo>
                    <a:pt x="1" y="1716"/>
                  </a:lnTo>
                  <a:lnTo>
                    <a:pt x="740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7"/>
            <p:cNvSpPr/>
            <p:nvPr/>
          </p:nvSpPr>
          <p:spPr>
            <a:xfrm>
              <a:off x="6765175" y="3613375"/>
              <a:ext cx="52900" cy="57325"/>
            </a:xfrm>
            <a:custGeom>
              <a:avLst/>
              <a:gdLst/>
              <a:ahLst/>
              <a:cxnLst/>
              <a:rect l="l" t="t" r="r" b="b"/>
              <a:pathLst>
                <a:path w="2116" h="2293" fill="none" extrusionOk="0">
                  <a:moveTo>
                    <a:pt x="2115" y="2292"/>
                  </a:moveTo>
                  <a:lnTo>
                    <a:pt x="0" y="2100"/>
                  </a:lnTo>
                  <a:lnTo>
                    <a:pt x="252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7"/>
            <p:cNvSpPr/>
            <p:nvPr/>
          </p:nvSpPr>
          <p:spPr>
            <a:xfrm>
              <a:off x="6822475" y="3574925"/>
              <a:ext cx="42550" cy="52150"/>
            </a:xfrm>
            <a:custGeom>
              <a:avLst/>
              <a:gdLst/>
              <a:ahLst/>
              <a:cxnLst/>
              <a:rect l="l" t="t" r="r" b="b"/>
              <a:pathLst>
                <a:path w="1702" h="2086" fill="none" extrusionOk="0">
                  <a:moveTo>
                    <a:pt x="1701" y="2085"/>
                  </a:moveTo>
                  <a:lnTo>
                    <a:pt x="0" y="1952"/>
                  </a:lnTo>
                  <a:lnTo>
                    <a:pt x="873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3" name="Google Shape;1053;p37"/>
          <p:cNvGrpSpPr/>
          <p:nvPr/>
        </p:nvGrpSpPr>
        <p:grpSpPr>
          <a:xfrm>
            <a:off x="146125" y="4673425"/>
            <a:ext cx="9067377" cy="85125"/>
            <a:chOff x="0" y="4675850"/>
            <a:chExt cx="9067377" cy="85125"/>
          </a:xfrm>
        </p:grpSpPr>
        <p:sp>
          <p:nvSpPr>
            <p:cNvPr id="1054" name="Google Shape;1054;p37"/>
            <p:cNvSpPr/>
            <p:nvPr/>
          </p:nvSpPr>
          <p:spPr>
            <a:xfrm flipH="1">
              <a:off x="5762748" y="4675850"/>
              <a:ext cx="3304628" cy="84052"/>
            </a:xfrm>
            <a:custGeom>
              <a:avLst/>
              <a:gdLst/>
              <a:ahLst/>
              <a:cxnLst/>
              <a:rect l="l" t="t" r="r" b="b"/>
              <a:pathLst>
                <a:path w="79875" h="2328" extrusionOk="0">
                  <a:moveTo>
                    <a:pt x="2331" y="1"/>
                  </a:moveTo>
                  <a:cubicBezTo>
                    <a:pt x="1885" y="1"/>
                    <a:pt x="1439" y="20"/>
                    <a:pt x="991" y="65"/>
                  </a:cubicBezTo>
                  <a:cubicBezTo>
                    <a:pt x="0" y="169"/>
                    <a:pt x="15" y="1603"/>
                    <a:pt x="1006" y="1677"/>
                  </a:cubicBezTo>
                  <a:cubicBezTo>
                    <a:pt x="3757" y="1855"/>
                    <a:pt x="6478" y="2165"/>
                    <a:pt x="9228" y="2209"/>
                  </a:cubicBezTo>
                  <a:cubicBezTo>
                    <a:pt x="11743" y="2254"/>
                    <a:pt x="14257" y="2254"/>
                    <a:pt x="16771" y="2269"/>
                  </a:cubicBezTo>
                  <a:cubicBezTo>
                    <a:pt x="21917" y="2298"/>
                    <a:pt x="27049" y="2283"/>
                    <a:pt x="32196" y="2298"/>
                  </a:cubicBezTo>
                  <a:cubicBezTo>
                    <a:pt x="42459" y="2298"/>
                    <a:pt x="52737" y="2313"/>
                    <a:pt x="63015" y="2313"/>
                  </a:cubicBezTo>
                  <a:cubicBezTo>
                    <a:pt x="68635" y="2313"/>
                    <a:pt x="74255" y="2313"/>
                    <a:pt x="79875" y="2328"/>
                  </a:cubicBezTo>
                  <a:lnTo>
                    <a:pt x="79875" y="524"/>
                  </a:lnTo>
                  <a:cubicBezTo>
                    <a:pt x="65234" y="538"/>
                    <a:pt x="50593" y="538"/>
                    <a:pt x="35967" y="553"/>
                  </a:cubicBezTo>
                  <a:cubicBezTo>
                    <a:pt x="33083" y="553"/>
                    <a:pt x="30199" y="549"/>
                    <a:pt x="27315" y="549"/>
                  </a:cubicBezTo>
                  <a:cubicBezTo>
                    <a:pt x="24431" y="549"/>
                    <a:pt x="21548" y="553"/>
                    <a:pt x="18664" y="568"/>
                  </a:cubicBezTo>
                  <a:cubicBezTo>
                    <a:pt x="15839" y="583"/>
                    <a:pt x="13000" y="568"/>
                    <a:pt x="10175" y="612"/>
                  </a:cubicBezTo>
                  <a:cubicBezTo>
                    <a:pt x="10078" y="614"/>
                    <a:pt x="9982" y="615"/>
                    <a:pt x="9885" y="615"/>
                  </a:cubicBezTo>
                  <a:cubicBezTo>
                    <a:pt x="7356" y="615"/>
                    <a:pt x="4854" y="1"/>
                    <a:pt x="2331" y="1"/>
                  </a:cubicBezTo>
                  <a:close/>
                </a:path>
              </a:pathLst>
            </a:custGeom>
            <a:solidFill>
              <a:srgbClr val="BA8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37"/>
            <p:cNvSpPr/>
            <p:nvPr/>
          </p:nvSpPr>
          <p:spPr>
            <a:xfrm>
              <a:off x="0" y="4693101"/>
              <a:ext cx="2980136" cy="66802"/>
            </a:xfrm>
            <a:custGeom>
              <a:avLst/>
              <a:gdLst/>
              <a:ahLst/>
              <a:cxnLst/>
              <a:rect l="l" t="t" r="r" b="b"/>
              <a:pathLst>
                <a:path w="79875" h="2328" extrusionOk="0">
                  <a:moveTo>
                    <a:pt x="2331" y="1"/>
                  </a:moveTo>
                  <a:cubicBezTo>
                    <a:pt x="1885" y="1"/>
                    <a:pt x="1439" y="20"/>
                    <a:pt x="991" y="65"/>
                  </a:cubicBezTo>
                  <a:cubicBezTo>
                    <a:pt x="0" y="169"/>
                    <a:pt x="15" y="1603"/>
                    <a:pt x="1006" y="1677"/>
                  </a:cubicBezTo>
                  <a:cubicBezTo>
                    <a:pt x="3757" y="1855"/>
                    <a:pt x="6478" y="2165"/>
                    <a:pt x="9228" y="2209"/>
                  </a:cubicBezTo>
                  <a:cubicBezTo>
                    <a:pt x="11743" y="2254"/>
                    <a:pt x="14257" y="2254"/>
                    <a:pt x="16771" y="2269"/>
                  </a:cubicBezTo>
                  <a:cubicBezTo>
                    <a:pt x="21917" y="2298"/>
                    <a:pt x="27049" y="2283"/>
                    <a:pt x="32196" y="2298"/>
                  </a:cubicBezTo>
                  <a:cubicBezTo>
                    <a:pt x="42459" y="2298"/>
                    <a:pt x="52737" y="2313"/>
                    <a:pt x="63015" y="2313"/>
                  </a:cubicBezTo>
                  <a:cubicBezTo>
                    <a:pt x="68635" y="2313"/>
                    <a:pt x="74255" y="2313"/>
                    <a:pt x="79875" y="2328"/>
                  </a:cubicBezTo>
                  <a:lnTo>
                    <a:pt x="79875" y="524"/>
                  </a:lnTo>
                  <a:cubicBezTo>
                    <a:pt x="65234" y="538"/>
                    <a:pt x="50593" y="538"/>
                    <a:pt x="35967" y="553"/>
                  </a:cubicBezTo>
                  <a:cubicBezTo>
                    <a:pt x="33083" y="553"/>
                    <a:pt x="30199" y="549"/>
                    <a:pt x="27315" y="549"/>
                  </a:cubicBezTo>
                  <a:cubicBezTo>
                    <a:pt x="24431" y="549"/>
                    <a:pt x="21548" y="553"/>
                    <a:pt x="18664" y="568"/>
                  </a:cubicBezTo>
                  <a:cubicBezTo>
                    <a:pt x="15839" y="583"/>
                    <a:pt x="13000" y="568"/>
                    <a:pt x="10175" y="612"/>
                  </a:cubicBezTo>
                  <a:cubicBezTo>
                    <a:pt x="10078" y="614"/>
                    <a:pt x="9982" y="615"/>
                    <a:pt x="9885" y="615"/>
                  </a:cubicBezTo>
                  <a:cubicBezTo>
                    <a:pt x="7356" y="615"/>
                    <a:pt x="4854" y="1"/>
                    <a:pt x="2331" y="1"/>
                  </a:cubicBezTo>
                  <a:close/>
                </a:path>
              </a:pathLst>
            </a:custGeom>
            <a:solidFill>
              <a:srgbClr val="BA8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37"/>
            <p:cNvSpPr/>
            <p:nvPr/>
          </p:nvSpPr>
          <p:spPr>
            <a:xfrm flipH="1">
              <a:off x="2921181" y="4694185"/>
              <a:ext cx="2897912" cy="66790"/>
            </a:xfrm>
            <a:custGeom>
              <a:avLst/>
              <a:gdLst/>
              <a:ahLst/>
              <a:cxnLst/>
              <a:rect l="l" t="t" r="r" b="b"/>
              <a:pathLst>
                <a:path w="80269" h="1850" extrusionOk="0">
                  <a:moveTo>
                    <a:pt x="18732" y="0"/>
                  </a:moveTo>
                  <a:cubicBezTo>
                    <a:pt x="18296" y="0"/>
                    <a:pt x="17859" y="0"/>
                    <a:pt x="17422" y="1"/>
                  </a:cubicBezTo>
                  <a:cubicBezTo>
                    <a:pt x="11610" y="16"/>
                    <a:pt x="5813" y="16"/>
                    <a:pt x="1" y="16"/>
                  </a:cubicBezTo>
                  <a:lnTo>
                    <a:pt x="1" y="1820"/>
                  </a:lnTo>
                  <a:cubicBezTo>
                    <a:pt x="14819" y="1820"/>
                    <a:pt x="29652" y="1835"/>
                    <a:pt x="44471" y="1835"/>
                  </a:cubicBezTo>
                  <a:lnTo>
                    <a:pt x="79062" y="1849"/>
                  </a:lnTo>
                  <a:cubicBezTo>
                    <a:pt x="80269" y="1849"/>
                    <a:pt x="79293" y="326"/>
                    <a:pt x="78088" y="326"/>
                  </a:cubicBezTo>
                  <a:cubicBezTo>
                    <a:pt x="78083" y="326"/>
                    <a:pt x="78077" y="326"/>
                    <a:pt x="78071" y="326"/>
                  </a:cubicBezTo>
                  <a:cubicBezTo>
                    <a:pt x="57966" y="326"/>
                    <a:pt x="38797" y="0"/>
                    <a:pt x="18732" y="0"/>
                  </a:cubicBezTo>
                  <a:close/>
                </a:path>
              </a:pathLst>
            </a:custGeom>
            <a:solidFill>
              <a:srgbClr val="BA8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6" descr="Hình ảnh Pin Mặt Trời Biểu Tượng Phong Cách Hoạt Hình PNG , Bảng điều Khiển Năng  Lượng Mặt Trời, Pin Biểu Tượng, Biểu Tượng Phong Cách PNG và Vector với nền">
            <a:extLst>
              <a:ext uri="{FF2B5EF4-FFF2-40B4-BE49-F238E27FC236}">
                <a16:creationId xmlns:a16="http://schemas.microsoft.com/office/drawing/2014/main" id="{13843A13-1233-434C-362E-2C01E78AD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187" y="0"/>
            <a:ext cx="1686153" cy="168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oogle Shape;1248;p40">
            <a:extLst>
              <a:ext uri="{FF2B5EF4-FFF2-40B4-BE49-F238E27FC236}">
                <a16:creationId xmlns:a16="http://schemas.microsoft.com/office/drawing/2014/main" id="{04E1537D-6C50-3177-8405-810C811F6E9E}"/>
              </a:ext>
            </a:extLst>
          </p:cNvPr>
          <p:cNvGrpSpPr/>
          <p:nvPr/>
        </p:nvGrpSpPr>
        <p:grpSpPr>
          <a:xfrm>
            <a:off x="8037431" y="2772702"/>
            <a:ext cx="1004925" cy="1899650"/>
            <a:chOff x="4613750" y="2200650"/>
            <a:chExt cx="1004925" cy="1899650"/>
          </a:xfrm>
        </p:grpSpPr>
        <p:sp>
          <p:nvSpPr>
            <p:cNvPr id="7" name="Google Shape;1249;p40">
              <a:extLst>
                <a:ext uri="{FF2B5EF4-FFF2-40B4-BE49-F238E27FC236}">
                  <a16:creationId xmlns:a16="http://schemas.microsoft.com/office/drawing/2014/main" id="{E0FF467A-8388-9EFA-01F4-63BBB8BF61BD}"/>
                </a:ext>
              </a:extLst>
            </p:cNvPr>
            <p:cNvSpPr/>
            <p:nvPr/>
          </p:nvSpPr>
          <p:spPr>
            <a:xfrm>
              <a:off x="5035250" y="2260575"/>
              <a:ext cx="124975" cy="1839725"/>
            </a:xfrm>
            <a:custGeom>
              <a:avLst/>
              <a:gdLst/>
              <a:ahLst/>
              <a:cxnLst/>
              <a:rect l="l" t="t" r="r" b="b"/>
              <a:pathLst>
                <a:path w="4999" h="73589" extrusionOk="0">
                  <a:moveTo>
                    <a:pt x="1908" y="0"/>
                  </a:moveTo>
                  <a:lnTo>
                    <a:pt x="0" y="73589"/>
                  </a:lnTo>
                  <a:lnTo>
                    <a:pt x="0" y="73589"/>
                  </a:lnTo>
                  <a:lnTo>
                    <a:pt x="4999" y="73545"/>
                  </a:lnTo>
                  <a:lnTo>
                    <a:pt x="267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250;p40">
              <a:extLst>
                <a:ext uri="{FF2B5EF4-FFF2-40B4-BE49-F238E27FC236}">
                  <a16:creationId xmlns:a16="http://schemas.microsoft.com/office/drawing/2014/main" id="{058466FA-2B96-F060-6DA9-252A9E920C25}"/>
                </a:ext>
              </a:extLst>
            </p:cNvPr>
            <p:cNvSpPr/>
            <p:nvPr/>
          </p:nvSpPr>
          <p:spPr>
            <a:xfrm>
              <a:off x="4622625" y="2200650"/>
              <a:ext cx="996050" cy="523550"/>
            </a:xfrm>
            <a:custGeom>
              <a:avLst/>
              <a:gdLst/>
              <a:ahLst/>
              <a:cxnLst/>
              <a:rect l="l" t="t" r="r" b="b"/>
              <a:pathLst>
                <a:path w="39842" h="20942" extrusionOk="0">
                  <a:moveTo>
                    <a:pt x="18693" y="1"/>
                  </a:moveTo>
                  <a:cubicBezTo>
                    <a:pt x="18318" y="1"/>
                    <a:pt x="17944" y="212"/>
                    <a:pt x="17792" y="622"/>
                  </a:cubicBezTo>
                  <a:cubicBezTo>
                    <a:pt x="16624" y="3832"/>
                    <a:pt x="12542" y="8564"/>
                    <a:pt x="5221" y="11980"/>
                  </a:cubicBezTo>
                  <a:cubicBezTo>
                    <a:pt x="1" y="14332"/>
                    <a:pt x="119" y="20025"/>
                    <a:pt x="1968" y="20794"/>
                  </a:cubicBezTo>
                  <a:cubicBezTo>
                    <a:pt x="2201" y="20893"/>
                    <a:pt x="2440" y="20942"/>
                    <a:pt x="2681" y="20942"/>
                  </a:cubicBezTo>
                  <a:cubicBezTo>
                    <a:pt x="4217" y="20942"/>
                    <a:pt x="5824" y="18970"/>
                    <a:pt x="6316" y="15472"/>
                  </a:cubicBezTo>
                  <a:lnTo>
                    <a:pt x="6316" y="15472"/>
                  </a:lnTo>
                  <a:cubicBezTo>
                    <a:pt x="6212" y="16899"/>
                    <a:pt x="6243" y="19405"/>
                    <a:pt x="7738" y="19405"/>
                  </a:cubicBezTo>
                  <a:cubicBezTo>
                    <a:pt x="7757" y="19405"/>
                    <a:pt x="7776" y="19405"/>
                    <a:pt x="7795" y="19404"/>
                  </a:cubicBezTo>
                  <a:cubicBezTo>
                    <a:pt x="9494" y="19346"/>
                    <a:pt x="10177" y="14962"/>
                    <a:pt x="10390" y="13099"/>
                  </a:cubicBezTo>
                  <a:lnTo>
                    <a:pt x="10390" y="13099"/>
                  </a:lnTo>
                  <a:cubicBezTo>
                    <a:pt x="10294" y="14455"/>
                    <a:pt x="10281" y="17032"/>
                    <a:pt x="11551" y="17260"/>
                  </a:cubicBezTo>
                  <a:cubicBezTo>
                    <a:pt x="11591" y="17267"/>
                    <a:pt x="11631" y="17270"/>
                    <a:pt x="11669" y="17270"/>
                  </a:cubicBezTo>
                  <a:cubicBezTo>
                    <a:pt x="13288" y="17270"/>
                    <a:pt x="13429" y="11359"/>
                    <a:pt x="13429" y="11359"/>
                  </a:cubicBezTo>
                  <a:cubicBezTo>
                    <a:pt x="13429" y="11359"/>
                    <a:pt x="13488" y="11951"/>
                    <a:pt x="15307" y="12276"/>
                  </a:cubicBezTo>
                  <a:cubicBezTo>
                    <a:pt x="15347" y="12283"/>
                    <a:pt x="15387" y="12287"/>
                    <a:pt x="15427" y="12287"/>
                  </a:cubicBezTo>
                  <a:cubicBezTo>
                    <a:pt x="17174" y="12287"/>
                    <a:pt x="18546" y="5429"/>
                    <a:pt x="18546" y="5429"/>
                  </a:cubicBezTo>
                  <a:cubicBezTo>
                    <a:pt x="18546" y="5429"/>
                    <a:pt x="19966" y="11980"/>
                    <a:pt x="21341" y="12025"/>
                  </a:cubicBezTo>
                  <a:cubicBezTo>
                    <a:pt x="21355" y="12025"/>
                    <a:pt x="21370" y="12025"/>
                    <a:pt x="21384" y="12025"/>
                  </a:cubicBezTo>
                  <a:cubicBezTo>
                    <a:pt x="22731" y="12025"/>
                    <a:pt x="23412" y="9259"/>
                    <a:pt x="23412" y="9259"/>
                  </a:cubicBezTo>
                  <a:cubicBezTo>
                    <a:pt x="23412" y="9259"/>
                    <a:pt x="24018" y="13651"/>
                    <a:pt x="25911" y="14243"/>
                  </a:cubicBezTo>
                  <a:cubicBezTo>
                    <a:pt x="26109" y="14304"/>
                    <a:pt x="26289" y="14332"/>
                    <a:pt x="26452" y="14332"/>
                  </a:cubicBezTo>
                  <a:cubicBezTo>
                    <a:pt x="27868" y="14332"/>
                    <a:pt x="28070" y="12277"/>
                    <a:pt x="28070" y="12276"/>
                  </a:cubicBezTo>
                  <a:lnTo>
                    <a:pt x="28070" y="12276"/>
                  </a:lnTo>
                  <a:cubicBezTo>
                    <a:pt x="28070" y="12277"/>
                    <a:pt x="27893" y="16225"/>
                    <a:pt x="30141" y="16653"/>
                  </a:cubicBezTo>
                  <a:cubicBezTo>
                    <a:pt x="30282" y="16680"/>
                    <a:pt x="30415" y="16693"/>
                    <a:pt x="30541" y="16693"/>
                  </a:cubicBezTo>
                  <a:cubicBezTo>
                    <a:pt x="32419" y="16693"/>
                    <a:pt x="32640" y="13888"/>
                    <a:pt x="32640" y="13888"/>
                  </a:cubicBezTo>
                  <a:cubicBezTo>
                    <a:pt x="32640" y="13888"/>
                    <a:pt x="33424" y="20188"/>
                    <a:pt x="36012" y="20277"/>
                  </a:cubicBezTo>
                  <a:cubicBezTo>
                    <a:pt x="36032" y="20277"/>
                    <a:pt x="36052" y="20278"/>
                    <a:pt x="36072" y="20278"/>
                  </a:cubicBezTo>
                  <a:cubicBezTo>
                    <a:pt x="38619" y="20278"/>
                    <a:pt x="39842" y="14697"/>
                    <a:pt x="34119" y="12276"/>
                  </a:cubicBezTo>
                  <a:cubicBezTo>
                    <a:pt x="28972" y="10102"/>
                    <a:pt x="22687" y="7884"/>
                    <a:pt x="19567" y="578"/>
                  </a:cubicBezTo>
                  <a:cubicBezTo>
                    <a:pt x="19401" y="190"/>
                    <a:pt x="19047" y="1"/>
                    <a:pt x="18693" y="1"/>
                  </a:cubicBezTo>
                  <a:close/>
                </a:path>
              </a:pathLst>
            </a:custGeom>
            <a:solidFill>
              <a:srgbClr val="8DD5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251;p40">
              <a:extLst>
                <a:ext uri="{FF2B5EF4-FFF2-40B4-BE49-F238E27FC236}">
                  <a16:creationId xmlns:a16="http://schemas.microsoft.com/office/drawing/2014/main" id="{8E03D0D9-F003-2B3F-F7B7-FF7B628C3DD1}"/>
                </a:ext>
              </a:extLst>
            </p:cNvPr>
            <p:cNvSpPr/>
            <p:nvPr/>
          </p:nvSpPr>
          <p:spPr>
            <a:xfrm>
              <a:off x="4644075" y="2484425"/>
              <a:ext cx="953050" cy="483800"/>
            </a:xfrm>
            <a:custGeom>
              <a:avLst/>
              <a:gdLst/>
              <a:ahLst/>
              <a:cxnLst/>
              <a:rect l="l" t="t" r="r" b="b"/>
              <a:pathLst>
                <a:path w="38122" h="19352" extrusionOk="0">
                  <a:moveTo>
                    <a:pt x="17959" y="1"/>
                  </a:moveTo>
                  <a:cubicBezTo>
                    <a:pt x="17717" y="1"/>
                    <a:pt x="17475" y="137"/>
                    <a:pt x="17378" y="407"/>
                  </a:cubicBezTo>
                  <a:cubicBezTo>
                    <a:pt x="16416" y="3099"/>
                    <a:pt x="13592" y="7521"/>
                    <a:pt x="5946" y="10937"/>
                  </a:cubicBezTo>
                  <a:cubicBezTo>
                    <a:pt x="932" y="13096"/>
                    <a:pt x="1" y="18509"/>
                    <a:pt x="1790" y="19219"/>
                  </a:cubicBezTo>
                  <a:cubicBezTo>
                    <a:pt x="2012" y="19307"/>
                    <a:pt x="2240" y="19351"/>
                    <a:pt x="2471" y="19351"/>
                  </a:cubicBezTo>
                  <a:cubicBezTo>
                    <a:pt x="3961" y="19351"/>
                    <a:pt x="5530" y="17519"/>
                    <a:pt x="5979" y="14255"/>
                  </a:cubicBezTo>
                  <a:lnTo>
                    <a:pt x="5979" y="14255"/>
                  </a:lnTo>
                  <a:cubicBezTo>
                    <a:pt x="5848" y="15815"/>
                    <a:pt x="5755" y="19101"/>
                    <a:pt x="7296" y="19101"/>
                  </a:cubicBezTo>
                  <a:cubicBezTo>
                    <a:pt x="7309" y="19101"/>
                    <a:pt x="7323" y="19101"/>
                    <a:pt x="7336" y="19100"/>
                  </a:cubicBezTo>
                  <a:cubicBezTo>
                    <a:pt x="9041" y="19028"/>
                    <a:pt x="9718" y="13921"/>
                    <a:pt x="9908" y="12062"/>
                  </a:cubicBezTo>
                  <a:lnTo>
                    <a:pt x="9908" y="12062"/>
                  </a:lnTo>
                  <a:cubicBezTo>
                    <a:pt x="9857" y="13064"/>
                    <a:pt x="9934" y="14862"/>
                    <a:pt x="11122" y="15063"/>
                  </a:cubicBezTo>
                  <a:cubicBezTo>
                    <a:pt x="11159" y="15069"/>
                    <a:pt x="11195" y="15072"/>
                    <a:pt x="11230" y="15072"/>
                  </a:cubicBezTo>
                  <a:cubicBezTo>
                    <a:pt x="12796" y="15072"/>
                    <a:pt x="12867" y="9443"/>
                    <a:pt x="12867" y="9443"/>
                  </a:cubicBezTo>
                  <a:cubicBezTo>
                    <a:pt x="12867" y="9443"/>
                    <a:pt x="12867" y="11100"/>
                    <a:pt x="14612" y="11395"/>
                  </a:cubicBezTo>
                  <a:cubicBezTo>
                    <a:pt x="14650" y="11402"/>
                    <a:pt x="14689" y="11405"/>
                    <a:pt x="14727" y="11405"/>
                  </a:cubicBezTo>
                  <a:cubicBezTo>
                    <a:pt x="16417" y="11405"/>
                    <a:pt x="17732" y="5125"/>
                    <a:pt x="17732" y="5125"/>
                  </a:cubicBezTo>
                  <a:cubicBezTo>
                    <a:pt x="17732" y="5125"/>
                    <a:pt x="19093" y="11129"/>
                    <a:pt x="20424" y="11174"/>
                  </a:cubicBezTo>
                  <a:cubicBezTo>
                    <a:pt x="20457" y="11175"/>
                    <a:pt x="20490" y="11175"/>
                    <a:pt x="20522" y="11175"/>
                  </a:cubicBezTo>
                  <a:cubicBezTo>
                    <a:pt x="21786" y="11175"/>
                    <a:pt x="22391" y="10345"/>
                    <a:pt x="22391" y="10345"/>
                  </a:cubicBezTo>
                  <a:cubicBezTo>
                    <a:pt x="22391" y="10345"/>
                    <a:pt x="22997" y="12667"/>
                    <a:pt x="24816" y="13214"/>
                  </a:cubicBezTo>
                  <a:cubicBezTo>
                    <a:pt x="25003" y="13269"/>
                    <a:pt x="25173" y="13293"/>
                    <a:pt x="25328" y="13293"/>
                  </a:cubicBezTo>
                  <a:cubicBezTo>
                    <a:pt x="26695" y="13293"/>
                    <a:pt x="26887" y="11397"/>
                    <a:pt x="26887" y="11395"/>
                  </a:cubicBezTo>
                  <a:lnTo>
                    <a:pt x="26887" y="11395"/>
                  </a:lnTo>
                  <a:cubicBezTo>
                    <a:pt x="26887" y="11397"/>
                    <a:pt x="26577" y="16601"/>
                    <a:pt x="28735" y="16986"/>
                  </a:cubicBezTo>
                  <a:cubicBezTo>
                    <a:pt x="28827" y="17002"/>
                    <a:pt x="28915" y="17011"/>
                    <a:pt x="29001" y="17011"/>
                  </a:cubicBezTo>
                  <a:cubicBezTo>
                    <a:pt x="30928" y="17011"/>
                    <a:pt x="31294" y="12874"/>
                    <a:pt x="31294" y="12874"/>
                  </a:cubicBezTo>
                  <a:cubicBezTo>
                    <a:pt x="31294" y="12874"/>
                    <a:pt x="32033" y="18657"/>
                    <a:pt x="34533" y="18745"/>
                  </a:cubicBezTo>
                  <a:cubicBezTo>
                    <a:pt x="34548" y="18746"/>
                    <a:pt x="34563" y="18746"/>
                    <a:pt x="34579" y="18746"/>
                  </a:cubicBezTo>
                  <a:cubicBezTo>
                    <a:pt x="37031" y="18746"/>
                    <a:pt x="38121" y="12905"/>
                    <a:pt x="32595" y="10686"/>
                  </a:cubicBezTo>
                  <a:cubicBezTo>
                    <a:pt x="27464" y="8615"/>
                    <a:pt x="21371" y="7669"/>
                    <a:pt x="18531" y="393"/>
                  </a:cubicBezTo>
                  <a:cubicBezTo>
                    <a:pt x="18429" y="130"/>
                    <a:pt x="18194" y="1"/>
                    <a:pt x="17959" y="1"/>
                  </a:cubicBezTo>
                  <a:close/>
                </a:path>
              </a:pathLst>
            </a:custGeom>
            <a:solidFill>
              <a:srgbClr val="8DD5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52;p40">
              <a:extLst>
                <a:ext uri="{FF2B5EF4-FFF2-40B4-BE49-F238E27FC236}">
                  <a16:creationId xmlns:a16="http://schemas.microsoft.com/office/drawing/2014/main" id="{F6B57DE0-46B1-6064-D3F1-C8351B8D9380}"/>
                </a:ext>
              </a:extLst>
            </p:cNvPr>
            <p:cNvSpPr/>
            <p:nvPr/>
          </p:nvSpPr>
          <p:spPr>
            <a:xfrm>
              <a:off x="4644075" y="2767575"/>
              <a:ext cx="960525" cy="490500"/>
            </a:xfrm>
            <a:custGeom>
              <a:avLst/>
              <a:gdLst/>
              <a:ahLst/>
              <a:cxnLst/>
              <a:rect l="l" t="t" r="r" b="b"/>
              <a:pathLst>
                <a:path w="38421" h="19620" extrusionOk="0">
                  <a:moveTo>
                    <a:pt x="17851" y="1"/>
                  </a:moveTo>
                  <a:cubicBezTo>
                    <a:pt x="17571" y="1"/>
                    <a:pt x="17292" y="164"/>
                    <a:pt x="17185" y="483"/>
                  </a:cubicBezTo>
                  <a:cubicBezTo>
                    <a:pt x="16194" y="3367"/>
                    <a:pt x="13222" y="6946"/>
                    <a:pt x="5783" y="10274"/>
                  </a:cubicBezTo>
                  <a:cubicBezTo>
                    <a:pt x="755" y="12433"/>
                    <a:pt x="1" y="18777"/>
                    <a:pt x="1790" y="19487"/>
                  </a:cubicBezTo>
                  <a:cubicBezTo>
                    <a:pt x="2012" y="19576"/>
                    <a:pt x="2240" y="19620"/>
                    <a:pt x="2471" y="19620"/>
                  </a:cubicBezTo>
                  <a:cubicBezTo>
                    <a:pt x="3949" y="19620"/>
                    <a:pt x="5503" y="17818"/>
                    <a:pt x="5967" y="14607"/>
                  </a:cubicBezTo>
                  <a:lnTo>
                    <a:pt x="5967" y="14607"/>
                  </a:lnTo>
                  <a:cubicBezTo>
                    <a:pt x="5872" y="15917"/>
                    <a:pt x="5908" y="18216"/>
                    <a:pt x="7336" y="18216"/>
                  </a:cubicBezTo>
                  <a:cubicBezTo>
                    <a:pt x="7356" y="18216"/>
                    <a:pt x="7375" y="18216"/>
                    <a:pt x="7395" y="18215"/>
                  </a:cubicBezTo>
                  <a:cubicBezTo>
                    <a:pt x="9101" y="18154"/>
                    <a:pt x="9743" y="13747"/>
                    <a:pt x="9916" y="12196"/>
                  </a:cubicBezTo>
                  <a:lnTo>
                    <a:pt x="9916" y="12196"/>
                  </a:lnTo>
                  <a:cubicBezTo>
                    <a:pt x="9852" y="13161"/>
                    <a:pt x="9879" y="15121"/>
                    <a:pt x="11122" y="15331"/>
                  </a:cubicBezTo>
                  <a:cubicBezTo>
                    <a:pt x="11159" y="15337"/>
                    <a:pt x="11195" y="15340"/>
                    <a:pt x="11230" y="15340"/>
                  </a:cubicBezTo>
                  <a:cubicBezTo>
                    <a:pt x="12796" y="15340"/>
                    <a:pt x="12867" y="9712"/>
                    <a:pt x="12867" y="9712"/>
                  </a:cubicBezTo>
                  <a:cubicBezTo>
                    <a:pt x="12867" y="9712"/>
                    <a:pt x="13281" y="12462"/>
                    <a:pt x="15011" y="12758"/>
                  </a:cubicBezTo>
                  <a:cubicBezTo>
                    <a:pt x="15044" y="12764"/>
                    <a:pt x="15077" y="12767"/>
                    <a:pt x="15110" y="12767"/>
                  </a:cubicBezTo>
                  <a:cubicBezTo>
                    <a:pt x="16793" y="12767"/>
                    <a:pt x="17732" y="5393"/>
                    <a:pt x="17732" y="5393"/>
                  </a:cubicBezTo>
                  <a:cubicBezTo>
                    <a:pt x="17732" y="5393"/>
                    <a:pt x="19093" y="11398"/>
                    <a:pt x="20424" y="11442"/>
                  </a:cubicBezTo>
                  <a:cubicBezTo>
                    <a:pt x="20435" y="11442"/>
                    <a:pt x="20447" y="11443"/>
                    <a:pt x="20458" y="11443"/>
                  </a:cubicBezTo>
                  <a:cubicBezTo>
                    <a:pt x="21766" y="11443"/>
                    <a:pt x="22406" y="8898"/>
                    <a:pt x="22406" y="8898"/>
                  </a:cubicBezTo>
                  <a:cubicBezTo>
                    <a:pt x="22406" y="8898"/>
                    <a:pt x="22997" y="12936"/>
                    <a:pt x="24816" y="13483"/>
                  </a:cubicBezTo>
                  <a:cubicBezTo>
                    <a:pt x="25003" y="13537"/>
                    <a:pt x="25173" y="13561"/>
                    <a:pt x="25328" y="13561"/>
                  </a:cubicBezTo>
                  <a:cubicBezTo>
                    <a:pt x="26695" y="13561"/>
                    <a:pt x="26887" y="11665"/>
                    <a:pt x="26887" y="11664"/>
                  </a:cubicBezTo>
                  <a:lnTo>
                    <a:pt x="26887" y="11664"/>
                  </a:lnTo>
                  <a:cubicBezTo>
                    <a:pt x="26887" y="11666"/>
                    <a:pt x="26606" y="16781"/>
                    <a:pt x="28765" y="17165"/>
                  </a:cubicBezTo>
                  <a:cubicBezTo>
                    <a:pt x="28858" y="17182"/>
                    <a:pt x="28948" y="17191"/>
                    <a:pt x="29035" y="17191"/>
                  </a:cubicBezTo>
                  <a:cubicBezTo>
                    <a:pt x="30955" y="17191"/>
                    <a:pt x="31294" y="13143"/>
                    <a:pt x="31294" y="13143"/>
                  </a:cubicBezTo>
                  <a:cubicBezTo>
                    <a:pt x="31294" y="13143"/>
                    <a:pt x="32033" y="18925"/>
                    <a:pt x="34533" y="19014"/>
                  </a:cubicBezTo>
                  <a:cubicBezTo>
                    <a:pt x="34547" y="19014"/>
                    <a:pt x="34561" y="19014"/>
                    <a:pt x="34575" y="19014"/>
                  </a:cubicBezTo>
                  <a:cubicBezTo>
                    <a:pt x="37033" y="19014"/>
                    <a:pt x="38420" y="12583"/>
                    <a:pt x="32891" y="10348"/>
                  </a:cubicBezTo>
                  <a:cubicBezTo>
                    <a:pt x="27833" y="8307"/>
                    <a:pt x="21415" y="7538"/>
                    <a:pt x="18501" y="439"/>
                  </a:cubicBezTo>
                  <a:cubicBezTo>
                    <a:pt x="18380" y="145"/>
                    <a:pt x="18115" y="1"/>
                    <a:pt x="17851" y="1"/>
                  </a:cubicBezTo>
                  <a:close/>
                </a:path>
              </a:pathLst>
            </a:custGeom>
            <a:solidFill>
              <a:srgbClr val="8DD5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53;p40">
              <a:extLst>
                <a:ext uri="{FF2B5EF4-FFF2-40B4-BE49-F238E27FC236}">
                  <a16:creationId xmlns:a16="http://schemas.microsoft.com/office/drawing/2014/main" id="{3513F9D5-4584-A1BF-A38A-74E40BF590A8}"/>
                </a:ext>
              </a:extLst>
            </p:cNvPr>
            <p:cNvSpPr/>
            <p:nvPr/>
          </p:nvSpPr>
          <p:spPr>
            <a:xfrm>
              <a:off x="4613750" y="3068850"/>
              <a:ext cx="1000575" cy="498475"/>
            </a:xfrm>
            <a:custGeom>
              <a:avLst/>
              <a:gdLst/>
              <a:ahLst/>
              <a:cxnLst/>
              <a:rect l="l" t="t" r="r" b="b"/>
              <a:pathLst>
                <a:path w="40023" h="19939" extrusionOk="0">
                  <a:moveTo>
                    <a:pt x="19432" y="1"/>
                  </a:moveTo>
                  <a:cubicBezTo>
                    <a:pt x="19169" y="1"/>
                    <a:pt x="18905" y="145"/>
                    <a:pt x="18783" y="441"/>
                  </a:cubicBezTo>
                  <a:cubicBezTo>
                    <a:pt x="17644" y="3266"/>
                    <a:pt x="14124" y="7140"/>
                    <a:pt x="6153" y="10098"/>
                  </a:cubicBezTo>
                  <a:cubicBezTo>
                    <a:pt x="829" y="11991"/>
                    <a:pt x="1" y="17892"/>
                    <a:pt x="1805" y="18690"/>
                  </a:cubicBezTo>
                  <a:cubicBezTo>
                    <a:pt x="2064" y="18804"/>
                    <a:pt x="2333" y="18860"/>
                    <a:pt x="2607" y="18860"/>
                  </a:cubicBezTo>
                  <a:cubicBezTo>
                    <a:pt x="4119" y="18860"/>
                    <a:pt x="5757" y="17150"/>
                    <a:pt x="6391" y="14041"/>
                  </a:cubicBezTo>
                  <a:lnTo>
                    <a:pt x="6391" y="14041"/>
                  </a:lnTo>
                  <a:cubicBezTo>
                    <a:pt x="6222" y="15359"/>
                    <a:pt x="6142" y="17693"/>
                    <a:pt x="7691" y="17714"/>
                  </a:cubicBezTo>
                  <a:cubicBezTo>
                    <a:pt x="7696" y="17714"/>
                    <a:pt x="7701" y="17714"/>
                    <a:pt x="7706" y="17714"/>
                  </a:cubicBezTo>
                  <a:cubicBezTo>
                    <a:pt x="9487" y="17714"/>
                    <a:pt x="10369" y="13311"/>
                    <a:pt x="10618" y="11807"/>
                  </a:cubicBezTo>
                  <a:lnTo>
                    <a:pt x="10618" y="11807"/>
                  </a:lnTo>
                  <a:cubicBezTo>
                    <a:pt x="10504" y="12755"/>
                    <a:pt x="10423" y="14753"/>
                    <a:pt x="11714" y="15023"/>
                  </a:cubicBezTo>
                  <a:cubicBezTo>
                    <a:pt x="11766" y="15034"/>
                    <a:pt x="11817" y="15039"/>
                    <a:pt x="11867" y="15039"/>
                  </a:cubicBezTo>
                  <a:cubicBezTo>
                    <a:pt x="13452" y="15039"/>
                    <a:pt x="13813" y="9510"/>
                    <a:pt x="13814" y="9506"/>
                  </a:cubicBezTo>
                  <a:lnTo>
                    <a:pt x="13814" y="9506"/>
                  </a:lnTo>
                  <a:cubicBezTo>
                    <a:pt x="13814" y="9508"/>
                    <a:pt x="13726" y="11163"/>
                    <a:pt x="15529" y="11547"/>
                  </a:cubicBezTo>
                  <a:cubicBezTo>
                    <a:pt x="15595" y="11562"/>
                    <a:pt x="15661" y="11568"/>
                    <a:pt x="15727" y="11568"/>
                  </a:cubicBezTo>
                  <a:cubicBezTo>
                    <a:pt x="17442" y="11568"/>
                    <a:pt x="19019" y="6918"/>
                    <a:pt x="19019" y="6918"/>
                  </a:cubicBezTo>
                  <a:cubicBezTo>
                    <a:pt x="19019" y="6918"/>
                    <a:pt x="20188" y="11518"/>
                    <a:pt x="21563" y="11636"/>
                  </a:cubicBezTo>
                  <a:cubicBezTo>
                    <a:pt x="21591" y="11638"/>
                    <a:pt x="21618" y="11639"/>
                    <a:pt x="21645" y="11639"/>
                  </a:cubicBezTo>
                  <a:cubicBezTo>
                    <a:pt x="22971" y="11639"/>
                    <a:pt x="23766" y="9196"/>
                    <a:pt x="23767" y="9196"/>
                  </a:cubicBezTo>
                  <a:lnTo>
                    <a:pt x="23767" y="9196"/>
                  </a:lnTo>
                  <a:cubicBezTo>
                    <a:pt x="23767" y="9197"/>
                    <a:pt x="23678" y="14786"/>
                    <a:pt x="25556" y="15422"/>
                  </a:cubicBezTo>
                  <a:cubicBezTo>
                    <a:pt x="25700" y="15472"/>
                    <a:pt x="25839" y="15496"/>
                    <a:pt x="25971" y="15496"/>
                  </a:cubicBezTo>
                  <a:cubicBezTo>
                    <a:pt x="27547" y="15496"/>
                    <a:pt x="28277" y="12199"/>
                    <a:pt x="28277" y="12198"/>
                  </a:cubicBezTo>
                  <a:lnTo>
                    <a:pt x="28277" y="12198"/>
                  </a:lnTo>
                  <a:cubicBezTo>
                    <a:pt x="28277" y="12199"/>
                    <a:pt x="27923" y="15807"/>
                    <a:pt x="30141" y="16309"/>
                  </a:cubicBezTo>
                  <a:cubicBezTo>
                    <a:pt x="30321" y="16351"/>
                    <a:pt x="30489" y="16371"/>
                    <a:pt x="30646" y="16371"/>
                  </a:cubicBezTo>
                  <a:cubicBezTo>
                    <a:pt x="32423" y="16371"/>
                    <a:pt x="32773" y="13899"/>
                    <a:pt x="32773" y="13899"/>
                  </a:cubicBezTo>
                  <a:cubicBezTo>
                    <a:pt x="32773" y="13899"/>
                    <a:pt x="33246" y="19726"/>
                    <a:pt x="35834" y="19933"/>
                  </a:cubicBezTo>
                  <a:cubicBezTo>
                    <a:pt x="35884" y="19937"/>
                    <a:pt x="35933" y="19939"/>
                    <a:pt x="35982" y="19939"/>
                  </a:cubicBezTo>
                  <a:cubicBezTo>
                    <a:pt x="38471" y="19939"/>
                    <a:pt x="40022" y="14826"/>
                    <a:pt x="34873" y="11577"/>
                  </a:cubicBezTo>
                  <a:cubicBezTo>
                    <a:pt x="29564" y="8235"/>
                    <a:pt x="22761" y="7761"/>
                    <a:pt x="20099" y="471"/>
                  </a:cubicBezTo>
                  <a:cubicBezTo>
                    <a:pt x="19985" y="160"/>
                    <a:pt x="19709" y="1"/>
                    <a:pt x="19432" y="1"/>
                  </a:cubicBezTo>
                  <a:close/>
                </a:path>
              </a:pathLst>
            </a:custGeom>
            <a:solidFill>
              <a:srgbClr val="8DD5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54;p40">
              <a:extLst>
                <a:ext uri="{FF2B5EF4-FFF2-40B4-BE49-F238E27FC236}">
                  <a16:creationId xmlns:a16="http://schemas.microsoft.com/office/drawing/2014/main" id="{60F19B60-26D1-5697-F4CB-7B92B203A99E}"/>
                </a:ext>
              </a:extLst>
            </p:cNvPr>
            <p:cNvSpPr/>
            <p:nvPr/>
          </p:nvSpPr>
          <p:spPr>
            <a:xfrm>
              <a:off x="4696950" y="2591825"/>
              <a:ext cx="27025" cy="96525"/>
            </a:xfrm>
            <a:custGeom>
              <a:avLst/>
              <a:gdLst/>
              <a:ahLst/>
              <a:cxnLst/>
              <a:rect l="l" t="t" r="r" b="b"/>
              <a:pathLst>
                <a:path w="1081" h="3861" fill="none" extrusionOk="0">
                  <a:moveTo>
                    <a:pt x="1080" y="1"/>
                  </a:moveTo>
                  <a:lnTo>
                    <a:pt x="0" y="386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255;p40">
              <a:extLst>
                <a:ext uri="{FF2B5EF4-FFF2-40B4-BE49-F238E27FC236}">
                  <a16:creationId xmlns:a16="http://schemas.microsoft.com/office/drawing/2014/main" id="{466A87C6-B7F7-1762-B57A-B9CFF89C6FEE}"/>
                </a:ext>
              </a:extLst>
            </p:cNvPr>
            <p:cNvSpPr/>
            <p:nvPr/>
          </p:nvSpPr>
          <p:spPr>
            <a:xfrm>
              <a:off x="4827450" y="2512350"/>
              <a:ext cx="11875" cy="106500"/>
            </a:xfrm>
            <a:custGeom>
              <a:avLst/>
              <a:gdLst/>
              <a:ahLst/>
              <a:cxnLst/>
              <a:rect l="l" t="t" r="r" b="b"/>
              <a:pathLst>
                <a:path w="475" h="4260" fill="none" extrusionOk="0">
                  <a:moveTo>
                    <a:pt x="474" y="0"/>
                  </a:moveTo>
                  <a:lnTo>
                    <a:pt x="1" y="425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256;p40">
              <a:extLst>
                <a:ext uri="{FF2B5EF4-FFF2-40B4-BE49-F238E27FC236}">
                  <a16:creationId xmlns:a16="http://schemas.microsoft.com/office/drawing/2014/main" id="{A03E640B-7BFF-8005-415C-5666B1A3F8D0}"/>
                </a:ext>
              </a:extLst>
            </p:cNvPr>
            <p:cNvSpPr/>
            <p:nvPr/>
          </p:nvSpPr>
          <p:spPr>
            <a:xfrm>
              <a:off x="4927275" y="2466500"/>
              <a:ext cx="25" cy="88750"/>
            </a:xfrm>
            <a:custGeom>
              <a:avLst/>
              <a:gdLst/>
              <a:ahLst/>
              <a:cxnLst/>
              <a:rect l="l" t="t" r="r" b="b"/>
              <a:pathLst>
                <a:path w="1" h="3550" fill="none" extrusionOk="0">
                  <a:moveTo>
                    <a:pt x="1" y="0"/>
                  </a:moveTo>
                  <a:lnTo>
                    <a:pt x="1" y="355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257;p40">
              <a:extLst>
                <a:ext uri="{FF2B5EF4-FFF2-40B4-BE49-F238E27FC236}">
                  <a16:creationId xmlns:a16="http://schemas.microsoft.com/office/drawing/2014/main" id="{01E97E87-6483-FAE2-2FC7-DE2BE3AA2F65}"/>
                </a:ext>
              </a:extLst>
            </p:cNvPr>
            <p:cNvSpPr/>
            <p:nvPr/>
          </p:nvSpPr>
          <p:spPr>
            <a:xfrm>
              <a:off x="5023775" y="2356325"/>
              <a:ext cx="25" cy="90600"/>
            </a:xfrm>
            <a:custGeom>
              <a:avLst/>
              <a:gdLst/>
              <a:ahLst/>
              <a:cxnLst/>
              <a:rect l="l" t="t" r="r" b="b"/>
              <a:pathLst>
                <a:path w="1" h="3624" fill="none" extrusionOk="0">
                  <a:moveTo>
                    <a:pt x="1" y="0"/>
                  </a:moveTo>
                  <a:lnTo>
                    <a:pt x="1" y="3624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258;p40">
              <a:extLst>
                <a:ext uri="{FF2B5EF4-FFF2-40B4-BE49-F238E27FC236}">
                  <a16:creationId xmlns:a16="http://schemas.microsoft.com/office/drawing/2014/main" id="{E687272E-9C84-C0EF-C6FD-5192297CF504}"/>
                </a:ext>
              </a:extLst>
            </p:cNvPr>
            <p:cNvSpPr/>
            <p:nvPr/>
          </p:nvSpPr>
          <p:spPr>
            <a:xfrm>
              <a:off x="5157625" y="2356325"/>
              <a:ext cx="25" cy="76175"/>
            </a:xfrm>
            <a:custGeom>
              <a:avLst/>
              <a:gdLst/>
              <a:ahLst/>
              <a:cxnLst/>
              <a:rect l="l" t="t" r="r" b="b"/>
              <a:pathLst>
                <a:path w="1" h="3047" fill="none" extrusionOk="0">
                  <a:moveTo>
                    <a:pt x="0" y="0"/>
                  </a:moveTo>
                  <a:lnTo>
                    <a:pt x="0" y="3047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259;p40">
              <a:extLst>
                <a:ext uri="{FF2B5EF4-FFF2-40B4-BE49-F238E27FC236}">
                  <a16:creationId xmlns:a16="http://schemas.microsoft.com/office/drawing/2014/main" id="{17C51882-FC54-2EE3-64C1-FA2BA2B7BA09}"/>
                </a:ext>
              </a:extLst>
            </p:cNvPr>
            <p:cNvSpPr/>
            <p:nvPr/>
          </p:nvSpPr>
          <p:spPr>
            <a:xfrm>
              <a:off x="5272600" y="2446900"/>
              <a:ext cx="25" cy="64000"/>
            </a:xfrm>
            <a:custGeom>
              <a:avLst/>
              <a:gdLst/>
              <a:ahLst/>
              <a:cxnLst/>
              <a:rect l="l" t="t" r="r" b="b"/>
              <a:pathLst>
                <a:path w="1" h="2560" fill="none" extrusionOk="0">
                  <a:moveTo>
                    <a:pt x="1" y="1"/>
                  </a:moveTo>
                  <a:lnTo>
                    <a:pt x="1" y="255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260;p40">
              <a:extLst>
                <a:ext uri="{FF2B5EF4-FFF2-40B4-BE49-F238E27FC236}">
                  <a16:creationId xmlns:a16="http://schemas.microsoft.com/office/drawing/2014/main" id="{86090F48-74BE-39DA-A373-44C26115CBE1}"/>
                </a:ext>
              </a:extLst>
            </p:cNvPr>
            <p:cNvSpPr/>
            <p:nvPr/>
          </p:nvSpPr>
          <p:spPr>
            <a:xfrm>
              <a:off x="5362450" y="2479075"/>
              <a:ext cx="10375" cy="85800"/>
            </a:xfrm>
            <a:custGeom>
              <a:avLst/>
              <a:gdLst/>
              <a:ahLst/>
              <a:cxnLst/>
              <a:rect l="l" t="t" r="r" b="b"/>
              <a:pathLst>
                <a:path w="415" h="3432" fill="none" extrusionOk="0">
                  <a:moveTo>
                    <a:pt x="0" y="0"/>
                  </a:moveTo>
                  <a:lnTo>
                    <a:pt x="414" y="343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261;p40">
              <a:extLst>
                <a:ext uri="{FF2B5EF4-FFF2-40B4-BE49-F238E27FC236}">
                  <a16:creationId xmlns:a16="http://schemas.microsoft.com/office/drawing/2014/main" id="{3B63838E-7B26-A7F7-3BF4-852D61D3B9E9}"/>
                </a:ext>
              </a:extLst>
            </p:cNvPr>
            <p:cNvSpPr/>
            <p:nvPr/>
          </p:nvSpPr>
          <p:spPr>
            <a:xfrm>
              <a:off x="5504800" y="2564850"/>
              <a:ext cx="25" cy="84675"/>
            </a:xfrm>
            <a:custGeom>
              <a:avLst/>
              <a:gdLst/>
              <a:ahLst/>
              <a:cxnLst/>
              <a:rect l="l" t="t" r="r" b="b"/>
              <a:pathLst>
                <a:path w="1" h="3387" fill="none" extrusionOk="0">
                  <a:moveTo>
                    <a:pt x="0" y="0"/>
                  </a:moveTo>
                  <a:lnTo>
                    <a:pt x="0" y="3387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262;p40">
              <a:extLst>
                <a:ext uri="{FF2B5EF4-FFF2-40B4-BE49-F238E27FC236}">
                  <a16:creationId xmlns:a16="http://schemas.microsoft.com/office/drawing/2014/main" id="{C52234CB-D8BF-AA0B-5C47-CC0A5D5AC1E0}"/>
                </a:ext>
              </a:extLst>
            </p:cNvPr>
            <p:cNvSpPr/>
            <p:nvPr/>
          </p:nvSpPr>
          <p:spPr>
            <a:xfrm>
              <a:off x="4711375" y="2864325"/>
              <a:ext cx="19975" cy="71750"/>
            </a:xfrm>
            <a:custGeom>
              <a:avLst/>
              <a:gdLst/>
              <a:ahLst/>
              <a:cxnLst/>
              <a:rect l="l" t="t" r="r" b="b"/>
              <a:pathLst>
                <a:path w="799" h="2870" fill="none" extrusionOk="0">
                  <a:moveTo>
                    <a:pt x="799" y="0"/>
                  </a:moveTo>
                  <a:lnTo>
                    <a:pt x="0" y="286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263;p40">
              <a:extLst>
                <a:ext uri="{FF2B5EF4-FFF2-40B4-BE49-F238E27FC236}">
                  <a16:creationId xmlns:a16="http://schemas.microsoft.com/office/drawing/2014/main" id="{EC934D49-C21A-B576-C2C3-66CE8EB72895}"/>
                </a:ext>
              </a:extLst>
            </p:cNvPr>
            <p:cNvSpPr/>
            <p:nvPr/>
          </p:nvSpPr>
          <p:spPr>
            <a:xfrm>
              <a:off x="4834850" y="2784825"/>
              <a:ext cx="11500" cy="106500"/>
            </a:xfrm>
            <a:custGeom>
              <a:avLst/>
              <a:gdLst/>
              <a:ahLst/>
              <a:cxnLst/>
              <a:rect l="l" t="t" r="r" b="b"/>
              <a:pathLst>
                <a:path w="460" h="4260" fill="none" extrusionOk="0">
                  <a:moveTo>
                    <a:pt x="459" y="1"/>
                  </a:moveTo>
                  <a:lnTo>
                    <a:pt x="1" y="426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264;p40">
              <a:extLst>
                <a:ext uri="{FF2B5EF4-FFF2-40B4-BE49-F238E27FC236}">
                  <a16:creationId xmlns:a16="http://schemas.microsoft.com/office/drawing/2014/main" id="{C1E0C42A-B1AE-7929-28DF-1770D5764B82}"/>
                </a:ext>
              </a:extLst>
            </p:cNvPr>
            <p:cNvSpPr/>
            <p:nvPr/>
          </p:nvSpPr>
          <p:spPr>
            <a:xfrm>
              <a:off x="4934675" y="2738975"/>
              <a:ext cx="25" cy="88750"/>
            </a:xfrm>
            <a:custGeom>
              <a:avLst/>
              <a:gdLst/>
              <a:ahLst/>
              <a:cxnLst/>
              <a:rect l="l" t="t" r="r" b="b"/>
              <a:pathLst>
                <a:path w="1" h="3550" fill="none" extrusionOk="0">
                  <a:moveTo>
                    <a:pt x="1" y="1"/>
                  </a:moveTo>
                  <a:lnTo>
                    <a:pt x="1" y="355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265;p40">
              <a:extLst>
                <a:ext uri="{FF2B5EF4-FFF2-40B4-BE49-F238E27FC236}">
                  <a16:creationId xmlns:a16="http://schemas.microsoft.com/office/drawing/2014/main" id="{4DFA6F1D-9D61-32A5-5774-6C46B37C66D2}"/>
                </a:ext>
              </a:extLst>
            </p:cNvPr>
            <p:cNvSpPr/>
            <p:nvPr/>
          </p:nvSpPr>
          <p:spPr>
            <a:xfrm>
              <a:off x="5031175" y="2628800"/>
              <a:ext cx="25" cy="90600"/>
            </a:xfrm>
            <a:custGeom>
              <a:avLst/>
              <a:gdLst/>
              <a:ahLst/>
              <a:cxnLst/>
              <a:rect l="l" t="t" r="r" b="b"/>
              <a:pathLst>
                <a:path w="1" h="3624" fill="none" extrusionOk="0">
                  <a:moveTo>
                    <a:pt x="1" y="1"/>
                  </a:moveTo>
                  <a:lnTo>
                    <a:pt x="1" y="3624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266;p40">
              <a:extLst>
                <a:ext uri="{FF2B5EF4-FFF2-40B4-BE49-F238E27FC236}">
                  <a16:creationId xmlns:a16="http://schemas.microsoft.com/office/drawing/2014/main" id="{28ADA310-AAB4-3870-4CA8-4641782ABEAB}"/>
                </a:ext>
              </a:extLst>
            </p:cNvPr>
            <p:cNvSpPr/>
            <p:nvPr/>
          </p:nvSpPr>
          <p:spPr>
            <a:xfrm>
              <a:off x="5165025" y="2628800"/>
              <a:ext cx="25" cy="76200"/>
            </a:xfrm>
            <a:custGeom>
              <a:avLst/>
              <a:gdLst/>
              <a:ahLst/>
              <a:cxnLst/>
              <a:rect l="l" t="t" r="r" b="b"/>
              <a:pathLst>
                <a:path w="1" h="3048" fill="none" extrusionOk="0">
                  <a:moveTo>
                    <a:pt x="0" y="1"/>
                  </a:moveTo>
                  <a:lnTo>
                    <a:pt x="0" y="3047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267;p40">
              <a:extLst>
                <a:ext uri="{FF2B5EF4-FFF2-40B4-BE49-F238E27FC236}">
                  <a16:creationId xmlns:a16="http://schemas.microsoft.com/office/drawing/2014/main" id="{B8B22946-411D-3975-07AD-C08040A85C24}"/>
                </a:ext>
              </a:extLst>
            </p:cNvPr>
            <p:cNvSpPr/>
            <p:nvPr/>
          </p:nvSpPr>
          <p:spPr>
            <a:xfrm>
              <a:off x="5280000" y="2719375"/>
              <a:ext cx="25" cy="64000"/>
            </a:xfrm>
            <a:custGeom>
              <a:avLst/>
              <a:gdLst/>
              <a:ahLst/>
              <a:cxnLst/>
              <a:rect l="l" t="t" r="r" b="b"/>
              <a:pathLst>
                <a:path w="1" h="2560" fill="none" extrusionOk="0">
                  <a:moveTo>
                    <a:pt x="0" y="1"/>
                  </a:moveTo>
                  <a:lnTo>
                    <a:pt x="0" y="255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268;p40">
              <a:extLst>
                <a:ext uri="{FF2B5EF4-FFF2-40B4-BE49-F238E27FC236}">
                  <a16:creationId xmlns:a16="http://schemas.microsoft.com/office/drawing/2014/main" id="{BFD27E96-1BE9-FB63-AA12-E6540B7CFB69}"/>
                </a:ext>
              </a:extLst>
            </p:cNvPr>
            <p:cNvSpPr/>
            <p:nvPr/>
          </p:nvSpPr>
          <p:spPr>
            <a:xfrm>
              <a:off x="5369850" y="2751550"/>
              <a:ext cx="10000" cy="85800"/>
            </a:xfrm>
            <a:custGeom>
              <a:avLst/>
              <a:gdLst/>
              <a:ahLst/>
              <a:cxnLst/>
              <a:rect l="l" t="t" r="r" b="b"/>
              <a:pathLst>
                <a:path w="400" h="3432" fill="none" extrusionOk="0">
                  <a:moveTo>
                    <a:pt x="0" y="1"/>
                  </a:moveTo>
                  <a:lnTo>
                    <a:pt x="399" y="3432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269;p40">
              <a:extLst>
                <a:ext uri="{FF2B5EF4-FFF2-40B4-BE49-F238E27FC236}">
                  <a16:creationId xmlns:a16="http://schemas.microsoft.com/office/drawing/2014/main" id="{485861DF-8BBA-9D18-C434-5267F563ED5A}"/>
                </a:ext>
              </a:extLst>
            </p:cNvPr>
            <p:cNvSpPr/>
            <p:nvPr/>
          </p:nvSpPr>
          <p:spPr>
            <a:xfrm>
              <a:off x="5512175" y="2837325"/>
              <a:ext cx="25" cy="84700"/>
            </a:xfrm>
            <a:custGeom>
              <a:avLst/>
              <a:gdLst/>
              <a:ahLst/>
              <a:cxnLst/>
              <a:rect l="l" t="t" r="r" b="b"/>
              <a:pathLst>
                <a:path w="1" h="3388" fill="none" extrusionOk="0">
                  <a:moveTo>
                    <a:pt x="1" y="1"/>
                  </a:moveTo>
                  <a:lnTo>
                    <a:pt x="1" y="3387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270;p40">
              <a:extLst>
                <a:ext uri="{FF2B5EF4-FFF2-40B4-BE49-F238E27FC236}">
                  <a16:creationId xmlns:a16="http://schemas.microsoft.com/office/drawing/2014/main" id="{14C4837D-2E41-BEB6-9193-A8E880F9BD3A}"/>
                </a:ext>
              </a:extLst>
            </p:cNvPr>
            <p:cNvSpPr/>
            <p:nvPr/>
          </p:nvSpPr>
          <p:spPr>
            <a:xfrm>
              <a:off x="4698425" y="3139375"/>
              <a:ext cx="27025" cy="96525"/>
            </a:xfrm>
            <a:custGeom>
              <a:avLst/>
              <a:gdLst/>
              <a:ahLst/>
              <a:cxnLst/>
              <a:rect l="l" t="t" r="r" b="b"/>
              <a:pathLst>
                <a:path w="1081" h="3861" fill="none" extrusionOk="0">
                  <a:moveTo>
                    <a:pt x="1080" y="1"/>
                  </a:moveTo>
                  <a:lnTo>
                    <a:pt x="1" y="386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271;p40">
              <a:extLst>
                <a:ext uri="{FF2B5EF4-FFF2-40B4-BE49-F238E27FC236}">
                  <a16:creationId xmlns:a16="http://schemas.microsoft.com/office/drawing/2014/main" id="{CD780CC4-2F88-0D5F-6F43-F9E985CC1E7D}"/>
                </a:ext>
              </a:extLst>
            </p:cNvPr>
            <p:cNvSpPr/>
            <p:nvPr/>
          </p:nvSpPr>
          <p:spPr>
            <a:xfrm>
              <a:off x="4829300" y="3059900"/>
              <a:ext cx="11500" cy="106125"/>
            </a:xfrm>
            <a:custGeom>
              <a:avLst/>
              <a:gdLst/>
              <a:ahLst/>
              <a:cxnLst/>
              <a:rect l="l" t="t" r="r" b="b"/>
              <a:pathLst>
                <a:path w="460" h="4245" fill="none" extrusionOk="0">
                  <a:moveTo>
                    <a:pt x="459" y="0"/>
                  </a:moveTo>
                  <a:lnTo>
                    <a:pt x="1" y="4245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272;p40">
              <a:extLst>
                <a:ext uri="{FF2B5EF4-FFF2-40B4-BE49-F238E27FC236}">
                  <a16:creationId xmlns:a16="http://schemas.microsoft.com/office/drawing/2014/main" id="{8691E133-664C-9F85-C7B1-577C297E47DC}"/>
                </a:ext>
              </a:extLst>
            </p:cNvPr>
            <p:cNvSpPr/>
            <p:nvPr/>
          </p:nvSpPr>
          <p:spPr>
            <a:xfrm>
              <a:off x="4928775" y="3014050"/>
              <a:ext cx="25" cy="88750"/>
            </a:xfrm>
            <a:custGeom>
              <a:avLst/>
              <a:gdLst/>
              <a:ahLst/>
              <a:cxnLst/>
              <a:rect l="l" t="t" r="r" b="b"/>
              <a:pathLst>
                <a:path w="1" h="3550" fill="none" extrusionOk="0">
                  <a:moveTo>
                    <a:pt x="0" y="1"/>
                  </a:moveTo>
                  <a:lnTo>
                    <a:pt x="0" y="355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273;p40">
              <a:extLst>
                <a:ext uri="{FF2B5EF4-FFF2-40B4-BE49-F238E27FC236}">
                  <a16:creationId xmlns:a16="http://schemas.microsoft.com/office/drawing/2014/main" id="{86C3E2BB-5CFF-0CE5-E62D-86236B31298E}"/>
                </a:ext>
              </a:extLst>
            </p:cNvPr>
            <p:cNvSpPr/>
            <p:nvPr/>
          </p:nvSpPr>
          <p:spPr>
            <a:xfrm>
              <a:off x="5025250" y="2903875"/>
              <a:ext cx="25" cy="90600"/>
            </a:xfrm>
            <a:custGeom>
              <a:avLst/>
              <a:gdLst/>
              <a:ahLst/>
              <a:cxnLst/>
              <a:rect l="l" t="t" r="r" b="b"/>
              <a:pathLst>
                <a:path w="1" h="3624" fill="none" extrusionOk="0">
                  <a:moveTo>
                    <a:pt x="1" y="0"/>
                  </a:moveTo>
                  <a:lnTo>
                    <a:pt x="1" y="3624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274;p40">
              <a:extLst>
                <a:ext uri="{FF2B5EF4-FFF2-40B4-BE49-F238E27FC236}">
                  <a16:creationId xmlns:a16="http://schemas.microsoft.com/office/drawing/2014/main" id="{957793FA-F70E-E895-9B1B-F7F95AC3E064}"/>
                </a:ext>
              </a:extLst>
            </p:cNvPr>
            <p:cNvSpPr/>
            <p:nvPr/>
          </p:nvSpPr>
          <p:spPr>
            <a:xfrm>
              <a:off x="5159100" y="2903875"/>
              <a:ext cx="25" cy="76175"/>
            </a:xfrm>
            <a:custGeom>
              <a:avLst/>
              <a:gdLst/>
              <a:ahLst/>
              <a:cxnLst/>
              <a:rect l="l" t="t" r="r" b="b"/>
              <a:pathLst>
                <a:path w="1" h="3047" fill="none" extrusionOk="0">
                  <a:moveTo>
                    <a:pt x="0" y="0"/>
                  </a:moveTo>
                  <a:lnTo>
                    <a:pt x="0" y="3047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275;p40">
              <a:extLst>
                <a:ext uri="{FF2B5EF4-FFF2-40B4-BE49-F238E27FC236}">
                  <a16:creationId xmlns:a16="http://schemas.microsoft.com/office/drawing/2014/main" id="{3683C844-9FD8-BAD5-DC10-FFBA408DB29E}"/>
                </a:ext>
              </a:extLst>
            </p:cNvPr>
            <p:cNvSpPr/>
            <p:nvPr/>
          </p:nvSpPr>
          <p:spPr>
            <a:xfrm>
              <a:off x="5274075" y="2994450"/>
              <a:ext cx="25" cy="64000"/>
            </a:xfrm>
            <a:custGeom>
              <a:avLst/>
              <a:gdLst/>
              <a:ahLst/>
              <a:cxnLst/>
              <a:rect l="l" t="t" r="r" b="b"/>
              <a:pathLst>
                <a:path w="1" h="2560" fill="none" extrusionOk="0">
                  <a:moveTo>
                    <a:pt x="1" y="1"/>
                  </a:moveTo>
                  <a:lnTo>
                    <a:pt x="1" y="255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276;p40">
              <a:extLst>
                <a:ext uri="{FF2B5EF4-FFF2-40B4-BE49-F238E27FC236}">
                  <a16:creationId xmlns:a16="http://schemas.microsoft.com/office/drawing/2014/main" id="{EC7FDA1C-37FF-15D5-C865-363F06BB1E21}"/>
                </a:ext>
              </a:extLst>
            </p:cNvPr>
            <p:cNvSpPr/>
            <p:nvPr/>
          </p:nvSpPr>
          <p:spPr>
            <a:xfrm>
              <a:off x="5366875" y="3050650"/>
              <a:ext cx="7425" cy="61775"/>
            </a:xfrm>
            <a:custGeom>
              <a:avLst/>
              <a:gdLst/>
              <a:ahLst/>
              <a:cxnLst/>
              <a:rect l="l" t="t" r="r" b="b"/>
              <a:pathLst>
                <a:path w="297" h="2471" fill="none" extrusionOk="0">
                  <a:moveTo>
                    <a:pt x="1" y="1"/>
                  </a:moveTo>
                  <a:lnTo>
                    <a:pt x="297" y="247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277;p40">
              <a:extLst>
                <a:ext uri="{FF2B5EF4-FFF2-40B4-BE49-F238E27FC236}">
                  <a16:creationId xmlns:a16="http://schemas.microsoft.com/office/drawing/2014/main" id="{1903DAC0-834F-B98C-6EFD-26E6F755645A}"/>
                </a:ext>
              </a:extLst>
            </p:cNvPr>
            <p:cNvSpPr/>
            <p:nvPr/>
          </p:nvSpPr>
          <p:spPr>
            <a:xfrm>
              <a:off x="5506275" y="3112400"/>
              <a:ext cx="25" cy="84325"/>
            </a:xfrm>
            <a:custGeom>
              <a:avLst/>
              <a:gdLst/>
              <a:ahLst/>
              <a:cxnLst/>
              <a:rect l="l" t="t" r="r" b="b"/>
              <a:pathLst>
                <a:path w="1" h="3373" fill="none" extrusionOk="0">
                  <a:moveTo>
                    <a:pt x="0" y="0"/>
                  </a:moveTo>
                  <a:lnTo>
                    <a:pt x="0" y="3372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278;p40">
              <a:extLst>
                <a:ext uri="{FF2B5EF4-FFF2-40B4-BE49-F238E27FC236}">
                  <a16:creationId xmlns:a16="http://schemas.microsoft.com/office/drawing/2014/main" id="{BF9482BB-9AB8-11FC-D8F7-CE65AEF23DE9}"/>
                </a:ext>
              </a:extLst>
            </p:cNvPr>
            <p:cNvSpPr/>
            <p:nvPr/>
          </p:nvSpPr>
          <p:spPr>
            <a:xfrm>
              <a:off x="4701025" y="3422950"/>
              <a:ext cx="18500" cy="65475"/>
            </a:xfrm>
            <a:custGeom>
              <a:avLst/>
              <a:gdLst/>
              <a:ahLst/>
              <a:cxnLst/>
              <a:rect l="l" t="t" r="r" b="b"/>
              <a:pathLst>
                <a:path w="740" h="2619" fill="none" extrusionOk="0">
                  <a:moveTo>
                    <a:pt x="740" y="1"/>
                  </a:moveTo>
                  <a:lnTo>
                    <a:pt x="0" y="261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279;p40">
              <a:extLst>
                <a:ext uri="{FF2B5EF4-FFF2-40B4-BE49-F238E27FC236}">
                  <a16:creationId xmlns:a16="http://schemas.microsoft.com/office/drawing/2014/main" id="{869094B7-790B-BBF3-D8A9-8DFAA142D825}"/>
                </a:ext>
              </a:extLst>
            </p:cNvPr>
            <p:cNvSpPr/>
            <p:nvPr/>
          </p:nvSpPr>
          <p:spPr>
            <a:xfrm>
              <a:off x="4823025" y="3343475"/>
              <a:ext cx="11475" cy="106500"/>
            </a:xfrm>
            <a:custGeom>
              <a:avLst/>
              <a:gdLst/>
              <a:ahLst/>
              <a:cxnLst/>
              <a:rect l="l" t="t" r="r" b="b"/>
              <a:pathLst>
                <a:path w="459" h="4260" fill="none" extrusionOk="0">
                  <a:moveTo>
                    <a:pt x="459" y="0"/>
                  </a:moveTo>
                  <a:lnTo>
                    <a:pt x="0" y="426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280;p40">
              <a:extLst>
                <a:ext uri="{FF2B5EF4-FFF2-40B4-BE49-F238E27FC236}">
                  <a16:creationId xmlns:a16="http://schemas.microsoft.com/office/drawing/2014/main" id="{E3E6C7B4-0F10-658C-0629-A941818FF2F5}"/>
                </a:ext>
              </a:extLst>
            </p:cNvPr>
            <p:cNvSpPr/>
            <p:nvPr/>
          </p:nvSpPr>
          <p:spPr>
            <a:xfrm>
              <a:off x="4922475" y="3297625"/>
              <a:ext cx="25" cy="88750"/>
            </a:xfrm>
            <a:custGeom>
              <a:avLst/>
              <a:gdLst/>
              <a:ahLst/>
              <a:cxnLst/>
              <a:rect l="l" t="t" r="r" b="b"/>
              <a:pathLst>
                <a:path w="1" h="3550" fill="none" extrusionOk="0">
                  <a:moveTo>
                    <a:pt x="1" y="1"/>
                  </a:moveTo>
                  <a:lnTo>
                    <a:pt x="1" y="355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281;p40">
              <a:extLst>
                <a:ext uri="{FF2B5EF4-FFF2-40B4-BE49-F238E27FC236}">
                  <a16:creationId xmlns:a16="http://schemas.microsoft.com/office/drawing/2014/main" id="{98D6C13C-9861-3911-8C6F-BF424D723231}"/>
                </a:ext>
              </a:extLst>
            </p:cNvPr>
            <p:cNvSpPr/>
            <p:nvPr/>
          </p:nvSpPr>
          <p:spPr>
            <a:xfrm>
              <a:off x="5019350" y="3227375"/>
              <a:ext cx="25" cy="90250"/>
            </a:xfrm>
            <a:custGeom>
              <a:avLst/>
              <a:gdLst/>
              <a:ahLst/>
              <a:cxnLst/>
              <a:rect l="l" t="t" r="r" b="b"/>
              <a:pathLst>
                <a:path w="1" h="3610" fill="none" extrusionOk="0">
                  <a:moveTo>
                    <a:pt x="0" y="1"/>
                  </a:moveTo>
                  <a:lnTo>
                    <a:pt x="0" y="360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282;p40">
              <a:extLst>
                <a:ext uri="{FF2B5EF4-FFF2-40B4-BE49-F238E27FC236}">
                  <a16:creationId xmlns:a16="http://schemas.microsoft.com/office/drawing/2014/main" id="{AC11FDE6-DF20-208B-0A6F-8086B8E1FC27}"/>
                </a:ext>
              </a:extLst>
            </p:cNvPr>
            <p:cNvSpPr/>
            <p:nvPr/>
          </p:nvSpPr>
          <p:spPr>
            <a:xfrm>
              <a:off x="5153175" y="3227375"/>
              <a:ext cx="25" cy="76200"/>
            </a:xfrm>
            <a:custGeom>
              <a:avLst/>
              <a:gdLst/>
              <a:ahLst/>
              <a:cxnLst/>
              <a:rect l="l" t="t" r="r" b="b"/>
              <a:pathLst>
                <a:path w="1" h="3048" fill="none" extrusionOk="0">
                  <a:moveTo>
                    <a:pt x="1" y="1"/>
                  </a:moveTo>
                  <a:lnTo>
                    <a:pt x="1" y="3047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283;p40">
              <a:extLst>
                <a:ext uri="{FF2B5EF4-FFF2-40B4-BE49-F238E27FC236}">
                  <a16:creationId xmlns:a16="http://schemas.microsoft.com/office/drawing/2014/main" id="{32418213-5BEE-A62F-F14F-D9B7F30715B2}"/>
                </a:ext>
              </a:extLst>
            </p:cNvPr>
            <p:cNvSpPr/>
            <p:nvPr/>
          </p:nvSpPr>
          <p:spPr>
            <a:xfrm>
              <a:off x="5268525" y="3317600"/>
              <a:ext cx="25" cy="64350"/>
            </a:xfrm>
            <a:custGeom>
              <a:avLst/>
              <a:gdLst/>
              <a:ahLst/>
              <a:cxnLst/>
              <a:rect l="l" t="t" r="r" b="b"/>
              <a:pathLst>
                <a:path w="1" h="2574" fill="none" extrusionOk="0">
                  <a:moveTo>
                    <a:pt x="1" y="0"/>
                  </a:moveTo>
                  <a:lnTo>
                    <a:pt x="1" y="2573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284;p40">
              <a:extLst>
                <a:ext uri="{FF2B5EF4-FFF2-40B4-BE49-F238E27FC236}">
                  <a16:creationId xmlns:a16="http://schemas.microsoft.com/office/drawing/2014/main" id="{3A91E441-19C0-6E9D-E31D-7D353642B5BE}"/>
                </a:ext>
              </a:extLst>
            </p:cNvPr>
            <p:cNvSpPr/>
            <p:nvPr/>
          </p:nvSpPr>
          <p:spPr>
            <a:xfrm>
              <a:off x="5358000" y="3349750"/>
              <a:ext cx="10375" cy="86175"/>
            </a:xfrm>
            <a:custGeom>
              <a:avLst/>
              <a:gdLst/>
              <a:ahLst/>
              <a:cxnLst/>
              <a:rect l="l" t="t" r="r" b="b"/>
              <a:pathLst>
                <a:path w="415" h="3447" fill="none" extrusionOk="0">
                  <a:moveTo>
                    <a:pt x="1" y="1"/>
                  </a:moveTo>
                  <a:lnTo>
                    <a:pt x="415" y="3447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285;p40">
              <a:extLst>
                <a:ext uri="{FF2B5EF4-FFF2-40B4-BE49-F238E27FC236}">
                  <a16:creationId xmlns:a16="http://schemas.microsoft.com/office/drawing/2014/main" id="{D86BD164-504D-08F3-0C35-9EFCA52345B7}"/>
                </a:ext>
              </a:extLst>
            </p:cNvPr>
            <p:cNvSpPr/>
            <p:nvPr/>
          </p:nvSpPr>
          <p:spPr>
            <a:xfrm>
              <a:off x="5500350" y="3435900"/>
              <a:ext cx="25" cy="84325"/>
            </a:xfrm>
            <a:custGeom>
              <a:avLst/>
              <a:gdLst/>
              <a:ahLst/>
              <a:cxnLst/>
              <a:rect l="l" t="t" r="r" b="b"/>
              <a:pathLst>
                <a:path w="1" h="3373" fill="none" extrusionOk="0">
                  <a:moveTo>
                    <a:pt x="1" y="1"/>
                  </a:moveTo>
                  <a:lnTo>
                    <a:pt x="1" y="3372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" name="Google Shape;1286;p40">
            <a:extLst>
              <a:ext uri="{FF2B5EF4-FFF2-40B4-BE49-F238E27FC236}">
                <a16:creationId xmlns:a16="http://schemas.microsoft.com/office/drawing/2014/main" id="{0CFE3C95-4A33-34AB-E24C-C526C5A40864}"/>
              </a:ext>
            </a:extLst>
          </p:cNvPr>
          <p:cNvSpPr/>
          <p:nvPr/>
        </p:nvSpPr>
        <p:spPr>
          <a:xfrm flipH="1">
            <a:off x="8122103" y="4551052"/>
            <a:ext cx="835589" cy="133697"/>
          </a:xfrm>
          <a:custGeom>
            <a:avLst/>
            <a:gdLst/>
            <a:ahLst/>
            <a:cxnLst/>
            <a:rect l="l" t="t" r="r" b="b"/>
            <a:pathLst>
              <a:path w="78885" h="3703" extrusionOk="0">
                <a:moveTo>
                  <a:pt x="37948" y="0"/>
                </a:moveTo>
                <a:cubicBezTo>
                  <a:pt x="26048" y="0"/>
                  <a:pt x="12801" y="918"/>
                  <a:pt x="0" y="3703"/>
                </a:cubicBezTo>
                <a:lnTo>
                  <a:pt x="78884" y="3422"/>
                </a:lnTo>
                <a:cubicBezTo>
                  <a:pt x="78884" y="3422"/>
                  <a:pt x="60929" y="0"/>
                  <a:pt x="37948" y="0"/>
                </a:cubicBezTo>
                <a:close/>
              </a:path>
            </a:pathLst>
          </a:custGeom>
          <a:solidFill>
            <a:srgbClr val="9AD6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5387809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5" name="Google Shape;1305;p40"/>
          <p:cNvGrpSpPr/>
          <p:nvPr/>
        </p:nvGrpSpPr>
        <p:grpSpPr>
          <a:xfrm>
            <a:off x="146125" y="4673425"/>
            <a:ext cx="9067377" cy="85125"/>
            <a:chOff x="0" y="4675850"/>
            <a:chExt cx="9067377" cy="85125"/>
          </a:xfrm>
        </p:grpSpPr>
        <p:sp>
          <p:nvSpPr>
            <p:cNvPr id="1306" name="Google Shape;1306;p40"/>
            <p:cNvSpPr/>
            <p:nvPr/>
          </p:nvSpPr>
          <p:spPr>
            <a:xfrm flipH="1">
              <a:off x="5762748" y="4675850"/>
              <a:ext cx="3304628" cy="84052"/>
            </a:xfrm>
            <a:custGeom>
              <a:avLst/>
              <a:gdLst/>
              <a:ahLst/>
              <a:cxnLst/>
              <a:rect l="l" t="t" r="r" b="b"/>
              <a:pathLst>
                <a:path w="79875" h="2328" extrusionOk="0">
                  <a:moveTo>
                    <a:pt x="2331" y="1"/>
                  </a:moveTo>
                  <a:cubicBezTo>
                    <a:pt x="1885" y="1"/>
                    <a:pt x="1439" y="20"/>
                    <a:pt x="991" y="65"/>
                  </a:cubicBezTo>
                  <a:cubicBezTo>
                    <a:pt x="0" y="169"/>
                    <a:pt x="15" y="1603"/>
                    <a:pt x="1006" y="1677"/>
                  </a:cubicBezTo>
                  <a:cubicBezTo>
                    <a:pt x="3757" y="1855"/>
                    <a:pt x="6478" y="2165"/>
                    <a:pt x="9228" y="2209"/>
                  </a:cubicBezTo>
                  <a:cubicBezTo>
                    <a:pt x="11743" y="2254"/>
                    <a:pt x="14257" y="2254"/>
                    <a:pt x="16771" y="2269"/>
                  </a:cubicBezTo>
                  <a:cubicBezTo>
                    <a:pt x="21917" y="2298"/>
                    <a:pt x="27049" y="2283"/>
                    <a:pt x="32196" y="2298"/>
                  </a:cubicBezTo>
                  <a:cubicBezTo>
                    <a:pt x="42459" y="2298"/>
                    <a:pt x="52737" y="2313"/>
                    <a:pt x="63015" y="2313"/>
                  </a:cubicBezTo>
                  <a:cubicBezTo>
                    <a:pt x="68635" y="2313"/>
                    <a:pt x="74255" y="2313"/>
                    <a:pt x="79875" y="2328"/>
                  </a:cubicBezTo>
                  <a:lnTo>
                    <a:pt x="79875" y="524"/>
                  </a:lnTo>
                  <a:cubicBezTo>
                    <a:pt x="65234" y="538"/>
                    <a:pt x="50593" y="538"/>
                    <a:pt x="35967" y="553"/>
                  </a:cubicBezTo>
                  <a:cubicBezTo>
                    <a:pt x="33083" y="553"/>
                    <a:pt x="30199" y="549"/>
                    <a:pt x="27315" y="549"/>
                  </a:cubicBezTo>
                  <a:cubicBezTo>
                    <a:pt x="24431" y="549"/>
                    <a:pt x="21548" y="553"/>
                    <a:pt x="18664" y="568"/>
                  </a:cubicBezTo>
                  <a:cubicBezTo>
                    <a:pt x="15839" y="583"/>
                    <a:pt x="13000" y="568"/>
                    <a:pt x="10175" y="612"/>
                  </a:cubicBezTo>
                  <a:cubicBezTo>
                    <a:pt x="10078" y="614"/>
                    <a:pt x="9982" y="615"/>
                    <a:pt x="9885" y="615"/>
                  </a:cubicBezTo>
                  <a:cubicBezTo>
                    <a:pt x="7356" y="615"/>
                    <a:pt x="4854" y="1"/>
                    <a:pt x="2331" y="1"/>
                  </a:cubicBezTo>
                  <a:close/>
                </a:path>
              </a:pathLst>
            </a:custGeom>
            <a:solidFill>
              <a:srgbClr val="BA8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40"/>
            <p:cNvSpPr/>
            <p:nvPr/>
          </p:nvSpPr>
          <p:spPr>
            <a:xfrm>
              <a:off x="0" y="4693101"/>
              <a:ext cx="2980136" cy="66802"/>
            </a:xfrm>
            <a:custGeom>
              <a:avLst/>
              <a:gdLst/>
              <a:ahLst/>
              <a:cxnLst/>
              <a:rect l="l" t="t" r="r" b="b"/>
              <a:pathLst>
                <a:path w="79875" h="2328" extrusionOk="0">
                  <a:moveTo>
                    <a:pt x="2331" y="1"/>
                  </a:moveTo>
                  <a:cubicBezTo>
                    <a:pt x="1885" y="1"/>
                    <a:pt x="1439" y="20"/>
                    <a:pt x="991" y="65"/>
                  </a:cubicBezTo>
                  <a:cubicBezTo>
                    <a:pt x="0" y="169"/>
                    <a:pt x="15" y="1603"/>
                    <a:pt x="1006" y="1677"/>
                  </a:cubicBezTo>
                  <a:cubicBezTo>
                    <a:pt x="3757" y="1855"/>
                    <a:pt x="6478" y="2165"/>
                    <a:pt x="9228" y="2209"/>
                  </a:cubicBezTo>
                  <a:cubicBezTo>
                    <a:pt x="11743" y="2254"/>
                    <a:pt x="14257" y="2254"/>
                    <a:pt x="16771" y="2269"/>
                  </a:cubicBezTo>
                  <a:cubicBezTo>
                    <a:pt x="21917" y="2298"/>
                    <a:pt x="27049" y="2283"/>
                    <a:pt x="32196" y="2298"/>
                  </a:cubicBezTo>
                  <a:cubicBezTo>
                    <a:pt x="42459" y="2298"/>
                    <a:pt x="52737" y="2313"/>
                    <a:pt x="63015" y="2313"/>
                  </a:cubicBezTo>
                  <a:cubicBezTo>
                    <a:pt x="68635" y="2313"/>
                    <a:pt x="74255" y="2313"/>
                    <a:pt x="79875" y="2328"/>
                  </a:cubicBezTo>
                  <a:lnTo>
                    <a:pt x="79875" y="524"/>
                  </a:lnTo>
                  <a:cubicBezTo>
                    <a:pt x="65234" y="538"/>
                    <a:pt x="50593" y="538"/>
                    <a:pt x="35967" y="553"/>
                  </a:cubicBezTo>
                  <a:cubicBezTo>
                    <a:pt x="33083" y="553"/>
                    <a:pt x="30199" y="549"/>
                    <a:pt x="27315" y="549"/>
                  </a:cubicBezTo>
                  <a:cubicBezTo>
                    <a:pt x="24431" y="549"/>
                    <a:pt x="21548" y="553"/>
                    <a:pt x="18664" y="568"/>
                  </a:cubicBezTo>
                  <a:cubicBezTo>
                    <a:pt x="15839" y="583"/>
                    <a:pt x="13000" y="568"/>
                    <a:pt x="10175" y="612"/>
                  </a:cubicBezTo>
                  <a:cubicBezTo>
                    <a:pt x="10078" y="614"/>
                    <a:pt x="9982" y="615"/>
                    <a:pt x="9885" y="615"/>
                  </a:cubicBezTo>
                  <a:cubicBezTo>
                    <a:pt x="7356" y="615"/>
                    <a:pt x="4854" y="1"/>
                    <a:pt x="2331" y="1"/>
                  </a:cubicBezTo>
                  <a:close/>
                </a:path>
              </a:pathLst>
            </a:custGeom>
            <a:solidFill>
              <a:srgbClr val="BA8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40"/>
            <p:cNvSpPr/>
            <p:nvPr/>
          </p:nvSpPr>
          <p:spPr>
            <a:xfrm flipH="1">
              <a:off x="2921181" y="4694185"/>
              <a:ext cx="2897912" cy="66790"/>
            </a:xfrm>
            <a:custGeom>
              <a:avLst/>
              <a:gdLst/>
              <a:ahLst/>
              <a:cxnLst/>
              <a:rect l="l" t="t" r="r" b="b"/>
              <a:pathLst>
                <a:path w="80269" h="1850" extrusionOk="0">
                  <a:moveTo>
                    <a:pt x="18732" y="0"/>
                  </a:moveTo>
                  <a:cubicBezTo>
                    <a:pt x="18296" y="0"/>
                    <a:pt x="17859" y="0"/>
                    <a:pt x="17422" y="1"/>
                  </a:cubicBezTo>
                  <a:cubicBezTo>
                    <a:pt x="11610" y="16"/>
                    <a:pt x="5813" y="16"/>
                    <a:pt x="1" y="16"/>
                  </a:cubicBezTo>
                  <a:lnTo>
                    <a:pt x="1" y="1820"/>
                  </a:lnTo>
                  <a:cubicBezTo>
                    <a:pt x="14819" y="1820"/>
                    <a:pt x="29652" y="1835"/>
                    <a:pt x="44471" y="1835"/>
                  </a:cubicBezTo>
                  <a:lnTo>
                    <a:pt x="79062" y="1849"/>
                  </a:lnTo>
                  <a:cubicBezTo>
                    <a:pt x="80269" y="1849"/>
                    <a:pt x="79293" y="326"/>
                    <a:pt x="78088" y="326"/>
                  </a:cubicBezTo>
                  <a:cubicBezTo>
                    <a:pt x="78083" y="326"/>
                    <a:pt x="78077" y="326"/>
                    <a:pt x="78071" y="326"/>
                  </a:cubicBezTo>
                  <a:cubicBezTo>
                    <a:pt x="57966" y="326"/>
                    <a:pt x="38797" y="0"/>
                    <a:pt x="18732" y="0"/>
                  </a:cubicBezTo>
                  <a:close/>
                </a:path>
              </a:pathLst>
            </a:custGeom>
            <a:solidFill>
              <a:srgbClr val="BA8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" name="Picture 11" descr="A diagram of a house with solar panels&#10;&#10;Description automatically generated">
            <a:extLst>
              <a:ext uri="{FF2B5EF4-FFF2-40B4-BE49-F238E27FC236}">
                <a16:creationId xmlns:a16="http://schemas.microsoft.com/office/drawing/2014/main" id="{8B391781-4DB3-922C-750C-0BAA096F7E3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81942" y="1361881"/>
            <a:ext cx="4562058" cy="294904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BAFDC90-45BB-3EEE-6506-DDACFD745BC0}"/>
              </a:ext>
            </a:extLst>
          </p:cNvPr>
          <p:cNvGrpSpPr/>
          <p:nvPr/>
        </p:nvGrpSpPr>
        <p:grpSpPr>
          <a:xfrm>
            <a:off x="380751" y="384950"/>
            <a:ext cx="8271021" cy="958596"/>
            <a:chOff x="308774" y="735271"/>
            <a:chExt cx="8271021" cy="958596"/>
          </a:xfrm>
        </p:grpSpPr>
        <p:pic>
          <p:nvPicPr>
            <p:cNvPr id="14" name="Picture 2" descr="Biểu Tượng Giáo Dục Kính Lúp Yếu Tố Miễn Phí | Công cụ đồ họa AI Tải xuống  miễn phí - Pikbest">
              <a:extLst>
                <a:ext uri="{FF2B5EF4-FFF2-40B4-BE49-F238E27FC236}">
                  <a16:creationId xmlns:a16="http://schemas.microsoft.com/office/drawing/2014/main" id="{C9C79938-AC35-1266-AB88-63E118D0C8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302777">
              <a:off x="308774" y="959139"/>
              <a:ext cx="510862" cy="510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4A0EAA8-CDCD-E12E-E29A-D860CFD634A1}"/>
                </a:ext>
              </a:extLst>
            </p:cNvPr>
            <p:cNvSpPr txBox="1"/>
            <p:nvPr/>
          </p:nvSpPr>
          <p:spPr>
            <a:xfrm>
              <a:off x="761850" y="735271"/>
              <a:ext cx="7817945" cy="9585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1000"/>
                </a:spcAft>
              </a:pPr>
              <a:r>
                <a:rPr lang="nl-NL" sz="20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Em </a:t>
              </a:r>
              <a:r>
                <a:rPr lang="nl-NL" sz="20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hãy</a:t>
              </a:r>
              <a:r>
                <a:rPr lang="nl-NL" sz="20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quan</a:t>
              </a:r>
              <a:r>
                <a:rPr lang="nl-NL" sz="20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sát</a:t>
              </a:r>
              <a:r>
                <a:rPr lang="nl-NL" sz="20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hình</a:t>
              </a:r>
              <a:r>
                <a:rPr lang="nl-NL" sz="20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minh</a:t>
              </a:r>
              <a:r>
                <a:rPr lang="nl-NL" sz="20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hoạ</a:t>
              </a:r>
              <a:r>
                <a:rPr lang="nl-NL" sz="20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hệ</a:t>
              </a:r>
              <a:r>
                <a:rPr lang="nl-NL" sz="20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thống</a:t>
              </a:r>
              <a:r>
                <a:rPr lang="nl-NL" sz="20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điện</a:t>
              </a:r>
              <a:r>
                <a:rPr lang="nl-NL" sz="20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từ</a:t>
              </a:r>
              <a:r>
                <a:rPr lang="nl-NL" sz="20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ánh</a:t>
              </a:r>
              <a:r>
                <a:rPr lang="nl-NL" sz="20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sáng </a:t>
              </a:r>
              <a:r>
                <a:rPr lang="nl-NL" sz="20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mặt</a:t>
              </a:r>
              <a:r>
                <a:rPr lang="nl-NL" sz="20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trời</a:t>
              </a:r>
              <a:r>
                <a:rPr lang="nl-NL" sz="20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và</a:t>
              </a:r>
              <a:r>
                <a:rPr lang="nl-NL" sz="20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solidFill>
                    <a:srgbClr val="0070C0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m</a:t>
              </a:r>
              <a:r>
                <a:rPr lang="nl-NL" sz="20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ô</a:t>
              </a:r>
              <a:r>
                <a:rPr lang="nl-NL" sz="20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tả</a:t>
              </a:r>
              <a:r>
                <a:rPr lang="nl-NL" sz="20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cách</a:t>
              </a:r>
              <a:r>
                <a:rPr lang="nl-NL" sz="20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tạo</a:t>
              </a:r>
              <a:r>
                <a:rPr lang="nl-NL" sz="20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ra </a:t>
              </a:r>
              <a:r>
                <a:rPr lang="nl-NL" sz="20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điện</a:t>
              </a:r>
              <a:r>
                <a:rPr lang="nl-NL" sz="20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từ</a:t>
              </a:r>
              <a:r>
                <a:rPr lang="nl-NL" sz="20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ánh</a:t>
              </a:r>
              <a:r>
                <a:rPr lang="nl-NL" sz="20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sáng </a:t>
              </a:r>
              <a:r>
                <a:rPr lang="nl-NL" sz="20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mặt</a:t>
              </a:r>
              <a:r>
                <a:rPr lang="nl-NL" sz="20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trời</a:t>
              </a:r>
              <a:r>
                <a:rPr lang="nl-NL" sz="200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. </a:t>
              </a:r>
              <a:endParaRPr lang="en-VN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3680605-23C8-66DE-FC23-FEE1B10F07A9}"/>
              </a:ext>
            </a:extLst>
          </p:cNvPr>
          <p:cNvSpPr txBox="1"/>
          <p:nvPr/>
        </p:nvSpPr>
        <p:spPr>
          <a:xfrm>
            <a:off x="687914" y="1613909"/>
            <a:ext cx="3215971" cy="2805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nl-NL" sz="2000" i="1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Ánh</a:t>
            </a:r>
            <a:r>
              <a:rPr lang="nl-NL" sz="2000" i="1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sáng </a:t>
            </a:r>
            <a:r>
              <a:rPr lang="nl-NL" sz="2000" i="1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mặt</a:t>
            </a:r>
            <a:r>
              <a:rPr lang="nl-NL" sz="2000" i="1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i="1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trời</a:t>
            </a:r>
            <a:r>
              <a:rPr lang="nl-NL" sz="2000" i="1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i="1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chiếu</a:t>
            </a:r>
            <a:r>
              <a:rPr lang="nl-NL" sz="2000" i="1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i="1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vào</a:t>
            </a:r>
            <a:r>
              <a:rPr lang="nl-NL" sz="2000" i="1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i="1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tấm</a:t>
            </a:r>
            <a:r>
              <a:rPr lang="nl-NL" sz="2000" i="1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pin, </a:t>
            </a:r>
            <a:r>
              <a:rPr lang="nl-NL" sz="2000" i="1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tấm</a:t>
            </a:r>
            <a:r>
              <a:rPr lang="nl-NL" sz="2000" i="1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pin </a:t>
            </a:r>
            <a:r>
              <a:rPr lang="nl-NL" sz="2000" i="1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thu</a:t>
            </a:r>
            <a:r>
              <a:rPr lang="nl-NL" sz="2000" i="1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i="1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ánh</a:t>
            </a:r>
            <a:r>
              <a:rPr lang="nl-NL" sz="2000" i="1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sáng </a:t>
            </a:r>
            <a:r>
              <a:rPr lang="nl-NL" sz="2000" i="1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mặt</a:t>
            </a:r>
            <a:r>
              <a:rPr lang="nl-NL" sz="2000" i="1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i="1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trời</a:t>
            </a:r>
            <a:r>
              <a:rPr lang="nl-NL" sz="2000" i="1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i="1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và</a:t>
            </a:r>
            <a:r>
              <a:rPr lang="nl-NL" sz="2000" i="1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i="1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chuyển</a:t>
            </a:r>
            <a:r>
              <a:rPr lang="nl-NL" sz="2000" i="1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i="1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thành</a:t>
            </a:r>
            <a:r>
              <a:rPr lang="nl-NL" sz="2000" i="1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i="1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điện</a:t>
            </a:r>
            <a:r>
              <a:rPr lang="nl-NL" sz="2000" i="1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i="1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cung</a:t>
            </a:r>
            <a:r>
              <a:rPr lang="nl-NL" sz="2000" i="1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i="1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cấp</a:t>
            </a:r>
            <a:r>
              <a:rPr lang="nl-NL" sz="2000" i="1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i="1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cho</a:t>
            </a:r>
            <a:r>
              <a:rPr lang="nl-NL" sz="2000" i="1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i="1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bóng</a:t>
            </a:r>
            <a:r>
              <a:rPr lang="nl-NL" sz="2000" i="1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i="1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đèn</a:t>
            </a:r>
            <a:r>
              <a:rPr lang="nl-NL" sz="2000" i="1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i="1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tạo</a:t>
            </a:r>
            <a:r>
              <a:rPr lang="nl-NL" sz="2000" i="1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ra </a:t>
            </a:r>
            <a:r>
              <a:rPr lang="nl-NL" sz="2000" i="1" dirty="0" err="1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ánh</a:t>
            </a:r>
            <a:r>
              <a:rPr lang="nl-NL" sz="2000" i="1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sáng. </a:t>
            </a:r>
            <a:endParaRPr lang="en-VN" sz="20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D418EFF-C8E0-788A-6AAC-0504D0D098C8}"/>
              </a:ext>
            </a:extLst>
          </p:cNvPr>
          <p:cNvCxnSpPr/>
          <p:nvPr/>
        </p:nvCxnSpPr>
        <p:spPr>
          <a:xfrm flipH="1">
            <a:off x="4085617" y="2836403"/>
            <a:ext cx="83657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7367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eveal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FD1015A-C283-AB58-0E1D-4E55E22D7171}"/>
              </a:ext>
            </a:extLst>
          </p:cNvPr>
          <p:cNvGrpSpPr/>
          <p:nvPr/>
        </p:nvGrpSpPr>
        <p:grpSpPr>
          <a:xfrm>
            <a:off x="404024" y="213072"/>
            <a:ext cx="8335952" cy="958596"/>
            <a:chOff x="610884" y="249537"/>
            <a:chExt cx="8335952" cy="958596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611C8BA-A2ED-F85E-8191-4D98F6DBA338}"/>
                </a:ext>
              </a:extLst>
            </p:cNvPr>
            <p:cNvSpPr txBox="1"/>
            <p:nvPr/>
          </p:nvSpPr>
          <p:spPr>
            <a:xfrm>
              <a:off x="1010564" y="249537"/>
              <a:ext cx="7936272" cy="9585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nl-NL" sz="20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Em </a:t>
              </a:r>
              <a:r>
                <a:rPr lang="nl-NL" sz="20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hãy</a:t>
              </a:r>
              <a:r>
                <a:rPr lang="nl-NL" sz="20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ghép</a:t>
              </a:r>
              <a:r>
                <a:rPr lang="nl-NL" sz="20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các</a:t>
              </a:r>
              <a:r>
                <a:rPr lang="nl-NL" sz="20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thẻ</a:t>
              </a:r>
              <a:r>
                <a:rPr lang="nl-NL" sz="20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mô</a:t>
              </a:r>
              <a:r>
                <a:rPr lang="nl-NL" sz="20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tả</a:t>
              </a:r>
              <a:r>
                <a:rPr lang="nl-NL" sz="20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chức</a:t>
              </a:r>
              <a:r>
                <a:rPr lang="nl-NL" sz="20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năng</a:t>
              </a:r>
              <a:r>
                <a:rPr lang="nl-NL" sz="20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các</a:t>
              </a:r>
              <a:r>
                <a:rPr lang="nl-NL" sz="20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bộ</a:t>
              </a:r>
              <a:r>
                <a:rPr lang="nl-NL" sz="20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phận</a:t>
              </a:r>
              <a:r>
                <a:rPr lang="nl-NL" sz="20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chính</a:t>
              </a:r>
              <a:r>
                <a:rPr lang="nl-NL" sz="20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trong</a:t>
              </a:r>
              <a:r>
                <a:rPr lang="nl-NL" sz="20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mô</a:t>
              </a:r>
              <a:r>
                <a:rPr lang="nl-NL" sz="20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hình</a:t>
              </a:r>
              <a:r>
                <a:rPr lang="nl-NL" sz="20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điện</a:t>
              </a:r>
              <a:r>
                <a:rPr lang="nl-NL" sz="20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dùng</a:t>
              </a:r>
              <a:r>
                <a:rPr lang="nl-NL" sz="20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năng</a:t>
              </a:r>
              <a:r>
                <a:rPr lang="nl-NL" sz="20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lượng</a:t>
              </a:r>
              <a:r>
                <a:rPr lang="nl-NL" sz="20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mặt</a:t>
              </a:r>
              <a:r>
                <a:rPr lang="nl-NL" sz="20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trời</a:t>
              </a:r>
              <a:r>
                <a:rPr lang="nl-NL" sz="20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phù</a:t>
              </a:r>
              <a:r>
                <a:rPr lang="nl-NL" sz="20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hợp</a:t>
              </a:r>
              <a:r>
                <a:rPr lang="nl-NL" sz="20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với</a:t>
              </a:r>
              <a:r>
                <a:rPr lang="nl-NL" sz="20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các</a:t>
              </a:r>
              <a:r>
                <a:rPr lang="nl-NL" sz="20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hình</a:t>
              </a:r>
              <a:r>
                <a:rPr lang="nl-NL" sz="20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minh</a:t>
              </a:r>
              <a:r>
                <a:rPr lang="nl-NL" sz="20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nl-NL" sz="2000" dirty="0" err="1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họa</a:t>
              </a:r>
              <a:r>
                <a:rPr lang="nl-NL" sz="2000" dirty="0">
                  <a:effectLst/>
                  <a:latin typeface="Arial" panose="020B0604020202020204" pitchFamily="34" charset="0"/>
                  <a:ea typeface="SimSun" panose="02010600030101010101" pitchFamily="2" charset="-122"/>
                  <a:cs typeface="Arial" panose="020B0604020202020204" pitchFamily="34" charset="0"/>
                </a:rPr>
                <a:t>. </a:t>
              </a:r>
              <a:endParaRPr lang="en-VN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3" name="Picture 2" descr="Biểu Tượng Giáo Dục Kính Lúp Yếu Tố Miễn Phí | Công cụ đồ họa AI Tải xuống  miễn phí - Pikbest">
              <a:extLst>
                <a:ext uri="{FF2B5EF4-FFF2-40B4-BE49-F238E27FC236}">
                  <a16:creationId xmlns:a16="http://schemas.microsoft.com/office/drawing/2014/main" id="{DBE5C32D-4553-F7B3-67D1-1E171632C7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302777">
              <a:off x="610884" y="473404"/>
              <a:ext cx="510862" cy="510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709C95E-38F0-8AE6-2391-D7FB49FB6D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5266752"/>
              </p:ext>
            </p:extLst>
          </p:nvPr>
        </p:nvGraphicFramePr>
        <p:xfrm>
          <a:off x="486383" y="1328287"/>
          <a:ext cx="8253593" cy="1261364"/>
        </p:xfrm>
        <a:graphic>
          <a:graphicData uri="http://schemas.openxmlformats.org/drawingml/2006/table">
            <a:tbl>
              <a:tblPr firstRow="1" firstCol="1" bandRow="1">
                <a:tableStyleId>{41E38752-FE13-4DF2-83E8-0577A9959D1F}</a:tableStyleId>
              </a:tblPr>
              <a:tblGrid>
                <a:gridCol w="4105072">
                  <a:extLst>
                    <a:ext uri="{9D8B030D-6E8A-4147-A177-3AD203B41FA5}">
                      <a16:colId xmlns:a16="http://schemas.microsoft.com/office/drawing/2014/main" val="2902157030"/>
                    </a:ext>
                  </a:extLst>
                </a:gridCol>
                <a:gridCol w="4148521">
                  <a:extLst>
                    <a:ext uri="{9D8B030D-6E8A-4147-A177-3AD203B41FA5}">
                      <a16:colId xmlns:a16="http://schemas.microsoft.com/office/drawing/2014/main" val="717324916"/>
                    </a:ext>
                  </a:extLst>
                </a:gridCol>
              </a:tblGrid>
              <a:tr h="84708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nl-NL" sz="2000" dirty="0">
                          <a:effectLst/>
                        </a:rPr>
                        <a:t>1. </a:t>
                      </a:r>
                      <a:r>
                        <a:rPr lang="nl-NL" sz="2000" dirty="0" err="1">
                          <a:effectLst/>
                        </a:rPr>
                        <a:t>Sử</a:t>
                      </a:r>
                      <a:r>
                        <a:rPr lang="nl-NL" sz="2000" dirty="0">
                          <a:effectLst/>
                        </a:rPr>
                        <a:t> </a:t>
                      </a:r>
                      <a:r>
                        <a:rPr lang="nl-NL" sz="2000" dirty="0" err="1">
                          <a:effectLst/>
                        </a:rPr>
                        <a:t>dụng</a:t>
                      </a:r>
                      <a:r>
                        <a:rPr lang="nl-NL" sz="2000" dirty="0">
                          <a:effectLst/>
                        </a:rPr>
                        <a:t> </a:t>
                      </a:r>
                      <a:r>
                        <a:rPr lang="nl-NL" sz="2000" dirty="0" err="1">
                          <a:effectLst/>
                        </a:rPr>
                        <a:t>điện</a:t>
                      </a:r>
                      <a:r>
                        <a:rPr lang="nl-NL" sz="2000" dirty="0">
                          <a:effectLst/>
                        </a:rPr>
                        <a:t> do pin </a:t>
                      </a:r>
                      <a:r>
                        <a:rPr lang="nl-NL" sz="2000" dirty="0" err="1">
                          <a:effectLst/>
                        </a:rPr>
                        <a:t>mặt</a:t>
                      </a:r>
                      <a:r>
                        <a:rPr lang="nl-NL" sz="2000" dirty="0">
                          <a:effectLst/>
                        </a:rPr>
                        <a:t> </a:t>
                      </a:r>
                      <a:r>
                        <a:rPr lang="nl-NL" sz="2000" dirty="0" err="1">
                          <a:effectLst/>
                        </a:rPr>
                        <a:t>trời</a:t>
                      </a:r>
                      <a:r>
                        <a:rPr lang="nl-NL" sz="2000" dirty="0">
                          <a:effectLst/>
                        </a:rPr>
                        <a:t> </a:t>
                      </a:r>
                      <a:r>
                        <a:rPr lang="nl-NL" sz="2000" dirty="0" err="1">
                          <a:effectLst/>
                        </a:rPr>
                        <a:t>tạo</a:t>
                      </a:r>
                      <a:r>
                        <a:rPr lang="nl-NL" sz="2000" dirty="0">
                          <a:effectLst/>
                        </a:rPr>
                        <a:t> ra </a:t>
                      </a:r>
                      <a:r>
                        <a:rPr lang="nl-NL" sz="2000" dirty="0" err="1">
                          <a:effectLst/>
                        </a:rPr>
                        <a:t>để</a:t>
                      </a:r>
                      <a:r>
                        <a:rPr lang="nl-NL" sz="2000" dirty="0">
                          <a:effectLst/>
                        </a:rPr>
                        <a:t> </a:t>
                      </a:r>
                      <a:r>
                        <a:rPr lang="nl-NL" sz="2000" dirty="0" err="1">
                          <a:effectLst/>
                        </a:rPr>
                        <a:t>phát</a:t>
                      </a:r>
                      <a:r>
                        <a:rPr lang="nl-NL" sz="2000" dirty="0">
                          <a:effectLst/>
                        </a:rPr>
                        <a:t> sáng. </a:t>
                      </a:r>
                      <a:endParaRPr lang="en-VN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nl-NL" sz="2000" dirty="0">
                          <a:effectLst/>
                        </a:rPr>
                        <a:t>2. </a:t>
                      </a:r>
                      <a:r>
                        <a:rPr lang="nl-NL" sz="2000" dirty="0" err="1">
                          <a:effectLst/>
                        </a:rPr>
                        <a:t>Thu</a:t>
                      </a:r>
                      <a:r>
                        <a:rPr lang="nl-NL" sz="2000" dirty="0">
                          <a:effectLst/>
                        </a:rPr>
                        <a:t> </a:t>
                      </a:r>
                      <a:r>
                        <a:rPr lang="nl-NL" sz="2000" dirty="0" err="1">
                          <a:effectLst/>
                        </a:rPr>
                        <a:t>ánh</a:t>
                      </a:r>
                      <a:r>
                        <a:rPr lang="nl-NL" sz="2000" dirty="0">
                          <a:effectLst/>
                        </a:rPr>
                        <a:t> sáng </a:t>
                      </a:r>
                      <a:r>
                        <a:rPr lang="nl-NL" sz="2000" dirty="0" err="1">
                          <a:effectLst/>
                        </a:rPr>
                        <a:t>mặt</a:t>
                      </a:r>
                      <a:r>
                        <a:rPr lang="nl-NL" sz="2000" dirty="0">
                          <a:effectLst/>
                        </a:rPr>
                        <a:t> </a:t>
                      </a:r>
                      <a:r>
                        <a:rPr lang="nl-NL" sz="2000" dirty="0" err="1">
                          <a:effectLst/>
                        </a:rPr>
                        <a:t>trời</a:t>
                      </a:r>
                      <a:r>
                        <a:rPr lang="nl-NL" sz="2000" dirty="0">
                          <a:effectLst/>
                        </a:rPr>
                        <a:t> </a:t>
                      </a:r>
                      <a:r>
                        <a:rPr lang="nl-NL" sz="2000" dirty="0" err="1">
                          <a:effectLst/>
                        </a:rPr>
                        <a:t>để</a:t>
                      </a:r>
                      <a:r>
                        <a:rPr lang="nl-NL" sz="2000" dirty="0">
                          <a:effectLst/>
                        </a:rPr>
                        <a:t> </a:t>
                      </a:r>
                      <a:r>
                        <a:rPr lang="nl-NL" sz="2000" dirty="0" err="1">
                          <a:effectLst/>
                        </a:rPr>
                        <a:t>chuyển</a:t>
                      </a:r>
                      <a:r>
                        <a:rPr lang="nl-NL" sz="2000" dirty="0">
                          <a:effectLst/>
                        </a:rPr>
                        <a:t> </a:t>
                      </a:r>
                      <a:r>
                        <a:rPr lang="nl-NL" sz="2000" dirty="0" err="1">
                          <a:effectLst/>
                        </a:rPr>
                        <a:t>thành</a:t>
                      </a:r>
                      <a:r>
                        <a:rPr lang="nl-NL" sz="2000" dirty="0">
                          <a:effectLst/>
                        </a:rPr>
                        <a:t> </a:t>
                      </a:r>
                      <a:r>
                        <a:rPr lang="nl-NL" sz="2000" dirty="0" err="1">
                          <a:effectLst/>
                        </a:rPr>
                        <a:t>điện</a:t>
                      </a:r>
                      <a:r>
                        <a:rPr lang="nl-NL" sz="2000" dirty="0">
                          <a:effectLst/>
                        </a:rPr>
                        <a:t>. </a:t>
                      </a:r>
                      <a:endParaRPr lang="en-VN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835309"/>
                  </a:ext>
                </a:extLst>
              </a:tr>
              <a:tr h="396377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nl-NL" sz="2000" dirty="0">
                          <a:effectLst/>
                        </a:rPr>
                        <a:t>3. </a:t>
                      </a:r>
                      <a:r>
                        <a:rPr lang="nl-NL" sz="2000" dirty="0" err="1">
                          <a:effectLst/>
                        </a:rPr>
                        <a:t>Phát</a:t>
                      </a:r>
                      <a:r>
                        <a:rPr lang="nl-NL" sz="2000" dirty="0">
                          <a:effectLst/>
                        </a:rPr>
                        <a:t> </a:t>
                      </a:r>
                      <a:r>
                        <a:rPr lang="nl-NL" sz="2000" dirty="0" err="1">
                          <a:effectLst/>
                        </a:rPr>
                        <a:t>ánh</a:t>
                      </a:r>
                      <a:r>
                        <a:rPr lang="nl-NL" sz="2000" dirty="0">
                          <a:effectLst/>
                        </a:rPr>
                        <a:t> sáng </a:t>
                      </a:r>
                      <a:r>
                        <a:rPr lang="nl-NL" sz="2000" dirty="0" err="1">
                          <a:effectLst/>
                        </a:rPr>
                        <a:t>tự</a:t>
                      </a:r>
                      <a:r>
                        <a:rPr lang="nl-NL" sz="2000" dirty="0">
                          <a:effectLst/>
                        </a:rPr>
                        <a:t> </a:t>
                      </a:r>
                      <a:r>
                        <a:rPr lang="nl-NL" sz="2000" dirty="0" err="1">
                          <a:effectLst/>
                        </a:rPr>
                        <a:t>nhiên</a:t>
                      </a:r>
                      <a:r>
                        <a:rPr lang="nl-NL" sz="2000" dirty="0">
                          <a:effectLst/>
                        </a:rPr>
                        <a:t>.</a:t>
                      </a:r>
                      <a:endParaRPr lang="en-VN" sz="2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5767705"/>
                  </a:ext>
                </a:extLst>
              </a:tr>
            </a:tbl>
          </a:graphicData>
        </a:graphic>
      </p:graphicFrame>
      <p:pic>
        <p:nvPicPr>
          <p:cNvPr id="7" name="Picture 6" descr="A solar panel with a blue background&#10;&#10;Description automatically generated with medium confidence">
            <a:extLst>
              <a:ext uri="{FF2B5EF4-FFF2-40B4-BE49-F238E27FC236}">
                <a16:creationId xmlns:a16="http://schemas.microsoft.com/office/drawing/2014/main" id="{A6FC3583-6AE8-2547-CE3A-15559DB7789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523" y="2746270"/>
            <a:ext cx="6704953" cy="195426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AE27786-4F88-7C47-D93F-C227EAE4EE4E}"/>
              </a:ext>
            </a:extLst>
          </p:cNvPr>
          <p:cNvGrpSpPr/>
          <p:nvPr/>
        </p:nvGrpSpPr>
        <p:grpSpPr>
          <a:xfrm>
            <a:off x="2475680" y="4569270"/>
            <a:ext cx="304800" cy="465558"/>
            <a:chOff x="1495425" y="4428405"/>
            <a:chExt cx="304800" cy="465558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5341F03-E2F3-20FA-4467-0DEFD5DB3676}"/>
                </a:ext>
              </a:extLst>
            </p:cNvPr>
            <p:cNvSpPr/>
            <p:nvPr/>
          </p:nvSpPr>
          <p:spPr>
            <a:xfrm>
              <a:off x="1495425" y="4585235"/>
              <a:ext cx="304800" cy="30872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dirty="0"/>
                <a:t>3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82F2961C-606C-B7AA-3595-4FF9175C4070}"/>
                </a:ext>
              </a:extLst>
            </p:cNvPr>
            <p:cNvCxnSpPr>
              <a:endCxn id="9" idx="0"/>
            </p:cNvCxnSpPr>
            <p:nvPr/>
          </p:nvCxnSpPr>
          <p:spPr>
            <a:xfrm>
              <a:off x="1647825" y="4428405"/>
              <a:ext cx="0" cy="15683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897CB1A-3C5B-0A52-8343-A1A30B3F00AE}"/>
              </a:ext>
            </a:extLst>
          </p:cNvPr>
          <p:cNvGrpSpPr/>
          <p:nvPr/>
        </p:nvGrpSpPr>
        <p:grpSpPr>
          <a:xfrm>
            <a:off x="4540256" y="4571764"/>
            <a:ext cx="304800" cy="465558"/>
            <a:chOff x="3324225" y="4428405"/>
            <a:chExt cx="304800" cy="465558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9CF1EBD-D4A2-5E82-FC4C-53EF8A6F31FA}"/>
                </a:ext>
              </a:extLst>
            </p:cNvPr>
            <p:cNvSpPr/>
            <p:nvPr/>
          </p:nvSpPr>
          <p:spPr>
            <a:xfrm>
              <a:off x="3324225" y="4585235"/>
              <a:ext cx="304800" cy="30872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dirty="0"/>
                <a:t>2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54F8222A-764A-188C-C936-AD34F34A6E20}"/>
                </a:ext>
              </a:extLst>
            </p:cNvPr>
            <p:cNvCxnSpPr/>
            <p:nvPr/>
          </p:nvCxnSpPr>
          <p:spPr>
            <a:xfrm>
              <a:off x="3481060" y="4428405"/>
              <a:ext cx="0" cy="15683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EF2C402-3588-EE6A-97C7-DEB35A54FAA2}"/>
              </a:ext>
            </a:extLst>
          </p:cNvPr>
          <p:cNvGrpSpPr/>
          <p:nvPr/>
        </p:nvGrpSpPr>
        <p:grpSpPr>
          <a:xfrm>
            <a:off x="6610799" y="4564468"/>
            <a:ext cx="304800" cy="465558"/>
            <a:chOff x="5362577" y="4428405"/>
            <a:chExt cx="304800" cy="465558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94B55BA-EF1F-5FBE-C799-8772F6670D94}"/>
                </a:ext>
              </a:extLst>
            </p:cNvPr>
            <p:cNvSpPr/>
            <p:nvPr/>
          </p:nvSpPr>
          <p:spPr>
            <a:xfrm>
              <a:off x="5362577" y="4585235"/>
              <a:ext cx="304800" cy="30872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dirty="0"/>
                <a:t>1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21C26C4C-B08C-0D07-807C-1A9D2735C82B}"/>
                </a:ext>
              </a:extLst>
            </p:cNvPr>
            <p:cNvCxnSpPr/>
            <p:nvPr/>
          </p:nvCxnSpPr>
          <p:spPr>
            <a:xfrm>
              <a:off x="5509011" y="4428405"/>
              <a:ext cx="0" cy="15683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11512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eveal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p37"/>
          <p:cNvSpPr/>
          <p:nvPr/>
        </p:nvSpPr>
        <p:spPr>
          <a:xfrm>
            <a:off x="587250" y="-3404398"/>
            <a:ext cx="1888026" cy="1679563"/>
          </a:xfrm>
          <a:custGeom>
            <a:avLst/>
            <a:gdLst/>
            <a:ahLst/>
            <a:cxnLst/>
            <a:rect l="l" t="t" r="r" b="b"/>
            <a:pathLst>
              <a:path w="41082" h="36548" extrusionOk="0">
                <a:moveTo>
                  <a:pt x="17835" y="0"/>
                </a:moveTo>
                <a:cubicBezTo>
                  <a:pt x="17186" y="0"/>
                  <a:pt x="16539" y="51"/>
                  <a:pt x="15897" y="169"/>
                </a:cubicBezTo>
                <a:cubicBezTo>
                  <a:pt x="13203" y="677"/>
                  <a:pt x="12356" y="2229"/>
                  <a:pt x="10652" y="3978"/>
                </a:cubicBezTo>
                <a:cubicBezTo>
                  <a:pt x="8618" y="6074"/>
                  <a:pt x="6004" y="7422"/>
                  <a:pt x="4140" y="9750"/>
                </a:cubicBezTo>
                <a:cubicBezTo>
                  <a:pt x="999" y="13693"/>
                  <a:pt x="0" y="19251"/>
                  <a:pt x="1597" y="24032"/>
                </a:cubicBezTo>
                <a:cubicBezTo>
                  <a:pt x="2757" y="27521"/>
                  <a:pt x="5174" y="30518"/>
                  <a:pt x="8145" y="32677"/>
                </a:cubicBezTo>
                <a:cubicBezTo>
                  <a:pt x="11719" y="35271"/>
                  <a:pt x="16121" y="36547"/>
                  <a:pt x="20530" y="36547"/>
                </a:cubicBezTo>
                <a:cubicBezTo>
                  <a:pt x="25719" y="36547"/>
                  <a:pt x="30919" y="34780"/>
                  <a:pt x="34792" y="31312"/>
                </a:cubicBezTo>
                <a:cubicBezTo>
                  <a:pt x="37870" y="28555"/>
                  <a:pt x="40154" y="24773"/>
                  <a:pt x="40573" y="20660"/>
                </a:cubicBezTo>
                <a:cubicBezTo>
                  <a:pt x="41082" y="15709"/>
                  <a:pt x="38807" y="10713"/>
                  <a:pt x="35238" y="7234"/>
                </a:cubicBezTo>
                <a:cubicBezTo>
                  <a:pt x="31670" y="3764"/>
                  <a:pt x="26924" y="1676"/>
                  <a:pt x="22071" y="561"/>
                </a:cubicBezTo>
                <a:cubicBezTo>
                  <a:pt x="20681" y="243"/>
                  <a:pt x="19254" y="0"/>
                  <a:pt x="1783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5" name="Google Shape;965;p37"/>
          <p:cNvSpPr txBox="1">
            <a:spLocks noGrp="1"/>
          </p:cNvSpPr>
          <p:nvPr>
            <p:ph type="title"/>
          </p:nvPr>
        </p:nvSpPr>
        <p:spPr>
          <a:xfrm>
            <a:off x="604106" y="624948"/>
            <a:ext cx="7745050" cy="347093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4000" b="0" dirty="0">
                <a:latin typeface="Arial" panose="020B0604020202020204" pitchFamily="34" charset="0"/>
                <a:cs typeface="Arial" panose="020B0604020202020204" pitchFamily="34" charset="0"/>
              </a:rPr>
              <a:t>HOẠT ĐỘNG 2:</a:t>
            </a:r>
            <a:br>
              <a:rPr lang="en-US" sz="4000" b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TÌM HIỂU MÔ HÌNH </a:t>
            </a: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ĐIỆNMẶT TRỜI</a:t>
            </a:r>
          </a:p>
        </p:txBody>
      </p:sp>
      <p:grpSp>
        <p:nvGrpSpPr>
          <p:cNvPr id="1017" name="Google Shape;1017;p37"/>
          <p:cNvGrpSpPr/>
          <p:nvPr/>
        </p:nvGrpSpPr>
        <p:grpSpPr>
          <a:xfrm flipH="1">
            <a:off x="423475" y="3942225"/>
            <a:ext cx="502825" cy="736500"/>
            <a:chOff x="6108925" y="2841025"/>
            <a:chExt cx="502825" cy="736500"/>
          </a:xfrm>
        </p:grpSpPr>
        <p:sp>
          <p:nvSpPr>
            <p:cNvPr id="1018" name="Google Shape;1018;p37"/>
            <p:cNvSpPr/>
            <p:nvPr/>
          </p:nvSpPr>
          <p:spPr>
            <a:xfrm>
              <a:off x="6108925" y="2841025"/>
              <a:ext cx="502825" cy="736500"/>
            </a:xfrm>
            <a:custGeom>
              <a:avLst/>
              <a:gdLst/>
              <a:ahLst/>
              <a:cxnLst/>
              <a:rect l="l" t="t" r="r" b="b"/>
              <a:pathLst>
                <a:path w="20113" h="29460" extrusionOk="0">
                  <a:moveTo>
                    <a:pt x="20098" y="0"/>
                  </a:moveTo>
                  <a:cubicBezTo>
                    <a:pt x="20098" y="0"/>
                    <a:pt x="15957" y="666"/>
                    <a:pt x="12955" y="3121"/>
                  </a:cubicBezTo>
                  <a:lnTo>
                    <a:pt x="14375" y="5103"/>
                  </a:lnTo>
                  <a:lnTo>
                    <a:pt x="14375" y="5103"/>
                  </a:lnTo>
                  <a:lnTo>
                    <a:pt x="12156" y="4156"/>
                  </a:lnTo>
                  <a:lnTo>
                    <a:pt x="8592" y="9243"/>
                  </a:lnTo>
                  <a:lnTo>
                    <a:pt x="10367" y="11225"/>
                  </a:lnTo>
                  <a:lnTo>
                    <a:pt x="7335" y="11151"/>
                  </a:lnTo>
                  <a:lnTo>
                    <a:pt x="4673" y="15854"/>
                  </a:lnTo>
                  <a:lnTo>
                    <a:pt x="6685" y="17481"/>
                  </a:lnTo>
                  <a:lnTo>
                    <a:pt x="3002" y="16978"/>
                  </a:lnTo>
                  <a:cubicBezTo>
                    <a:pt x="3002" y="16978"/>
                    <a:pt x="0" y="23308"/>
                    <a:pt x="1863" y="29460"/>
                  </a:cubicBezTo>
                  <a:cubicBezTo>
                    <a:pt x="1863" y="29460"/>
                    <a:pt x="13739" y="21651"/>
                    <a:pt x="16815" y="14005"/>
                  </a:cubicBezTo>
                  <a:lnTo>
                    <a:pt x="14700" y="13177"/>
                  </a:lnTo>
                  <a:lnTo>
                    <a:pt x="17835" y="11861"/>
                  </a:lnTo>
                  <a:lnTo>
                    <a:pt x="19640" y="7350"/>
                  </a:lnTo>
                  <a:lnTo>
                    <a:pt x="16800" y="7069"/>
                  </a:lnTo>
                  <a:lnTo>
                    <a:pt x="19373" y="6389"/>
                  </a:lnTo>
                  <a:cubicBezTo>
                    <a:pt x="19373" y="6389"/>
                    <a:pt x="20113" y="2781"/>
                    <a:pt x="20098" y="0"/>
                  </a:cubicBezTo>
                  <a:close/>
                </a:path>
              </a:pathLst>
            </a:custGeom>
            <a:solidFill>
              <a:srgbClr val="88CD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7"/>
            <p:cNvSpPr/>
            <p:nvPr/>
          </p:nvSpPr>
          <p:spPr>
            <a:xfrm>
              <a:off x="6183600" y="2901275"/>
              <a:ext cx="380475" cy="616725"/>
            </a:xfrm>
            <a:custGeom>
              <a:avLst/>
              <a:gdLst/>
              <a:ahLst/>
              <a:cxnLst/>
              <a:rect l="l" t="t" r="r" b="b"/>
              <a:pathLst>
                <a:path w="15219" h="24669" fill="none" extrusionOk="0">
                  <a:moveTo>
                    <a:pt x="0" y="24669"/>
                  </a:moveTo>
                  <a:cubicBezTo>
                    <a:pt x="0" y="24669"/>
                    <a:pt x="2189" y="19197"/>
                    <a:pt x="4585" y="16402"/>
                  </a:cubicBezTo>
                  <a:cubicBezTo>
                    <a:pt x="6981" y="13607"/>
                    <a:pt x="11284" y="8445"/>
                    <a:pt x="12586" y="4585"/>
                  </a:cubicBezTo>
                  <a:cubicBezTo>
                    <a:pt x="13887" y="726"/>
                    <a:pt x="15218" y="1"/>
                    <a:pt x="15218" y="1"/>
                  </a:cubicBez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7"/>
            <p:cNvSpPr/>
            <p:nvPr/>
          </p:nvSpPr>
          <p:spPr>
            <a:xfrm>
              <a:off x="6189875" y="3393375"/>
              <a:ext cx="101700" cy="67700"/>
            </a:xfrm>
            <a:custGeom>
              <a:avLst/>
              <a:gdLst/>
              <a:ahLst/>
              <a:cxnLst/>
              <a:rect l="l" t="t" r="r" b="b"/>
              <a:pathLst>
                <a:path w="4068" h="2708" fill="none" extrusionOk="0">
                  <a:moveTo>
                    <a:pt x="4068" y="1154"/>
                  </a:moveTo>
                  <a:lnTo>
                    <a:pt x="755" y="2707"/>
                  </a:lnTo>
                  <a:lnTo>
                    <a:pt x="1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7"/>
            <p:cNvSpPr/>
            <p:nvPr/>
          </p:nvSpPr>
          <p:spPr>
            <a:xfrm>
              <a:off x="6234625" y="3310200"/>
              <a:ext cx="156400" cy="63625"/>
            </a:xfrm>
            <a:custGeom>
              <a:avLst/>
              <a:gdLst/>
              <a:ahLst/>
              <a:cxnLst/>
              <a:rect l="l" t="t" r="r" b="b"/>
              <a:pathLst>
                <a:path w="6256" h="2545" fill="none" extrusionOk="0">
                  <a:moveTo>
                    <a:pt x="6256" y="562"/>
                  </a:moveTo>
                  <a:lnTo>
                    <a:pt x="799" y="2544"/>
                  </a:lnTo>
                  <a:lnTo>
                    <a:pt x="0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7"/>
            <p:cNvSpPr/>
            <p:nvPr/>
          </p:nvSpPr>
          <p:spPr>
            <a:xfrm>
              <a:off x="6318175" y="3190400"/>
              <a:ext cx="129800" cy="76575"/>
            </a:xfrm>
            <a:custGeom>
              <a:avLst/>
              <a:gdLst/>
              <a:ahLst/>
              <a:cxnLst/>
              <a:rect l="l" t="t" r="r" b="b"/>
              <a:pathLst>
                <a:path w="5192" h="3063" fill="none" extrusionOk="0">
                  <a:moveTo>
                    <a:pt x="5191" y="1376"/>
                  </a:moveTo>
                  <a:lnTo>
                    <a:pt x="577" y="3062"/>
                  </a:lnTo>
                  <a:lnTo>
                    <a:pt x="1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7"/>
            <p:cNvSpPr/>
            <p:nvPr/>
          </p:nvSpPr>
          <p:spPr>
            <a:xfrm>
              <a:off x="6401725" y="3102425"/>
              <a:ext cx="81375" cy="70250"/>
            </a:xfrm>
            <a:custGeom>
              <a:avLst/>
              <a:gdLst/>
              <a:ahLst/>
              <a:cxnLst/>
              <a:rect l="l" t="t" r="r" b="b"/>
              <a:pathLst>
                <a:path w="3255" h="2810" fill="none" extrusionOk="0">
                  <a:moveTo>
                    <a:pt x="3254" y="1272"/>
                  </a:moveTo>
                  <a:lnTo>
                    <a:pt x="297" y="2810"/>
                  </a:lnTo>
                  <a:lnTo>
                    <a:pt x="1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7"/>
            <p:cNvSpPr/>
            <p:nvPr/>
          </p:nvSpPr>
          <p:spPr>
            <a:xfrm>
              <a:off x="6431300" y="3017750"/>
              <a:ext cx="104300" cy="74700"/>
            </a:xfrm>
            <a:custGeom>
              <a:avLst/>
              <a:gdLst/>
              <a:ahLst/>
              <a:cxnLst/>
              <a:rect l="l" t="t" r="r" b="b"/>
              <a:pathLst>
                <a:path w="4172" h="2988" fill="none" extrusionOk="0">
                  <a:moveTo>
                    <a:pt x="4171" y="1642"/>
                  </a:moveTo>
                  <a:lnTo>
                    <a:pt x="1228" y="2988"/>
                  </a:lnTo>
                  <a:lnTo>
                    <a:pt x="1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7"/>
            <p:cNvSpPr/>
            <p:nvPr/>
          </p:nvSpPr>
          <p:spPr>
            <a:xfrm>
              <a:off x="6498975" y="2912375"/>
              <a:ext cx="66200" cy="81000"/>
            </a:xfrm>
            <a:custGeom>
              <a:avLst/>
              <a:gdLst/>
              <a:ahLst/>
              <a:cxnLst/>
              <a:rect l="l" t="t" r="r" b="b"/>
              <a:pathLst>
                <a:path w="2648" h="3240" fill="none" extrusionOk="0">
                  <a:moveTo>
                    <a:pt x="2647" y="2145"/>
                  </a:moveTo>
                  <a:lnTo>
                    <a:pt x="296" y="3239"/>
                  </a:lnTo>
                  <a:lnTo>
                    <a:pt x="0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6" name="Google Shape;1026;p37"/>
          <p:cNvGrpSpPr/>
          <p:nvPr/>
        </p:nvGrpSpPr>
        <p:grpSpPr>
          <a:xfrm flipH="1">
            <a:off x="384225" y="4411750"/>
            <a:ext cx="499500" cy="291325"/>
            <a:chOff x="6432425" y="3554250"/>
            <a:chExt cx="499500" cy="291325"/>
          </a:xfrm>
        </p:grpSpPr>
        <p:sp>
          <p:nvSpPr>
            <p:cNvPr id="1027" name="Google Shape;1027;p37"/>
            <p:cNvSpPr/>
            <p:nvPr/>
          </p:nvSpPr>
          <p:spPr>
            <a:xfrm>
              <a:off x="6432425" y="3554250"/>
              <a:ext cx="499500" cy="291325"/>
            </a:xfrm>
            <a:custGeom>
              <a:avLst/>
              <a:gdLst/>
              <a:ahLst/>
              <a:cxnLst/>
              <a:rect l="l" t="t" r="r" b="b"/>
              <a:pathLst>
                <a:path w="19980" h="11653" extrusionOk="0">
                  <a:moveTo>
                    <a:pt x="16277" y="0"/>
                  </a:moveTo>
                  <a:cubicBezTo>
                    <a:pt x="15819" y="0"/>
                    <a:pt x="15346" y="34"/>
                    <a:pt x="14878" y="117"/>
                  </a:cubicBezTo>
                  <a:lnTo>
                    <a:pt x="15055" y="1714"/>
                  </a:lnTo>
                  <a:lnTo>
                    <a:pt x="14079" y="443"/>
                  </a:lnTo>
                  <a:lnTo>
                    <a:pt x="10382" y="2217"/>
                  </a:lnTo>
                  <a:lnTo>
                    <a:pt x="10767" y="3933"/>
                  </a:lnTo>
                  <a:lnTo>
                    <a:pt x="9051" y="2912"/>
                  </a:lnTo>
                  <a:lnTo>
                    <a:pt x="6005" y="4761"/>
                  </a:lnTo>
                  <a:lnTo>
                    <a:pt x="6626" y="6329"/>
                  </a:lnTo>
                  <a:lnTo>
                    <a:pt x="4674" y="4850"/>
                  </a:lnTo>
                  <a:cubicBezTo>
                    <a:pt x="4674" y="4850"/>
                    <a:pt x="917" y="7526"/>
                    <a:pt x="0" y="11653"/>
                  </a:cubicBezTo>
                  <a:cubicBezTo>
                    <a:pt x="0" y="11653"/>
                    <a:pt x="9332" y="11002"/>
                    <a:pt x="13576" y="7615"/>
                  </a:cubicBezTo>
                  <a:lnTo>
                    <a:pt x="12630" y="6447"/>
                  </a:lnTo>
                  <a:lnTo>
                    <a:pt x="14848" y="6713"/>
                  </a:lnTo>
                  <a:lnTo>
                    <a:pt x="17348" y="4702"/>
                  </a:lnTo>
                  <a:lnTo>
                    <a:pt x="15795" y="3622"/>
                  </a:lnTo>
                  <a:lnTo>
                    <a:pt x="17495" y="4066"/>
                  </a:lnTo>
                  <a:cubicBezTo>
                    <a:pt x="17495" y="4066"/>
                    <a:pt x="19093" y="2232"/>
                    <a:pt x="19980" y="635"/>
                  </a:cubicBezTo>
                  <a:cubicBezTo>
                    <a:pt x="19980" y="635"/>
                    <a:pt x="18262" y="0"/>
                    <a:pt x="16277" y="0"/>
                  </a:cubicBezTo>
                  <a:close/>
                </a:path>
              </a:pathLst>
            </a:custGeom>
            <a:solidFill>
              <a:srgbClr val="9AD6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7"/>
            <p:cNvSpPr/>
            <p:nvPr/>
          </p:nvSpPr>
          <p:spPr>
            <a:xfrm>
              <a:off x="6467550" y="3588975"/>
              <a:ext cx="417800" cy="231450"/>
            </a:xfrm>
            <a:custGeom>
              <a:avLst/>
              <a:gdLst/>
              <a:ahLst/>
              <a:cxnLst/>
              <a:rect l="l" t="t" r="r" b="b"/>
              <a:pathLst>
                <a:path w="16712" h="9258" fill="none" extrusionOk="0">
                  <a:moveTo>
                    <a:pt x="0" y="9258"/>
                  </a:moveTo>
                  <a:cubicBezTo>
                    <a:pt x="0" y="9258"/>
                    <a:pt x="3032" y="6833"/>
                    <a:pt x="5309" y="5990"/>
                  </a:cubicBezTo>
                  <a:cubicBezTo>
                    <a:pt x="7587" y="5161"/>
                    <a:pt x="11713" y="3594"/>
                    <a:pt x="13724" y="1790"/>
                  </a:cubicBezTo>
                  <a:cubicBezTo>
                    <a:pt x="15721" y="0"/>
                    <a:pt x="16712" y="15"/>
                    <a:pt x="16712" y="15"/>
                  </a:cubicBez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7"/>
            <p:cNvSpPr/>
            <p:nvPr/>
          </p:nvSpPr>
          <p:spPr>
            <a:xfrm>
              <a:off x="6500450" y="3750900"/>
              <a:ext cx="60275" cy="49575"/>
            </a:xfrm>
            <a:custGeom>
              <a:avLst/>
              <a:gdLst/>
              <a:ahLst/>
              <a:cxnLst/>
              <a:rect l="l" t="t" r="r" b="b"/>
              <a:pathLst>
                <a:path w="2411" h="1983" fill="none" extrusionOk="0">
                  <a:moveTo>
                    <a:pt x="2411" y="1982"/>
                  </a:moveTo>
                  <a:lnTo>
                    <a:pt x="0" y="1805"/>
                  </a:lnTo>
                  <a:lnTo>
                    <a:pt x="444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7"/>
            <p:cNvSpPr/>
            <p:nvPr/>
          </p:nvSpPr>
          <p:spPr>
            <a:xfrm>
              <a:off x="6555175" y="3717625"/>
              <a:ext cx="94300" cy="58825"/>
            </a:xfrm>
            <a:custGeom>
              <a:avLst/>
              <a:gdLst/>
              <a:ahLst/>
              <a:cxnLst/>
              <a:rect l="l" t="t" r="r" b="b"/>
              <a:pathLst>
                <a:path w="3772" h="2353" fill="none" extrusionOk="0">
                  <a:moveTo>
                    <a:pt x="3771" y="2352"/>
                  </a:moveTo>
                  <a:lnTo>
                    <a:pt x="0" y="1716"/>
                  </a:lnTo>
                  <a:lnTo>
                    <a:pt x="355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7"/>
            <p:cNvSpPr/>
            <p:nvPr/>
          </p:nvSpPr>
          <p:spPr>
            <a:xfrm>
              <a:off x="6634275" y="3676225"/>
              <a:ext cx="79900" cy="61400"/>
            </a:xfrm>
            <a:custGeom>
              <a:avLst/>
              <a:gdLst/>
              <a:ahLst/>
              <a:cxnLst/>
              <a:rect l="l" t="t" r="r" b="b"/>
              <a:pathLst>
                <a:path w="3196" h="2456" fill="none" extrusionOk="0">
                  <a:moveTo>
                    <a:pt x="3195" y="2455"/>
                  </a:moveTo>
                  <a:lnTo>
                    <a:pt x="1" y="1938"/>
                  </a:lnTo>
                  <a:lnTo>
                    <a:pt x="666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7"/>
            <p:cNvSpPr/>
            <p:nvPr/>
          </p:nvSpPr>
          <p:spPr>
            <a:xfrm>
              <a:off x="6708600" y="3652175"/>
              <a:ext cx="55125" cy="44775"/>
            </a:xfrm>
            <a:custGeom>
              <a:avLst/>
              <a:gdLst/>
              <a:ahLst/>
              <a:cxnLst/>
              <a:rect l="l" t="t" r="r" b="b"/>
              <a:pathLst>
                <a:path w="2205" h="1791" fill="none" extrusionOk="0">
                  <a:moveTo>
                    <a:pt x="2204" y="1790"/>
                  </a:moveTo>
                  <a:lnTo>
                    <a:pt x="1" y="1716"/>
                  </a:lnTo>
                  <a:lnTo>
                    <a:pt x="740" y="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7"/>
            <p:cNvSpPr/>
            <p:nvPr/>
          </p:nvSpPr>
          <p:spPr>
            <a:xfrm>
              <a:off x="6765175" y="3613375"/>
              <a:ext cx="52900" cy="57325"/>
            </a:xfrm>
            <a:custGeom>
              <a:avLst/>
              <a:gdLst/>
              <a:ahLst/>
              <a:cxnLst/>
              <a:rect l="l" t="t" r="r" b="b"/>
              <a:pathLst>
                <a:path w="2116" h="2293" fill="none" extrusionOk="0">
                  <a:moveTo>
                    <a:pt x="2115" y="2292"/>
                  </a:moveTo>
                  <a:lnTo>
                    <a:pt x="0" y="2100"/>
                  </a:lnTo>
                  <a:lnTo>
                    <a:pt x="252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7"/>
            <p:cNvSpPr/>
            <p:nvPr/>
          </p:nvSpPr>
          <p:spPr>
            <a:xfrm>
              <a:off x="6822475" y="3574925"/>
              <a:ext cx="42550" cy="52150"/>
            </a:xfrm>
            <a:custGeom>
              <a:avLst/>
              <a:gdLst/>
              <a:ahLst/>
              <a:cxnLst/>
              <a:rect l="l" t="t" r="r" b="b"/>
              <a:pathLst>
                <a:path w="1702" h="2086" fill="none" extrusionOk="0">
                  <a:moveTo>
                    <a:pt x="1701" y="2085"/>
                  </a:moveTo>
                  <a:lnTo>
                    <a:pt x="0" y="1952"/>
                  </a:lnTo>
                  <a:lnTo>
                    <a:pt x="873" y="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3" name="Google Shape;1053;p37"/>
          <p:cNvGrpSpPr/>
          <p:nvPr/>
        </p:nvGrpSpPr>
        <p:grpSpPr>
          <a:xfrm>
            <a:off x="146125" y="4673425"/>
            <a:ext cx="9067377" cy="85125"/>
            <a:chOff x="0" y="4675850"/>
            <a:chExt cx="9067377" cy="85125"/>
          </a:xfrm>
        </p:grpSpPr>
        <p:sp>
          <p:nvSpPr>
            <p:cNvPr id="1054" name="Google Shape;1054;p37"/>
            <p:cNvSpPr/>
            <p:nvPr/>
          </p:nvSpPr>
          <p:spPr>
            <a:xfrm flipH="1">
              <a:off x="5762748" y="4675850"/>
              <a:ext cx="3304628" cy="84052"/>
            </a:xfrm>
            <a:custGeom>
              <a:avLst/>
              <a:gdLst/>
              <a:ahLst/>
              <a:cxnLst/>
              <a:rect l="l" t="t" r="r" b="b"/>
              <a:pathLst>
                <a:path w="79875" h="2328" extrusionOk="0">
                  <a:moveTo>
                    <a:pt x="2331" y="1"/>
                  </a:moveTo>
                  <a:cubicBezTo>
                    <a:pt x="1885" y="1"/>
                    <a:pt x="1439" y="20"/>
                    <a:pt x="991" y="65"/>
                  </a:cubicBezTo>
                  <a:cubicBezTo>
                    <a:pt x="0" y="169"/>
                    <a:pt x="15" y="1603"/>
                    <a:pt x="1006" y="1677"/>
                  </a:cubicBezTo>
                  <a:cubicBezTo>
                    <a:pt x="3757" y="1855"/>
                    <a:pt x="6478" y="2165"/>
                    <a:pt x="9228" y="2209"/>
                  </a:cubicBezTo>
                  <a:cubicBezTo>
                    <a:pt x="11743" y="2254"/>
                    <a:pt x="14257" y="2254"/>
                    <a:pt x="16771" y="2269"/>
                  </a:cubicBezTo>
                  <a:cubicBezTo>
                    <a:pt x="21917" y="2298"/>
                    <a:pt x="27049" y="2283"/>
                    <a:pt x="32196" y="2298"/>
                  </a:cubicBezTo>
                  <a:cubicBezTo>
                    <a:pt x="42459" y="2298"/>
                    <a:pt x="52737" y="2313"/>
                    <a:pt x="63015" y="2313"/>
                  </a:cubicBezTo>
                  <a:cubicBezTo>
                    <a:pt x="68635" y="2313"/>
                    <a:pt x="74255" y="2313"/>
                    <a:pt x="79875" y="2328"/>
                  </a:cubicBezTo>
                  <a:lnTo>
                    <a:pt x="79875" y="524"/>
                  </a:lnTo>
                  <a:cubicBezTo>
                    <a:pt x="65234" y="538"/>
                    <a:pt x="50593" y="538"/>
                    <a:pt x="35967" y="553"/>
                  </a:cubicBezTo>
                  <a:cubicBezTo>
                    <a:pt x="33083" y="553"/>
                    <a:pt x="30199" y="549"/>
                    <a:pt x="27315" y="549"/>
                  </a:cubicBezTo>
                  <a:cubicBezTo>
                    <a:pt x="24431" y="549"/>
                    <a:pt x="21548" y="553"/>
                    <a:pt x="18664" y="568"/>
                  </a:cubicBezTo>
                  <a:cubicBezTo>
                    <a:pt x="15839" y="583"/>
                    <a:pt x="13000" y="568"/>
                    <a:pt x="10175" y="612"/>
                  </a:cubicBezTo>
                  <a:cubicBezTo>
                    <a:pt x="10078" y="614"/>
                    <a:pt x="9982" y="615"/>
                    <a:pt x="9885" y="615"/>
                  </a:cubicBezTo>
                  <a:cubicBezTo>
                    <a:pt x="7356" y="615"/>
                    <a:pt x="4854" y="1"/>
                    <a:pt x="2331" y="1"/>
                  </a:cubicBezTo>
                  <a:close/>
                </a:path>
              </a:pathLst>
            </a:custGeom>
            <a:solidFill>
              <a:srgbClr val="BA8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37"/>
            <p:cNvSpPr/>
            <p:nvPr/>
          </p:nvSpPr>
          <p:spPr>
            <a:xfrm>
              <a:off x="0" y="4693101"/>
              <a:ext cx="2980136" cy="66802"/>
            </a:xfrm>
            <a:custGeom>
              <a:avLst/>
              <a:gdLst/>
              <a:ahLst/>
              <a:cxnLst/>
              <a:rect l="l" t="t" r="r" b="b"/>
              <a:pathLst>
                <a:path w="79875" h="2328" extrusionOk="0">
                  <a:moveTo>
                    <a:pt x="2331" y="1"/>
                  </a:moveTo>
                  <a:cubicBezTo>
                    <a:pt x="1885" y="1"/>
                    <a:pt x="1439" y="20"/>
                    <a:pt x="991" y="65"/>
                  </a:cubicBezTo>
                  <a:cubicBezTo>
                    <a:pt x="0" y="169"/>
                    <a:pt x="15" y="1603"/>
                    <a:pt x="1006" y="1677"/>
                  </a:cubicBezTo>
                  <a:cubicBezTo>
                    <a:pt x="3757" y="1855"/>
                    <a:pt x="6478" y="2165"/>
                    <a:pt x="9228" y="2209"/>
                  </a:cubicBezTo>
                  <a:cubicBezTo>
                    <a:pt x="11743" y="2254"/>
                    <a:pt x="14257" y="2254"/>
                    <a:pt x="16771" y="2269"/>
                  </a:cubicBezTo>
                  <a:cubicBezTo>
                    <a:pt x="21917" y="2298"/>
                    <a:pt x="27049" y="2283"/>
                    <a:pt x="32196" y="2298"/>
                  </a:cubicBezTo>
                  <a:cubicBezTo>
                    <a:pt x="42459" y="2298"/>
                    <a:pt x="52737" y="2313"/>
                    <a:pt x="63015" y="2313"/>
                  </a:cubicBezTo>
                  <a:cubicBezTo>
                    <a:pt x="68635" y="2313"/>
                    <a:pt x="74255" y="2313"/>
                    <a:pt x="79875" y="2328"/>
                  </a:cubicBezTo>
                  <a:lnTo>
                    <a:pt x="79875" y="524"/>
                  </a:lnTo>
                  <a:cubicBezTo>
                    <a:pt x="65234" y="538"/>
                    <a:pt x="50593" y="538"/>
                    <a:pt x="35967" y="553"/>
                  </a:cubicBezTo>
                  <a:cubicBezTo>
                    <a:pt x="33083" y="553"/>
                    <a:pt x="30199" y="549"/>
                    <a:pt x="27315" y="549"/>
                  </a:cubicBezTo>
                  <a:cubicBezTo>
                    <a:pt x="24431" y="549"/>
                    <a:pt x="21548" y="553"/>
                    <a:pt x="18664" y="568"/>
                  </a:cubicBezTo>
                  <a:cubicBezTo>
                    <a:pt x="15839" y="583"/>
                    <a:pt x="13000" y="568"/>
                    <a:pt x="10175" y="612"/>
                  </a:cubicBezTo>
                  <a:cubicBezTo>
                    <a:pt x="10078" y="614"/>
                    <a:pt x="9982" y="615"/>
                    <a:pt x="9885" y="615"/>
                  </a:cubicBezTo>
                  <a:cubicBezTo>
                    <a:pt x="7356" y="615"/>
                    <a:pt x="4854" y="1"/>
                    <a:pt x="2331" y="1"/>
                  </a:cubicBezTo>
                  <a:close/>
                </a:path>
              </a:pathLst>
            </a:custGeom>
            <a:solidFill>
              <a:srgbClr val="BA8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37"/>
            <p:cNvSpPr/>
            <p:nvPr/>
          </p:nvSpPr>
          <p:spPr>
            <a:xfrm flipH="1">
              <a:off x="2921181" y="4694185"/>
              <a:ext cx="2897912" cy="66790"/>
            </a:xfrm>
            <a:custGeom>
              <a:avLst/>
              <a:gdLst/>
              <a:ahLst/>
              <a:cxnLst/>
              <a:rect l="l" t="t" r="r" b="b"/>
              <a:pathLst>
                <a:path w="80269" h="1850" extrusionOk="0">
                  <a:moveTo>
                    <a:pt x="18732" y="0"/>
                  </a:moveTo>
                  <a:cubicBezTo>
                    <a:pt x="18296" y="0"/>
                    <a:pt x="17859" y="0"/>
                    <a:pt x="17422" y="1"/>
                  </a:cubicBezTo>
                  <a:cubicBezTo>
                    <a:pt x="11610" y="16"/>
                    <a:pt x="5813" y="16"/>
                    <a:pt x="1" y="16"/>
                  </a:cubicBezTo>
                  <a:lnTo>
                    <a:pt x="1" y="1820"/>
                  </a:lnTo>
                  <a:cubicBezTo>
                    <a:pt x="14819" y="1820"/>
                    <a:pt x="29652" y="1835"/>
                    <a:pt x="44471" y="1835"/>
                  </a:cubicBezTo>
                  <a:lnTo>
                    <a:pt x="79062" y="1849"/>
                  </a:lnTo>
                  <a:cubicBezTo>
                    <a:pt x="80269" y="1849"/>
                    <a:pt x="79293" y="326"/>
                    <a:pt x="78088" y="326"/>
                  </a:cubicBezTo>
                  <a:cubicBezTo>
                    <a:pt x="78083" y="326"/>
                    <a:pt x="78077" y="326"/>
                    <a:pt x="78071" y="326"/>
                  </a:cubicBezTo>
                  <a:cubicBezTo>
                    <a:pt x="57966" y="326"/>
                    <a:pt x="38797" y="0"/>
                    <a:pt x="18732" y="0"/>
                  </a:cubicBezTo>
                  <a:close/>
                </a:path>
              </a:pathLst>
            </a:custGeom>
            <a:solidFill>
              <a:srgbClr val="BA8C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6" descr="Hình ảnh Pin Mặt Trời Biểu Tượng Phong Cách Hoạt Hình PNG , Bảng điều Khiển Năng  Lượng Mặt Trời, Pin Biểu Tượng, Biểu Tượng Phong Cách PNG và Vector với nền">
            <a:extLst>
              <a:ext uri="{FF2B5EF4-FFF2-40B4-BE49-F238E27FC236}">
                <a16:creationId xmlns:a16="http://schemas.microsoft.com/office/drawing/2014/main" id="{13843A13-1233-434C-362E-2C01E78AD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187" y="0"/>
            <a:ext cx="1686153" cy="168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oogle Shape;1248;p40">
            <a:extLst>
              <a:ext uri="{FF2B5EF4-FFF2-40B4-BE49-F238E27FC236}">
                <a16:creationId xmlns:a16="http://schemas.microsoft.com/office/drawing/2014/main" id="{04E1537D-6C50-3177-8405-810C811F6E9E}"/>
              </a:ext>
            </a:extLst>
          </p:cNvPr>
          <p:cNvGrpSpPr/>
          <p:nvPr/>
        </p:nvGrpSpPr>
        <p:grpSpPr>
          <a:xfrm>
            <a:off x="8037431" y="2772702"/>
            <a:ext cx="1004925" cy="1899650"/>
            <a:chOff x="4613750" y="2200650"/>
            <a:chExt cx="1004925" cy="1899650"/>
          </a:xfrm>
        </p:grpSpPr>
        <p:sp>
          <p:nvSpPr>
            <p:cNvPr id="7" name="Google Shape;1249;p40">
              <a:extLst>
                <a:ext uri="{FF2B5EF4-FFF2-40B4-BE49-F238E27FC236}">
                  <a16:creationId xmlns:a16="http://schemas.microsoft.com/office/drawing/2014/main" id="{E0FF467A-8388-9EFA-01F4-63BBB8BF61BD}"/>
                </a:ext>
              </a:extLst>
            </p:cNvPr>
            <p:cNvSpPr/>
            <p:nvPr/>
          </p:nvSpPr>
          <p:spPr>
            <a:xfrm>
              <a:off x="5035250" y="2260575"/>
              <a:ext cx="124975" cy="1839725"/>
            </a:xfrm>
            <a:custGeom>
              <a:avLst/>
              <a:gdLst/>
              <a:ahLst/>
              <a:cxnLst/>
              <a:rect l="l" t="t" r="r" b="b"/>
              <a:pathLst>
                <a:path w="4999" h="73589" extrusionOk="0">
                  <a:moveTo>
                    <a:pt x="1908" y="0"/>
                  </a:moveTo>
                  <a:lnTo>
                    <a:pt x="0" y="73589"/>
                  </a:lnTo>
                  <a:lnTo>
                    <a:pt x="0" y="73589"/>
                  </a:lnTo>
                  <a:lnTo>
                    <a:pt x="4999" y="73545"/>
                  </a:lnTo>
                  <a:lnTo>
                    <a:pt x="267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250;p40">
              <a:extLst>
                <a:ext uri="{FF2B5EF4-FFF2-40B4-BE49-F238E27FC236}">
                  <a16:creationId xmlns:a16="http://schemas.microsoft.com/office/drawing/2014/main" id="{058466FA-2B96-F060-6DA9-252A9E920C25}"/>
                </a:ext>
              </a:extLst>
            </p:cNvPr>
            <p:cNvSpPr/>
            <p:nvPr/>
          </p:nvSpPr>
          <p:spPr>
            <a:xfrm>
              <a:off x="4622625" y="2200650"/>
              <a:ext cx="996050" cy="523550"/>
            </a:xfrm>
            <a:custGeom>
              <a:avLst/>
              <a:gdLst/>
              <a:ahLst/>
              <a:cxnLst/>
              <a:rect l="l" t="t" r="r" b="b"/>
              <a:pathLst>
                <a:path w="39842" h="20942" extrusionOk="0">
                  <a:moveTo>
                    <a:pt x="18693" y="1"/>
                  </a:moveTo>
                  <a:cubicBezTo>
                    <a:pt x="18318" y="1"/>
                    <a:pt x="17944" y="212"/>
                    <a:pt x="17792" y="622"/>
                  </a:cubicBezTo>
                  <a:cubicBezTo>
                    <a:pt x="16624" y="3832"/>
                    <a:pt x="12542" y="8564"/>
                    <a:pt x="5221" y="11980"/>
                  </a:cubicBezTo>
                  <a:cubicBezTo>
                    <a:pt x="1" y="14332"/>
                    <a:pt x="119" y="20025"/>
                    <a:pt x="1968" y="20794"/>
                  </a:cubicBezTo>
                  <a:cubicBezTo>
                    <a:pt x="2201" y="20893"/>
                    <a:pt x="2440" y="20942"/>
                    <a:pt x="2681" y="20942"/>
                  </a:cubicBezTo>
                  <a:cubicBezTo>
                    <a:pt x="4217" y="20942"/>
                    <a:pt x="5824" y="18970"/>
                    <a:pt x="6316" y="15472"/>
                  </a:cubicBezTo>
                  <a:lnTo>
                    <a:pt x="6316" y="15472"/>
                  </a:lnTo>
                  <a:cubicBezTo>
                    <a:pt x="6212" y="16899"/>
                    <a:pt x="6243" y="19405"/>
                    <a:pt x="7738" y="19405"/>
                  </a:cubicBezTo>
                  <a:cubicBezTo>
                    <a:pt x="7757" y="19405"/>
                    <a:pt x="7776" y="19405"/>
                    <a:pt x="7795" y="19404"/>
                  </a:cubicBezTo>
                  <a:cubicBezTo>
                    <a:pt x="9494" y="19346"/>
                    <a:pt x="10177" y="14962"/>
                    <a:pt x="10390" y="13099"/>
                  </a:cubicBezTo>
                  <a:lnTo>
                    <a:pt x="10390" y="13099"/>
                  </a:lnTo>
                  <a:cubicBezTo>
                    <a:pt x="10294" y="14455"/>
                    <a:pt x="10281" y="17032"/>
                    <a:pt x="11551" y="17260"/>
                  </a:cubicBezTo>
                  <a:cubicBezTo>
                    <a:pt x="11591" y="17267"/>
                    <a:pt x="11631" y="17270"/>
                    <a:pt x="11669" y="17270"/>
                  </a:cubicBezTo>
                  <a:cubicBezTo>
                    <a:pt x="13288" y="17270"/>
                    <a:pt x="13429" y="11359"/>
                    <a:pt x="13429" y="11359"/>
                  </a:cubicBezTo>
                  <a:cubicBezTo>
                    <a:pt x="13429" y="11359"/>
                    <a:pt x="13488" y="11951"/>
                    <a:pt x="15307" y="12276"/>
                  </a:cubicBezTo>
                  <a:cubicBezTo>
                    <a:pt x="15347" y="12283"/>
                    <a:pt x="15387" y="12287"/>
                    <a:pt x="15427" y="12287"/>
                  </a:cubicBezTo>
                  <a:cubicBezTo>
                    <a:pt x="17174" y="12287"/>
                    <a:pt x="18546" y="5429"/>
                    <a:pt x="18546" y="5429"/>
                  </a:cubicBezTo>
                  <a:cubicBezTo>
                    <a:pt x="18546" y="5429"/>
                    <a:pt x="19966" y="11980"/>
                    <a:pt x="21341" y="12025"/>
                  </a:cubicBezTo>
                  <a:cubicBezTo>
                    <a:pt x="21355" y="12025"/>
                    <a:pt x="21370" y="12025"/>
                    <a:pt x="21384" y="12025"/>
                  </a:cubicBezTo>
                  <a:cubicBezTo>
                    <a:pt x="22731" y="12025"/>
                    <a:pt x="23412" y="9259"/>
                    <a:pt x="23412" y="9259"/>
                  </a:cubicBezTo>
                  <a:cubicBezTo>
                    <a:pt x="23412" y="9259"/>
                    <a:pt x="24018" y="13651"/>
                    <a:pt x="25911" y="14243"/>
                  </a:cubicBezTo>
                  <a:cubicBezTo>
                    <a:pt x="26109" y="14304"/>
                    <a:pt x="26289" y="14332"/>
                    <a:pt x="26452" y="14332"/>
                  </a:cubicBezTo>
                  <a:cubicBezTo>
                    <a:pt x="27868" y="14332"/>
                    <a:pt x="28070" y="12277"/>
                    <a:pt x="28070" y="12276"/>
                  </a:cubicBezTo>
                  <a:lnTo>
                    <a:pt x="28070" y="12276"/>
                  </a:lnTo>
                  <a:cubicBezTo>
                    <a:pt x="28070" y="12277"/>
                    <a:pt x="27893" y="16225"/>
                    <a:pt x="30141" y="16653"/>
                  </a:cubicBezTo>
                  <a:cubicBezTo>
                    <a:pt x="30282" y="16680"/>
                    <a:pt x="30415" y="16693"/>
                    <a:pt x="30541" y="16693"/>
                  </a:cubicBezTo>
                  <a:cubicBezTo>
                    <a:pt x="32419" y="16693"/>
                    <a:pt x="32640" y="13888"/>
                    <a:pt x="32640" y="13888"/>
                  </a:cubicBezTo>
                  <a:cubicBezTo>
                    <a:pt x="32640" y="13888"/>
                    <a:pt x="33424" y="20188"/>
                    <a:pt x="36012" y="20277"/>
                  </a:cubicBezTo>
                  <a:cubicBezTo>
                    <a:pt x="36032" y="20277"/>
                    <a:pt x="36052" y="20278"/>
                    <a:pt x="36072" y="20278"/>
                  </a:cubicBezTo>
                  <a:cubicBezTo>
                    <a:pt x="38619" y="20278"/>
                    <a:pt x="39842" y="14697"/>
                    <a:pt x="34119" y="12276"/>
                  </a:cubicBezTo>
                  <a:cubicBezTo>
                    <a:pt x="28972" y="10102"/>
                    <a:pt x="22687" y="7884"/>
                    <a:pt x="19567" y="578"/>
                  </a:cubicBezTo>
                  <a:cubicBezTo>
                    <a:pt x="19401" y="190"/>
                    <a:pt x="19047" y="1"/>
                    <a:pt x="18693" y="1"/>
                  </a:cubicBezTo>
                  <a:close/>
                </a:path>
              </a:pathLst>
            </a:custGeom>
            <a:solidFill>
              <a:srgbClr val="8DD5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251;p40">
              <a:extLst>
                <a:ext uri="{FF2B5EF4-FFF2-40B4-BE49-F238E27FC236}">
                  <a16:creationId xmlns:a16="http://schemas.microsoft.com/office/drawing/2014/main" id="{8E03D0D9-F003-2B3F-F7B7-FF7B628C3DD1}"/>
                </a:ext>
              </a:extLst>
            </p:cNvPr>
            <p:cNvSpPr/>
            <p:nvPr/>
          </p:nvSpPr>
          <p:spPr>
            <a:xfrm>
              <a:off x="4644075" y="2484425"/>
              <a:ext cx="953050" cy="483800"/>
            </a:xfrm>
            <a:custGeom>
              <a:avLst/>
              <a:gdLst/>
              <a:ahLst/>
              <a:cxnLst/>
              <a:rect l="l" t="t" r="r" b="b"/>
              <a:pathLst>
                <a:path w="38122" h="19352" extrusionOk="0">
                  <a:moveTo>
                    <a:pt x="17959" y="1"/>
                  </a:moveTo>
                  <a:cubicBezTo>
                    <a:pt x="17717" y="1"/>
                    <a:pt x="17475" y="137"/>
                    <a:pt x="17378" y="407"/>
                  </a:cubicBezTo>
                  <a:cubicBezTo>
                    <a:pt x="16416" y="3099"/>
                    <a:pt x="13592" y="7521"/>
                    <a:pt x="5946" y="10937"/>
                  </a:cubicBezTo>
                  <a:cubicBezTo>
                    <a:pt x="932" y="13096"/>
                    <a:pt x="1" y="18509"/>
                    <a:pt x="1790" y="19219"/>
                  </a:cubicBezTo>
                  <a:cubicBezTo>
                    <a:pt x="2012" y="19307"/>
                    <a:pt x="2240" y="19351"/>
                    <a:pt x="2471" y="19351"/>
                  </a:cubicBezTo>
                  <a:cubicBezTo>
                    <a:pt x="3961" y="19351"/>
                    <a:pt x="5530" y="17519"/>
                    <a:pt x="5979" y="14255"/>
                  </a:cubicBezTo>
                  <a:lnTo>
                    <a:pt x="5979" y="14255"/>
                  </a:lnTo>
                  <a:cubicBezTo>
                    <a:pt x="5848" y="15815"/>
                    <a:pt x="5755" y="19101"/>
                    <a:pt x="7296" y="19101"/>
                  </a:cubicBezTo>
                  <a:cubicBezTo>
                    <a:pt x="7309" y="19101"/>
                    <a:pt x="7323" y="19101"/>
                    <a:pt x="7336" y="19100"/>
                  </a:cubicBezTo>
                  <a:cubicBezTo>
                    <a:pt x="9041" y="19028"/>
                    <a:pt x="9718" y="13921"/>
                    <a:pt x="9908" y="12062"/>
                  </a:cubicBezTo>
                  <a:lnTo>
                    <a:pt x="9908" y="12062"/>
                  </a:lnTo>
                  <a:cubicBezTo>
                    <a:pt x="9857" y="13064"/>
                    <a:pt x="9934" y="14862"/>
                    <a:pt x="11122" y="15063"/>
                  </a:cubicBezTo>
                  <a:cubicBezTo>
                    <a:pt x="11159" y="15069"/>
                    <a:pt x="11195" y="15072"/>
                    <a:pt x="11230" y="15072"/>
                  </a:cubicBezTo>
                  <a:cubicBezTo>
                    <a:pt x="12796" y="15072"/>
                    <a:pt x="12867" y="9443"/>
                    <a:pt x="12867" y="9443"/>
                  </a:cubicBezTo>
                  <a:cubicBezTo>
                    <a:pt x="12867" y="9443"/>
                    <a:pt x="12867" y="11100"/>
                    <a:pt x="14612" y="11395"/>
                  </a:cubicBezTo>
                  <a:cubicBezTo>
                    <a:pt x="14650" y="11402"/>
                    <a:pt x="14689" y="11405"/>
                    <a:pt x="14727" y="11405"/>
                  </a:cubicBezTo>
                  <a:cubicBezTo>
                    <a:pt x="16417" y="11405"/>
                    <a:pt x="17732" y="5125"/>
                    <a:pt x="17732" y="5125"/>
                  </a:cubicBezTo>
                  <a:cubicBezTo>
                    <a:pt x="17732" y="5125"/>
                    <a:pt x="19093" y="11129"/>
                    <a:pt x="20424" y="11174"/>
                  </a:cubicBezTo>
                  <a:cubicBezTo>
                    <a:pt x="20457" y="11175"/>
                    <a:pt x="20490" y="11175"/>
                    <a:pt x="20522" y="11175"/>
                  </a:cubicBezTo>
                  <a:cubicBezTo>
                    <a:pt x="21786" y="11175"/>
                    <a:pt x="22391" y="10345"/>
                    <a:pt x="22391" y="10345"/>
                  </a:cubicBezTo>
                  <a:cubicBezTo>
                    <a:pt x="22391" y="10345"/>
                    <a:pt x="22997" y="12667"/>
                    <a:pt x="24816" y="13214"/>
                  </a:cubicBezTo>
                  <a:cubicBezTo>
                    <a:pt x="25003" y="13269"/>
                    <a:pt x="25173" y="13293"/>
                    <a:pt x="25328" y="13293"/>
                  </a:cubicBezTo>
                  <a:cubicBezTo>
                    <a:pt x="26695" y="13293"/>
                    <a:pt x="26887" y="11397"/>
                    <a:pt x="26887" y="11395"/>
                  </a:cubicBezTo>
                  <a:lnTo>
                    <a:pt x="26887" y="11395"/>
                  </a:lnTo>
                  <a:cubicBezTo>
                    <a:pt x="26887" y="11397"/>
                    <a:pt x="26577" y="16601"/>
                    <a:pt x="28735" y="16986"/>
                  </a:cubicBezTo>
                  <a:cubicBezTo>
                    <a:pt x="28827" y="17002"/>
                    <a:pt x="28915" y="17011"/>
                    <a:pt x="29001" y="17011"/>
                  </a:cubicBezTo>
                  <a:cubicBezTo>
                    <a:pt x="30928" y="17011"/>
                    <a:pt x="31294" y="12874"/>
                    <a:pt x="31294" y="12874"/>
                  </a:cubicBezTo>
                  <a:cubicBezTo>
                    <a:pt x="31294" y="12874"/>
                    <a:pt x="32033" y="18657"/>
                    <a:pt x="34533" y="18745"/>
                  </a:cubicBezTo>
                  <a:cubicBezTo>
                    <a:pt x="34548" y="18746"/>
                    <a:pt x="34563" y="18746"/>
                    <a:pt x="34579" y="18746"/>
                  </a:cubicBezTo>
                  <a:cubicBezTo>
                    <a:pt x="37031" y="18746"/>
                    <a:pt x="38121" y="12905"/>
                    <a:pt x="32595" y="10686"/>
                  </a:cubicBezTo>
                  <a:cubicBezTo>
                    <a:pt x="27464" y="8615"/>
                    <a:pt x="21371" y="7669"/>
                    <a:pt x="18531" y="393"/>
                  </a:cubicBezTo>
                  <a:cubicBezTo>
                    <a:pt x="18429" y="130"/>
                    <a:pt x="18194" y="1"/>
                    <a:pt x="17959" y="1"/>
                  </a:cubicBezTo>
                  <a:close/>
                </a:path>
              </a:pathLst>
            </a:custGeom>
            <a:solidFill>
              <a:srgbClr val="8DD5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52;p40">
              <a:extLst>
                <a:ext uri="{FF2B5EF4-FFF2-40B4-BE49-F238E27FC236}">
                  <a16:creationId xmlns:a16="http://schemas.microsoft.com/office/drawing/2014/main" id="{F6B57DE0-46B1-6064-D3F1-C8351B8D9380}"/>
                </a:ext>
              </a:extLst>
            </p:cNvPr>
            <p:cNvSpPr/>
            <p:nvPr/>
          </p:nvSpPr>
          <p:spPr>
            <a:xfrm>
              <a:off x="4644075" y="2767575"/>
              <a:ext cx="960525" cy="490500"/>
            </a:xfrm>
            <a:custGeom>
              <a:avLst/>
              <a:gdLst/>
              <a:ahLst/>
              <a:cxnLst/>
              <a:rect l="l" t="t" r="r" b="b"/>
              <a:pathLst>
                <a:path w="38421" h="19620" extrusionOk="0">
                  <a:moveTo>
                    <a:pt x="17851" y="1"/>
                  </a:moveTo>
                  <a:cubicBezTo>
                    <a:pt x="17571" y="1"/>
                    <a:pt x="17292" y="164"/>
                    <a:pt x="17185" y="483"/>
                  </a:cubicBezTo>
                  <a:cubicBezTo>
                    <a:pt x="16194" y="3367"/>
                    <a:pt x="13222" y="6946"/>
                    <a:pt x="5783" y="10274"/>
                  </a:cubicBezTo>
                  <a:cubicBezTo>
                    <a:pt x="755" y="12433"/>
                    <a:pt x="1" y="18777"/>
                    <a:pt x="1790" y="19487"/>
                  </a:cubicBezTo>
                  <a:cubicBezTo>
                    <a:pt x="2012" y="19576"/>
                    <a:pt x="2240" y="19620"/>
                    <a:pt x="2471" y="19620"/>
                  </a:cubicBezTo>
                  <a:cubicBezTo>
                    <a:pt x="3949" y="19620"/>
                    <a:pt x="5503" y="17818"/>
                    <a:pt x="5967" y="14607"/>
                  </a:cubicBezTo>
                  <a:lnTo>
                    <a:pt x="5967" y="14607"/>
                  </a:lnTo>
                  <a:cubicBezTo>
                    <a:pt x="5872" y="15917"/>
                    <a:pt x="5908" y="18216"/>
                    <a:pt x="7336" y="18216"/>
                  </a:cubicBezTo>
                  <a:cubicBezTo>
                    <a:pt x="7356" y="18216"/>
                    <a:pt x="7375" y="18216"/>
                    <a:pt x="7395" y="18215"/>
                  </a:cubicBezTo>
                  <a:cubicBezTo>
                    <a:pt x="9101" y="18154"/>
                    <a:pt x="9743" y="13747"/>
                    <a:pt x="9916" y="12196"/>
                  </a:cubicBezTo>
                  <a:lnTo>
                    <a:pt x="9916" y="12196"/>
                  </a:lnTo>
                  <a:cubicBezTo>
                    <a:pt x="9852" y="13161"/>
                    <a:pt x="9879" y="15121"/>
                    <a:pt x="11122" y="15331"/>
                  </a:cubicBezTo>
                  <a:cubicBezTo>
                    <a:pt x="11159" y="15337"/>
                    <a:pt x="11195" y="15340"/>
                    <a:pt x="11230" y="15340"/>
                  </a:cubicBezTo>
                  <a:cubicBezTo>
                    <a:pt x="12796" y="15340"/>
                    <a:pt x="12867" y="9712"/>
                    <a:pt x="12867" y="9712"/>
                  </a:cubicBezTo>
                  <a:cubicBezTo>
                    <a:pt x="12867" y="9712"/>
                    <a:pt x="13281" y="12462"/>
                    <a:pt x="15011" y="12758"/>
                  </a:cubicBezTo>
                  <a:cubicBezTo>
                    <a:pt x="15044" y="12764"/>
                    <a:pt x="15077" y="12767"/>
                    <a:pt x="15110" y="12767"/>
                  </a:cubicBezTo>
                  <a:cubicBezTo>
                    <a:pt x="16793" y="12767"/>
                    <a:pt x="17732" y="5393"/>
                    <a:pt x="17732" y="5393"/>
                  </a:cubicBezTo>
                  <a:cubicBezTo>
                    <a:pt x="17732" y="5393"/>
                    <a:pt x="19093" y="11398"/>
                    <a:pt x="20424" y="11442"/>
                  </a:cubicBezTo>
                  <a:cubicBezTo>
                    <a:pt x="20435" y="11442"/>
                    <a:pt x="20447" y="11443"/>
                    <a:pt x="20458" y="11443"/>
                  </a:cubicBezTo>
                  <a:cubicBezTo>
                    <a:pt x="21766" y="11443"/>
                    <a:pt x="22406" y="8898"/>
                    <a:pt x="22406" y="8898"/>
                  </a:cubicBezTo>
                  <a:cubicBezTo>
                    <a:pt x="22406" y="8898"/>
                    <a:pt x="22997" y="12936"/>
                    <a:pt x="24816" y="13483"/>
                  </a:cubicBezTo>
                  <a:cubicBezTo>
                    <a:pt x="25003" y="13537"/>
                    <a:pt x="25173" y="13561"/>
                    <a:pt x="25328" y="13561"/>
                  </a:cubicBezTo>
                  <a:cubicBezTo>
                    <a:pt x="26695" y="13561"/>
                    <a:pt x="26887" y="11665"/>
                    <a:pt x="26887" y="11664"/>
                  </a:cubicBezTo>
                  <a:lnTo>
                    <a:pt x="26887" y="11664"/>
                  </a:lnTo>
                  <a:cubicBezTo>
                    <a:pt x="26887" y="11666"/>
                    <a:pt x="26606" y="16781"/>
                    <a:pt x="28765" y="17165"/>
                  </a:cubicBezTo>
                  <a:cubicBezTo>
                    <a:pt x="28858" y="17182"/>
                    <a:pt x="28948" y="17191"/>
                    <a:pt x="29035" y="17191"/>
                  </a:cubicBezTo>
                  <a:cubicBezTo>
                    <a:pt x="30955" y="17191"/>
                    <a:pt x="31294" y="13143"/>
                    <a:pt x="31294" y="13143"/>
                  </a:cubicBezTo>
                  <a:cubicBezTo>
                    <a:pt x="31294" y="13143"/>
                    <a:pt x="32033" y="18925"/>
                    <a:pt x="34533" y="19014"/>
                  </a:cubicBezTo>
                  <a:cubicBezTo>
                    <a:pt x="34547" y="19014"/>
                    <a:pt x="34561" y="19014"/>
                    <a:pt x="34575" y="19014"/>
                  </a:cubicBezTo>
                  <a:cubicBezTo>
                    <a:pt x="37033" y="19014"/>
                    <a:pt x="38420" y="12583"/>
                    <a:pt x="32891" y="10348"/>
                  </a:cubicBezTo>
                  <a:cubicBezTo>
                    <a:pt x="27833" y="8307"/>
                    <a:pt x="21415" y="7538"/>
                    <a:pt x="18501" y="439"/>
                  </a:cubicBezTo>
                  <a:cubicBezTo>
                    <a:pt x="18380" y="145"/>
                    <a:pt x="18115" y="1"/>
                    <a:pt x="17851" y="1"/>
                  </a:cubicBezTo>
                  <a:close/>
                </a:path>
              </a:pathLst>
            </a:custGeom>
            <a:solidFill>
              <a:srgbClr val="8DD5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53;p40">
              <a:extLst>
                <a:ext uri="{FF2B5EF4-FFF2-40B4-BE49-F238E27FC236}">
                  <a16:creationId xmlns:a16="http://schemas.microsoft.com/office/drawing/2014/main" id="{3513F9D5-4584-A1BF-A38A-74E40BF590A8}"/>
                </a:ext>
              </a:extLst>
            </p:cNvPr>
            <p:cNvSpPr/>
            <p:nvPr/>
          </p:nvSpPr>
          <p:spPr>
            <a:xfrm>
              <a:off x="4613750" y="3068850"/>
              <a:ext cx="1000575" cy="498475"/>
            </a:xfrm>
            <a:custGeom>
              <a:avLst/>
              <a:gdLst/>
              <a:ahLst/>
              <a:cxnLst/>
              <a:rect l="l" t="t" r="r" b="b"/>
              <a:pathLst>
                <a:path w="40023" h="19939" extrusionOk="0">
                  <a:moveTo>
                    <a:pt x="19432" y="1"/>
                  </a:moveTo>
                  <a:cubicBezTo>
                    <a:pt x="19169" y="1"/>
                    <a:pt x="18905" y="145"/>
                    <a:pt x="18783" y="441"/>
                  </a:cubicBezTo>
                  <a:cubicBezTo>
                    <a:pt x="17644" y="3266"/>
                    <a:pt x="14124" y="7140"/>
                    <a:pt x="6153" y="10098"/>
                  </a:cubicBezTo>
                  <a:cubicBezTo>
                    <a:pt x="829" y="11991"/>
                    <a:pt x="1" y="17892"/>
                    <a:pt x="1805" y="18690"/>
                  </a:cubicBezTo>
                  <a:cubicBezTo>
                    <a:pt x="2064" y="18804"/>
                    <a:pt x="2333" y="18860"/>
                    <a:pt x="2607" y="18860"/>
                  </a:cubicBezTo>
                  <a:cubicBezTo>
                    <a:pt x="4119" y="18860"/>
                    <a:pt x="5757" y="17150"/>
                    <a:pt x="6391" y="14041"/>
                  </a:cubicBezTo>
                  <a:lnTo>
                    <a:pt x="6391" y="14041"/>
                  </a:lnTo>
                  <a:cubicBezTo>
                    <a:pt x="6222" y="15359"/>
                    <a:pt x="6142" y="17693"/>
                    <a:pt x="7691" y="17714"/>
                  </a:cubicBezTo>
                  <a:cubicBezTo>
                    <a:pt x="7696" y="17714"/>
                    <a:pt x="7701" y="17714"/>
                    <a:pt x="7706" y="17714"/>
                  </a:cubicBezTo>
                  <a:cubicBezTo>
                    <a:pt x="9487" y="17714"/>
                    <a:pt x="10369" y="13311"/>
                    <a:pt x="10618" y="11807"/>
                  </a:cubicBezTo>
                  <a:lnTo>
                    <a:pt x="10618" y="11807"/>
                  </a:lnTo>
                  <a:cubicBezTo>
                    <a:pt x="10504" y="12755"/>
                    <a:pt x="10423" y="14753"/>
                    <a:pt x="11714" y="15023"/>
                  </a:cubicBezTo>
                  <a:cubicBezTo>
                    <a:pt x="11766" y="15034"/>
                    <a:pt x="11817" y="15039"/>
                    <a:pt x="11867" y="15039"/>
                  </a:cubicBezTo>
                  <a:cubicBezTo>
                    <a:pt x="13452" y="15039"/>
                    <a:pt x="13813" y="9510"/>
                    <a:pt x="13814" y="9506"/>
                  </a:cubicBezTo>
                  <a:lnTo>
                    <a:pt x="13814" y="9506"/>
                  </a:lnTo>
                  <a:cubicBezTo>
                    <a:pt x="13814" y="9508"/>
                    <a:pt x="13726" y="11163"/>
                    <a:pt x="15529" y="11547"/>
                  </a:cubicBezTo>
                  <a:cubicBezTo>
                    <a:pt x="15595" y="11562"/>
                    <a:pt x="15661" y="11568"/>
                    <a:pt x="15727" y="11568"/>
                  </a:cubicBezTo>
                  <a:cubicBezTo>
                    <a:pt x="17442" y="11568"/>
                    <a:pt x="19019" y="6918"/>
                    <a:pt x="19019" y="6918"/>
                  </a:cubicBezTo>
                  <a:cubicBezTo>
                    <a:pt x="19019" y="6918"/>
                    <a:pt x="20188" y="11518"/>
                    <a:pt x="21563" y="11636"/>
                  </a:cubicBezTo>
                  <a:cubicBezTo>
                    <a:pt x="21591" y="11638"/>
                    <a:pt x="21618" y="11639"/>
                    <a:pt x="21645" y="11639"/>
                  </a:cubicBezTo>
                  <a:cubicBezTo>
                    <a:pt x="22971" y="11639"/>
                    <a:pt x="23766" y="9196"/>
                    <a:pt x="23767" y="9196"/>
                  </a:cubicBezTo>
                  <a:lnTo>
                    <a:pt x="23767" y="9196"/>
                  </a:lnTo>
                  <a:cubicBezTo>
                    <a:pt x="23767" y="9197"/>
                    <a:pt x="23678" y="14786"/>
                    <a:pt x="25556" y="15422"/>
                  </a:cubicBezTo>
                  <a:cubicBezTo>
                    <a:pt x="25700" y="15472"/>
                    <a:pt x="25839" y="15496"/>
                    <a:pt x="25971" y="15496"/>
                  </a:cubicBezTo>
                  <a:cubicBezTo>
                    <a:pt x="27547" y="15496"/>
                    <a:pt x="28277" y="12199"/>
                    <a:pt x="28277" y="12198"/>
                  </a:cubicBezTo>
                  <a:lnTo>
                    <a:pt x="28277" y="12198"/>
                  </a:lnTo>
                  <a:cubicBezTo>
                    <a:pt x="28277" y="12199"/>
                    <a:pt x="27923" y="15807"/>
                    <a:pt x="30141" y="16309"/>
                  </a:cubicBezTo>
                  <a:cubicBezTo>
                    <a:pt x="30321" y="16351"/>
                    <a:pt x="30489" y="16371"/>
                    <a:pt x="30646" y="16371"/>
                  </a:cubicBezTo>
                  <a:cubicBezTo>
                    <a:pt x="32423" y="16371"/>
                    <a:pt x="32773" y="13899"/>
                    <a:pt x="32773" y="13899"/>
                  </a:cubicBezTo>
                  <a:cubicBezTo>
                    <a:pt x="32773" y="13899"/>
                    <a:pt x="33246" y="19726"/>
                    <a:pt x="35834" y="19933"/>
                  </a:cubicBezTo>
                  <a:cubicBezTo>
                    <a:pt x="35884" y="19937"/>
                    <a:pt x="35933" y="19939"/>
                    <a:pt x="35982" y="19939"/>
                  </a:cubicBezTo>
                  <a:cubicBezTo>
                    <a:pt x="38471" y="19939"/>
                    <a:pt x="40022" y="14826"/>
                    <a:pt x="34873" y="11577"/>
                  </a:cubicBezTo>
                  <a:cubicBezTo>
                    <a:pt x="29564" y="8235"/>
                    <a:pt x="22761" y="7761"/>
                    <a:pt x="20099" y="471"/>
                  </a:cubicBezTo>
                  <a:cubicBezTo>
                    <a:pt x="19985" y="160"/>
                    <a:pt x="19709" y="1"/>
                    <a:pt x="19432" y="1"/>
                  </a:cubicBezTo>
                  <a:close/>
                </a:path>
              </a:pathLst>
            </a:custGeom>
            <a:solidFill>
              <a:srgbClr val="8DD5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54;p40">
              <a:extLst>
                <a:ext uri="{FF2B5EF4-FFF2-40B4-BE49-F238E27FC236}">
                  <a16:creationId xmlns:a16="http://schemas.microsoft.com/office/drawing/2014/main" id="{60F19B60-26D1-5697-F4CB-7B92B203A99E}"/>
                </a:ext>
              </a:extLst>
            </p:cNvPr>
            <p:cNvSpPr/>
            <p:nvPr/>
          </p:nvSpPr>
          <p:spPr>
            <a:xfrm>
              <a:off x="4696950" y="2591825"/>
              <a:ext cx="27025" cy="96525"/>
            </a:xfrm>
            <a:custGeom>
              <a:avLst/>
              <a:gdLst/>
              <a:ahLst/>
              <a:cxnLst/>
              <a:rect l="l" t="t" r="r" b="b"/>
              <a:pathLst>
                <a:path w="1081" h="3861" fill="none" extrusionOk="0">
                  <a:moveTo>
                    <a:pt x="1080" y="1"/>
                  </a:moveTo>
                  <a:lnTo>
                    <a:pt x="0" y="386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255;p40">
              <a:extLst>
                <a:ext uri="{FF2B5EF4-FFF2-40B4-BE49-F238E27FC236}">
                  <a16:creationId xmlns:a16="http://schemas.microsoft.com/office/drawing/2014/main" id="{466A87C6-B7F7-1762-B57A-B9CFF89C6FEE}"/>
                </a:ext>
              </a:extLst>
            </p:cNvPr>
            <p:cNvSpPr/>
            <p:nvPr/>
          </p:nvSpPr>
          <p:spPr>
            <a:xfrm>
              <a:off x="4827450" y="2512350"/>
              <a:ext cx="11875" cy="106500"/>
            </a:xfrm>
            <a:custGeom>
              <a:avLst/>
              <a:gdLst/>
              <a:ahLst/>
              <a:cxnLst/>
              <a:rect l="l" t="t" r="r" b="b"/>
              <a:pathLst>
                <a:path w="475" h="4260" fill="none" extrusionOk="0">
                  <a:moveTo>
                    <a:pt x="474" y="0"/>
                  </a:moveTo>
                  <a:lnTo>
                    <a:pt x="1" y="425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256;p40">
              <a:extLst>
                <a:ext uri="{FF2B5EF4-FFF2-40B4-BE49-F238E27FC236}">
                  <a16:creationId xmlns:a16="http://schemas.microsoft.com/office/drawing/2014/main" id="{A03E640B-7BFF-8005-415C-5666B1A3F8D0}"/>
                </a:ext>
              </a:extLst>
            </p:cNvPr>
            <p:cNvSpPr/>
            <p:nvPr/>
          </p:nvSpPr>
          <p:spPr>
            <a:xfrm>
              <a:off x="4927275" y="2466500"/>
              <a:ext cx="25" cy="88750"/>
            </a:xfrm>
            <a:custGeom>
              <a:avLst/>
              <a:gdLst/>
              <a:ahLst/>
              <a:cxnLst/>
              <a:rect l="l" t="t" r="r" b="b"/>
              <a:pathLst>
                <a:path w="1" h="3550" fill="none" extrusionOk="0">
                  <a:moveTo>
                    <a:pt x="1" y="0"/>
                  </a:moveTo>
                  <a:lnTo>
                    <a:pt x="1" y="355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257;p40">
              <a:extLst>
                <a:ext uri="{FF2B5EF4-FFF2-40B4-BE49-F238E27FC236}">
                  <a16:creationId xmlns:a16="http://schemas.microsoft.com/office/drawing/2014/main" id="{01E97E87-6483-FAE2-2FC7-DE2BE3AA2F65}"/>
                </a:ext>
              </a:extLst>
            </p:cNvPr>
            <p:cNvSpPr/>
            <p:nvPr/>
          </p:nvSpPr>
          <p:spPr>
            <a:xfrm>
              <a:off x="5023775" y="2356325"/>
              <a:ext cx="25" cy="90600"/>
            </a:xfrm>
            <a:custGeom>
              <a:avLst/>
              <a:gdLst/>
              <a:ahLst/>
              <a:cxnLst/>
              <a:rect l="l" t="t" r="r" b="b"/>
              <a:pathLst>
                <a:path w="1" h="3624" fill="none" extrusionOk="0">
                  <a:moveTo>
                    <a:pt x="1" y="0"/>
                  </a:moveTo>
                  <a:lnTo>
                    <a:pt x="1" y="3624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258;p40">
              <a:extLst>
                <a:ext uri="{FF2B5EF4-FFF2-40B4-BE49-F238E27FC236}">
                  <a16:creationId xmlns:a16="http://schemas.microsoft.com/office/drawing/2014/main" id="{E687272E-9C84-C0EF-C6FD-5192297CF504}"/>
                </a:ext>
              </a:extLst>
            </p:cNvPr>
            <p:cNvSpPr/>
            <p:nvPr/>
          </p:nvSpPr>
          <p:spPr>
            <a:xfrm>
              <a:off x="5157625" y="2356325"/>
              <a:ext cx="25" cy="76175"/>
            </a:xfrm>
            <a:custGeom>
              <a:avLst/>
              <a:gdLst/>
              <a:ahLst/>
              <a:cxnLst/>
              <a:rect l="l" t="t" r="r" b="b"/>
              <a:pathLst>
                <a:path w="1" h="3047" fill="none" extrusionOk="0">
                  <a:moveTo>
                    <a:pt x="0" y="0"/>
                  </a:moveTo>
                  <a:lnTo>
                    <a:pt x="0" y="3047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259;p40">
              <a:extLst>
                <a:ext uri="{FF2B5EF4-FFF2-40B4-BE49-F238E27FC236}">
                  <a16:creationId xmlns:a16="http://schemas.microsoft.com/office/drawing/2014/main" id="{17C51882-FC54-2EE3-64C1-FA2BA2B7BA09}"/>
                </a:ext>
              </a:extLst>
            </p:cNvPr>
            <p:cNvSpPr/>
            <p:nvPr/>
          </p:nvSpPr>
          <p:spPr>
            <a:xfrm>
              <a:off x="5272600" y="2446900"/>
              <a:ext cx="25" cy="64000"/>
            </a:xfrm>
            <a:custGeom>
              <a:avLst/>
              <a:gdLst/>
              <a:ahLst/>
              <a:cxnLst/>
              <a:rect l="l" t="t" r="r" b="b"/>
              <a:pathLst>
                <a:path w="1" h="2560" fill="none" extrusionOk="0">
                  <a:moveTo>
                    <a:pt x="1" y="1"/>
                  </a:moveTo>
                  <a:lnTo>
                    <a:pt x="1" y="255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260;p40">
              <a:extLst>
                <a:ext uri="{FF2B5EF4-FFF2-40B4-BE49-F238E27FC236}">
                  <a16:creationId xmlns:a16="http://schemas.microsoft.com/office/drawing/2014/main" id="{86090F48-74BE-39DA-A373-44C26115CBE1}"/>
                </a:ext>
              </a:extLst>
            </p:cNvPr>
            <p:cNvSpPr/>
            <p:nvPr/>
          </p:nvSpPr>
          <p:spPr>
            <a:xfrm>
              <a:off x="5362450" y="2479075"/>
              <a:ext cx="10375" cy="85800"/>
            </a:xfrm>
            <a:custGeom>
              <a:avLst/>
              <a:gdLst/>
              <a:ahLst/>
              <a:cxnLst/>
              <a:rect l="l" t="t" r="r" b="b"/>
              <a:pathLst>
                <a:path w="415" h="3432" fill="none" extrusionOk="0">
                  <a:moveTo>
                    <a:pt x="0" y="0"/>
                  </a:moveTo>
                  <a:lnTo>
                    <a:pt x="414" y="343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261;p40">
              <a:extLst>
                <a:ext uri="{FF2B5EF4-FFF2-40B4-BE49-F238E27FC236}">
                  <a16:creationId xmlns:a16="http://schemas.microsoft.com/office/drawing/2014/main" id="{3B63838E-7B26-A7F7-3BF4-852D61D3B9E9}"/>
                </a:ext>
              </a:extLst>
            </p:cNvPr>
            <p:cNvSpPr/>
            <p:nvPr/>
          </p:nvSpPr>
          <p:spPr>
            <a:xfrm>
              <a:off x="5504800" y="2564850"/>
              <a:ext cx="25" cy="84675"/>
            </a:xfrm>
            <a:custGeom>
              <a:avLst/>
              <a:gdLst/>
              <a:ahLst/>
              <a:cxnLst/>
              <a:rect l="l" t="t" r="r" b="b"/>
              <a:pathLst>
                <a:path w="1" h="3387" fill="none" extrusionOk="0">
                  <a:moveTo>
                    <a:pt x="0" y="0"/>
                  </a:moveTo>
                  <a:lnTo>
                    <a:pt x="0" y="3387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262;p40">
              <a:extLst>
                <a:ext uri="{FF2B5EF4-FFF2-40B4-BE49-F238E27FC236}">
                  <a16:creationId xmlns:a16="http://schemas.microsoft.com/office/drawing/2014/main" id="{C52234CB-D8BF-AA0B-5C47-CC0A5D5AC1E0}"/>
                </a:ext>
              </a:extLst>
            </p:cNvPr>
            <p:cNvSpPr/>
            <p:nvPr/>
          </p:nvSpPr>
          <p:spPr>
            <a:xfrm>
              <a:off x="4711375" y="2864325"/>
              <a:ext cx="19975" cy="71750"/>
            </a:xfrm>
            <a:custGeom>
              <a:avLst/>
              <a:gdLst/>
              <a:ahLst/>
              <a:cxnLst/>
              <a:rect l="l" t="t" r="r" b="b"/>
              <a:pathLst>
                <a:path w="799" h="2870" fill="none" extrusionOk="0">
                  <a:moveTo>
                    <a:pt x="799" y="0"/>
                  </a:moveTo>
                  <a:lnTo>
                    <a:pt x="0" y="286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263;p40">
              <a:extLst>
                <a:ext uri="{FF2B5EF4-FFF2-40B4-BE49-F238E27FC236}">
                  <a16:creationId xmlns:a16="http://schemas.microsoft.com/office/drawing/2014/main" id="{EC934D49-C21A-B576-C2C3-66CE8EB72895}"/>
                </a:ext>
              </a:extLst>
            </p:cNvPr>
            <p:cNvSpPr/>
            <p:nvPr/>
          </p:nvSpPr>
          <p:spPr>
            <a:xfrm>
              <a:off x="4834850" y="2784825"/>
              <a:ext cx="11500" cy="106500"/>
            </a:xfrm>
            <a:custGeom>
              <a:avLst/>
              <a:gdLst/>
              <a:ahLst/>
              <a:cxnLst/>
              <a:rect l="l" t="t" r="r" b="b"/>
              <a:pathLst>
                <a:path w="460" h="4260" fill="none" extrusionOk="0">
                  <a:moveTo>
                    <a:pt x="459" y="1"/>
                  </a:moveTo>
                  <a:lnTo>
                    <a:pt x="1" y="426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264;p40">
              <a:extLst>
                <a:ext uri="{FF2B5EF4-FFF2-40B4-BE49-F238E27FC236}">
                  <a16:creationId xmlns:a16="http://schemas.microsoft.com/office/drawing/2014/main" id="{C1E0C42A-B1AE-7929-28DF-1770D5764B82}"/>
                </a:ext>
              </a:extLst>
            </p:cNvPr>
            <p:cNvSpPr/>
            <p:nvPr/>
          </p:nvSpPr>
          <p:spPr>
            <a:xfrm>
              <a:off x="4934675" y="2738975"/>
              <a:ext cx="25" cy="88750"/>
            </a:xfrm>
            <a:custGeom>
              <a:avLst/>
              <a:gdLst/>
              <a:ahLst/>
              <a:cxnLst/>
              <a:rect l="l" t="t" r="r" b="b"/>
              <a:pathLst>
                <a:path w="1" h="3550" fill="none" extrusionOk="0">
                  <a:moveTo>
                    <a:pt x="1" y="1"/>
                  </a:moveTo>
                  <a:lnTo>
                    <a:pt x="1" y="355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265;p40">
              <a:extLst>
                <a:ext uri="{FF2B5EF4-FFF2-40B4-BE49-F238E27FC236}">
                  <a16:creationId xmlns:a16="http://schemas.microsoft.com/office/drawing/2014/main" id="{4DFA6F1D-9D61-32A5-5774-6C46B37C66D2}"/>
                </a:ext>
              </a:extLst>
            </p:cNvPr>
            <p:cNvSpPr/>
            <p:nvPr/>
          </p:nvSpPr>
          <p:spPr>
            <a:xfrm>
              <a:off x="5031175" y="2628800"/>
              <a:ext cx="25" cy="90600"/>
            </a:xfrm>
            <a:custGeom>
              <a:avLst/>
              <a:gdLst/>
              <a:ahLst/>
              <a:cxnLst/>
              <a:rect l="l" t="t" r="r" b="b"/>
              <a:pathLst>
                <a:path w="1" h="3624" fill="none" extrusionOk="0">
                  <a:moveTo>
                    <a:pt x="1" y="1"/>
                  </a:moveTo>
                  <a:lnTo>
                    <a:pt x="1" y="3624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266;p40">
              <a:extLst>
                <a:ext uri="{FF2B5EF4-FFF2-40B4-BE49-F238E27FC236}">
                  <a16:creationId xmlns:a16="http://schemas.microsoft.com/office/drawing/2014/main" id="{28ADA310-AAB4-3870-4CA8-4641782ABEAB}"/>
                </a:ext>
              </a:extLst>
            </p:cNvPr>
            <p:cNvSpPr/>
            <p:nvPr/>
          </p:nvSpPr>
          <p:spPr>
            <a:xfrm>
              <a:off x="5165025" y="2628800"/>
              <a:ext cx="25" cy="76200"/>
            </a:xfrm>
            <a:custGeom>
              <a:avLst/>
              <a:gdLst/>
              <a:ahLst/>
              <a:cxnLst/>
              <a:rect l="l" t="t" r="r" b="b"/>
              <a:pathLst>
                <a:path w="1" h="3048" fill="none" extrusionOk="0">
                  <a:moveTo>
                    <a:pt x="0" y="1"/>
                  </a:moveTo>
                  <a:lnTo>
                    <a:pt x="0" y="3047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267;p40">
              <a:extLst>
                <a:ext uri="{FF2B5EF4-FFF2-40B4-BE49-F238E27FC236}">
                  <a16:creationId xmlns:a16="http://schemas.microsoft.com/office/drawing/2014/main" id="{B8B22946-411D-3975-07AD-C08040A85C24}"/>
                </a:ext>
              </a:extLst>
            </p:cNvPr>
            <p:cNvSpPr/>
            <p:nvPr/>
          </p:nvSpPr>
          <p:spPr>
            <a:xfrm>
              <a:off x="5280000" y="2719375"/>
              <a:ext cx="25" cy="64000"/>
            </a:xfrm>
            <a:custGeom>
              <a:avLst/>
              <a:gdLst/>
              <a:ahLst/>
              <a:cxnLst/>
              <a:rect l="l" t="t" r="r" b="b"/>
              <a:pathLst>
                <a:path w="1" h="2560" fill="none" extrusionOk="0">
                  <a:moveTo>
                    <a:pt x="0" y="1"/>
                  </a:moveTo>
                  <a:lnTo>
                    <a:pt x="0" y="255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268;p40">
              <a:extLst>
                <a:ext uri="{FF2B5EF4-FFF2-40B4-BE49-F238E27FC236}">
                  <a16:creationId xmlns:a16="http://schemas.microsoft.com/office/drawing/2014/main" id="{BFD27E96-1BE9-FB63-AA12-E6540B7CFB69}"/>
                </a:ext>
              </a:extLst>
            </p:cNvPr>
            <p:cNvSpPr/>
            <p:nvPr/>
          </p:nvSpPr>
          <p:spPr>
            <a:xfrm>
              <a:off x="5369850" y="2751550"/>
              <a:ext cx="10000" cy="85800"/>
            </a:xfrm>
            <a:custGeom>
              <a:avLst/>
              <a:gdLst/>
              <a:ahLst/>
              <a:cxnLst/>
              <a:rect l="l" t="t" r="r" b="b"/>
              <a:pathLst>
                <a:path w="400" h="3432" fill="none" extrusionOk="0">
                  <a:moveTo>
                    <a:pt x="0" y="1"/>
                  </a:moveTo>
                  <a:lnTo>
                    <a:pt x="399" y="3432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269;p40">
              <a:extLst>
                <a:ext uri="{FF2B5EF4-FFF2-40B4-BE49-F238E27FC236}">
                  <a16:creationId xmlns:a16="http://schemas.microsoft.com/office/drawing/2014/main" id="{485861DF-8BBA-9D18-C434-5267F563ED5A}"/>
                </a:ext>
              </a:extLst>
            </p:cNvPr>
            <p:cNvSpPr/>
            <p:nvPr/>
          </p:nvSpPr>
          <p:spPr>
            <a:xfrm>
              <a:off x="5512175" y="2837325"/>
              <a:ext cx="25" cy="84700"/>
            </a:xfrm>
            <a:custGeom>
              <a:avLst/>
              <a:gdLst/>
              <a:ahLst/>
              <a:cxnLst/>
              <a:rect l="l" t="t" r="r" b="b"/>
              <a:pathLst>
                <a:path w="1" h="3388" fill="none" extrusionOk="0">
                  <a:moveTo>
                    <a:pt x="1" y="1"/>
                  </a:moveTo>
                  <a:lnTo>
                    <a:pt x="1" y="3387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270;p40">
              <a:extLst>
                <a:ext uri="{FF2B5EF4-FFF2-40B4-BE49-F238E27FC236}">
                  <a16:creationId xmlns:a16="http://schemas.microsoft.com/office/drawing/2014/main" id="{14C4837D-2E41-BEB6-9193-A8E880F9BD3A}"/>
                </a:ext>
              </a:extLst>
            </p:cNvPr>
            <p:cNvSpPr/>
            <p:nvPr/>
          </p:nvSpPr>
          <p:spPr>
            <a:xfrm>
              <a:off x="4698425" y="3139375"/>
              <a:ext cx="27025" cy="96525"/>
            </a:xfrm>
            <a:custGeom>
              <a:avLst/>
              <a:gdLst/>
              <a:ahLst/>
              <a:cxnLst/>
              <a:rect l="l" t="t" r="r" b="b"/>
              <a:pathLst>
                <a:path w="1081" h="3861" fill="none" extrusionOk="0">
                  <a:moveTo>
                    <a:pt x="1080" y="1"/>
                  </a:moveTo>
                  <a:lnTo>
                    <a:pt x="1" y="3861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271;p40">
              <a:extLst>
                <a:ext uri="{FF2B5EF4-FFF2-40B4-BE49-F238E27FC236}">
                  <a16:creationId xmlns:a16="http://schemas.microsoft.com/office/drawing/2014/main" id="{CD780CC4-2F88-0D5F-6F43-F9E985CC1E7D}"/>
                </a:ext>
              </a:extLst>
            </p:cNvPr>
            <p:cNvSpPr/>
            <p:nvPr/>
          </p:nvSpPr>
          <p:spPr>
            <a:xfrm>
              <a:off x="4829300" y="3059900"/>
              <a:ext cx="11500" cy="106125"/>
            </a:xfrm>
            <a:custGeom>
              <a:avLst/>
              <a:gdLst/>
              <a:ahLst/>
              <a:cxnLst/>
              <a:rect l="l" t="t" r="r" b="b"/>
              <a:pathLst>
                <a:path w="460" h="4245" fill="none" extrusionOk="0">
                  <a:moveTo>
                    <a:pt x="459" y="0"/>
                  </a:moveTo>
                  <a:lnTo>
                    <a:pt x="1" y="4245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272;p40">
              <a:extLst>
                <a:ext uri="{FF2B5EF4-FFF2-40B4-BE49-F238E27FC236}">
                  <a16:creationId xmlns:a16="http://schemas.microsoft.com/office/drawing/2014/main" id="{8691E133-664C-9F85-C7B1-577C297E47DC}"/>
                </a:ext>
              </a:extLst>
            </p:cNvPr>
            <p:cNvSpPr/>
            <p:nvPr/>
          </p:nvSpPr>
          <p:spPr>
            <a:xfrm>
              <a:off x="4928775" y="3014050"/>
              <a:ext cx="25" cy="88750"/>
            </a:xfrm>
            <a:custGeom>
              <a:avLst/>
              <a:gdLst/>
              <a:ahLst/>
              <a:cxnLst/>
              <a:rect l="l" t="t" r="r" b="b"/>
              <a:pathLst>
                <a:path w="1" h="3550" fill="none" extrusionOk="0">
                  <a:moveTo>
                    <a:pt x="0" y="1"/>
                  </a:moveTo>
                  <a:lnTo>
                    <a:pt x="0" y="355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273;p40">
              <a:extLst>
                <a:ext uri="{FF2B5EF4-FFF2-40B4-BE49-F238E27FC236}">
                  <a16:creationId xmlns:a16="http://schemas.microsoft.com/office/drawing/2014/main" id="{86C3E2BB-5CFF-0CE5-E62D-86236B31298E}"/>
                </a:ext>
              </a:extLst>
            </p:cNvPr>
            <p:cNvSpPr/>
            <p:nvPr/>
          </p:nvSpPr>
          <p:spPr>
            <a:xfrm>
              <a:off x="5025250" y="2903875"/>
              <a:ext cx="25" cy="90600"/>
            </a:xfrm>
            <a:custGeom>
              <a:avLst/>
              <a:gdLst/>
              <a:ahLst/>
              <a:cxnLst/>
              <a:rect l="l" t="t" r="r" b="b"/>
              <a:pathLst>
                <a:path w="1" h="3624" fill="none" extrusionOk="0">
                  <a:moveTo>
                    <a:pt x="1" y="0"/>
                  </a:moveTo>
                  <a:lnTo>
                    <a:pt x="1" y="3624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274;p40">
              <a:extLst>
                <a:ext uri="{FF2B5EF4-FFF2-40B4-BE49-F238E27FC236}">
                  <a16:creationId xmlns:a16="http://schemas.microsoft.com/office/drawing/2014/main" id="{957793FA-F70E-E895-9B1B-F7F95AC3E064}"/>
                </a:ext>
              </a:extLst>
            </p:cNvPr>
            <p:cNvSpPr/>
            <p:nvPr/>
          </p:nvSpPr>
          <p:spPr>
            <a:xfrm>
              <a:off x="5159100" y="2903875"/>
              <a:ext cx="25" cy="76175"/>
            </a:xfrm>
            <a:custGeom>
              <a:avLst/>
              <a:gdLst/>
              <a:ahLst/>
              <a:cxnLst/>
              <a:rect l="l" t="t" r="r" b="b"/>
              <a:pathLst>
                <a:path w="1" h="3047" fill="none" extrusionOk="0">
                  <a:moveTo>
                    <a:pt x="0" y="0"/>
                  </a:moveTo>
                  <a:lnTo>
                    <a:pt x="0" y="3047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275;p40">
              <a:extLst>
                <a:ext uri="{FF2B5EF4-FFF2-40B4-BE49-F238E27FC236}">
                  <a16:creationId xmlns:a16="http://schemas.microsoft.com/office/drawing/2014/main" id="{3683C844-9FD8-BAD5-DC10-FFBA408DB29E}"/>
                </a:ext>
              </a:extLst>
            </p:cNvPr>
            <p:cNvSpPr/>
            <p:nvPr/>
          </p:nvSpPr>
          <p:spPr>
            <a:xfrm>
              <a:off x="5274075" y="2994450"/>
              <a:ext cx="25" cy="64000"/>
            </a:xfrm>
            <a:custGeom>
              <a:avLst/>
              <a:gdLst/>
              <a:ahLst/>
              <a:cxnLst/>
              <a:rect l="l" t="t" r="r" b="b"/>
              <a:pathLst>
                <a:path w="1" h="2560" fill="none" extrusionOk="0">
                  <a:moveTo>
                    <a:pt x="1" y="1"/>
                  </a:moveTo>
                  <a:lnTo>
                    <a:pt x="1" y="255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276;p40">
              <a:extLst>
                <a:ext uri="{FF2B5EF4-FFF2-40B4-BE49-F238E27FC236}">
                  <a16:creationId xmlns:a16="http://schemas.microsoft.com/office/drawing/2014/main" id="{EC7FDA1C-37FF-15D5-C865-363F06BB1E21}"/>
                </a:ext>
              </a:extLst>
            </p:cNvPr>
            <p:cNvSpPr/>
            <p:nvPr/>
          </p:nvSpPr>
          <p:spPr>
            <a:xfrm>
              <a:off x="5366875" y="3050650"/>
              <a:ext cx="7425" cy="61775"/>
            </a:xfrm>
            <a:custGeom>
              <a:avLst/>
              <a:gdLst/>
              <a:ahLst/>
              <a:cxnLst/>
              <a:rect l="l" t="t" r="r" b="b"/>
              <a:pathLst>
                <a:path w="297" h="2471" fill="none" extrusionOk="0">
                  <a:moveTo>
                    <a:pt x="1" y="1"/>
                  </a:moveTo>
                  <a:lnTo>
                    <a:pt x="297" y="247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277;p40">
              <a:extLst>
                <a:ext uri="{FF2B5EF4-FFF2-40B4-BE49-F238E27FC236}">
                  <a16:creationId xmlns:a16="http://schemas.microsoft.com/office/drawing/2014/main" id="{1903DAC0-834F-B98C-6EFD-26E6F755645A}"/>
                </a:ext>
              </a:extLst>
            </p:cNvPr>
            <p:cNvSpPr/>
            <p:nvPr/>
          </p:nvSpPr>
          <p:spPr>
            <a:xfrm>
              <a:off x="5506275" y="3112400"/>
              <a:ext cx="25" cy="84325"/>
            </a:xfrm>
            <a:custGeom>
              <a:avLst/>
              <a:gdLst/>
              <a:ahLst/>
              <a:cxnLst/>
              <a:rect l="l" t="t" r="r" b="b"/>
              <a:pathLst>
                <a:path w="1" h="3373" fill="none" extrusionOk="0">
                  <a:moveTo>
                    <a:pt x="0" y="0"/>
                  </a:moveTo>
                  <a:lnTo>
                    <a:pt x="0" y="3372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278;p40">
              <a:extLst>
                <a:ext uri="{FF2B5EF4-FFF2-40B4-BE49-F238E27FC236}">
                  <a16:creationId xmlns:a16="http://schemas.microsoft.com/office/drawing/2014/main" id="{BF9482BB-9AB8-11FC-D8F7-CE65AEF23DE9}"/>
                </a:ext>
              </a:extLst>
            </p:cNvPr>
            <p:cNvSpPr/>
            <p:nvPr/>
          </p:nvSpPr>
          <p:spPr>
            <a:xfrm>
              <a:off x="4701025" y="3422950"/>
              <a:ext cx="18500" cy="65475"/>
            </a:xfrm>
            <a:custGeom>
              <a:avLst/>
              <a:gdLst/>
              <a:ahLst/>
              <a:cxnLst/>
              <a:rect l="l" t="t" r="r" b="b"/>
              <a:pathLst>
                <a:path w="740" h="2619" fill="none" extrusionOk="0">
                  <a:moveTo>
                    <a:pt x="740" y="1"/>
                  </a:moveTo>
                  <a:lnTo>
                    <a:pt x="0" y="261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279;p40">
              <a:extLst>
                <a:ext uri="{FF2B5EF4-FFF2-40B4-BE49-F238E27FC236}">
                  <a16:creationId xmlns:a16="http://schemas.microsoft.com/office/drawing/2014/main" id="{869094B7-790B-BBF3-D8A9-8DFAA142D825}"/>
                </a:ext>
              </a:extLst>
            </p:cNvPr>
            <p:cNvSpPr/>
            <p:nvPr/>
          </p:nvSpPr>
          <p:spPr>
            <a:xfrm>
              <a:off x="4823025" y="3343475"/>
              <a:ext cx="11475" cy="106500"/>
            </a:xfrm>
            <a:custGeom>
              <a:avLst/>
              <a:gdLst/>
              <a:ahLst/>
              <a:cxnLst/>
              <a:rect l="l" t="t" r="r" b="b"/>
              <a:pathLst>
                <a:path w="459" h="4260" fill="none" extrusionOk="0">
                  <a:moveTo>
                    <a:pt x="459" y="0"/>
                  </a:moveTo>
                  <a:lnTo>
                    <a:pt x="0" y="426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280;p40">
              <a:extLst>
                <a:ext uri="{FF2B5EF4-FFF2-40B4-BE49-F238E27FC236}">
                  <a16:creationId xmlns:a16="http://schemas.microsoft.com/office/drawing/2014/main" id="{E3E6C7B4-0F10-658C-0629-A941818FF2F5}"/>
                </a:ext>
              </a:extLst>
            </p:cNvPr>
            <p:cNvSpPr/>
            <p:nvPr/>
          </p:nvSpPr>
          <p:spPr>
            <a:xfrm>
              <a:off x="4922475" y="3297625"/>
              <a:ext cx="25" cy="88750"/>
            </a:xfrm>
            <a:custGeom>
              <a:avLst/>
              <a:gdLst/>
              <a:ahLst/>
              <a:cxnLst/>
              <a:rect l="l" t="t" r="r" b="b"/>
              <a:pathLst>
                <a:path w="1" h="3550" fill="none" extrusionOk="0">
                  <a:moveTo>
                    <a:pt x="1" y="1"/>
                  </a:moveTo>
                  <a:lnTo>
                    <a:pt x="1" y="3550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281;p40">
              <a:extLst>
                <a:ext uri="{FF2B5EF4-FFF2-40B4-BE49-F238E27FC236}">
                  <a16:creationId xmlns:a16="http://schemas.microsoft.com/office/drawing/2014/main" id="{98D6C13C-9861-3911-8C6F-BF424D723231}"/>
                </a:ext>
              </a:extLst>
            </p:cNvPr>
            <p:cNvSpPr/>
            <p:nvPr/>
          </p:nvSpPr>
          <p:spPr>
            <a:xfrm>
              <a:off x="5019350" y="3227375"/>
              <a:ext cx="25" cy="90250"/>
            </a:xfrm>
            <a:custGeom>
              <a:avLst/>
              <a:gdLst/>
              <a:ahLst/>
              <a:cxnLst/>
              <a:rect l="l" t="t" r="r" b="b"/>
              <a:pathLst>
                <a:path w="1" h="3610" fill="none" extrusionOk="0">
                  <a:moveTo>
                    <a:pt x="0" y="1"/>
                  </a:moveTo>
                  <a:lnTo>
                    <a:pt x="0" y="3609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282;p40">
              <a:extLst>
                <a:ext uri="{FF2B5EF4-FFF2-40B4-BE49-F238E27FC236}">
                  <a16:creationId xmlns:a16="http://schemas.microsoft.com/office/drawing/2014/main" id="{AC11FDE6-DF20-208B-0A6F-8086B8E1FC27}"/>
                </a:ext>
              </a:extLst>
            </p:cNvPr>
            <p:cNvSpPr/>
            <p:nvPr/>
          </p:nvSpPr>
          <p:spPr>
            <a:xfrm>
              <a:off x="5153175" y="3227375"/>
              <a:ext cx="25" cy="76200"/>
            </a:xfrm>
            <a:custGeom>
              <a:avLst/>
              <a:gdLst/>
              <a:ahLst/>
              <a:cxnLst/>
              <a:rect l="l" t="t" r="r" b="b"/>
              <a:pathLst>
                <a:path w="1" h="3048" fill="none" extrusionOk="0">
                  <a:moveTo>
                    <a:pt x="1" y="1"/>
                  </a:moveTo>
                  <a:lnTo>
                    <a:pt x="1" y="3047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283;p40">
              <a:extLst>
                <a:ext uri="{FF2B5EF4-FFF2-40B4-BE49-F238E27FC236}">
                  <a16:creationId xmlns:a16="http://schemas.microsoft.com/office/drawing/2014/main" id="{32418213-5BEE-A62F-F14F-D9B7F30715B2}"/>
                </a:ext>
              </a:extLst>
            </p:cNvPr>
            <p:cNvSpPr/>
            <p:nvPr/>
          </p:nvSpPr>
          <p:spPr>
            <a:xfrm>
              <a:off x="5268525" y="3317600"/>
              <a:ext cx="25" cy="64350"/>
            </a:xfrm>
            <a:custGeom>
              <a:avLst/>
              <a:gdLst/>
              <a:ahLst/>
              <a:cxnLst/>
              <a:rect l="l" t="t" r="r" b="b"/>
              <a:pathLst>
                <a:path w="1" h="2574" fill="none" extrusionOk="0">
                  <a:moveTo>
                    <a:pt x="1" y="0"/>
                  </a:moveTo>
                  <a:lnTo>
                    <a:pt x="1" y="2573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284;p40">
              <a:extLst>
                <a:ext uri="{FF2B5EF4-FFF2-40B4-BE49-F238E27FC236}">
                  <a16:creationId xmlns:a16="http://schemas.microsoft.com/office/drawing/2014/main" id="{3A91E441-19C0-6E9D-E31D-7D353642B5BE}"/>
                </a:ext>
              </a:extLst>
            </p:cNvPr>
            <p:cNvSpPr/>
            <p:nvPr/>
          </p:nvSpPr>
          <p:spPr>
            <a:xfrm>
              <a:off x="5358000" y="3349750"/>
              <a:ext cx="10375" cy="86175"/>
            </a:xfrm>
            <a:custGeom>
              <a:avLst/>
              <a:gdLst/>
              <a:ahLst/>
              <a:cxnLst/>
              <a:rect l="l" t="t" r="r" b="b"/>
              <a:pathLst>
                <a:path w="415" h="3447" fill="none" extrusionOk="0">
                  <a:moveTo>
                    <a:pt x="1" y="1"/>
                  </a:moveTo>
                  <a:lnTo>
                    <a:pt x="415" y="3447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285;p40">
              <a:extLst>
                <a:ext uri="{FF2B5EF4-FFF2-40B4-BE49-F238E27FC236}">
                  <a16:creationId xmlns:a16="http://schemas.microsoft.com/office/drawing/2014/main" id="{D86BD164-504D-08F3-0C35-9EFCA52345B7}"/>
                </a:ext>
              </a:extLst>
            </p:cNvPr>
            <p:cNvSpPr/>
            <p:nvPr/>
          </p:nvSpPr>
          <p:spPr>
            <a:xfrm>
              <a:off x="5500350" y="3435900"/>
              <a:ext cx="25" cy="84325"/>
            </a:xfrm>
            <a:custGeom>
              <a:avLst/>
              <a:gdLst/>
              <a:ahLst/>
              <a:cxnLst/>
              <a:rect l="l" t="t" r="r" b="b"/>
              <a:pathLst>
                <a:path w="1" h="3373" fill="none" extrusionOk="0">
                  <a:moveTo>
                    <a:pt x="1" y="1"/>
                  </a:moveTo>
                  <a:lnTo>
                    <a:pt x="1" y="3372"/>
                  </a:lnTo>
                </a:path>
              </a:pathLst>
            </a:custGeom>
            <a:noFill/>
            <a:ln w="4800" cap="rnd" cmpd="sng">
              <a:solidFill>
                <a:srgbClr val="2231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" name="Google Shape;1286;p40">
            <a:extLst>
              <a:ext uri="{FF2B5EF4-FFF2-40B4-BE49-F238E27FC236}">
                <a16:creationId xmlns:a16="http://schemas.microsoft.com/office/drawing/2014/main" id="{0CFE3C95-4A33-34AB-E24C-C526C5A40864}"/>
              </a:ext>
            </a:extLst>
          </p:cNvPr>
          <p:cNvSpPr/>
          <p:nvPr/>
        </p:nvSpPr>
        <p:spPr>
          <a:xfrm flipH="1">
            <a:off x="8122103" y="4551052"/>
            <a:ext cx="835589" cy="133697"/>
          </a:xfrm>
          <a:custGeom>
            <a:avLst/>
            <a:gdLst/>
            <a:ahLst/>
            <a:cxnLst/>
            <a:rect l="l" t="t" r="r" b="b"/>
            <a:pathLst>
              <a:path w="78885" h="3703" extrusionOk="0">
                <a:moveTo>
                  <a:pt x="37948" y="0"/>
                </a:moveTo>
                <a:cubicBezTo>
                  <a:pt x="26048" y="0"/>
                  <a:pt x="12801" y="918"/>
                  <a:pt x="0" y="3703"/>
                </a:cubicBezTo>
                <a:lnTo>
                  <a:pt x="78884" y="3422"/>
                </a:lnTo>
                <a:cubicBezTo>
                  <a:pt x="78884" y="3422"/>
                  <a:pt x="60929" y="0"/>
                  <a:pt x="37948" y="0"/>
                </a:cubicBezTo>
                <a:close/>
              </a:path>
            </a:pathLst>
          </a:custGeom>
          <a:solidFill>
            <a:srgbClr val="9AD6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1555591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48;p4">
            <a:extLst>
              <a:ext uri="{FF2B5EF4-FFF2-40B4-BE49-F238E27FC236}">
                <a16:creationId xmlns:a16="http://schemas.microsoft.com/office/drawing/2014/main" id="{915497CF-29B9-256C-8E60-1E9C186C505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88289" y="51891"/>
            <a:ext cx="849408" cy="20145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609E7C4-FE29-2505-90E7-FE459D4292B5}"/>
              </a:ext>
            </a:extLst>
          </p:cNvPr>
          <p:cNvSpPr/>
          <p:nvPr/>
        </p:nvSpPr>
        <p:spPr>
          <a:xfrm>
            <a:off x="735747" y="544835"/>
            <a:ext cx="3121869" cy="94345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2CB46BE-6107-A5B9-8A6A-5BDA12E2FA31}"/>
              </a:ext>
            </a:extLst>
          </p:cNvPr>
          <p:cNvSpPr/>
          <p:nvPr/>
        </p:nvSpPr>
        <p:spPr>
          <a:xfrm>
            <a:off x="634062" y="644037"/>
            <a:ext cx="3223554" cy="84425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F1742F-38CF-663B-5BBC-4B56651AD670}"/>
              </a:ext>
            </a:extLst>
          </p:cNvPr>
          <p:cNvSpPr txBox="1"/>
          <p:nvPr/>
        </p:nvSpPr>
        <p:spPr>
          <a:xfrm>
            <a:off x="634062" y="1820990"/>
            <a:ext cx="3391996" cy="958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Nêu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bộ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phận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chính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của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mô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hình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máy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phát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điện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nl-NL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gió</a:t>
            </a:r>
            <a:r>
              <a:rPr lang="nl-NL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  <a:endParaRPr lang="en-VN" sz="20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F09F4E4-E4AA-4EE2-08A7-10FAC81712DA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2245839" y="1488289"/>
            <a:ext cx="0" cy="4833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10">
            <a:extLst>
              <a:ext uri="{FF2B5EF4-FFF2-40B4-BE49-F238E27FC236}">
                <a16:creationId xmlns:a16="http://schemas.microsoft.com/office/drawing/2014/main" id="{6C2D9CBB-3159-CA1A-7C0C-19D38E47B35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84407" y="2976738"/>
            <a:ext cx="1322863" cy="1873405"/>
          </a:xfrm>
          <a:prstGeom prst="rect">
            <a:avLst/>
          </a:prstGeom>
        </p:spPr>
      </p:pic>
      <p:pic>
        <p:nvPicPr>
          <p:cNvPr id="14" name="Picture 13" descr="A solar panel with wires&#10;&#10;Description automatically generated">
            <a:extLst>
              <a:ext uri="{FF2B5EF4-FFF2-40B4-BE49-F238E27FC236}">
                <a16:creationId xmlns:a16="http://schemas.microsoft.com/office/drawing/2014/main" id="{B277158C-ADD8-215C-72E4-6A246549910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0" y="0"/>
            <a:ext cx="370373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2332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Hydrocarbon Industry Company Profile by Slidesgo">
  <a:themeElements>
    <a:clrScheme name="Simple Light">
      <a:dk1>
        <a:srgbClr val="434242"/>
      </a:dk1>
      <a:lt1>
        <a:srgbClr val="FDF7EC"/>
      </a:lt1>
      <a:dk2>
        <a:srgbClr val="355063"/>
      </a:dk2>
      <a:lt2>
        <a:srgbClr val="62A2AA"/>
      </a:lt2>
      <a:accent1>
        <a:srgbClr val="7DCBD1"/>
      </a:accent1>
      <a:accent2>
        <a:srgbClr val="9AD65E"/>
      </a:accent2>
      <a:accent3>
        <a:srgbClr val="F492BB"/>
      </a:accent3>
      <a:accent4>
        <a:srgbClr val="E95587"/>
      </a:accent4>
      <a:accent5>
        <a:srgbClr val="FFE7C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2750</TotalTime>
  <Words>1825</Words>
  <Application>Microsoft Macintosh PowerPoint</Application>
  <PresentationFormat>On-screen Show (16:9)</PresentationFormat>
  <Paragraphs>230</Paragraphs>
  <Slides>41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54" baseType="lpstr">
      <vt:lpstr>Calibri</vt:lpstr>
      <vt:lpstr>Cambria Math</vt:lpstr>
      <vt:lpstr>Wingdings</vt:lpstr>
      <vt:lpstr>Albert Sans</vt:lpstr>
      <vt:lpstr>Arial</vt:lpstr>
      <vt:lpstr>Adamina</vt:lpstr>
      <vt:lpstr>Zilla Slab</vt:lpstr>
      <vt:lpstr>SimSun</vt:lpstr>
      <vt:lpstr>Times New Roman</vt:lpstr>
      <vt:lpstr>Aharoni</vt:lpstr>
      <vt:lpstr>DM Serif Display</vt:lpstr>
      <vt:lpstr>Hydrocarbon Industry Company Profile by Slidesgo</vt:lpstr>
      <vt:lpstr>Office Theme</vt:lpstr>
      <vt:lpstr>CHÀO MỪNG CÁC EM ĐẾN VỚI BÀI HỌC MÔN CÔNG NGHỆ</vt:lpstr>
      <vt:lpstr>KHỞI ĐỘNG</vt:lpstr>
      <vt:lpstr>BÀI 9: TIẾT 1  MÔ HÌNH ĐIỆN MẶT TRỜI</vt:lpstr>
      <vt:lpstr>NỘI DUNG BÀI HỌC</vt:lpstr>
      <vt:lpstr>HOẠT ĐỘNG 1: TÌM HIỂU CÁCH TẠO RA ĐIỆN TỪ ÁNH SÁNG MẶT TRỜI</vt:lpstr>
      <vt:lpstr>PowerPoint Presentation</vt:lpstr>
      <vt:lpstr>PowerPoint Presentation</vt:lpstr>
      <vt:lpstr>HOẠT ĐỘNG 2: TÌM HIỂU MÔ HÌNH  ĐIỆNMẶT TRỜI</vt:lpstr>
      <vt:lpstr>PowerPoint Presentation</vt:lpstr>
      <vt:lpstr>PowerPoint Presentation</vt:lpstr>
      <vt:lpstr>PowerPoint Presentation</vt:lpstr>
      <vt:lpstr>HƯỚNG DẪN VỀ NHÀ</vt:lpstr>
      <vt:lpstr>BÀI 9: TIẾT 2  MÔ HÌNH ĐIỆN MẶT TRỜI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  <vt:lpstr>BÀI 9: TIẾT 3  MÔ HÌNH ĐIỆN MẶT TRỜI</vt:lpstr>
      <vt:lpstr>PowerPoint Presentation</vt:lpstr>
      <vt:lpstr>VẬN DỤNG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  <vt:lpstr>PowerPoint Presentation</vt:lpstr>
      <vt:lpstr>CẢM ƠN CÁC EM ĐÃ THAM GIA BUỔI HỌC, HẸN GẶP LẠI!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BÀI HỌC MÔN CÔNG NGHỆ</dc:title>
  <cp:lastModifiedBy>Quỳnh Mai Nguyễn</cp:lastModifiedBy>
  <cp:revision>26</cp:revision>
  <dcterms:modified xsi:type="dcterms:W3CDTF">2024-12-30T19:21:12Z</dcterms:modified>
</cp:coreProperties>
</file>