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  <p:sldMasterId id="2147483678" r:id="rId2"/>
    <p:sldMasterId id="2147483691" r:id="rId3"/>
  </p:sldMasterIdLst>
  <p:notesMasterIdLst>
    <p:notesMasterId r:id="rId49"/>
  </p:notesMasterIdLst>
  <p:sldIdLst>
    <p:sldId id="303" r:id="rId4"/>
    <p:sldId id="257" r:id="rId5"/>
    <p:sldId id="256" r:id="rId6"/>
    <p:sldId id="348" r:id="rId7"/>
    <p:sldId id="349" r:id="rId8"/>
    <p:sldId id="350" r:id="rId9"/>
    <p:sldId id="351" r:id="rId10"/>
    <p:sldId id="352" r:id="rId11"/>
    <p:sldId id="307" r:id="rId12"/>
    <p:sldId id="354" r:id="rId13"/>
    <p:sldId id="355" r:id="rId14"/>
    <p:sldId id="320" r:id="rId15"/>
    <p:sldId id="308" r:id="rId16"/>
    <p:sldId id="309" r:id="rId17"/>
    <p:sldId id="310" r:id="rId18"/>
    <p:sldId id="356" r:id="rId19"/>
    <p:sldId id="358" r:id="rId20"/>
    <p:sldId id="360" r:id="rId21"/>
    <p:sldId id="359" r:id="rId22"/>
    <p:sldId id="361" r:id="rId23"/>
    <p:sldId id="362" r:id="rId24"/>
    <p:sldId id="363" r:id="rId25"/>
    <p:sldId id="357" r:id="rId26"/>
    <p:sldId id="366" r:id="rId27"/>
    <p:sldId id="367" r:id="rId28"/>
    <p:sldId id="368" r:id="rId29"/>
    <p:sldId id="364" r:id="rId30"/>
    <p:sldId id="377" r:id="rId31"/>
    <p:sldId id="369" r:id="rId32"/>
    <p:sldId id="370" r:id="rId33"/>
    <p:sldId id="371" r:id="rId34"/>
    <p:sldId id="365" r:id="rId35"/>
    <p:sldId id="372" r:id="rId36"/>
    <p:sldId id="373" r:id="rId37"/>
    <p:sldId id="375" r:id="rId38"/>
    <p:sldId id="376" r:id="rId39"/>
    <p:sldId id="343" r:id="rId40"/>
    <p:sldId id="340" r:id="rId41"/>
    <p:sldId id="338" r:id="rId42"/>
    <p:sldId id="341" r:id="rId43"/>
    <p:sldId id="342" r:id="rId44"/>
    <p:sldId id="339" r:id="rId45"/>
    <p:sldId id="337" r:id="rId46"/>
    <p:sldId id="325" r:id="rId47"/>
    <p:sldId id="327" r:id="rId48"/>
  </p:sldIdLst>
  <p:sldSz cx="9144000" cy="5143500" type="screen16x9"/>
  <p:notesSz cx="6858000" cy="9144000"/>
  <p:embeddedFontLst>
    <p:embeddedFont>
      <p:font typeface="Aharoni" panose="02010803020104030203" pitchFamily="2" charset="-79"/>
      <p:bold r:id="rId50"/>
    </p:embeddedFont>
    <p:embeddedFont>
      <p:font typeface="Bebas Neue" panose="020B0606020202050201" pitchFamily="34" charset="77"/>
      <p:regular r:id="rId51"/>
    </p:embeddedFont>
    <p:embeddedFont>
      <p:font typeface="Cambria Math" panose="02040503050406030204" pitchFamily="18" charset="0"/>
      <p:regular r:id="rId52"/>
    </p:embeddedFont>
    <p:embeddedFont>
      <p:font typeface="Catamaran" panose="020F0502020204030204" pitchFamily="34" charset="0"/>
      <p:regular r:id="rId53"/>
      <p:bold r:id="rId54"/>
      <p:italic r:id="rId55"/>
      <p:boldItalic r:id="rId56"/>
    </p:embeddedFont>
    <p:embeddedFont>
      <p:font typeface="Open Sans" panose="020B0606030504020204" pitchFamily="34" charset="0"/>
      <p:regular r:id="rId57"/>
      <p:bold r:id="rId58"/>
      <p:italic r:id="rId59"/>
      <p:boldItalic r:id="rId60"/>
    </p:embeddedFont>
    <p:embeddedFont>
      <p:font typeface="Raleway" pitchFamily="2" charset="77"/>
      <p:regular r:id="rId61"/>
      <p:bold r:id="rId62"/>
      <p:italic r:id="rId63"/>
      <p:boldItalic r:id="rId64"/>
    </p:embeddedFont>
    <p:embeddedFont>
      <p:font typeface="Sora" panose="020F0502020204030204" pitchFamily="34" charset="0"/>
      <p:regular r:id="rId65"/>
      <p:bold r:id="rId66"/>
      <p:italic r:id="rId67"/>
      <p:boldItalic r:id="rId68"/>
    </p:embeddedFont>
    <p:embeddedFont>
      <p:font typeface="Zilla Slab" panose="020F0502020204030204" pitchFamily="34" charset="0"/>
      <p:regular r:id="rId69"/>
      <p:bold r:id="rId70"/>
      <p:italic r:id="rId71"/>
      <p:boldItalic r:id="rId7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0A0A"/>
    <a:srgbClr val="CEF2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B97C7C4-0D8E-4AE7-A0F3-F1CD49E08B52}">
  <a:tblStyle styleId="{5B97C7C4-0D8E-4AE7-A0F3-F1CD49E08B5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26"/>
    <p:restoredTop sz="94539"/>
  </p:normalViewPr>
  <p:slideViewPr>
    <p:cSldViewPr snapToGrid="0">
      <p:cViewPr>
        <p:scale>
          <a:sx n="108" d="100"/>
          <a:sy n="108" d="100"/>
        </p:scale>
        <p:origin x="640" y="936"/>
      </p:cViewPr>
      <p:guideLst/>
    </p:cSldViewPr>
  </p:slideViewPr>
  <p:notesTextViewPr>
    <p:cViewPr>
      <p:scale>
        <a:sx n="40" d="100"/>
        <a:sy n="4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font" Target="fonts/font14.fntdata"/><Relationship Id="rId68" Type="http://schemas.openxmlformats.org/officeDocument/2006/relationships/font" Target="fonts/font19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66" Type="http://schemas.openxmlformats.org/officeDocument/2006/relationships/font" Target="fonts/font17.fntdata"/><Relationship Id="rId74" Type="http://schemas.openxmlformats.org/officeDocument/2006/relationships/viewProps" Target="viewProps.xml"/><Relationship Id="rId5" Type="http://schemas.openxmlformats.org/officeDocument/2006/relationships/slide" Target="slides/slide2.xml"/><Relationship Id="rId61" Type="http://schemas.openxmlformats.org/officeDocument/2006/relationships/font" Target="fonts/font12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font" Target="fonts/font7.fntdata"/><Relationship Id="rId64" Type="http://schemas.openxmlformats.org/officeDocument/2006/relationships/font" Target="fonts/font15.fntdata"/><Relationship Id="rId69" Type="http://schemas.openxmlformats.org/officeDocument/2006/relationships/font" Target="fonts/font20.fntdata"/><Relationship Id="rId8" Type="http://schemas.openxmlformats.org/officeDocument/2006/relationships/slide" Target="slides/slide5.xml"/><Relationship Id="rId51" Type="http://schemas.openxmlformats.org/officeDocument/2006/relationships/font" Target="fonts/font2.fntdata"/><Relationship Id="rId72" Type="http://schemas.openxmlformats.org/officeDocument/2006/relationships/font" Target="fonts/font23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font" Target="fonts/font10.fntdata"/><Relationship Id="rId67" Type="http://schemas.openxmlformats.org/officeDocument/2006/relationships/font" Target="fonts/font18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font" Target="fonts/font5.fntdata"/><Relationship Id="rId62" Type="http://schemas.openxmlformats.org/officeDocument/2006/relationships/font" Target="fonts/font13.fntdata"/><Relationship Id="rId70" Type="http://schemas.openxmlformats.org/officeDocument/2006/relationships/font" Target="fonts/font21.fntdata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8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font" Target="fonts/font3.fntdata"/><Relationship Id="rId60" Type="http://schemas.openxmlformats.org/officeDocument/2006/relationships/font" Target="fonts/font11.fntdata"/><Relationship Id="rId65" Type="http://schemas.openxmlformats.org/officeDocument/2006/relationships/font" Target="fonts/font16.fntdata"/><Relationship Id="rId73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76" Type="http://schemas.openxmlformats.org/officeDocument/2006/relationships/tableStyles" Target="tableStyles.xml"/><Relationship Id="rId7" Type="http://schemas.openxmlformats.org/officeDocument/2006/relationships/slide" Target="slides/slide4.xml"/><Relationship Id="rId71" Type="http://schemas.openxmlformats.org/officeDocument/2006/relationships/font" Target="fonts/font2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g1004fa2aa09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2" name="Google Shape;582;g1004fa2aa09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94092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Google Shape;1226;g101edc7a566_0_24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7" name="Google Shape;1227;g101edc7a566_0_24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66274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Google Shape;1226;g101edc7a566_0_24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7" name="Google Shape;1227;g101edc7a566_0_24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21615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g101edc7a566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2" name="Google Shape;952;g101edc7a566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672418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1013347fcd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1013347fcd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94424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1013347fcd5_0_389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1013347fcd5_0_389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8405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1013347fcd5_0_389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1013347fcd5_0_389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79074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1013347fcd5_0_389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1013347fcd5_0_389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05026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1013347fcd5_0_389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1013347fcd5_0_389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4638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1013347fcd5_0_389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1013347fcd5_0_389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2051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1013347fcd5_0_389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1013347fcd5_0_389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87358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1013347fcd5_0_389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1013347fcd5_0_389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1013347fcd5_0_389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1013347fcd5_0_389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46021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1013347fcd5_0_389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1013347fcd5_0_389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69822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1013347fcd5_0_389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1013347fcd5_0_389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77597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1013347fcd5_0_389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1013347fcd5_0_389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52924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dd0c7d16c6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dd0c7d16c6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61583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dd0c7d16c6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dd0c7d16c6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50195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dd0c7d16c6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dd0c7d16c6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12915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1013347fcd5_0_389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1013347fcd5_0_389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73235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1013347fcd5_0_389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1013347fcd5_0_389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97911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1013347fcd5_0_389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1013347fcd5_0_389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2489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1013347fcd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1013347fcd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g101edc7a566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2" name="Google Shape;952;g101edc7a566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4323734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1013347fcd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1013347fcd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18689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1013347fcd5_0_389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1013347fcd5_0_389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262546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1013347fcd5_0_389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1013347fcd5_0_389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731529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1013347fcd5_0_389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1013347fcd5_0_389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066763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1013347fcd5_0_389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1013347fcd5_0_389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029749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1013347fcd5_0_389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1013347fcd5_0_389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532733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1013347fcd5_0_389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1013347fcd5_0_389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357744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1013347fcd5_0_389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1013347fcd5_0_389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10610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g101edc7a566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2" name="Google Shape;952;g101edc7a566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4903108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1013347fcd5_0_389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1013347fcd5_0_389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780843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1013347fcd5_0_389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1013347fcd5_0_389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211087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1013347fcd5_0_389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1013347fcd5_0_389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542436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1013347fcd5_0_389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1013347fcd5_0_389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19285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g101edc7a566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2" name="Google Shape;952;g101edc7a566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8576036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g1004fa2aa09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2" name="Google Shape;582;g1004fa2aa09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50651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8" name="Google Shape;1308;g101edc7a566_0_26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9" name="Google Shape;1309;g101edc7a566_0_26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52909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g101edc7a566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2" name="Google Shape;952;g101edc7a566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266130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g101edc7a566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2" name="Google Shape;952;g101edc7a566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003905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8" name="Google Shape;1308;g101edc7a566_0_26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9" name="Google Shape;1309;g101edc7a566_0_26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58534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Google Shape;1226;g101edc7a566_0_24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7" name="Google Shape;1227;g101edc7a566_0_24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3045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3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48325" y="422017"/>
            <a:ext cx="5558775" cy="4286277"/>
            <a:chOff x="-248325" y="423675"/>
            <a:chExt cx="5029200" cy="4185000"/>
          </a:xfrm>
        </p:grpSpPr>
        <p:sp>
          <p:nvSpPr>
            <p:cNvPr id="10" name="Google Shape;10;p2"/>
            <p:cNvSpPr/>
            <p:nvPr/>
          </p:nvSpPr>
          <p:spPr>
            <a:xfrm>
              <a:off x="-165846" y="587250"/>
              <a:ext cx="4776900" cy="3847500"/>
            </a:xfrm>
            <a:prstGeom prst="snip1Rect">
              <a:avLst>
                <a:gd name="adj" fmla="val 22337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248325" y="423675"/>
              <a:ext cx="5029200" cy="4185000"/>
            </a:xfrm>
            <a:prstGeom prst="snip1Rect">
              <a:avLst>
                <a:gd name="adj" fmla="val 22337"/>
              </a:avLst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601500" y="747850"/>
            <a:ext cx="4554900" cy="268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300" b="1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718205" y="3667300"/>
            <a:ext cx="3295500" cy="4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/>
          <p:nvPr/>
        </p:nvSpPr>
        <p:spPr>
          <a:xfrm rot="10800000">
            <a:off x="8041158" y="-68729"/>
            <a:ext cx="1224900" cy="1220400"/>
          </a:xfrm>
          <a:prstGeom prst="rtTriangl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 rot="10800000">
            <a:off x="8288939" y="-2394"/>
            <a:ext cx="875700" cy="859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0710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0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0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15" name="Google Shape;15;p2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3868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1"/>
          <p:cNvSpPr txBox="1"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2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6305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2"/>
          <p:cNvSpPr txBox="1"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2"/>
          <p:cNvSpPr txBox="1">
            <a:spLocks noGrp="1"/>
          </p:cNvSpPr>
          <p:nvPr>
            <p:ph type="body" idx="1"/>
          </p:nvPr>
        </p:nvSpPr>
        <p:spPr>
          <a:xfrm>
            <a:off x="623887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2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7907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3"/>
          <p:cNvSpPr txBox="1">
            <a:spLocks noGrp="1"/>
          </p:cNvSpPr>
          <p:nvPr>
            <p:ph type="body" idx="1"/>
          </p:nvPr>
        </p:nvSpPr>
        <p:spPr>
          <a:xfrm>
            <a:off x="628650" y="1369218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23"/>
          <p:cNvSpPr txBox="1">
            <a:spLocks noGrp="1"/>
          </p:cNvSpPr>
          <p:nvPr>
            <p:ph type="body" idx="2"/>
          </p:nvPr>
        </p:nvSpPr>
        <p:spPr>
          <a:xfrm>
            <a:off x="4629150" y="1369218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2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8610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4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4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40" name="Google Shape;40;p24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24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42" name="Google Shape;42;p24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2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0746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4252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5984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7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7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3238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400"/>
            </a:lvl1pPr>
            <a:lvl2pPr marL="685800" lvl="1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100"/>
            </a:lvl2pPr>
            <a:lvl3pPr marL="10287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3pPr>
            <a:lvl4pPr marL="1371600" lvl="3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4pPr>
            <a:lvl5pPr marL="1714500" lvl="4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5pPr>
            <a:lvl6pPr marL="2057400" lvl="5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6pPr>
            <a:lvl7pPr marL="2400300" lvl="6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7pPr>
            <a:lvl8pPr marL="2743200" lvl="7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8pPr>
            <a:lvl9pPr marL="3086100" lvl="8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9pPr>
          </a:lstStyle>
          <a:p>
            <a:endParaRPr/>
          </a:p>
        </p:txBody>
      </p:sp>
      <p:sp>
        <p:nvSpPr>
          <p:cNvPr id="58" name="Google Shape;58;p27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>
            <a:endParaRPr/>
          </a:p>
        </p:txBody>
      </p:sp>
      <p:sp>
        <p:nvSpPr>
          <p:cNvPr id="59" name="Google Shape;59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1604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8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8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65" name="Google Shape;65;p28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>
            <a:endParaRPr/>
          </a:p>
        </p:txBody>
      </p:sp>
      <p:sp>
        <p:nvSpPr>
          <p:cNvPr id="66" name="Google Shape;66;p2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307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 txBox="1">
            <a:spLocks noGrp="1"/>
          </p:cNvSpPr>
          <p:nvPr>
            <p:ph type="body" idx="1"/>
          </p:nvPr>
        </p:nvSpPr>
        <p:spPr>
          <a:xfrm>
            <a:off x="720000" y="1059949"/>
            <a:ext cx="7704000" cy="3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150">
                <a:solidFill>
                  <a:schemeClr val="dk1"/>
                </a:solidFill>
              </a:defRPr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150">
                <a:solidFill>
                  <a:schemeClr val="dk1"/>
                </a:solidFill>
              </a:defRPr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AutoNum type="romanLcPeriod"/>
              <a:defRPr sz="1200">
                <a:solidFill>
                  <a:schemeClr val="dk1"/>
                </a:solidFill>
              </a:defRPr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rabicPeriod"/>
              <a:defRPr sz="1200">
                <a:solidFill>
                  <a:schemeClr val="dk1"/>
                </a:solidFill>
              </a:defRPr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lphaLcPeriod"/>
              <a:defRPr sz="1200">
                <a:solidFill>
                  <a:schemeClr val="dk1"/>
                </a:solidFill>
              </a:defRPr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AutoNum type="romanLcPeriod"/>
              <a:defRPr sz="1200">
                <a:solidFill>
                  <a:schemeClr val="dk1"/>
                </a:solidFill>
              </a:defRPr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rabicPeriod"/>
              <a:defRPr sz="1200">
                <a:solidFill>
                  <a:schemeClr val="dk1"/>
                </a:solidFill>
              </a:defRPr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lphaLcPeriod"/>
              <a:defRPr sz="1200">
                <a:solidFill>
                  <a:schemeClr val="dk1"/>
                </a:solidFill>
              </a:defRPr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AutoNum type="romanLcPeriod"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title"/>
          </p:nvPr>
        </p:nvSpPr>
        <p:spPr>
          <a:xfrm>
            <a:off x="720000" y="33093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"/>
          <p:cNvSpPr/>
          <p:nvPr/>
        </p:nvSpPr>
        <p:spPr>
          <a:xfrm rot="10800000">
            <a:off x="7947900" y="-68725"/>
            <a:ext cx="1286100" cy="1220400"/>
          </a:xfrm>
          <a:prstGeom prst="rtTriangl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4"/>
          <p:cNvSpPr/>
          <p:nvPr/>
        </p:nvSpPr>
        <p:spPr>
          <a:xfrm>
            <a:off x="8425453" y="388624"/>
            <a:ext cx="1635600" cy="1392300"/>
          </a:xfrm>
          <a:prstGeom prst="snip2DiagRect">
            <a:avLst>
              <a:gd name="adj1" fmla="val 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4"/>
          <p:cNvSpPr/>
          <p:nvPr/>
        </p:nvSpPr>
        <p:spPr>
          <a:xfrm>
            <a:off x="-76200" y="3998400"/>
            <a:ext cx="1286100" cy="1220400"/>
          </a:xfrm>
          <a:prstGeom prst="rtTriangl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" name="Google Shape;37;p4"/>
          <p:cNvGrpSpPr/>
          <p:nvPr/>
        </p:nvGrpSpPr>
        <p:grpSpPr>
          <a:xfrm rot="-5400000">
            <a:off x="8309675" y="3620049"/>
            <a:ext cx="1685703" cy="1447276"/>
            <a:chOff x="7626750" y="4821749"/>
            <a:chExt cx="1685703" cy="1447276"/>
          </a:xfrm>
        </p:grpSpPr>
        <p:sp>
          <p:nvSpPr>
            <p:cNvPr id="38" name="Google Shape;38;p4"/>
            <p:cNvSpPr/>
            <p:nvPr/>
          </p:nvSpPr>
          <p:spPr>
            <a:xfrm>
              <a:off x="7676853" y="4821749"/>
              <a:ext cx="1635600" cy="1392300"/>
            </a:xfrm>
            <a:prstGeom prst="snip2DiagRect">
              <a:avLst>
                <a:gd name="adj1" fmla="val 0"/>
                <a:gd name="adj2" fmla="val 50000"/>
              </a:avLst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4"/>
            <p:cNvSpPr/>
            <p:nvPr/>
          </p:nvSpPr>
          <p:spPr>
            <a:xfrm>
              <a:off x="7626750" y="4923525"/>
              <a:ext cx="1589100" cy="1345500"/>
            </a:xfrm>
            <a:prstGeom prst="snip2DiagRect">
              <a:avLst>
                <a:gd name="adj1" fmla="val 0"/>
                <a:gd name="adj2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" name="Google Shape;40;p4"/>
          <p:cNvSpPr/>
          <p:nvPr/>
        </p:nvSpPr>
        <p:spPr>
          <a:xfrm rot="5400000">
            <a:off x="-73491" y="-108878"/>
            <a:ext cx="1224900" cy="1220400"/>
          </a:xfrm>
          <a:prstGeom prst="rtTriangl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4"/>
          <p:cNvSpPr/>
          <p:nvPr/>
        </p:nvSpPr>
        <p:spPr>
          <a:xfrm rot="5400000">
            <a:off x="-12856" y="-1759"/>
            <a:ext cx="875700" cy="859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8">
          <p15:clr>
            <a:srgbClr val="FA7B17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9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80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2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4896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0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0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3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0332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50" y="-50"/>
            <a:ext cx="9144000" cy="5143500"/>
          </a:xfrm>
          <a:prstGeom prst="frame">
            <a:avLst>
              <a:gd name="adj1" fmla="val 1235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13150" y="534125"/>
            <a:ext cx="7020000" cy="166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85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3200" y="2195225"/>
            <a:ext cx="7020000" cy="3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18848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title" idx="2"/>
          </p:nvPr>
        </p:nvSpPr>
        <p:spPr>
          <a:xfrm>
            <a:off x="720000" y="1801575"/>
            <a:ext cx="35223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title" idx="3"/>
          </p:nvPr>
        </p:nvSpPr>
        <p:spPr>
          <a:xfrm>
            <a:off x="4901688" y="1801575"/>
            <a:ext cx="35223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1"/>
          </p:nvPr>
        </p:nvSpPr>
        <p:spPr>
          <a:xfrm>
            <a:off x="720000" y="2195175"/>
            <a:ext cx="3522300" cy="195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•"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○"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■"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●"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○"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■"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●"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○"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4"/>
          </p:nvPr>
        </p:nvSpPr>
        <p:spPr>
          <a:xfrm>
            <a:off x="4901700" y="2195175"/>
            <a:ext cx="3522300" cy="195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•"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○"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■"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●"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○"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■"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●"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○"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/>
          <p:nvPr/>
        </p:nvSpPr>
        <p:spPr>
          <a:xfrm>
            <a:off x="-50" y="-50"/>
            <a:ext cx="9144000" cy="5143500"/>
          </a:xfrm>
          <a:prstGeom prst="frame">
            <a:avLst>
              <a:gd name="adj1" fmla="val 1235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" name="Google Shape;35;p5"/>
          <p:cNvGrpSpPr/>
          <p:nvPr/>
        </p:nvGrpSpPr>
        <p:grpSpPr>
          <a:xfrm>
            <a:off x="62500" y="4691024"/>
            <a:ext cx="9018344" cy="390053"/>
            <a:chOff x="62500" y="4683850"/>
            <a:chExt cx="9018344" cy="390053"/>
          </a:xfrm>
        </p:grpSpPr>
        <p:sp>
          <p:nvSpPr>
            <p:cNvPr id="36" name="Google Shape;36;p5"/>
            <p:cNvSpPr/>
            <p:nvPr/>
          </p:nvSpPr>
          <p:spPr>
            <a:xfrm>
              <a:off x="62500" y="4683850"/>
              <a:ext cx="9018344" cy="121197"/>
            </a:xfrm>
            <a:custGeom>
              <a:avLst/>
              <a:gdLst/>
              <a:ahLst/>
              <a:cxnLst/>
              <a:rect l="l" t="t" r="r" b="b"/>
              <a:pathLst>
                <a:path w="57593" h="774" extrusionOk="0">
                  <a:moveTo>
                    <a:pt x="1781" y="1"/>
                  </a:moveTo>
                  <a:cubicBezTo>
                    <a:pt x="1512" y="1"/>
                    <a:pt x="1243" y="64"/>
                    <a:pt x="1020" y="191"/>
                  </a:cubicBezTo>
                  <a:cubicBezTo>
                    <a:pt x="756" y="339"/>
                    <a:pt x="435" y="452"/>
                    <a:pt x="0" y="452"/>
                  </a:cubicBezTo>
                  <a:lnTo>
                    <a:pt x="0" y="773"/>
                  </a:lnTo>
                  <a:lnTo>
                    <a:pt x="57592" y="773"/>
                  </a:lnTo>
                  <a:lnTo>
                    <a:pt x="57592" y="452"/>
                  </a:lnTo>
                  <a:cubicBezTo>
                    <a:pt x="57249" y="452"/>
                    <a:pt x="56837" y="339"/>
                    <a:pt x="56576" y="191"/>
                  </a:cubicBezTo>
                  <a:cubicBezTo>
                    <a:pt x="56352" y="64"/>
                    <a:pt x="56077" y="1"/>
                    <a:pt x="55803" y="1"/>
                  </a:cubicBezTo>
                  <a:cubicBezTo>
                    <a:pt x="55530" y="1"/>
                    <a:pt x="55258" y="64"/>
                    <a:pt x="55040" y="191"/>
                  </a:cubicBezTo>
                  <a:cubicBezTo>
                    <a:pt x="54776" y="339"/>
                    <a:pt x="54432" y="452"/>
                    <a:pt x="54009" y="452"/>
                  </a:cubicBezTo>
                  <a:cubicBezTo>
                    <a:pt x="53575" y="452"/>
                    <a:pt x="53231" y="339"/>
                    <a:pt x="52968" y="191"/>
                  </a:cubicBezTo>
                  <a:cubicBezTo>
                    <a:pt x="52750" y="64"/>
                    <a:pt x="52478" y="1"/>
                    <a:pt x="52205" y="1"/>
                  </a:cubicBezTo>
                  <a:cubicBezTo>
                    <a:pt x="51932" y="1"/>
                    <a:pt x="51657" y="64"/>
                    <a:pt x="51434" y="191"/>
                  </a:cubicBezTo>
                  <a:cubicBezTo>
                    <a:pt x="51170" y="339"/>
                    <a:pt x="50827" y="452"/>
                    <a:pt x="50393" y="452"/>
                  </a:cubicBezTo>
                  <a:cubicBezTo>
                    <a:pt x="49967" y="452"/>
                    <a:pt x="49623" y="339"/>
                    <a:pt x="49362" y="191"/>
                  </a:cubicBezTo>
                  <a:cubicBezTo>
                    <a:pt x="49138" y="64"/>
                    <a:pt x="48863" y="1"/>
                    <a:pt x="48590" y="1"/>
                  </a:cubicBezTo>
                  <a:cubicBezTo>
                    <a:pt x="48317" y="1"/>
                    <a:pt x="48045" y="64"/>
                    <a:pt x="47826" y="191"/>
                  </a:cubicBezTo>
                  <a:cubicBezTo>
                    <a:pt x="47562" y="339"/>
                    <a:pt x="47219" y="452"/>
                    <a:pt x="46785" y="452"/>
                  </a:cubicBezTo>
                  <a:cubicBezTo>
                    <a:pt x="46350" y="452"/>
                    <a:pt x="46018" y="339"/>
                    <a:pt x="45754" y="191"/>
                  </a:cubicBezTo>
                  <a:cubicBezTo>
                    <a:pt x="45532" y="64"/>
                    <a:pt x="45257" y="1"/>
                    <a:pt x="44982" y="1"/>
                  </a:cubicBezTo>
                  <a:cubicBezTo>
                    <a:pt x="44707" y="1"/>
                    <a:pt x="44432" y="64"/>
                    <a:pt x="44210" y="191"/>
                  </a:cubicBezTo>
                  <a:cubicBezTo>
                    <a:pt x="43946" y="339"/>
                    <a:pt x="43613" y="452"/>
                    <a:pt x="43179" y="452"/>
                  </a:cubicBezTo>
                  <a:cubicBezTo>
                    <a:pt x="42742" y="452"/>
                    <a:pt x="42399" y="339"/>
                    <a:pt x="42135" y="191"/>
                  </a:cubicBezTo>
                  <a:cubicBezTo>
                    <a:pt x="41918" y="64"/>
                    <a:pt x="41647" y="1"/>
                    <a:pt x="41374" y="1"/>
                  </a:cubicBezTo>
                  <a:cubicBezTo>
                    <a:pt x="41100" y="1"/>
                    <a:pt x="40826" y="64"/>
                    <a:pt x="40602" y="191"/>
                  </a:cubicBezTo>
                  <a:cubicBezTo>
                    <a:pt x="40338" y="339"/>
                    <a:pt x="39994" y="452"/>
                    <a:pt x="39571" y="452"/>
                  </a:cubicBezTo>
                  <a:cubicBezTo>
                    <a:pt x="39137" y="452"/>
                    <a:pt x="38794" y="339"/>
                    <a:pt x="38530" y="191"/>
                  </a:cubicBezTo>
                  <a:cubicBezTo>
                    <a:pt x="38306" y="64"/>
                    <a:pt x="38031" y="1"/>
                    <a:pt x="37758" y="1"/>
                  </a:cubicBezTo>
                  <a:cubicBezTo>
                    <a:pt x="37485" y="1"/>
                    <a:pt x="37213" y="64"/>
                    <a:pt x="36996" y="191"/>
                  </a:cubicBezTo>
                  <a:cubicBezTo>
                    <a:pt x="36733" y="339"/>
                    <a:pt x="36389" y="452"/>
                    <a:pt x="35952" y="452"/>
                  </a:cubicBezTo>
                  <a:cubicBezTo>
                    <a:pt x="35518" y="452"/>
                    <a:pt x="35185" y="339"/>
                    <a:pt x="34922" y="191"/>
                  </a:cubicBezTo>
                  <a:cubicBezTo>
                    <a:pt x="34699" y="64"/>
                    <a:pt x="34424" y="1"/>
                    <a:pt x="34149" y="1"/>
                  </a:cubicBezTo>
                  <a:cubicBezTo>
                    <a:pt x="33875" y="1"/>
                    <a:pt x="33600" y="64"/>
                    <a:pt x="33377" y="191"/>
                  </a:cubicBezTo>
                  <a:cubicBezTo>
                    <a:pt x="33113" y="339"/>
                    <a:pt x="32781" y="452"/>
                    <a:pt x="32347" y="452"/>
                  </a:cubicBezTo>
                  <a:cubicBezTo>
                    <a:pt x="31913" y="452"/>
                    <a:pt x="31569" y="339"/>
                    <a:pt x="31305" y="191"/>
                  </a:cubicBezTo>
                  <a:cubicBezTo>
                    <a:pt x="31087" y="64"/>
                    <a:pt x="30818" y="1"/>
                    <a:pt x="30549" y="1"/>
                  </a:cubicBezTo>
                  <a:cubicBezTo>
                    <a:pt x="30280" y="1"/>
                    <a:pt x="30011" y="64"/>
                    <a:pt x="29794" y="191"/>
                  </a:cubicBezTo>
                  <a:cubicBezTo>
                    <a:pt x="29530" y="339"/>
                    <a:pt x="29220" y="441"/>
                    <a:pt x="28796" y="452"/>
                  </a:cubicBezTo>
                  <a:cubicBezTo>
                    <a:pt x="28464" y="441"/>
                    <a:pt x="28052" y="339"/>
                    <a:pt x="27802" y="191"/>
                  </a:cubicBezTo>
                  <a:cubicBezTo>
                    <a:pt x="27578" y="64"/>
                    <a:pt x="27306" y="1"/>
                    <a:pt x="27034" y="1"/>
                  </a:cubicBezTo>
                  <a:cubicBezTo>
                    <a:pt x="26762" y="1"/>
                    <a:pt x="26490" y="64"/>
                    <a:pt x="26266" y="191"/>
                  </a:cubicBezTo>
                  <a:cubicBezTo>
                    <a:pt x="26005" y="339"/>
                    <a:pt x="25672" y="452"/>
                    <a:pt x="25235" y="452"/>
                  </a:cubicBezTo>
                  <a:cubicBezTo>
                    <a:pt x="24801" y="452"/>
                    <a:pt x="24457" y="339"/>
                    <a:pt x="24194" y="191"/>
                  </a:cubicBezTo>
                  <a:cubicBezTo>
                    <a:pt x="23976" y="64"/>
                    <a:pt x="23704" y="1"/>
                    <a:pt x="23431" y="1"/>
                  </a:cubicBezTo>
                  <a:cubicBezTo>
                    <a:pt x="23158" y="1"/>
                    <a:pt x="22883" y="64"/>
                    <a:pt x="22660" y="191"/>
                  </a:cubicBezTo>
                  <a:cubicBezTo>
                    <a:pt x="22396" y="339"/>
                    <a:pt x="22053" y="452"/>
                    <a:pt x="21630" y="452"/>
                  </a:cubicBezTo>
                  <a:cubicBezTo>
                    <a:pt x="21196" y="452"/>
                    <a:pt x="20852" y="339"/>
                    <a:pt x="20588" y="191"/>
                  </a:cubicBezTo>
                  <a:cubicBezTo>
                    <a:pt x="20370" y="64"/>
                    <a:pt x="20098" y="1"/>
                    <a:pt x="19824" y="1"/>
                  </a:cubicBezTo>
                  <a:cubicBezTo>
                    <a:pt x="19551" y="1"/>
                    <a:pt x="19276" y="64"/>
                    <a:pt x="19052" y="191"/>
                  </a:cubicBezTo>
                  <a:cubicBezTo>
                    <a:pt x="18791" y="339"/>
                    <a:pt x="18448" y="452"/>
                    <a:pt x="18011" y="452"/>
                  </a:cubicBezTo>
                  <a:cubicBezTo>
                    <a:pt x="17587" y="452"/>
                    <a:pt x="17244" y="339"/>
                    <a:pt x="16980" y="191"/>
                  </a:cubicBezTo>
                  <a:cubicBezTo>
                    <a:pt x="16758" y="64"/>
                    <a:pt x="16483" y="1"/>
                    <a:pt x="16208" y="1"/>
                  </a:cubicBezTo>
                  <a:cubicBezTo>
                    <a:pt x="15933" y="1"/>
                    <a:pt x="15658" y="64"/>
                    <a:pt x="15436" y="191"/>
                  </a:cubicBezTo>
                  <a:cubicBezTo>
                    <a:pt x="15183" y="339"/>
                    <a:pt x="14840" y="452"/>
                    <a:pt x="14405" y="452"/>
                  </a:cubicBezTo>
                  <a:cubicBezTo>
                    <a:pt x="13968" y="452"/>
                    <a:pt x="13639" y="339"/>
                    <a:pt x="13375" y="191"/>
                  </a:cubicBezTo>
                  <a:cubicBezTo>
                    <a:pt x="13151" y="64"/>
                    <a:pt x="12876" y="1"/>
                    <a:pt x="12601" y="1"/>
                  </a:cubicBezTo>
                  <a:cubicBezTo>
                    <a:pt x="12326" y="1"/>
                    <a:pt x="12052" y="64"/>
                    <a:pt x="11828" y="191"/>
                  </a:cubicBezTo>
                  <a:cubicBezTo>
                    <a:pt x="11564" y="339"/>
                    <a:pt x="11234" y="452"/>
                    <a:pt x="10797" y="452"/>
                  </a:cubicBezTo>
                  <a:cubicBezTo>
                    <a:pt x="10363" y="452"/>
                    <a:pt x="10020" y="339"/>
                    <a:pt x="9756" y="191"/>
                  </a:cubicBezTo>
                  <a:cubicBezTo>
                    <a:pt x="9539" y="64"/>
                    <a:pt x="9267" y="1"/>
                    <a:pt x="8993" y="1"/>
                  </a:cubicBezTo>
                  <a:cubicBezTo>
                    <a:pt x="8720" y="1"/>
                    <a:pt x="8445" y="64"/>
                    <a:pt x="8222" y="191"/>
                  </a:cubicBezTo>
                  <a:cubicBezTo>
                    <a:pt x="7959" y="339"/>
                    <a:pt x="7615" y="452"/>
                    <a:pt x="7181" y="452"/>
                  </a:cubicBezTo>
                  <a:cubicBezTo>
                    <a:pt x="6755" y="452"/>
                    <a:pt x="6411" y="339"/>
                    <a:pt x="6150" y="191"/>
                  </a:cubicBezTo>
                  <a:cubicBezTo>
                    <a:pt x="5926" y="64"/>
                    <a:pt x="5652" y="1"/>
                    <a:pt x="5377" y="1"/>
                  </a:cubicBezTo>
                  <a:cubicBezTo>
                    <a:pt x="5102" y="1"/>
                    <a:pt x="4827" y="64"/>
                    <a:pt x="4603" y="191"/>
                  </a:cubicBezTo>
                  <a:cubicBezTo>
                    <a:pt x="4351" y="339"/>
                    <a:pt x="4007" y="452"/>
                    <a:pt x="3573" y="452"/>
                  </a:cubicBezTo>
                  <a:cubicBezTo>
                    <a:pt x="3139" y="452"/>
                    <a:pt x="2806" y="339"/>
                    <a:pt x="2542" y="191"/>
                  </a:cubicBezTo>
                  <a:cubicBezTo>
                    <a:pt x="2320" y="64"/>
                    <a:pt x="2050" y="1"/>
                    <a:pt x="17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5"/>
            <p:cNvSpPr/>
            <p:nvPr/>
          </p:nvSpPr>
          <p:spPr>
            <a:xfrm>
              <a:off x="62500" y="4707180"/>
              <a:ext cx="9018344" cy="366722"/>
            </a:xfrm>
            <a:custGeom>
              <a:avLst/>
              <a:gdLst/>
              <a:ahLst/>
              <a:cxnLst/>
              <a:rect l="l" t="t" r="r" b="b"/>
              <a:pathLst>
                <a:path w="57593" h="2342" extrusionOk="0">
                  <a:moveTo>
                    <a:pt x="1781" y="0"/>
                  </a:moveTo>
                  <a:cubicBezTo>
                    <a:pt x="1512" y="0"/>
                    <a:pt x="1243" y="64"/>
                    <a:pt x="1020" y="190"/>
                  </a:cubicBezTo>
                  <a:cubicBezTo>
                    <a:pt x="756" y="338"/>
                    <a:pt x="435" y="454"/>
                    <a:pt x="0" y="454"/>
                  </a:cubicBezTo>
                  <a:lnTo>
                    <a:pt x="0" y="624"/>
                  </a:lnTo>
                  <a:lnTo>
                    <a:pt x="0" y="762"/>
                  </a:lnTo>
                  <a:lnTo>
                    <a:pt x="0" y="2342"/>
                  </a:lnTo>
                  <a:lnTo>
                    <a:pt x="57592" y="2342"/>
                  </a:lnTo>
                  <a:lnTo>
                    <a:pt x="57592" y="762"/>
                  </a:lnTo>
                  <a:lnTo>
                    <a:pt x="57592" y="624"/>
                  </a:lnTo>
                  <a:lnTo>
                    <a:pt x="57592" y="454"/>
                  </a:lnTo>
                  <a:cubicBezTo>
                    <a:pt x="57249" y="454"/>
                    <a:pt x="56837" y="338"/>
                    <a:pt x="56576" y="190"/>
                  </a:cubicBezTo>
                  <a:cubicBezTo>
                    <a:pt x="56352" y="64"/>
                    <a:pt x="56077" y="0"/>
                    <a:pt x="55803" y="0"/>
                  </a:cubicBezTo>
                  <a:cubicBezTo>
                    <a:pt x="55530" y="0"/>
                    <a:pt x="55258" y="64"/>
                    <a:pt x="55040" y="190"/>
                  </a:cubicBezTo>
                  <a:cubicBezTo>
                    <a:pt x="54776" y="338"/>
                    <a:pt x="54432" y="454"/>
                    <a:pt x="54009" y="454"/>
                  </a:cubicBezTo>
                  <a:cubicBezTo>
                    <a:pt x="53575" y="454"/>
                    <a:pt x="53231" y="338"/>
                    <a:pt x="52968" y="190"/>
                  </a:cubicBezTo>
                  <a:cubicBezTo>
                    <a:pt x="52750" y="64"/>
                    <a:pt x="52478" y="0"/>
                    <a:pt x="52205" y="0"/>
                  </a:cubicBezTo>
                  <a:cubicBezTo>
                    <a:pt x="51932" y="0"/>
                    <a:pt x="51657" y="64"/>
                    <a:pt x="51434" y="190"/>
                  </a:cubicBezTo>
                  <a:cubicBezTo>
                    <a:pt x="51170" y="338"/>
                    <a:pt x="50827" y="454"/>
                    <a:pt x="50393" y="454"/>
                  </a:cubicBezTo>
                  <a:cubicBezTo>
                    <a:pt x="49967" y="454"/>
                    <a:pt x="49623" y="338"/>
                    <a:pt x="49362" y="190"/>
                  </a:cubicBezTo>
                  <a:cubicBezTo>
                    <a:pt x="49138" y="64"/>
                    <a:pt x="48863" y="0"/>
                    <a:pt x="48590" y="0"/>
                  </a:cubicBezTo>
                  <a:cubicBezTo>
                    <a:pt x="48317" y="0"/>
                    <a:pt x="48045" y="64"/>
                    <a:pt x="47826" y="190"/>
                  </a:cubicBezTo>
                  <a:cubicBezTo>
                    <a:pt x="47562" y="338"/>
                    <a:pt x="47219" y="454"/>
                    <a:pt x="46785" y="454"/>
                  </a:cubicBezTo>
                  <a:cubicBezTo>
                    <a:pt x="46350" y="454"/>
                    <a:pt x="46018" y="338"/>
                    <a:pt x="45754" y="190"/>
                  </a:cubicBezTo>
                  <a:cubicBezTo>
                    <a:pt x="45532" y="64"/>
                    <a:pt x="45257" y="0"/>
                    <a:pt x="44982" y="0"/>
                  </a:cubicBezTo>
                  <a:cubicBezTo>
                    <a:pt x="44707" y="0"/>
                    <a:pt x="44432" y="64"/>
                    <a:pt x="44210" y="190"/>
                  </a:cubicBezTo>
                  <a:cubicBezTo>
                    <a:pt x="43946" y="338"/>
                    <a:pt x="43613" y="454"/>
                    <a:pt x="43179" y="454"/>
                  </a:cubicBezTo>
                  <a:cubicBezTo>
                    <a:pt x="42742" y="454"/>
                    <a:pt x="42399" y="338"/>
                    <a:pt x="42135" y="190"/>
                  </a:cubicBezTo>
                  <a:cubicBezTo>
                    <a:pt x="41918" y="64"/>
                    <a:pt x="41647" y="0"/>
                    <a:pt x="41374" y="0"/>
                  </a:cubicBezTo>
                  <a:cubicBezTo>
                    <a:pt x="41100" y="0"/>
                    <a:pt x="40826" y="64"/>
                    <a:pt x="40602" y="190"/>
                  </a:cubicBezTo>
                  <a:cubicBezTo>
                    <a:pt x="40338" y="338"/>
                    <a:pt x="39994" y="454"/>
                    <a:pt x="39571" y="454"/>
                  </a:cubicBezTo>
                  <a:cubicBezTo>
                    <a:pt x="39137" y="454"/>
                    <a:pt x="38794" y="338"/>
                    <a:pt x="38530" y="190"/>
                  </a:cubicBezTo>
                  <a:cubicBezTo>
                    <a:pt x="38306" y="64"/>
                    <a:pt x="38031" y="0"/>
                    <a:pt x="37758" y="0"/>
                  </a:cubicBezTo>
                  <a:cubicBezTo>
                    <a:pt x="37485" y="0"/>
                    <a:pt x="37213" y="64"/>
                    <a:pt x="36996" y="190"/>
                  </a:cubicBezTo>
                  <a:cubicBezTo>
                    <a:pt x="36733" y="338"/>
                    <a:pt x="36389" y="454"/>
                    <a:pt x="35952" y="454"/>
                  </a:cubicBezTo>
                  <a:cubicBezTo>
                    <a:pt x="35518" y="454"/>
                    <a:pt x="35185" y="338"/>
                    <a:pt x="34922" y="190"/>
                  </a:cubicBezTo>
                  <a:cubicBezTo>
                    <a:pt x="34699" y="64"/>
                    <a:pt x="34424" y="0"/>
                    <a:pt x="34149" y="0"/>
                  </a:cubicBezTo>
                  <a:cubicBezTo>
                    <a:pt x="33875" y="0"/>
                    <a:pt x="33600" y="64"/>
                    <a:pt x="33377" y="190"/>
                  </a:cubicBezTo>
                  <a:cubicBezTo>
                    <a:pt x="33113" y="338"/>
                    <a:pt x="32781" y="454"/>
                    <a:pt x="32347" y="454"/>
                  </a:cubicBezTo>
                  <a:cubicBezTo>
                    <a:pt x="31913" y="454"/>
                    <a:pt x="31569" y="338"/>
                    <a:pt x="31305" y="190"/>
                  </a:cubicBezTo>
                  <a:cubicBezTo>
                    <a:pt x="31087" y="64"/>
                    <a:pt x="30818" y="0"/>
                    <a:pt x="30549" y="0"/>
                  </a:cubicBezTo>
                  <a:cubicBezTo>
                    <a:pt x="30280" y="0"/>
                    <a:pt x="30011" y="64"/>
                    <a:pt x="29794" y="190"/>
                  </a:cubicBezTo>
                  <a:cubicBezTo>
                    <a:pt x="29530" y="338"/>
                    <a:pt x="29220" y="440"/>
                    <a:pt x="28796" y="454"/>
                  </a:cubicBezTo>
                  <a:cubicBezTo>
                    <a:pt x="28464" y="440"/>
                    <a:pt x="28052" y="338"/>
                    <a:pt x="27802" y="190"/>
                  </a:cubicBezTo>
                  <a:cubicBezTo>
                    <a:pt x="27578" y="64"/>
                    <a:pt x="27306" y="0"/>
                    <a:pt x="27034" y="0"/>
                  </a:cubicBezTo>
                  <a:cubicBezTo>
                    <a:pt x="26762" y="0"/>
                    <a:pt x="26490" y="64"/>
                    <a:pt x="26266" y="190"/>
                  </a:cubicBezTo>
                  <a:cubicBezTo>
                    <a:pt x="26005" y="338"/>
                    <a:pt x="25672" y="454"/>
                    <a:pt x="25235" y="454"/>
                  </a:cubicBezTo>
                  <a:cubicBezTo>
                    <a:pt x="24801" y="454"/>
                    <a:pt x="24457" y="338"/>
                    <a:pt x="24194" y="190"/>
                  </a:cubicBezTo>
                  <a:cubicBezTo>
                    <a:pt x="23976" y="64"/>
                    <a:pt x="23704" y="0"/>
                    <a:pt x="23431" y="0"/>
                  </a:cubicBezTo>
                  <a:cubicBezTo>
                    <a:pt x="23158" y="0"/>
                    <a:pt x="22883" y="64"/>
                    <a:pt x="22660" y="190"/>
                  </a:cubicBezTo>
                  <a:cubicBezTo>
                    <a:pt x="22396" y="338"/>
                    <a:pt x="22053" y="454"/>
                    <a:pt x="21630" y="454"/>
                  </a:cubicBezTo>
                  <a:cubicBezTo>
                    <a:pt x="21196" y="454"/>
                    <a:pt x="20852" y="338"/>
                    <a:pt x="20588" y="190"/>
                  </a:cubicBezTo>
                  <a:cubicBezTo>
                    <a:pt x="20370" y="64"/>
                    <a:pt x="20098" y="0"/>
                    <a:pt x="19824" y="0"/>
                  </a:cubicBezTo>
                  <a:cubicBezTo>
                    <a:pt x="19551" y="0"/>
                    <a:pt x="19276" y="64"/>
                    <a:pt x="19052" y="190"/>
                  </a:cubicBezTo>
                  <a:cubicBezTo>
                    <a:pt x="18791" y="338"/>
                    <a:pt x="18448" y="454"/>
                    <a:pt x="18011" y="454"/>
                  </a:cubicBezTo>
                  <a:cubicBezTo>
                    <a:pt x="17587" y="454"/>
                    <a:pt x="17244" y="338"/>
                    <a:pt x="16980" y="190"/>
                  </a:cubicBezTo>
                  <a:cubicBezTo>
                    <a:pt x="16758" y="64"/>
                    <a:pt x="16483" y="0"/>
                    <a:pt x="16208" y="0"/>
                  </a:cubicBezTo>
                  <a:cubicBezTo>
                    <a:pt x="15933" y="0"/>
                    <a:pt x="15658" y="64"/>
                    <a:pt x="15436" y="190"/>
                  </a:cubicBezTo>
                  <a:cubicBezTo>
                    <a:pt x="15183" y="338"/>
                    <a:pt x="14840" y="454"/>
                    <a:pt x="14405" y="454"/>
                  </a:cubicBezTo>
                  <a:cubicBezTo>
                    <a:pt x="13968" y="454"/>
                    <a:pt x="13639" y="338"/>
                    <a:pt x="13375" y="190"/>
                  </a:cubicBezTo>
                  <a:cubicBezTo>
                    <a:pt x="13151" y="64"/>
                    <a:pt x="12876" y="0"/>
                    <a:pt x="12601" y="0"/>
                  </a:cubicBezTo>
                  <a:cubicBezTo>
                    <a:pt x="12326" y="0"/>
                    <a:pt x="12052" y="64"/>
                    <a:pt x="11828" y="190"/>
                  </a:cubicBezTo>
                  <a:cubicBezTo>
                    <a:pt x="11564" y="338"/>
                    <a:pt x="11234" y="454"/>
                    <a:pt x="10797" y="454"/>
                  </a:cubicBezTo>
                  <a:cubicBezTo>
                    <a:pt x="10363" y="454"/>
                    <a:pt x="10020" y="338"/>
                    <a:pt x="9756" y="190"/>
                  </a:cubicBezTo>
                  <a:cubicBezTo>
                    <a:pt x="9539" y="64"/>
                    <a:pt x="9267" y="0"/>
                    <a:pt x="8993" y="0"/>
                  </a:cubicBezTo>
                  <a:cubicBezTo>
                    <a:pt x="8720" y="0"/>
                    <a:pt x="8445" y="64"/>
                    <a:pt x="8222" y="190"/>
                  </a:cubicBezTo>
                  <a:cubicBezTo>
                    <a:pt x="7959" y="338"/>
                    <a:pt x="7615" y="454"/>
                    <a:pt x="7181" y="454"/>
                  </a:cubicBezTo>
                  <a:cubicBezTo>
                    <a:pt x="6755" y="454"/>
                    <a:pt x="6411" y="338"/>
                    <a:pt x="6150" y="190"/>
                  </a:cubicBezTo>
                  <a:cubicBezTo>
                    <a:pt x="5926" y="64"/>
                    <a:pt x="5652" y="0"/>
                    <a:pt x="5377" y="0"/>
                  </a:cubicBezTo>
                  <a:cubicBezTo>
                    <a:pt x="5102" y="0"/>
                    <a:pt x="4827" y="64"/>
                    <a:pt x="4603" y="190"/>
                  </a:cubicBezTo>
                  <a:cubicBezTo>
                    <a:pt x="4351" y="338"/>
                    <a:pt x="4007" y="454"/>
                    <a:pt x="3573" y="454"/>
                  </a:cubicBezTo>
                  <a:cubicBezTo>
                    <a:pt x="3139" y="454"/>
                    <a:pt x="2806" y="338"/>
                    <a:pt x="2542" y="190"/>
                  </a:cubicBezTo>
                  <a:cubicBezTo>
                    <a:pt x="2320" y="64"/>
                    <a:pt x="2050" y="0"/>
                    <a:pt x="17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90211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9"/>
          <p:cNvSpPr txBox="1">
            <a:spLocks noGrp="1"/>
          </p:cNvSpPr>
          <p:nvPr>
            <p:ph type="body" idx="1"/>
          </p:nvPr>
        </p:nvSpPr>
        <p:spPr>
          <a:xfrm>
            <a:off x="720000" y="1570575"/>
            <a:ext cx="4047000" cy="21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7940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-"/>
              <a:defRPr/>
            </a:lvl1pPr>
            <a:lvl2pPr marL="914400" lvl="1" indent="-27940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○"/>
              <a:defRPr/>
            </a:lvl2pPr>
            <a:lvl3pPr marL="1371600" lvl="2" indent="-27940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■"/>
              <a:defRPr/>
            </a:lvl3pPr>
            <a:lvl4pPr marL="1828800" lvl="3" indent="-27940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■"/>
              <a:defRPr/>
            </a:lvl6pPr>
            <a:lvl7pPr marL="3200400" lvl="6" indent="-27305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●"/>
              <a:defRPr/>
            </a:lvl7pPr>
            <a:lvl8pPr marL="3657600" lvl="7" indent="-27305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○"/>
              <a:defRPr/>
            </a:lvl8pPr>
            <a:lvl9pPr marL="4114800" lvl="8" indent="-26670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600"/>
              <a:buFont typeface="Open Sans"/>
              <a:buChar char="■"/>
              <a:defRPr/>
            </a:lvl9pPr>
          </a:lstStyle>
          <a:p>
            <a:endParaRPr/>
          </a:p>
        </p:txBody>
      </p:sp>
      <p:sp>
        <p:nvSpPr>
          <p:cNvPr id="67" name="Google Shape;67;p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9"/>
          <p:cNvSpPr/>
          <p:nvPr/>
        </p:nvSpPr>
        <p:spPr>
          <a:xfrm>
            <a:off x="-50" y="-50"/>
            <a:ext cx="9144000" cy="5143500"/>
          </a:xfrm>
          <a:prstGeom prst="frame">
            <a:avLst>
              <a:gd name="adj1" fmla="val 1235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9" name="Google Shape;69;p9"/>
          <p:cNvGrpSpPr/>
          <p:nvPr/>
        </p:nvGrpSpPr>
        <p:grpSpPr>
          <a:xfrm>
            <a:off x="62500" y="4691024"/>
            <a:ext cx="9018344" cy="390053"/>
            <a:chOff x="62500" y="4683850"/>
            <a:chExt cx="9018344" cy="390053"/>
          </a:xfrm>
        </p:grpSpPr>
        <p:sp>
          <p:nvSpPr>
            <p:cNvPr id="70" name="Google Shape;70;p9"/>
            <p:cNvSpPr/>
            <p:nvPr/>
          </p:nvSpPr>
          <p:spPr>
            <a:xfrm>
              <a:off x="62500" y="4683850"/>
              <a:ext cx="9018344" cy="121197"/>
            </a:xfrm>
            <a:custGeom>
              <a:avLst/>
              <a:gdLst/>
              <a:ahLst/>
              <a:cxnLst/>
              <a:rect l="l" t="t" r="r" b="b"/>
              <a:pathLst>
                <a:path w="57593" h="774" extrusionOk="0">
                  <a:moveTo>
                    <a:pt x="1781" y="1"/>
                  </a:moveTo>
                  <a:cubicBezTo>
                    <a:pt x="1512" y="1"/>
                    <a:pt x="1243" y="64"/>
                    <a:pt x="1020" y="191"/>
                  </a:cubicBezTo>
                  <a:cubicBezTo>
                    <a:pt x="756" y="339"/>
                    <a:pt x="435" y="452"/>
                    <a:pt x="0" y="452"/>
                  </a:cubicBezTo>
                  <a:lnTo>
                    <a:pt x="0" y="773"/>
                  </a:lnTo>
                  <a:lnTo>
                    <a:pt x="57592" y="773"/>
                  </a:lnTo>
                  <a:lnTo>
                    <a:pt x="57592" y="452"/>
                  </a:lnTo>
                  <a:cubicBezTo>
                    <a:pt x="57249" y="452"/>
                    <a:pt x="56837" y="339"/>
                    <a:pt x="56576" y="191"/>
                  </a:cubicBezTo>
                  <a:cubicBezTo>
                    <a:pt x="56352" y="64"/>
                    <a:pt x="56077" y="1"/>
                    <a:pt x="55803" y="1"/>
                  </a:cubicBezTo>
                  <a:cubicBezTo>
                    <a:pt x="55530" y="1"/>
                    <a:pt x="55258" y="64"/>
                    <a:pt x="55040" y="191"/>
                  </a:cubicBezTo>
                  <a:cubicBezTo>
                    <a:pt x="54776" y="339"/>
                    <a:pt x="54432" y="452"/>
                    <a:pt x="54009" y="452"/>
                  </a:cubicBezTo>
                  <a:cubicBezTo>
                    <a:pt x="53575" y="452"/>
                    <a:pt x="53231" y="339"/>
                    <a:pt x="52968" y="191"/>
                  </a:cubicBezTo>
                  <a:cubicBezTo>
                    <a:pt x="52750" y="64"/>
                    <a:pt x="52478" y="1"/>
                    <a:pt x="52205" y="1"/>
                  </a:cubicBezTo>
                  <a:cubicBezTo>
                    <a:pt x="51932" y="1"/>
                    <a:pt x="51657" y="64"/>
                    <a:pt x="51434" y="191"/>
                  </a:cubicBezTo>
                  <a:cubicBezTo>
                    <a:pt x="51170" y="339"/>
                    <a:pt x="50827" y="452"/>
                    <a:pt x="50393" y="452"/>
                  </a:cubicBezTo>
                  <a:cubicBezTo>
                    <a:pt x="49967" y="452"/>
                    <a:pt x="49623" y="339"/>
                    <a:pt x="49362" y="191"/>
                  </a:cubicBezTo>
                  <a:cubicBezTo>
                    <a:pt x="49138" y="64"/>
                    <a:pt x="48863" y="1"/>
                    <a:pt x="48590" y="1"/>
                  </a:cubicBezTo>
                  <a:cubicBezTo>
                    <a:pt x="48317" y="1"/>
                    <a:pt x="48045" y="64"/>
                    <a:pt x="47826" y="191"/>
                  </a:cubicBezTo>
                  <a:cubicBezTo>
                    <a:pt x="47562" y="339"/>
                    <a:pt x="47219" y="452"/>
                    <a:pt x="46785" y="452"/>
                  </a:cubicBezTo>
                  <a:cubicBezTo>
                    <a:pt x="46350" y="452"/>
                    <a:pt x="46018" y="339"/>
                    <a:pt x="45754" y="191"/>
                  </a:cubicBezTo>
                  <a:cubicBezTo>
                    <a:pt x="45532" y="64"/>
                    <a:pt x="45257" y="1"/>
                    <a:pt x="44982" y="1"/>
                  </a:cubicBezTo>
                  <a:cubicBezTo>
                    <a:pt x="44707" y="1"/>
                    <a:pt x="44432" y="64"/>
                    <a:pt x="44210" y="191"/>
                  </a:cubicBezTo>
                  <a:cubicBezTo>
                    <a:pt x="43946" y="339"/>
                    <a:pt x="43613" y="452"/>
                    <a:pt x="43179" y="452"/>
                  </a:cubicBezTo>
                  <a:cubicBezTo>
                    <a:pt x="42742" y="452"/>
                    <a:pt x="42399" y="339"/>
                    <a:pt x="42135" y="191"/>
                  </a:cubicBezTo>
                  <a:cubicBezTo>
                    <a:pt x="41918" y="64"/>
                    <a:pt x="41647" y="1"/>
                    <a:pt x="41374" y="1"/>
                  </a:cubicBezTo>
                  <a:cubicBezTo>
                    <a:pt x="41100" y="1"/>
                    <a:pt x="40826" y="64"/>
                    <a:pt x="40602" y="191"/>
                  </a:cubicBezTo>
                  <a:cubicBezTo>
                    <a:pt x="40338" y="339"/>
                    <a:pt x="39994" y="452"/>
                    <a:pt x="39571" y="452"/>
                  </a:cubicBezTo>
                  <a:cubicBezTo>
                    <a:pt x="39137" y="452"/>
                    <a:pt x="38794" y="339"/>
                    <a:pt x="38530" y="191"/>
                  </a:cubicBezTo>
                  <a:cubicBezTo>
                    <a:pt x="38306" y="64"/>
                    <a:pt x="38031" y="1"/>
                    <a:pt x="37758" y="1"/>
                  </a:cubicBezTo>
                  <a:cubicBezTo>
                    <a:pt x="37485" y="1"/>
                    <a:pt x="37213" y="64"/>
                    <a:pt x="36996" y="191"/>
                  </a:cubicBezTo>
                  <a:cubicBezTo>
                    <a:pt x="36733" y="339"/>
                    <a:pt x="36389" y="452"/>
                    <a:pt x="35952" y="452"/>
                  </a:cubicBezTo>
                  <a:cubicBezTo>
                    <a:pt x="35518" y="452"/>
                    <a:pt x="35185" y="339"/>
                    <a:pt x="34922" y="191"/>
                  </a:cubicBezTo>
                  <a:cubicBezTo>
                    <a:pt x="34699" y="64"/>
                    <a:pt x="34424" y="1"/>
                    <a:pt x="34149" y="1"/>
                  </a:cubicBezTo>
                  <a:cubicBezTo>
                    <a:pt x="33875" y="1"/>
                    <a:pt x="33600" y="64"/>
                    <a:pt x="33377" y="191"/>
                  </a:cubicBezTo>
                  <a:cubicBezTo>
                    <a:pt x="33113" y="339"/>
                    <a:pt x="32781" y="452"/>
                    <a:pt x="32347" y="452"/>
                  </a:cubicBezTo>
                  <a:cubicBezTo>
                    <a:pt x="31913" y="452"/>
                    <a:pt x="31569" y="339"/>
                    <a:pt x="31305" y="191"/>
                  </a:cubicBezTo>
                  <a:cubicBezTo>
                    <a:pt x="31087" y="64"/>
                    <a:pt x="30818" y="1"/>
                    <a:pt x="30549" y="1"/>
                  </a:cubicBezTo>
                  <a:cubicBezTo>
                    <a:pt x="30280" y="1"/>
                    <a:pt x="30011" y="64"/>
                    <a:pt x="29794" y="191"/>
                  </a:cubicBezTo>
                  <a:cubicBezTo>
                    <a:pt x="29530" y="339"/>
                    <a:pt x="29220" y="441"/>
                    <a:pt x="28796" y="452"/>
                  </a:cubicBezTo>
                  <a:cubicBezTo>
                    <a:pt x="28464" y="441"/>
                    <a:pt x="28052" y="339"/>
                    <a:pt x="27802" y="191"/>
                  </a:cubicBezTo>
                  <a:cubicBezTo>
                    <a:pt x="27578" y="64"/>
                    <a:pt x="27306" y="1"/>
                    <a:pt x="27034" y="1"/>
                  </a:cubicBezTo>
                  <a:cubicBezTo>
                    <a:pt x="26762" y="1"/>
                    <a:pt x="26490" y="64"/>
                    <a:pt x="26266" y="191"/>
                  </a:cubicBezTo>
                  <a:cubicBezTo>
                    <a:pt x="26005" y="339"/>
                    <a:pt x="25672" y="452"/>
                    <a:pt x="25235" y="452"/>
                  </a:cubicBezTo>
                  <a:cubicBezTo>
                    <a:pt x="24801" y="452"/>
                    <a:pt x="24457" y="339"/>
                    <a:pt x="24194" y="191"/>
                  </a:cubicBezTo>
                  <a:cubicBezTo>
                    <a:pt x="23976" y="64"/>
                    <a:pt x="23704" y="1"/>
                    <a:pt x="23431" y="1"/>
                  </a:cubicBezTo>
                  <a:cubicBezTo>
                    <a:pt x="23158" y="1"/>
                    <a:pt x="22883" y="64"/>
                    <a:pt x="22660" y="191"/>
                  </a:cubicBezTo>
                  <a:cubicBezTo>
                    <a:pt x="22396" y="339"/>
                    <a:pt x="22053" y="452"/>
                    <a:pt x="21630" y="452"/>
                  </a:cubicBezTo>
                  <a:cubicBezTo>
                    <a:pt x="21196" y="452"/>
                    <a:pt x="20852" y="339"/>
                    <a:pt x="20588" y="191"/>
                  </a:cubicBezTo>
                  <a:cubicBezTo>
                    <a:pt x="20370" y="64"/>
                    <a:pt x="20098" y="1"/>
                    <a:pt x="19824" y="1"/>
                  </a:cubicBezTo>
                  <a:cubicBezTo>
                    <a:pt x="19551" y="1"/>
                    <a:pt x="19276" y="64"/>
                    <a:pt x="19052" y="191"/>
                  </a:cubicBezTo>
                  <a:cubicBezTo>
                    <a:pt x="18791" y="339"/>
                    <a:pt x="18448" y="452"/>
                    <a:pt x="18011" y="452"/>
                  </a:cubicBezTo>
                  <a:cubicBezTo>
                    <a:pt x="17587" y="452"/>
                    <a:pt x="17244" y="339"/>
                    <a:pt x="16980" y="191"/>
                  </a:cubicBezTo>
                  <a:cubicBezTo>
                    <a:pt x="16758" y="64"/>
                    <a:pt x="16483" y="1"/>
                    <a:pt x="16208" y="1"/>
                  </a:cubicBezTo>
                  <a:cubicBezTo>
                    <a:pt x="15933" y="1"/>
                    <a:pt x="15658" y="64"/>
                    <a:pt x="15436" y="191"/>
                  </a:cubicBezTo>
                  <a:cubicBezTo>
                    <a:pt x="15183" y="339"/>
                    <a:pt x="14840" y="452"/>
                    <a:pt x="14405" y="452"/>
                  </a:cubicBezTo>
                  <a:cubicBezTo>
                    <a:pt x="13968" y="452"/>
                    <a:pt x="13639" y="339"/>
                    <a:pt x="13375" y="191"/>
                  </a:cubicBezTo>
                  <a:cubicBezTo>
                    <a:pt x="13151" y="64"/>
                    <a:pt x="12876" y="1"/>
                    <a:pt x="12601" y="1"/>
                  </a:cubicBezTo>
                  <a:cubicBezTo>
                    <a:pt x="12326" y="1"/>
                    <a:pt x="12052" y="64"/>
                    <a:pt x="11828" y="191"/>
                  </a:cubicBezTo>
                  <a:cubicBezTo>
                    <a:pt x="11564" y="339"/>
                    <a:pt x="11234" y="452"/>
                    <a:pt x="10797" y="452"/>
                  </a:cubicBezTo>
                  <a:cubicBezTo>
                    <a:pt x="10363" y="452"/>
                    <a:pt x="10020" y="339"/>
                    <a:pt x="9756" y="191"/>
                  </a:cubicBezTo>
                  <a:cubicBezTo>
                    <a:pt x="9539" y="64"/>
                    <a:pt x="9267" y="1"/>
                    <a:pt x="8993" y="1"/>
                  </a:cubicBezTo>
                  <a:cubicBezTo>
                    <a:pt x="8720" y="1"/>
                    <a:pt x="8445" y="64"/>
                    <a:pt x="8222" y="191"/>
                  </a:cubicBezTo>
                  <a:cubicBezTo>
                    <a:pt x="7959" y="339"/>
                    <a:pt x="7615" y="452"/>
                    <a:pt x="7181" y="452"/>
                  </a:cubicBezTo>
                  <a:cubicBezTo>
                    <a:pt x="6755" y="452"/>
                    <a:pt x="6411" y="339"/>
                    <a:pt x="6150" y="191"/>
                  </a:cubicBezTo>
                  <a:cubicBezTo>
                    <a:pt x="5926" y="64"/>
                    <a:pt x="5652" y="1"/>
                    <a:pt x="5377" y="1"/>
                  </a:cubicBezTo>
                  <a:cubicBezTo>
                    <a:pt x="5102" y="1"/>
                    <a:pt x="4827" y="64"/>
                    <a:pt x="4603" y="191"/>
                  </a:cubicBezTo>
                  <a:cubicBezTo>
                    <a:pt x="4351" y="339"/>
                    <a:pt x="4007" y="452"/>
                    <a:pt x="3573" y="452"/>
                  </a:cubicBezTo>
                  <a:cubicBezTo>
                    <a:pt x="3139" y="452"/>
                    <a:pt x="2806" y="339"/>
                    <a:pt x="2542" y="191"/>
                  </a:cubicBezTo>
                  <a:cubicBezTo>
                    <a:pt x="2320" y="64"/>
                    <a:pt x="2050" y="1"/>
                    <a:pt x="17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9"/>
            <p:cNvSpPr/>
            <p:nvPr/>
          </p:nvSpPr>
          <p:spPr>
            <a:xfrm>
              <a:off x="62500" y="4707180"/>
              <a:ext cx="9018344" cy="366722"/>
            </a:xfrm>
            <a:custGeom>
              <a:avLst/>
              <a:gdLst/>
              <a:ahLst/>
              <a:cxnLst/>
              <a:rect l="l" t="t" r="r" b="b"/>
              <a:pathLst>
                <a:path w="57593" h="2342" extrusionOk="0">
                  <a:moveTo>
                    <a:pt x="1781" y="0"/>
                  </a:moveTo>
                  <a:cubicBezTo>
                    <a:pt x="1512" y="0"/>
                    <a:pt x="1243" y="64"/>
                    <a:pt x="1020" y="190"/>
                  </a:cubicBezTo>
                  <a:cubicBezTo>
                    <a:pt x="756" y="338"/>
                    <a:pt x="435" y="454"/>
                    <a:pt x="0" y="454"/>
                  </a:cubicBezTo>
                  <a:lnTo>
                    <a:pt x="0" y="624"/>
                  </a:lnTo>
                  <a:lnTo>
                    <a:pt x="0" y="762"/>
                  </a:lnTo>
                  <a:lnTo>
                    <a:pt x="0" y="2342"/>
                  </a:lnTo>
                  <a:lnTo>
                    <a:pt x="57592" y="2342"/>
                  </a:lnTo>
                  <a:lnTo>
                    <a:pt x="57592" y="762"/>
                  </a:lnTo>
                  <a:lnTo>
                    <a:pt x="57592" y="624"/>
                  </a:lnTo>
                  <a:lnTo>
                    <a:pt x="57592" y="454"/>
                  </a:lnTo>
                  <a:cubicBezTo>
                    <a:pt x="57249" y="454"/>
                    <a:pt x="56837" y="338"/>
                    <a:pt x="56576" y="190"/>
                  </a:cubicBezTo>
                  <a:cubicBezTo>
                    <a:pt x="56352" y="64"/>
                    <a:pt x="56077" y="0"/>
                    <a:pt x="55803" y="0"/>
                  </a:cubicBezTo>
                  <a:cubicBezTo>
                    <a:pt x="55530" y="0"/>
                    <a:pt x="55258" y="64"/>
                    <a:pt x="55040" y="190"/>
                  </a:cubicBezTo>
                  <a:cubicBezTo>
                    <a:pt x="54776" y="338"/>
                    <a:pt x="54432" y="454"/>
                    <a:pt x="54009" y="454"/>
                  </a:cubicBezTo>
                  <a:cubicBezTo>
                    <a:pt x="53575" y="454"/>
                    <a:pt x="53231" y="338"/>
                    <a:pt x="52968" y="190"/>
                  </a:cubicBezTo>
                  <a:cubicBezTo>
                    <a:pt x="52750" y="64"/>
                    <a:pt x="52478" y="0"/>
                    <a:pt x="52205" y="0"/>
                  </a:cubicBezTo>
                  <a:cubicBezTo>
                    <a:pt x="51932" y="0"/>
                    <a:pt x="51657" y="64"/>
                    <a:pt x="51434" y="190"/>
                  </a:cubicBezTo>
                  <a:cubicBezTo>
                    <a:pt x="51170" y="338"/>
                    <a:pt x="50827" y="454"/>
                    <a:pt x="50393" y="454"/>
                  </a:cubicBezTo>
                  <a:cubicBezTo>
                    <a:pt x="49967" y="454"/>
                    <a:pt x="49623" y="338"/>
                    <a:pt x="49362" y="190"/>
                  </a:cubicBezTo>
                  <a:cubicBezTo>
                    <a:pt x="49138" y="64"/>
                    <a:pt x="48863" y="0"/>
                    <a:pt x="48590" y="0"/>
                  </a:cubicBezTo>
                  <a:cubicBezTo>
                    <a:pt x="48317" y="0"/>
                    <a:pt x="48045" y="64"/>
                    <a:pt x="47826" y="190"/>
                  </a:cubicBezTo>
                  <a:cubicBezTo>
                    <a:pt x="47562" y="338"/>
                    <a:pt x="47219" y="454"/>
                    <a:pt x="46785" y="454"/>
                  </a:cubicBezTo>
                  <a:cubicBezTo>
                    <a:pt x="46350" y="454"/>
                    <a:pt x="46018" y="338"/>
                    <a:pt x="45754" y="190"/>
                  </a:cubicBezTo>
                  <a:cubicBezTo>
                    <a:pt x="45532" y="64"/>
                    <a:pt x="45257" y="0"/>
                    <a:pt x="44982" y="0"/>
                  </a:cubicBezTo>
                  <a:cubicBezTo>
                    <a:pt x="44707" y="0"/>
                    <a:pt x="44432" y="64"/>
                    <a:pt x="44210" y="190"/>
                  </a:cubicBezTo>
                  <a:cubicBezTo>
                    <a:pt x="43946" y="338"/>
                    <a:pt x="43613" y="454"/>
                    <a:pt x="43179" y="454"/>
                  </a:cubicBezTo>
                  <a:cubicBezTo>
                    <a:pt x="42742" y="454"/>
                    <a:pt x="42399" y="338"/>
                    <a:pt x="42135" y="190"/>
                  </a:cubicBezTo>
                  <a:cubicBezTo>
                    <a:pt x="41918" y="64"/>
                    <a:pt x="41647" y="0"/>
                    <a:pt x="41374" y="0"/>
                  </a:cubicBezTo>
                  <a:cubicBezTo>
                    <a:pt x="41100" y="0"/>
                    <a:pt x="40826" y="64"/>
                    <a:pt x="40602" y="190"/>
                  </a:cubicBezTo>
                  <a:cubicBezTo>
                    <a:pt x="40338" y="338"/>
                    <a:pt x="39994" y="454"/>
                    <a:pt x="39571" y="454"/>
                  </a:cubicBezTo>
                  <a:cubicBezTo>
                    <a:pt x="39137" y="454"/>
                    <a:pt x="38794" y="338"/>
                    <a:pt x="38530" y="190"/>
                  </a:cubicBezTo>
                  <a:cubicBezTo>
                    <a:pt x="38306" y="64"/>
                    <a:pt x="38031" y="0"/>
                    <a:pt x="37758" y="0"/>
                  </a:cubicBezTo>
                  <a:cubicBezTo>
                    <a:pt x="37485" y="0"/>
                    <a:pt x="37213" y="64"/>
                    <a:pt x="36996" y="190"/>
                  </a:cubicBezTo>
                  <a:cubicBezTo>
                    <a:pt x="36733" y="338"/>
                    <a:pt x="36389" y="454"/>
                    <a:pt x="35952" y="454"/>
                  </a:cubicBezTo>
                  <a:cubicBezTo>
                    <a:pt x="35518" y="454"/>
                    <a:pt x="35185" y="338"/>
                    <a:pt x="34922" y="190"/>
                  </a:cubicBezTo>
                  <a:cubicBezTo>
                    <a:pt x="34699" y="64"/>
                    <a:pt x="34424" y="0"/>
                    <a:pt x="34149" y="0"/>
                  </a:cubicBezTo>
                  <a:cubicBezTo>
                    <a:pt x="33875" y="0"/>
                    <a:pt x="33600" y="64"/>
                    <a:pt x="33377" y="190"/>
                  </a:cubicBezTo>
                  <a:cubicBezTo>
                    <a:pt x="33113" y="338"/>
                    <a:pt x="32781" y="454"/>
                    <a:pt x="32347" y="454"/>
                  </a:cubicBezTo>
                  <a:cubicBezTo>
                    <a:pt x="31913" y="454"/>
                    <a:pt x="31569" y="338"/>
                    <a:pt x="31305" y="190"/>
                  </a:cubicBezTo>
                  <a:cubicBezTo>
                    <a:pt x="31087" y="64"/>
                    <a:pt x="30818" y="0"/>
                    <a:pt x="30549" y="0"/>
                  </a:cubicBezTo>
                  <a:cubicBezTo>
                    <a:pt x="30280" y="0"/>
                    <a:pt x="30011" y="64"/>
                    <a:pt x="29794" y="190"/>
                  </a:cubicBezTo>
                  <a:cubicBezTo>
                    <a:pt x="29530" y="338"/>
                    <a:pt x="29220" y="440"/>
                    <a:pt x="28796" y="454"/>
                  </a:cubicBezTo>
                  <a:cubicBezTo>
                    <a:pt x="28464" y="440"/>
                    <a:pt x="28052" y="338"/>
                    <a:pt x="27802" y="190"/>
                  </a:cubicBezTo>
                  <a:cubicBezTo>
                    <a:pt x="27578" y="64"/>
                    <a:pt x="27306" y="0"/>
                    <a:pt x="27034" y="0"/>
                  </a:cubicBezTo>
                  <a:cubicBezTo>
                    <a:pt x="26762" y="0"/>
                    <a:pt x="26490" y="64"/>
                    <a:pt x="26266" y="190"/>
                  </a:cubicBezTo>
                  <a:cubicBezTo>
                    <a:pt x="26005" y="338"/>
                    <a:pt x="25672" y="454"/>
                    <a:pt x="25235" y="454"/>
                  </a:cubicBezTo>
                  <a:cubicBezTo>
                    <a:pt x="24801" y="454"/>
                    <a:pt x="24457" y="338"/>
                    <a:pt x="24194" y="190"/>
                  </a:cubicBezTo>
                  <a:cubicBezTo>
                    <a:pt x="23976" y="64"/>
                    <a:pt x="23704" y="0"/>
                    <a:pt x="23431" y="0"/>
                  </a:cubicBezTo>
                  <a:cubicBezTo>
                    <a:pt x="23158" y="0"/>
                    <a:pt x="22883" y="64"/>
                    <a:pt x="22660" y="190"/>
                  </a:cubicBezTo>
                  <a:cubicBezTo>
                    <a:pt x="22396" y="338"/>
                    <a:pt x="22053" y="454"/>
                    <a:pt x="21630" y="454"/>
                  </a:cubicBezTo>
                  <a:cubicBezTo>
                    <a:pt x="21196" y="454"/>
                    <a:pt x="20852" y="338"/>
                    <a:pt x="20588" y="190"/>
                  </a:cubicBezTo>
                  <a:cubicBezTo>
                    <a:pt x="20370" y="64"/>
                    <a:pt x="20098" y="0"/>
                    <a:pt x="19824" y="0"/>
                  </a:cubicBezTo>
                  <a:cubicBezTo>
                    <a:pt x="19551" y="0"/>
                    <a:pt x="19276" y="64"/>
                    <a:pt x="19052" y="190"/>
                  </a:cubicBezTo>
                  <a:cubicBezTo>
                    <a:pt x="18791" y="338"/>
                    <a:pt x="18448" y="454"/>
                    <a:pt x="18011" y="454"/>
                  </a:cubicBezTo>
                  <a:cubicBezTo>
                    <a:pt x="17587" y="454"/>
                    <a:pt x="17244" y="338"/>
                    <a:pt x="16980" y="190"/>
                  </a:cubicBezTo>
                  <a:cubicBezTo>
                    <a:pt x="16758" y="64"/>
                    <a:pt x="16483" y="0"/>
                    <a:pt x="16208" y="0"/>
                  </a:cubicBezTo>
                  <a:cubicBezTo>
                    <a:pt x="15933" y="0"/>
                    <a:pt x="15658" y="64"/>
                    <a:pt x="15436" y="190"/>
                  </a:cubicBezTo>
                  <a:cubicBezTo>
                    <a:pt x="15183" y="338"/>
                    <a:pt x="14840" y="454"/>
                    <a:pt x="14405" y="454"/>
                  </a:cubicBezTo>
                  <a:cubicBezTo>
                    <a:pt x="13968" y="454"/>
                    <a:pt x="13639" y="338"/>
                    <a:pt x="13375" y="190"/>
                  </a:cubicBezTo>
                  <a:cubicBezTo>
                    <a:pt x="13151" y="64"/>
                    <a:pt x="12876" y="0"/>
                    <a:pt x="12601" y="0"/>
                  </a:cubicBezTo>
                  <a:cubicBezTo>
                    <a:pt x="12326" y="0"/>
                    <a:pt x="12052" y="64"/>
                    <a:pt x="11828" y="190"/>
                  </a:cubicBezTo>
                  <a:cubicBezTo>
                    <a:pt x="11564" y="338"/>
                    <a:pt x="11234" y="454"/>
                    <a:pt x="10797" y="454"/>
                  </a:cubicBezTo>
                  <a:cubicBezTo>
                    <a:pt x="10363" y="454"/>
                    <a:pt x="10020" y="338"/>
                    <a:pt x="9756" y="190"/>
                  </a:cubicBezTo>
                  <a:cubicBezTo>
                    <a:pt x="9539" y="64"/>
                    <a:pt x="9267" y="0"/>
                    <a:pt x="8993" y="0"/>
                  </a:cubicBezTo>
                  <a:cubicBezTo>
                    <a:pt x="8720" y="0"/>
                    <a:pt x="8445" y="64"/>
                    <a:pt x="8222" y="190"/>
                  </a:cubicBezTo>
                  <a:cubicBezTo>
                    <a:pt x="7959" y="338"/>
                    <a:pt x="7615" y="454"/>
                    <a:pt x="7181" y="454"/>
                  </a:cubicBezTo>
                  <a:cubicBezTo>
                    <a:pt x="6755" y="454"/>
                    <a:pt x="6411" y="338"/>
                    <a:pt x="6150" y="190"/>
                  </a:cubicBezTo>
                  <a:cubicBezTo>
                    <a:pt x="5926" y="64"/>
                    <a:pt x="5652" y="0"/>
                    <a:pt x="5377" y="0"/>
                  </a:cubicBezTo>
                  <a:cubicBezTo>
                    <a:pt x="5102" y="0"/>
                    <a:pt x="4827" y="64"/>
                    <a:pt x="4603" y="190"/>
                  </a:cubicBezTo>
                  <a:cubicBezTo>
                    <a:pt x="4351" y="338"/>
                    <a:pt x="4007" y="454"/>
                    <a:pt x="3573" y="454"/>
                  </a:cubicBezTo>
                  <a:cubicBezTo>
                    <a:pt x="3139" y="454"/>
                    <a:pt x="2806" y="338"/>
                    <a:pt x="2542" y="190"/>
                  </a:cubicBezTo>
                  <a:cubicBezTo>
                    <a:pt x="2320" y="64"/>
                    <a:pt x="2050" y="0"/>
                    <a:pt x="17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927776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0"/>
          <p:cNvSpPr txBox="1">
            <a:spLocks noGrp="1"/>
          </p:cNvSpPr>
          <p:nvPr>
            <p:ph type="body" idx="1"/>
          </p:nvPr>
        </p:nvSpPr>
        <p:spPr>
          <a:xfrm>
            <a:off x="720000" y="2269200"/>
            <a:ext cx="7704000" cy="605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Sora"/>
              <a:buNone/>
              <a:defRPr sz="4000" b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1pPr>
          </a:lstStyle>
          <a:p>
            <a:endParaRPr/>
          </a:p>
        </p:txBody>
      </p:sp>
      <p:grpSp>
        <p:nvGrpSpPr>
          <p:cNvPr id="74" name="Google Shape;74;p10"/>
          <p:cNvGrpSpPr/>
          <p:nvPr/>
        </p:nvGrpSpPr>
        <p:grpSpPr>
          <a:xfrm>
            <a:off x="62500" y="4691024"/>
            <a:ext cx="9018344" cy="390053"/>
            <a:chOff x="62500" y="4683850"/>
            <a:chExt cx="9018344" cy="390053"/>
          </a:xfrm>
        </p:grpSpPr>
        <p:sp>
          <p:nvSpPr>
            <p:cNvPr id="75" name="Google Shape;75;p10"/>
            <p:cNvSpPr/>
            <p:nvPr/>
          </p:nvSpPr>
          <p:spPr>
            <a:xfrm>
              <a:off x="62500" y="4683850"/>
              <a:ext cx="9018344" cy="121197"/>
            </a:xfrm>
            <a:custGeom>
              <a:avLst/>
              <a:gdLst/>
              <a:ahLst/>
              <a:cxnLst/>
              <a:rect l="l" t="t" r="r" b="b"/>
              <a:pathLst>
                <a:path w="57593" h="774" extrusionOk="0">
                  <a:moveTo>
                    <a:pt x="1781" y="1"/>
                  </a:moveTo>
                  <a:cubicBezTo>
                    <a:pt x="1512" y="1"/>
                    <a:pt x="1243" y="64"/>
                    <a:pt x="1020" y="191"/>
                  </a:cubicBezTo>
                  <a:cubicBezTo>
                    <a:pt x="756" y="339"/>
                    <a:pt x="435" y="452"/>
                    <a:pt x="0" y="452"/>
                  </a:cubicBezTo>
                  <a:lnTo>
                    <a:pt x="0" y="773"/>
                  </a:lnTo>
                  <a:lnTo>
                    <a:pt x="57592" y="773"/>
                  </a:lnTo>
                  <a:lnTo>
                    <a:pt x="57592" y="452"/>
                  </a:lnTo>
                  <a:cubicBezTo>
                    <a:pt x="57249" y="452"/>
                    <a:pt x="56837" y="339"/>
                    <a:pt x="56576" y="191"/>
                  </a:cubicBezTo>
                  <a:cubicBezTo>
                    <a:pt x="56352" y="64"/>
                    <a:pt x="56077" y="1"/>
                    <a:pt x="55803" y="1"/>
                  </a:cubicBezTo>
                  <a:cubicBezTo>
                    <a:pt x="55530" y="1"/>
                    <a:pt x="55258" y="64"/>
                    <a:pt x="55040" y="191"/>
                  </a:cubicBezTo>
                  <a:cubicBezTo>
                    <a:pt x="54776" y="339"/>
                    <a:pt x="54432" y="452"/>
                    <a:pt x="54009" y="452"/>
                  </a:cubicBezTo>
                  <a:cubicBezTo>
                    <a:pt x="53575" y="452"/>
                    <a:pt x="53231" y="339"/>
                    <a:pt x="52968" y="191"/>
                  </a:cubicBezTo>
                  <a:cubicBezTo>
                    <a:pt x="52750" y="64"/>
                    <a:pt x="52478" y="1"/>
                    <a:pt x="52205" y="1"/>
                  </a:cubicBezTo>
                  <a:cubicBezTo>
                    <a:pt x="51932" y="1"/>
                    <a:pt x="51657" y="64"/>
                    <a:pt x="51434" y="191"/>
                  </a:cubicBezTo>
                  <a:cubicBezTo>
                    <a:pt x="51170" y="339"/>
                    <a:pt x="50827" y="452"/>
                    <a:pt x="50393" y="452"/>
                  </a:cubicBezTo>
                  <a:cubicBezTo>
                    <a:pt x="49967" y="452"/>
                    <a:pt x="49623" y="339"/>
                    <a:pt x="49362" y="191"/>
                  </a:cubicBezTo>
                  <a:cubicBezTo>
                    <a:pt x="49138" y="64"/>
                    <a:pt x="48863" y="1"/>
                    <a:pt x="48590" y="1"/>
                  </a:cubicBezTo>
                  <a:cubicBezTo>
                    <a:pt x="48317" y="1"/>
                    <a:pt x="48045" y="64"/>
                    <a:pt x="47826" y="191"/>
                  </a:cubicBezTo>
                  <a:cubicBezTo>
                    <a:pt x="47562" y="339"/>
                    <a:pt x="47219" y="452"/>
                    <a:pt x="46785" y="452"/>
                  </a:cubicBezTo>
                  <a:cubicBezTo>
                    <a:pt x="46350" y="452"/>
                    <a:pt x="46018" y="339"/>
                    <a:pt x="45754" y="191"/>
                  </a:cubicBezTo>
                  <a:cubicBezTo>
                    <a:pt x="45532" y="64"/>
                    <a:pt x="45257" y="1"/>
                    <a:pt x="44982" y="1"/>
                  </a:cubicBezTo>
                  <a:cubicBezTo>
                    <a:pt x="44707" y="1"/>
                    <a:pt x="44432" y="64"/>
                    <a:pt x="44210" y="191"/>
                  </a:cubicBezTo>
                  <a:cubicBezTo>
                    <a:pt x="43946" y="339"/>
                    <a:pt x="43613" y="452"/>
                    <a:pt x="43179" y="452"/>
                  </a:cubicBezTo>
                  <a:cubicBezTo>
                    <a:pt x="42742" y="452"/>
                    <a:pt x="42399" y="339"/>
                    <a:pt x="42135" y="191"/>
                  </a:cubicBezTo>
                  <a:cubicBezTo>
                    <a:pt x="41918" y="64"/>
                    <a:pt x="41647" y="1"/>
                    <a:pt x="41374" y="1"/>
                  </a:cubicBezTo>
                  <a:cubicBezTo>
                    <a:pt x="41100" y="1"/>
                    <a:pt x="40826" y="64"/>
                    <a:pt x="40602" y="191"/>
                  </a:cubicBezTo>
                  <a:cubicBezTo>
                    <a:pt x="40338" y="339"/>
                    <a:pt x="39994" y="452"/>
                    <a:pt x="39571" y="452"/>
                  </a:cubicBezTo>
                  <a:cubicBezTo>
                    <a:pt x="39137" y="452"/>
                    <a:pt x="38794" y="339"/>
                    <a:pt x="38530" y="191"/>
                  </a:cubicBezTo>
                  <a:cubicBezTo>
                    <a:pt x="38306" y="64"/>
                    <a:pt x="38031" y="1"/>
                    <a:pt x="37758" y="1"/>
                  </a:cubicBezTo>
                  <a:cubicBezTo>
                    <a:pt x="37485" y="1"/>
                    <a:pt x="37213" y="64"/>
                    <a:pt x="36996" y="191"/>
                  </a:cubicBezTo>
                  <a:cubicBezTo>
                    <a:pt x="36733" y="339"/>
                    <a:pt x="36389" y="452"/>
                    <a:pt x="35952" y="452"/>
                  </a:cubicBezTo>
                  <a:cubicBezTo>
                    <a:pt x="35518" y="452"/>
                    <a:pt x="35185" y="339"/>
                    <a:pt x="34922" y="191"/>
                  </a:cubicBezTo>
                  <a:cubicBezTo>
                    <a:pt x="34699" y="64"/>
                    <a:pt x="34424" y="1"/>
                    <a:pt x="34149" y="1"/>
                  </a:cubicBezTo>
                  <a:cubicBezTo>
                    <a:pt x="33875" y="1"/>
                    <a:pt x="33600" y="64"/>
                    <a:pt x="33377" y="191"/>
                  </a:cubicBezTo>
                  <a:cubicBezTo>
                    <a:pt x="33113" y="339"/>
                    <a:pt x="32781" y="452"/>
                    <a:pt x="32347" y="452"/>
                  </a:cubicBezTo>
                  <a:cubicBezTo>
                    <a:pt x="31913" y="452"/>
                    <a:pt x="31569" y="339"/>
                    <a:pt x="31305" y="191"/>
                  </a:cubicBezTo>
                  <a:cubicBezTo>
                    <a:pt x="31087" y="64"/>
                    <a:pt x="30818" y="1"/>
                    <a:pt x="30549" y="1"/>
                  </a:cubicBezTo>
                  <a:cubicBezTo>
                    <a:pt x="30280" y="1"/>
                    <a:pt x="30011" y="64"/>
                    <a:pt x="29794" y="191"/>
                  </a:cubicBezTo>
                  <a:cubicBezTo>
                    <a:pt x="29530" y="339"/>
                    <a:pt x="29220" y="441"/>
                    <a:pt x="28796" y="452"/>
                  </a:cubicBezTo>
                  <a:cubicBezTo>
                    <a:pt x="28464" y="441"/>
                    <a:pt x="28052" y="339"/>
                    <a:pt x="27802" y="191"/>
                  </a:cubicBezTo>
                  <a:cubicBezTo>
                    <a:pt x="27578" y="64"/>
                    <a:pt x="27306" y="1"/>
                    <a:pt x="27034" y="1"/>
                  </a:cubicBezTo>
                  <a:cubicBezTo>
                    <a:pt x="26762" y="1"/>
                    <a:pt x="26490" y="64"/>
                    <a:pt x="26266" y="191"/>
                  </a:cubicBezTo>
                  <a:cubicBezTo>
                    <a:pt x="26005" y="339"/>
                    <a:pt x="25672" y="452"/>
                    <a:pt x="25235" y="452"/>
                  </a:cubicBezTo>
                  <a:cubicBezTo>
                    <a:pt x="24801" y="452"/>
                    <a:pt x="24457" y="339"/>
                    <a:pt x="24194" y="191"/>
                  </a:cubicBezTo>
                  <a:cubicBezTo>
                    <a:pt x="23976" y="64"/>
                    <a:pt x="23704" y="1"/>
                    <a:pt x="23431" y="1"/>
                  </a:cubicBezTo>
                  <a:cubicBezTo>
                    <a:pt x="23158" y="1"/>
                    <a:pt x="22883" y="64"/>
                    <a:pt x="22660" y="191"/>
                  </a:cubicBezTo>
                  <a:cubicBezTo>
                    <a:pt x="22396" y="339"/>
                    <a:pt x="22053" y="452"/>
                    <a:pt x="21630" y="452"/>
                  </a:cubicBezTo>
                  <a:cubicBezTo>
                    <a:pt x="21196" y="452"/>
                    <a:pt x="20852" y="339"/>
                    <a:pt x="20588" y="191"/>
                  </a:cubicBezTo>
                  <a:cubicBezTo>
                    <a:pt x="20370" y="64"/>
                    <a:pt x="20098" y="1"/>
                    <a:pt x="19824" y="1"/>
                  </a:cubicBezTo>
                  <a:cubicBezTo>
                    <a:pt x="19551" y="1"/>
                    <a:pt x="19276" y="64"/>
                    <a:pt x="19052" y="191"/>
                  </a:cubicBezTo>
                  <a:cubicBezTo>
                    <a:pt x="18791" y="339"/>
                    <a:pt x="18448" y="452"/>
                    <a:pt x="18011" y="452"/>
                  </a:cubicBezTo>
                  <a:cubicBezTo>
                    <a:pt x="17587" y="452"/>
                    <a:pt x="17244" y="339"/>
                    <a:pt x="16980" y="191"/>
                  </a:cubicBezTo>
                  <a:cubicBezTo>
                    <a:pt x="16758" y="64"/>
                    <a:pt x="16483" y="1"/>
                    <a:pt x="16208" y="1"/>
                  </a:cubicBezTo>
                  <a:cubicBezTo>
                    <a:pt x="15933" y="1"/>
                    <a:pt x="15658" y="64"/>
                    <a:pt x="15436" y="191"/>
                  </a:cubicBezTo>
                  <a:cubicBezTo>
                    <a:pt x="15183" y="339"/>
                    <a:pt x="14840" y="452"/>
                    <a:pt x="14405" y="452"/>
                  </a:cubicBezTo>
                  <a:cubicBezTo>
                    <a:pt x="13968" y="452"/>
                    <a:pt x="13639" y="339"/>
                    <a:pt x="13375" y="191"/>
                  </a:cubicBezTo>
                  <a:cubicBezTo>
                    <a:pt x="13151" y="64"/>
                    <a:pt x="12876" y="1"/>
                    <a:pt x="12601" y="1"/>
                  </a:cubicBezTo>
                  <a:cubicBezTo>
                    <a:pt x="12326" y="1"/>
                    <a:pt x="12052" y="64"/>
                    <a:pt x="11828" y="191"/>
                  </a:cubicBezTo>
                  <a:cubicBezTo>
                    <a:pt x="11564" y="339"/>
                    <a:pt x="11234" y="452"/>
                    <a:pt x="10797" y="452"/>
                  </a:cubicBezTo>
                  <a:cubicBezTo>
                    <a:pt x="10363" y="452"/>
                    <a:pt x="10020" y="339"/>
                    <a:pt x="9756" y="191"/>
                  </a:cubicBezTo>
                  <a:cubicBezTo>
                    <a:pt x="9539" y="64"/>
                    <a:pt x="9267" y="1"/>
                    <a:pt x="8993" y="1"/>
                  </a:cubicBezTo>
                  <a:cubicBezTo>
                    <a:pt x="8720" y="1"/>
                    <a:pt x="8445" y="64"/>
                    <a:pt x="8222" y="191"/>
                  </a:cubicBezTo>
                  <a:cubicBezTo>
                    <a:pt x="7959" y="339"/>
                    <a:pt x="7615" y="452"/>
                    <a:pt x="7181" y="452"/>
                  </a:cubicBezTo>
                  <a:cubicBezTo>
                    <a:pt x="6755" y="452"/>
                    <a:pt x="6411" y="339"/>
                    <a:pt x="6150" y="191"/>
                  </a:cubicBezTo>
                  <a:cubicBezTo>
                    <a:pt x="5926" y="64"/>
                    <a:pt x="5652" y="1"/>
                    <a:pt x="5377" y="1"/>
                  </a:cubicBezTo>
                  <a:cubicBezTo>
                    <a:pt x="5102" y="1"/>
                    <a:pt x="4827" y="64"/>
                    <a:pt x="4603" y="191"/>
                  </a:cubicBezTo>
                  <a:cubicBezTo>
                    <a:pt x="4351" y="339"/>
                    <a:pt x="4007" y="452"/>
                    <a:pt x="3573" y="452"/>
                  </a:cubicBezTo>
                  <a:cubicBezTo>
                    <a:pt x="3139" y="452"/>
                    <a:pt x="2806" y="339"/>
                    <a:pt x="2542" y="191"/>
                  </a:cubicBezTo>
                  <a:cubicBezTo>
                    <a:pt x="2320" y="64"/>
                    <a:pt x="2050" y="1"/>
                    <a:pt x="17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0"/>
            <p:cNvSpPr/>
            <p:nvPr/>
          </p:nvSpPr>
          <p:spPr>
            <a:xfrm>
              <a:off x="62500" y="4707180"/>
              <a:ext cx="9018344" cy="366722"/>
            </a:xfrm>
            <a:custGeom>
              <a:avLst/>
              <a:gdLst/>
              <a:ahLst/>
              <a:cxnLst/>
              <a:rect l="l" t="t" r="r" b="b"/>
              <a:pathLst>
                <a:path w="57593" h="2342" extrusionOk="0">
                  <a:moveTo>
                    <a:pt x="1781" y="0"/>
                  </a:moveTo>
                  <a:cubicBezTo>
                    <a:pt x="1512" y="0"/>
                    <a:pt x="1243" y="64"/>
                    <a:pt x="1020" y="190"/>
                  </a:cubicBezTo>
                  <a:cubicBezTo>
                    <a:pt x="756" y="338"/>
                    <a:pt x="435" y="454"/>
                    <a:pt x="0" y="454"/>
                  </a:cubicBezTo>
                  <a:lnTo>
                    <a:pt x="0" y="624"/>
                  </a:lnTo>
                  <a:lnTo>
                    <a:pt x="0" y="762"/>
                  </a:lnTo>
                  <a:lnTo>
                    <a:pt x="0" y="2342"/>
                  </a:lnTo>
                  <a:lnTo>
                    <a:pt x="57592" y="2342"/>
                  </a:lnTo>
                  <a:lnTo>
                    <a:pt x="57592" y="762"/>
                  </a:lnTo>
                  <a:lnTo>
                    <a:pt x="57592" y="624"/>
                  </a:lnTo>
                  <a:lnTo>
                    <a:pt x="57592" y="454"/>
                  </a:lnTo>
                  <a:cubicBezTo>
                    <a:pt x="57249" y="454"/>
                    <a:pt x="56837" y="338"/>
                    <a:pt x="56576" y="190"/>
                  </a:cubicBezTo>
                  <a:cubicBezTo>
                    <a:pt x="56352" y="64"/>
                    <a:pt x="56077" y="0"/>
                    <a:pt x="55803" y="0"/>
                  </a:cubicBezTo>
                  <a:cubicBezTo>
                    <a:pt x="55530" y="0"/>
                    <a:pt x="55258" y="64"/>
                    <a:pt x="55040" y="190"/>
                  </a:cubicBezTo>
                  <a:cubicBezTo>
                    <a:pt x="54776" y="338"/>
                    <a:pt x="54432" y="454"/>
                    <a:pt x="54009" y="454"/>
                  </a:cubicBezTo>
                  <a:cubicBezTo>
                    <a:pt x="53575" y="454"/>
                    <a:pt x="53231" y="338"/>
                    <a:pt x="52968" y="190"/>
                  </a:cubicBezTo>
                  <a:cubicBezTo>
                    <a:pt x="52750" y="64"/>
                    <a:pt x="52478" y="0"/>
                    <a:pt x="52205" y="0"/>
                  </a:cubicBezTo>
                  <a:cubicBezTo>
                    <a:pt x="51932" y="0"/>
                    <a:pt x="51657" y="64"/>
                    <a:pt x="51434" y="190"/>
                  </a:cubicBezTo>
                  <a:cubicBezTo>
                    <a:pt x="51170" y="338"/>
                    <a:pt x="50827" y="454"/>
                    <a:pt x="50393" y="454"/>
                  </a:cubicBezTo>
                  <a:cubicBezTo>
                    <a:pt x="49967" y="454"/>
                    <a:pt x="49623" y="338"/>
                    <a:pt x="49362" y="190"/>
                  </a:cubicBezTo>
                  <a:cubicBezTo>
                    <a:pt x="49138" y="64"/>
                    <a:pt x="48863" y="0"/>
                    <a:pt x="48590" y="0"/>
                  </a:cubicBezTo>
                  <a:cubicBezTo>
                    <a:pt x="48317" y="0"/>
                    <a:pt x="48045" y="64"/>
                    <a:pt x="47826" y="190"/>
                  </a:cubicBezTo>
                  <a:cubicBezTo>
                    <a:pt x="47562" y="338"/>
                    <a:pt x="47219" y="454"/>
                    <a:pt x="46785" y="454"/>
                  </a:cubicBezTo>
                  <a:cubicBezTo>
                    <a:pt x="46350" y="454"/>
                    <a:pt x="46018" y="338"/>
                    <a:pt x="45754" y="190"/>
                  </a:cubicBezTo>
                  <a:cubicBezTo>
                    <a:pt x="45532" y="64"/>
                    <a:pt x="45257" y="0"/>
                    <a:pt x="44982" y="0"/>
                  </a:cubicBezTo>
                  <a:cubicBezTo>
                    <a:pt x="44707" y="0"/>
                    <a:pt x="44432" y="64"/>
                    <a:pt x="44210" y="190"/>
                  </a:cubicBezTo>
                  <a:cubicBezTo>
                    <a:pt x="43946" y="338"/>
                    <a:pt x="43613" y="454"/>
                    <a:pt x="43179" y="454"/>
                  </a:cubicBezTo>
                  <a:cubicBezTo>
                    <a:pt x="42742" y="454"/>
                    <a:pt x="42399" y="338"/>
                    <a:pt x="42135" y="190"/>
                  </a:cubicBezTo>
                  <a:cubicBezTo>
                    <a:pt x="41918" y="64"/>
                    <a:pt x="41647" y="0"/>
                    <a:pt x="41374" y="0"/>
                  </a:cubicBezTo>
                  <a:cubicBezTo>
                    <a:pt x="41100" y="0"/>
                    <a:pt x="40826" y="64"/>
                    <a:pt x="40602" y="190"/>
                  </a:cubicBezTo>
                  <a:cubicBezTo>
                    <a:pt x="40338" y="338"/>
                    <a:pt x="39994" y="454"/>
                    <a:pt x="39571" y="454"/>
                  </a:cubicBezTo>
                  <a:cubicBezTo>
                    <a:pt x="39137" y="454"/>
                    <a:pt x="38794" y="338"/>
                    <a:pt x="38530" y="190"/>
                  </a:cubicBezTo>
                  <a:cubicBezTo>
                    <a:pt x="38306" y="64"/>
                    <a:pt x="38031" y="0"/>
                    <a:pt x="37758" y="0"/>
                  </a:cubicBezTo>
                  <a:cubicBezTo>
                    <a:pt x="37485" y="0"/>
                    <a:pt x="37213" y="64"/>
                    <a:pt x="36996" y="190"/>
                  </a:cubicBezTo>
                  <a:cubicBezTo>
                    <a:pt x="36733" y="338"/>
                    <a:pt x="36389" y="454"/>
                    <a:pt x="35952" y="454"/>
                  </a:cubicBezTo>
                  <a:cubicBezTo>
                    <a:pt x="35518" y="454"/>
                    <a:pt x="35185" y="338"/>
                    <a:pt x="34922" y="190"/>
                  </a:cubicBezTo>
                  <a:cubicBezTo>
                    <a:pt x="34699" y="64"/>
                    <a:pt x="34424" y="0"/>
                    <a:pt x="34149" y="0"/>
                  </a:cubicBezTo>
                  <a:cubicBezTo>
                    <a:pt x="33875" y="0"/>
                    <a:pt x="33600" y="64"/>
                    <a:pt x="33377" y="190"/>
                  </a:cubicBezTo>
                  <a:cubicBezTo>
                    <a:pt x="33113" y="338"/>
                    <a:pt x="32781" y="454"/>
                    <a:pt x="32347" y="454"/>
                  </a:cubicBezTo>
                  <a:cubicBezTo>
                    <a:pt x="31913" y="454"/>
                    <a:pt x="31569" y="338"/>
                    <a:pt x="31305" y="190"/>
                  </a:cubicBezTo>
                  <a:cubicBezTo>
                    <a:pt x="31087" y="64"/>
                    <a:pt x="30818" y="0"/>
                    <a:pt x="30549" y="0"/>
                  </a:cubicBezTo>
                  <a:cubicBezTo>
                    <a:pt x="30280" y="0"/>
                    <a:pt x="30011" y="64"/>
                    <a:pt x="29794" y="190"/>
                  </a:cubicBezTo>
                  <a:cubicBezTo>
                    <a:pt x="29530" y="338"/>
                    <a:pt x="29220" y="440"/>
                    <a:pt x="28796" y="454"/>
                  </a:cubicBezTo>
                  <a:cubicBezTo>
                    <a:pt x="28464" y="440"/>
                    <a:pt x="28052" y="338"/>
                    <a:pt x="27802" y="190"/>
                  </a:cubicBezTo>
                  <a:cubicBezTo>
                    <a:pt x="27578" y="64"/>
                    <a:pt x="27306" y="0"/>
                    <a:pt x="27034" y="0"/>
                  </a:cubicBezTo>
                  <a:cubicBezTo>
                    <a:pt x="26762" y="0"/>
                    <a:pt x="26490" y="64"/>
                    <a:pt x="26266" y="190"/>
                  </a:cubicBezTo>
                  <a:cubicBezTo>
                    <a:pt x="26005" y="338"/>
                    <a:pt x="25672" y="454"/>
                    <a:pt x="25235" y="454"/>
                  </a:cubicBezTo>
                  <a:cubicBezTo>
                    <a:pt x="24801" y="454"/>
                    <a:pt x="24457" y="338"/>
                    <a:pt x="24194" y="190"/>
                  </a:cubicBezTo>
                  <a:cubicBezTo>
                    <a:pt x="23976" y="64"/>
                    <a:pt x="23704" y="0"/>
                    <a:pt x="23431" y="0"/>
                  </a:cubicBezTo>
                  <a:cubicBezTo>
                    <a:pt x="23158" y="0"/>
                    <a:pt x="22883" y="64"/>
                    <a:pt x="22660" y="190"/>
                  </a:cubicBezTo>
                  <a:cubicBezTo>
                    <a:pt x="22396" y="338"/>
                    <a:pt x="22053" y="454"/>
                    <a:pt x="21630" y="454"/>
                  </a:cubicBezTo>
                  <a:cubicBezTo>
                    <a:pt x="21196" y="454"/>
                    <a:pt x="20852" y="338"/>
                    <a:pt x="20588" y="190"/>
                  </a:cubicBezTo>
                  <a:cubicBezTo>
                    <a:pt x="20370" y="64"/>
                    <a:pt x="20098" y="0"/>
                    <a:pt x="19824" y="0"/>
                  </a:cubicBezTo>
                  <a:cubicBezTo>
                    <a:pt x="19551" y="0"/>
                    <a:pt x="19276" y="64"/>
                    <a:pt x="19052" y="190"/>
                  </a:cubicBezTo>
                  <a:cubicBezTo>
                    <a:pt x="18791" y="338"/>
                    <a:pt x="18448" y="454"/>
                    <a:pt x="18011" y="454"/>
                  </a:cubicBezTo>
                  <a:cubicBezTo>
                    <a:pt x="17587" y="454"/>
                    <a:pt x="17244" y="338"/>
                    <a:pt x="16980" y="190"/>
                  </a:cubicBezTo>
                  <a:cubicBezTo>
                    <a:pt x="16758" y="64"/>
                    <a:pt x="16483" y="0"/>
                    <a:pt x="16208" y="0"/>
                  </a:cubicBezTo>
                  <a:cubicBezTo>
                    <a:pt x="15933" y="0"/>
                    <a:pt x="15658" y="64"/>
                    <a:pt x="15436" y="190"/>
                  </a:cubicBezTo>
                  <a:cubicBezTo>
                    <a:pt x="15183" y="338"/>
                    <a:pt x="14840" y="454"/>
                    <a:pt x="14405" y="454"/>
                  </a:cubicBezTo>
                  <a:cubicBezTo>
                    <a:pt x="13968" y="454"/>
                    <a:pt x="13639" y="338"/>
                    <a:pt x="13375" y="190"/>
                  </a:cubicBezTo>
                  <a:cubicBezTo>
                    <a:pt x="13151" y="64"/>
                    <a:pt x="12876" y="0"/>
                    <a:pt x="12601" y="0"/>
                  </a:cubicBezTo>
                  <a:cubicBezTo>
                    <a:pt x="12326" y="0"/>
                    <a:pt x="12052" y="64"/>
                    <a:pt x="11828" y="190"/>
                  </a:cubicBezTo>
                  <a:cubicBezTo>
                    <a:pt x="11564" y="338"/>
                    <a:pt x="11234" y="454"/>
                    <a:pt x="10797" y="454"/>
                  </a:cubicBezTo>
                  <a:cubicBezTo>
                    <a:pt x="10363" y="454"/>
                    <a:pt x="10020" y="338"/>
                    <a:pt x="9756" y="190"/>
                  </a:cubicBezTo>
                  <a:cubicBezTo>
                    <a:pt x="9539" y="64"/>
                    <a:pt x="9267" y="0"/>
                    <a:pt x="8993" y="0"/>
                  </a:cubicBezTo>
                  <a:cubicBezTo>
                    <a:pt x="8720" y="0"/>
                    <a:pt x="8445" y="64"/>
                    <a:pt x="8222" y="190"/>
                  </a:cubicBezTo>
                  <a:cubicBezTo>
                    <a:pt x="7959" y="338"/>
                    <a:pt x="7615" y="454"/>
                    <a:pt x="7181" y="454"/>
                  </a:cubicBezTo>
                  <a:cubicBezTo>
                    <a:pt x="6755" y="454"/>
                    <a:pt x="6411" y="338"/>
                    <a:pt x="6150" y="190"/>
                  </a:cubicBezTo>
                  <a:cubicBezTo>
                    <a:pt x="5926" y="64"/>
                    <a:pt x="5652" y="0"/>
                    <a:pt x="5377" y="0"/>
                  </a:cubicBezTo>
                  <a:cubicBezTo>
                    <a:pt x="5102" y="0"/>
                    <a:pt x="4827" y="64"/>
                    <a:pt x="4603" y="190"/>
                  </a:cubicBezTo>
                  <a:cubicBezTo>
                    <a:pt x="4351" y="338"/>
                    <a:pt x="4007" y="454"/>
                    <a:pt x="3573" y="454"/>
                  </a:cubicBezTo>
                  <a:cubicBezTo>
                    <a:pt x="3139" y="454"/>
                    <a:pt x="2806" y="338"/>
                    <a:pt x="2542" y="190"/>
                  </a:cubicBezTo>
                  <a:cubicBezTo>
                    <a:pt x="2320" y="64"/>
                    <a:pt x="2050" y="0"/>
                    <a:pt x="17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" name="Google Shape;77;p10"/>
          <p:cNvSpPr/>
          <p:nvPr/>
        </p:nvSpPr>
        <p:spPr>
          <a:xfrm>
            <a:off x="-50" y="-50"/>
            <a:ext cx="9144000" cy="5143500"/>
          </a:xfrm>
          <a:prstGeom prst="frame">
            <a:avLst>
              <a:gd name="adj1" fmla="val 1235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49855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15038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title" idx="2"/>
          </p:nvPr>
        </p:nvSpPr>
        <p:spPr>
          <a:xfrm>
            <a:off x="1648288" y="1428125"/>
            <a:ext cx="2058900" cy="77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title" idx="3"/>
          </p:nvPr>
        </p:nvSpPr>
        <p:spPr>
          <a:xfrm>
            <a:off x="4904213" y="1428125"/>
            <a:ext cx="2058900" cy="77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subTitle" idx="1"/>
          </p:nvPr>
        </p:nvSpPr>
        <p:spPr>
          <a:xfrm>
            <a:off x="1648289" y="2113378"/>
            <a:ext cx="2058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subTitle" idx="4"/>
          </p:nvPr>
        </p:nvSpPr>
        <p:spPr>
          <a:xfrm>
            <a:off x="4904214" y="2113378"/>
            <a:ext cx="2058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title" idx="5"/>
          </p:nvPr>
        </p:nvSpPr>
        <p:spPr>
          <a:xfrm>
            <a:off x="1648288" y="2952625"/>
            <a:ext cx="2058900" cy="77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title" idx="6"/>
          </p:nvPr>
        </p:nvSpPr>
        <p:spPr>
          <a:xfrm>
            <a:off x="4904213" y="2952625"/>
            <a:ext cx="2058900" cy="77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subTitle" idx="7"/>
          </p:nvPr>
        </p:nvSpPr>
        <p:spPr>
          <a:xfrm>
            <a:off x="1648312" y="3637878"/>
            <a:ext cx="2058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subTitle" idx="8"/>
          </p:nvPr>
        </p:nvSpPr>
        <p:spPr>
          <a:xfrm>
            <a:off x="4904218" y="3637878"/>
            <a:ext cx="2058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title" idx="9" hasCustomPrompt="1"/>
          </p:nvPr>
        </p:nvSpPr>
        <p:spPr>
          <a:xfrm>
            <a:off x="719988" y="1520375"/>
            <a:ext cx="775800" cy="5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4" name="Google Shape;94;p13"/>
          <p:cNvSpPr txBox="1">
            <a:spLocks noGrp="1"/>
          </p:cNvSpPr>
          <p:nvPr>
            <p:ph type="title" idx="13" hasCustomPrompt="1"/>
          </p:nvPr>
        </p:nvSpPr>
        <p:spPr>
          <a:xfrm>
            <a:off x="719988" y="3044876"/>
            <a:ext cx="775800" cy="5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5" name="Google Shape;95;p13"/>
          <p:cNvSpPr txBox="1">
            <a:spLocks noGrp="1"/>
          </p:cNvSpPr>
          <p:nvPr>
            <p:ph type="title" idx="14" hasCustomPrompt="1"/>
          </p:nvPr>
        </p:nvSpPr>
        <p:spPr>
          <a:xfrm>
            <a:off x="3976038" y="1520375"/>
            <a:ext cx="775800" cy="5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6" name="Google Shape;96;p13"/>
          <p:cNvSpPr txBox="1">
            <a:spLocks noGrp="1"/>
          </p:cNvSpPr>
          <p:nvPr>
            <p:ph type="title" idx="15" hasCustomPrompt="1"/>
          </p:nvPr>
        </p:nvSpPr>
        <p:spPr>
          <a:xfrm>
            <a:off x="3976038" y="3044876"/>
            <a:ext cx="775800" cy="5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7" name="Google Shape;97;p13"/>
          <p:cNvSpPr/>
          <p:nvPr/>
        </p:nvSpPr>
        <p:spPr>
          <a:xfrm>
            <a:off x="-50" y="-50"/>
            <a:ext cx="9144000" cy="5143500"/>
          </a:xfrm>
          <a:prstGeom prst="frame">
            <a:avLst>
              <a:gd name="adj1" fmla="val 1235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61176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4"/>
          <p:cNvSpPr/>
          <p:nvPr/>
        </p:nvSpPr>
        <p:spPr>
          <a:xfrm>
            <a:off x="-50" y="-50"/>
            <a:ext cx="9144000" cy="5143500"/>
          </a:xfrm>
          <a:prstGeom prst="frame">
            <a:avLst>
              <a:gd name="adj1" fmla="val 1235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" name="Google Shape;101;p14"/>
          <p:cNvGrpSpPr/>
          <p:nvPr/>
        </p:nvGrpSpPr>
        <p:grpSpPr>
          <a:xfrm>
            <a:off x="62500" y="4691024"/>
            <a:ext cx="9018344" cy="390053"/>
            <a:chOff x="62500" y="4683850"/>
            <a:chExt cx="9018344" cy="390053"/>
          </a:xfrm>
        </p:grpSpPr>
        <p:sp>
          <p:nvSpPr>
            <p:cNvPr id="102" name="Google Shape;102;p14"/>
            <p:cNvSpPr/>
            <p:nvPr/>
          </p:nvSpPr>
          <p:spPr>
            <a:xfrm>
              <a:off x="62500" y="4683850"/>
              <a:ext cx="9018344" cy="121197"/>
            </a:xfrm>
            <a:custGeom>
              <a:avLst/>
              <a:gdLst/>
              <a:ahLst/>
              <a:cxnLst/>
              <a:rect l="l" t="t" r="r" b="b"/>
              <a:pathLst>
                <a:path w="57593" h="774" extrusionOk="0">
                  <a:moveTo>
                    <a:pt x="1781" y="1"/>
                  </a:moveTo>
                  <a:cubicBezTo>
                    <a:pt x="1512" y="1"/>
                    <a:pt x="1243" y="64"/>
                    <a:pt x="1020" y="191"/>
                  </a:cubicBezTo>
                  <a:cubicBezTo>
                    <a:pt x="756" y="339"/>
                    <a:pt x="435" y="452"/>
                    <a:pt x="0" y="452"/>
                  </a:cubicBezTo>
                  <a:lnTo>
                    <a:pt x="0" y="773"/>
                  </a:lnTo>
                  <a:lnTo>
                    <a:pt x="57592" y="773"/>
                  </a:lnTo>
                  <a:lnTo>
                    <a:pt x="57592" y="452"/>
                  </a:lnTo>
                  <a:cubicBezTo>
                    <a:pt x="57249" y="452"/>
                    <a:pt x="56837" y="339"/>
                    <a:pt x="56576" y="191"/>
                  </a:cubicBezTo>
                  <a:cubicBezTo>
                    <a:pt x="56352" y="64"/>
                    <a:pt x="56077" y="1"/>
                    <a:pt x="55803" y="1"/>
                  </a:cubicBezTo>
                  <a:cubicBezTo>
                    <a:pt x="55530" y="1"/>
                    <a:pt x="55258" y="64"/>
                    <a:pt x="55040" y="191"/>
                  </a:cubicBezTo>
                  <a:cubicBezTo>
                    <a:pt x="54776" y="339"/>
                    <a:pt x="54432" y="452"/>
                    <a:pt x="54009" y="452"/>
                  </a:cubicBezTo>
                  <a:cubicBezTo>
                    <a:pt x="53575" y="452"/>
                    <a:pt x="53231" y="339"/>
                    <a:pt x="52968" y="191"/>
                  </a:cubicBezTo>
                  <a:cubicBezTo>
                    <a:pt x="52750" y="64"/>
                    <a:pt x="52478" y="1"/>
                    <a:pt x="52205" y="1"/>
                  </a:cubicBezTo>
                  <a:cubicBezTo>
                    <a:pt x="51932" y="1"/>
                    <a:pt x="51657" y="64"/>
                    <a:pt x="51434" y="191"/>
                  </a:cubicBezTo>
                  <a:cubicBezTo>
                    <a:pt x="51170" y="339"/>
                    <a:pt x="50827" y="452"/>
                    <a:pt x="50393" y="452"/>
                  </a:cubicBezTo>
                  <a:cubicBezTo>
                    <a:pt x="49967" y="452"/>
                    <a:pt x="49623" y="339"/>
                    <a:pt x="49362" y="191"/>
                  </a:cubicBezTo>
                  <a:cubicBezTo>
                    <a:pt x="49138" y="64"/>
                    <a:pt x="48863" y="1"/>
                    <a:pt x="48590" y="1"/>
                  </a:cubicBezTo>
                  <a:cubicBezTo>
                    <a:pt x="48317" y="1"/>
                    <a:pt x="48045" y="64"/>
                    <a:pt x="47826" y="191"/>
                  </a:cubicBezTo>
                  <a:cubicBezTo>
                    <a:pt x="47562" y="339"/>
                    <a:pt x="47219" y="452"/>
                    <a:pt x="46785" y="452"/>
                  </a:cubicBezTo>
                  <a:cubicBezTo>
                    <a:pt x="46350" y="452"/>
                    <a:pt x="46018" y="339"/>
                    <a:pt x="45754" y="191"/>
                  </a:cubicBezTo>
                  <a:cubicBezTo>
                    <a:pt x="45532" y="64"/>
                    <a:pt x="45257" y="1"/>
                    <a:pt x="44982" y="1"/>
                  </a:cubicBezTo>
                  <a:cubicBezTo>
                    <a:pt x="44707" y="1"/>
                    <a:pt x="44432" y="64"/>
                    <a:pt x="44210" y="191"/>
                  </a:cubicBezTo>
                  <a:cubicBezTo>
                    <a:pt x="43946" y="339"/>
                    <a:pt x="43613" y="452"/>
                    <a:pt x="43179" y="452"/>
                  </a:cubicBezTo>
                  <a:cubicBezTo>
                    <a:pt x="42742" y="452"/>
                    <a:pt x="42399" y="339"/>
                    <a:pt x="42135" y="191"/>
                  </a:cubicBezTo>
                  <a:cubicBezTo>
                    <a:pt x="41918" y="64"/>
                    <a:pt x="41647" y="1"/>
                    <a:pt x="41374" y="1"/>
                  </a:cubicBezTo>
                  <a:cubicBezTo>
                    <a:pt x="41100" y="1"/>
                    <a:pt x="40826" y="64"/>
                    <a:pt x="40602" y="191"/>
                  </a:cubicBezTo>
                  <a:cubicBezTo>
                    <a:pt x="40338" y="339"/>
                    <a:pt x="39994" y="452"/>
                    <a:pt x="39571" y="452"/>
                  </a:cubicBezTo>
                  <a:cubicBezTo>
                    <a:pt x="39137" y="452"/>
                    <a:pt x="38794" y="339"/>
                    <a:pt x="38530" y="191"/>
                  </a:cubicBezTo>
                  <a:cubicBezTo>
                    <a:pt x="38306" y="64"/>
                    <a:pt x="38031" y="1"/>
                    <a:pt x="37758" y="1"/>
                  </a:cubicBezTo>
                  <a:cubicBezTo>
                    <a:pt x="37485" y="1"/>
                    <a:pt x="37213" y="64"/>
                    <a:pt x="36996" y="191"/>
                  </a:cubicBezTo>
                  <a:cubicBezTo>
                    <a:pt x="36733" y="339"/>
                    <a:pt x="36389" y="452"/>
                    <a:pt x="35952" y="452"/>
                  </a:cubicBezTo>
                  <a:cubicBezTo>
                    <a:pt x="35518" y="452"/>
                    <a:pt x="35185" y="339"/>
                    <a:pt x="34922" y="191"/>
                  </a:cubicBezTo>
                  <a:cubicBezTo>
                    <a:pt x="34699" y="64"/>
                    <a:pt x="34424" y="1"/>
                    <a:pt x="34149" y="1"/>
                  </a:cubicBezTo>
                  <a:cubicBezTo>
                    <a:pt x="33875" y="1"/>
                    <a:pt x="33600" y="64"/>
                    <a:pt x="33377" y="191"/>
                  </a:cubicBezTo>
                  <a:cubicBezTo>
                    <a:pt x="33113" y="339"/>
                    <a:pt x="32781" y="452"/>
                    <a:pt x="32347" y="452"/>
                  </a:cubicBezTo>
                  <a:cubicBezTo>
                    <a:pt x="31913" y="452"/>
                    <a:pt x="31569" y="339"/>
                    <a:pt x="31305" y="191"/>
                  </a:cubicBezTo>
                  <a:cubicBezTo>
                    <a:pt x="31087" y="64"/>
                    <a:pt x="30818" y="1"/>
                    <a:pt x="30549" y="1"/>
                  </a:cubicBezTo>
                  <a:cubicBezTo>
                    <a:pt x="30280" y="1"/>
                    <a:pt x="30011" y="64"/>
                    <a:pt x="29794" y="191"/>
                  </a:cubicBezTo>
                  <a:cubicBezTo>
                    <a:pt x="29530" y="339"/>
                    <a:pt x="29220" y="441"/>
                    <a:pt x="28796" y="452"/>
                  </a:cubicBezTo>
                  <a:cubicBezTo>
                    <a:pt x="28464" y="441"/>
                    <a:pt x="28052" y="339"/>
                    <a:pt x="27802" y="191"/>
                  </a:cubicBezTo>
                  <a:cubicBezTo>
                    <a:pt x="27578" y="64"/>
                    <a:pt x="27306" y="1"/>
                    <a:pt x="27034" y="1"/>
                  </a:cubicBezTo>
                  <a:cubicBezTo>
                    <a:pt x="26762" y="1"/>
                    <a:pt x="26490" y="64"/>
                    <a:pt x="26266" y="191"/>
                  </a:cubicBezTo>
                  <a:cubicBezTo>
                    <a:pt x="26005" y="339"/>
                    <a:pt x="25672" y="452"/>
                    <a:pt x="25235" y="452"/>
                  </a:cubicBezTo>
                  <a:cubicBezTo>
                    <a:pt x="24801" y="452"/>
                    <a:pt x="24457" y="339"/>
                    <a:pt x="24194" y="191"/>
                  </a:cubicBezTo>
                  <a:cubicBezTo>
                    <a:pt x="23976" y="64"/>
                    <a:pt x="23704" y="1"/>
                    <a:pt x="23431" y="1"/>
                  </a:cubicBezTo>
                  <a:cubicBezTo>
                    <a:pt x="23158" y="1"/>
                    <a:pt x="22883" y="64"/>
                    <a:pt x="22660" y="191"/>
                  </a:cubicBezTo>
                  <a:cubicBezTo>
                    <a:pt x="22396" y="339"/>
                    <a:pt x="22053" y="452"/>
                    <a:pt x="21630" y="452"/>
                  </a:cubicBezTo>
                  <a:cubicBezTo>
                    <a:pt x="21196" y="452"/>
                    <a:pt x="20852" y="339"/>
                    <a:pt x="20588" y="191"/>
                  </a:cubicBezTo>
                  <a:cubicBezTo>
                    <a:pt x="20370" y="64"/>
                    <a:pt x="20098" y="1"/>
                    <a:pt x="19824" y="1"/>
                  </a:cubicBezTo>
                  <a:cubicBezTo>
                    <a:pt x="19551" y="1"/>
                    <a:pt x="19276" y="64"/>
                    <a:pt x="19052" y="191"/>
                  </a:cubicBezTo>
                  <a:cubicBezTo>
                    <a:pt x="18791" y="339"/>
                    <a:pt x="18448" y="452"/>
                    <a:pt x="18011" y="452"/>
                  </a:cubicBezTo>
                  <a:cubicBezTo>
                    <a:pt x="17587" y="452"/>
                    <a:pt x="17244" y="339"/>
                    <a:pt x="16980" y="191"/>
                  </a:cubicBezTo>
                  <a:cubicBezTo>
                    <a:pt x="16758" y="64"/>
                    <a:pt x="16483" y="1"/>
                    <a:pt x="16208" y="1"/>
                  </a:cubicBezTo>
                  <a:cubicBezTo>
                    <a:pt x="15933" y="1"/>
                    <a:pt x="15658" y="64"/>
                    <a:pt x="15436" y="191"/>
                  </a:cubicBezTo>
                  <a:cubicBezTo>
                    <a:pt x="15183" y="339"/>
                    <a:pt x="14840" y="452"/>
                    <a:pt x="14405" y="452"/>
                  </a:cubicBezTo>
                  <a:cubicBezTo>
                    <a:pt x="13968" y="452"/>
                    <a:pt x="13639" y="339"/>
                    <a:pt x="13375" y="191"/>
                  </a:cubicBezTo>
                  <a:cubicBezTo>
                    <a:pt x="13151" y="64"/>
                    <a:pt x="12876" y="1"/>
                    <a:pt x="12601" y="1"/>
                  </a:cubicBezTo>
                  <a:cubicBezTo>
                    <a:pt x="12326" y="1"/>
                    <a:pt x="12052" y="64"/>
                    <a:pt x="11828" y="191"/>
                  </a:cubicBezTo>
                  <a:cubicBezTo>
                    <a:pt x="11564" y="339"/>
                    <a:pt x="11234" y="452"/>
                    <a:pt x="10797" y="452"/>
                  </a:cubicBezTo>
                  <a:cubicBezTo>
                    <a:pt x="10363" y="452"/>
                    <a:pt x="10020" y="339"/>
                    <a:pt x="9756" y="191"/>
                  </a:cubicBezTo>
                  <a:cubicBezTo>
                    <a:pt x="9539" y="64"/>
                    <a:pt x="9267" y="1"/>
                    <a:pt x="8993" y="1"/>
                  </a:cubicBezTo>
                  <a:cubicBezTo>
                    <a:pt x="8720" y="1"/>
                    <a:pt x="8445" y="64"/>
                    <a:pt x="8222" y="191"/>
                  </a:cubicBezTo>
                  <a:cubicBezTo>
                    <a:pt x="7959" y="339"/>
                    <a:pt x="7615" y="452"/>
                    <a:pt x="7181" y="452"/>
                  </a:cubicBezTo>
                  <a:cubicBezTo>
                    <a:pt x="6755" y="452"/>
                    <a:pt x="6411" y="339"/>
                    <a:pt x="6150" y="191"/>
                  </a:cubicBezTo>
                  <a:cubicBezTo>
                    <a:pt x="5926" y="64"/>
                    <a:pt x="5652" y="1"/>
                    <a:pt x="5377" y="1"/>
                  </a:cubicBezTo>
                  <a:cubicBezTo>
                    <a:pt x="5102" y="1"/>
                    <a:pt x="4827" y="64"/>
                    <a:pt x="4603" y="191"/>
                  </a:cubicBezTo>
                  <a:cubicBezTo>
                    <a:pt x="4351" y="339"/>
                    <a:pt x="4007" y="452"/>
                    <a:pt x="3573" y="452"/>
                  </a:cubicBezTo>
                  <a:cubicBezTo>
                    <a:pt x="3139" y="452"/>
                    <a:pt x="2806" y="339"/>
                    <a:pt x="2542" y="191"/>
                  </a:cubicBezTo>
                  <a:cubicBezTo>
                    <a:pt x="2320" y="64"/>
                    <a:pt x="2050" y="1"/>
                    <a:pt x="17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4"/>
            <p:cNvSpPr/>
            <p:nvPr/>
          </p:nvSpPr>
          <p:spPr>
            <a:xfrm>
              <a:off x="62500" y="4707180"/>
              <a:ext cx="9018344" cy="366722"/>
            </a:xfrm>
            <a:custGeom>
              <a:avLst/>
              <a:gdLst/>
              <a:ahLst/>
              <a:cxnLst/>
              <a:rect l="l" t="t" r="r" b="b"/>
              <a:pathLst>
                <a:path w="57593" h="2342" extrusionOk="0">
                  <a:moveTo>
                    <a:pt x="1781" y="0"/>
                  </a:moveTo>
                  <a:cubicBezTo>
                    <a:pt x="1512" y="0"/>
                    <a:pt x="1243" y="64"/>
                    <a:pt x="1020" y="190"/>
                  </a:cubicBezTo>
                  <a:cubicBezTo>
                    <a:pt x="756" y="338"/>
                    <a:pt x="435" y="454"/>
                    <a:pt x="0" y="454"/>
                  </a:cubicBezTo>
                  <a:lnTo>
                    <a:pt x="0" y="624"/>
                  </a:lnTo>
                  <a:lnTo>
                    <a:pt x="0" y="762"/>
                  </a:lnTo>
                  <a:lnTo>
                    <a:pt x="0" y="2342"/>
                  </a:lnTo>
                  <a:lnTo>
                    <a:pt x="57592" y="2342"/>
                  </a:lnTo>
                  <a:lnTo>
                    <a:pt x="57592" y="762"/>
                  </a:lnTo>
                  <a:lnTo>
                    <a:pt x="57592" y="624"/>
                  </a:lnTo>
                  <a:lnTo>
                    <a:pt x="57592" y="454"/>
                  </a:lnTo>
                  <a:cubicBezTo>
                    <a:pt x="57249" y="454"/>
                    <a:pt x="56837" y="338"/>
                    <a:pt x="56576" y="190"/>
                  </a:cubicBezTo>
                  <a:cubicBezTo>
                    <a:pt x="56352" y="64"/>
                    <a:pt x="56077" y="0"/>
                    <a:pt x="55803" y="0"/>
                  </a:cubicBezTo>
                  <a:cubicBezTo>
                    <a:pt x="55530" y="0"/>
                    <a:pt x="55258" y="64"/>
                    <a:pt x="55040" y="190"/>
                  </a:cubicBezTo>
                  <a:cubicBezTo>
                    <a:pt x="54776" y="338"/>
                    <a:pt x="54432" y="454"/>
                    <a:pt x="54009" y="454"/>
                  </a:cubicBezTo>
                  <a:cubicBezTo>
                    <a:pt x="53575" y="454"/>
                    <a:pt x="53231" y="338"/>
                    <a:pt x="52968" y="190"/>
                  </a:cubicBezTo>
                  <a:cubicBezTo>
                    <a:pt x="52750" y="64"/>
                    <a:pt x="52478" y="0"/>
                    <a:pt x="52205" y="0"/>
                  </a:cubicBezTo>
                  <a:cubicBezTo>
                    <a:pt x="51932" y="0"/>
                    <a:pt x="51657" y="64"/>
                    <a:pt x="51434" y="190"/>
                  </a:cubicBezTo>
                  <a:cubicBezTo>
                    <a:pt x="51170" y="338"/>
                    <a:pt x="50827" y="454"/>
                    <a:pt x="50393" y="454"/>
                  </a:cubicBezTo>
                  <a:cubicBezTo>
                    <a:pt x="49967" y="454"/>
                    <a:pt x="49623" y="338"/>
                    <a:pt x="49362" y="190"/>
                  </a:cubicBezTo>
                  <a:cubicBezTo>
                    <a:pt x="49138" y="64"/>
                    <a:pt x="48863" y="0"/>
                    <a:pt x="48590" y="0"/>
                  </a:cubicBezTo>
                  <a:cubicBezTo>
                    <a:pt x="48317" y="0"/>
                    <a:pt x="48045" y="64"/>
                    <a:pt x="47826" y="190"/>
                  </a:cubicBezTo>
                  <a:cubicBezTo>
                    <a:pt x="47562" y="338"/>
                    <a:pt x="47219" y="454"/>
                    <a:pt x="46785" y="454"/>
                  </a:cubicBezTo>
                  <a:cubicBezTo>
                    <a:pt x="46350" y="454"/>
                    <a:pt x="46018" y="338"/>
                    <a:pt x="45754" y="190"/>
                  </a:cubicBezTo>
                  <a:cubicBezTo>
                    <a:pt x="45532" y="64"/>
                    <a:pt x="45257" y="0"/>
                    <a:pt x="44982" y="0"/>
                  </a:cubicBezTo>
                  <a:cubicBezTo>
                    <a:pt x="44707" y="0"/>
                    <a:pt x="44432" y="64"/>
                    <a:pt x="44210" y="190"/>
                  </a:cubicBezTo>
                  <a:cubicBezTo>
                    <a:pt x="43946" y="338"/>
                    <a:pt x="43613" y="454"/>
                    <a:pt x="43179" y="454"/>
                  </a:cubicBezTo>
                  <a:cubicBezTo>
                    <a:pt x="42742" y="454"/>
                    <a:pt x="42399" y="338"/>
                    <a:pt x="42135" y="190"/>
                  </a:cubicBezTo>
                  <a:cubicBezTo>
                    <a:pt x="41918" y="64"/>
                    <a:pt x="41647" y="0"/>
                    <a:pt x="41374" y="0"/>
                  </a:cubicBezTo>
                  <a:cubicBezTo>
                    <a:pt x="41100" y="0"/>
                    <a:pt x="40826" y="64"/>
                    <a:pt x="40602" y="190"/>
                  </a:cubicBezTo>
                  <a:cubicBezTo>
                    <a:pt x="40338" y="338"/>
                    <a:pt x="39994" y="454"/>
                    <a:pt x="39571" y="454"/>
                  </a:cubicBezTo>
                  <a:cubicBezTo>
                    <a:pt x="39137" y="454"/>
                    <a:pt x="38794" y="338"/>
                    <a:pt x="38530" y="190"/>
                  </a:cubicBezTo>
                  <a:cubicBezTo>
                    <a:pt x="38306" y="64"/>
                    <a:pt x="38031" y="0"/>
                    <a:pt x="37758" y="0"/>
                  </a:cubicBezTo>
                  <a:cubicBezTo>
                    <a:pt x="37485" y="0"/>
                    <a:pt x="37213" y="64"/>
                    <a:pt x="36996" y="190"/>
                  </a:cubicBezTo>
                  <a:cubicBezTo>
                    <a:pt x="36733" y="338"/>
                    <a:pt x="36389" y="454"/>
                    <a:pt x="35952" y="454"/>
                  </a:cubicBezTo>
                  <a:cubicBezTo>
                    <a:pt x="35518" y="454"/>
                    <a:pt x="35185" y="338"/>
                    <a:pt x="34922" y="190"/>
                  </a:cubicBezTo>
                  <a:cubicBezTo>
                    <a:pt x="34699" y="64"/>
                    <a:pt x="34424" y="0"/>
                    <a:pt x="34149" y="0"/>
                  </a:cubicBezTo>
                  <a:cubicBezTo>
                    <a:pt x="33875" y="0"/>
                    <a:pt x="33600" y="64"/>
                    <a:pt x="33377" y="190"/>
                  </a:cubicBezTo>
                  <a:cubicBezTo>
                    <a:pt x="33113" y="338"/>
                    <a:pt x="32781" y="454"/>
                    <a:pt x="32347" y="454"/>
                  </a:cubicBezTo>
                  <a:cubicBezTo>
                    <a:pt x="31913" y="454"/>
                    <a:pt x="31569" y="338"/>
                    <a:pt x="31305" y="190"/>
                  </a:cubicBezTo>
                  <a:cubicBezTo>
                    <a:pt x="31087" y="64"/>
                    <a:pt x="30818" y="0"/>
                    <a:pt x="30549" y="0"/>
                  </a:cubicBezTo>
                  <a:cubicBezTo>
                    <a:pt x="30280" y="0"/>
                    <a:pt x="30011" y="64"/>
                    <a:pt x="29794" y="190"/>
                  </a:cubicBezTo>
                  <a:cubicBezTo>
                    <a:pt x="29530" y="338"/>
                    <a:pt x="29220" y="440"/>
                    <a:pt x="28796" y="454"/>
                  </a:cubicBezTo>
                  <a:cubicBezTo>
                    <a:pt x="28464" y="440"/>
                    <a:pt x="28052" y="338"/>
                    <a:pt x="27802" y="190"/>
                  </a:cubicBezTo>
                  <a:cubicBezTo>
                    <a:pt x="27578" y="64"/>
                    <a:pt x="27306" y="0"/>
                    <a:pt x="27034" y="0"/>
                  </a:cubicBezTo>
                  <a:cubicBezTo>
                    <a:pt x="26762" y="0"/>
                    <a:pt x="26490" y="64"/>
                    <a:pt x="26266" y="190"/>
                  </a:cubicBezTo>
                  <a:cubicBezTo>
                    <a:pt x="26005" y="338"/>
                    <a:pt x="25672" y="454"/>
                    <a:pt x="25235" y="454"/>
                  </a:cubicBezTo>
                  <a:cubicBezTo>
                    <a:pt x="24801" y="454"/>
                    <a:pt x="24457" y="338"/>
                    <a:pt x="24194" y="190"/>
                  </a:cubicBezTo>
                  <a:cubicBezTo>
                    <a:pt x="23976" y="64"/>
                    <a:pt x="23704" y="0"/>
                    <a:pt x="23431" y="0"/>
                  </a:cubicBezTo>
                  <a:cubicBezTo>
                    <a:pt x="23158" y="0"/>
                    <a:pt x="22883" y="64"/>
                    <a:pt x="22660" y="190"/>
                  </a:cubicBezTo>
                  <a:cubicBezTo>
                    <a:pt x="22396" y="338"/>
                    <a:pt x="22053" y="454"/>
                    <a:pt x="21630" y="454"/>
                  </a:cubicBezTo>
                  <a:cubicBezTo>
                    <a:pt x="21196" y="454"/>
                    <a:pt x="20852" y="338"/>
                    <a:pt x="20588" y="190"/>
                  </a:cubicBezTo>
                  <a:cubicBezTo>
                    <a:pt x="20370" y="64"/>
                    <a:pt x="20098" y="0"/>
                    <a:pt x="19824" y="0"/>
                  </a:cubicBezTo>
                  <a:cubicBezTo>
                    <a:pt x="19551" y="0"/>
                    <a:pt x="19276" y="64"/>
                    <a:pt x="19052" y="190"/>
                  </a:cubicBezTo>
                  <a:cubicBezTo>
                    <a:pt x="18791" y="338"/>
                    <a:pt x="18448" y="454"/>
                    <a:pt x="18011" y="454"/>
                  </a:cubicBezTo>
                  <a:cubicBezTo>
                    <a:pt x="17587" y="454"/>
                    <a:pt x="17244" y="338"/>
                    <a:pt x="16980" y="190"/>
                  </a:cubicBezTo>
                  <a:cubicBezTo>
                    <a:pt x="16758" y="64"/>
                    <a:pt x="16483" y="0"/>
                    <a:pt x="16208" y="0"/>
                  </a:cubicBezTo>
                  <a:cubicBezTo>
                    <a:pt x="15933" y="0"/>
                    <a:pt x="15658" y="64"/>
                    <a:pt x="15436" y="190"/>
                  </a:cubicBezTo>
                  <a:cubicBezTo>
                    <a:pt x="15183" y="338"/>
                    <a:pt x="14840" y="454"/>
                    <a:pt x="14405" y="454"/>
                  </a:cubicBezTo>
                  <a:cubicBezTo>
                    <a:pt x="13968" y="454"/>
                    <a:pt x="13639" y="338"/>
                    <a:pt x="13375" y="190"/>
                  </a:cubicBezTo>
                  <a:cubicBezTo>
                    <a:pt x="13151" y="64"/>
                    <a:pt x="12876" y="0"/>
                    <a:pt x="12601" y="0"/>
                  </a:cubicBezTo>
                  <a:cubicBezTo>
                    <a:pt x="12326" y="0"/>
                    <a:pt x="12052" y="64"/>
                    <a:pt x="11828" y="190"/>
                  </a:cubicBezTo>
                  <a:cubicBezTo>
                    <a:pt x="11564" y="338"/>
                    <a:pt x="11234" y="454"/>
                    <a:pt x="10797" y="454"/>
                  </a:cubicBezTo>
                  <a:cubicBezTo>
                    <a:pt x="10363" y="454"/>
                    <a:pt x="10020" y="338"/>
                    <a:pt x="9756" y="190"/>
                  </a:cubicBezTo>
                  <a:cubicBezTo>
                    <a:pt x="9539" y="64"/>
                    <a:pt x="9267" y="0"/>
                    <a:pt x="8993" y="0"/>
                  </a:cubicBezTo>
                  <a:cubicBezTo>
                    <a:pt x="8720" y="0"/>
                    <a:pt x="8445" y="64"/>
                    <a:pt x="8222" y="190"/>
                  </a:cubicBezTo>
                  <a:cubicBezTo>
                    <a:pt x="7959" y="338"/>
                    <a:pt x="7615" y="454"/>
                    <a:pt x="7181" y="454"/>
                  </a:cubicBezTo>
                  <a:cubicBezTo>
                    <a:pt x="6755" y="454"/>
                    <a:pt x="6411" y="338"/>
                    <a:pt x="6150" y="190"/>
                  </a:cubicBezTo>
                  <a:cubicBezTo>
                    <a:pt x="5926" y="64"/>
                    <a:pt x="5652" y="0"/>
                    <a:pt x="5377" y="0"/>
                  </a:cubicBezTo>
                  <a:cubicBezTo>
                    <a:pt x="5102" y="0"/>
                    <a:pt x="4827" y="64"/>
                    <a:pt x="4603" y="190"/>
                  </a:cubicBezTo>
                  <a:cubicBezTo>
                    <a:pt x="4351" y="338"/>
                    <a:pt x="4007" y="454"/>
                    <a:pt x="3573" y="454"/>
                  </a:cubicBezTo>
                  <a:cubicBezTo>
                    <a:pt x="3139" y="454"/>
                    <a:pt x="2806" y="338"/>
                    <a:pt x="2542" y="190"/>
                  </a:cubicBezTo>
                  <a:cubicBezTo>
                    <a:pt x="2320" y="64"/>
                    <a:pt x="2050" y="0"/>
                    <a:pt x="17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" name="Google Shape;104;p14"/>
          <p:cNvGrpSpPr/>
          <p:nvPr/>
        </p:nvGrpSpPr>
        <p:grpSpPr>
          <a:xfrm>
            <a:off x="8215950" y="156774"/>
            <a:ext cx="774999" cy="616553"/>
            <a:chOff x="6820850" y="3048799"/>
            <a:chExt cx="774999" cy="616553"/>
          </a:xfrm>
        </p:grpSpPr>
        <p:sp>
          <p:nvSpPr>
            <p:cNvPr id="105" name="Google Shape;105;p14"/>
            <p:cNvSpPr/>
            <p:nvPr/>
          </p:nvSpPr>
          <p:spPr>
            <a:xfrm>
              <a:off x="6820850" y="3221823"/>
              <a:ext cx="299145" cy="177258"/>
            </a:xfrm>
            <a:custGeom>
              <a:avLst/>
              <a:gdLst/>
              <a:ahLst/>
              <a:cxnLst/>
              <a:rect l="l" t="t" r="r" b="b"/>
              <a:pathLst>
                <a:path w="3999" h="2370" extrusionOk="0">
                  <a:moveTo>
                    <a:pt x="1983" y="0"/>
                  </a:moveTo>
                  <a:cubicBezTo>
                    <a:pt x="1533" y="0"/>
                    <a:pt x="1176" y="357"/>
                    <a:pt x="1146" y="789"/>
                  </a:cubicBezTo>
                  <a:cubicBezTo>
                    <a:pt x="1053" y="744"/>
                    <a:pt x="945" y="714"/>
                    <a:pt x="837" y="714"/>
                  </a:cubicBezTo>
                  <a:cubicBezTo>
                    <a:pt x="372" y="714"/>
                    <a:pt x="0" y="1086"/>
                    <a:pt x="0" y="1551"/>
                  </a:cubicBezTo>
                  <a:cubicBezTo>
                    <a:pt x="0" y="1998"/>
                    <a:pt x="372" y="2370"/>
                    <a:pt x="837" y="2370"/>
                  </a:cubicBezTo>
                  <a:lnTo>
                    <a:pt x="3240" y="2370"/>
                  </a:lnTo>
                  <a:cubicBezTo>
                    <a:pt x="3672" y="2340"/>
                    <a:pt x="3999" y="1983"/>
                    <a:pt x="3999" y="1551"/>
                  </a:cubicBezTo>
                  <a:cubicBezTo>
                    <a:pt x="3999" y="1086"/>
                    <a:pt x="3627" y="714"/>
                    <a:pt x="3177" y="714"/>
                  </a:cubicBezTo>
                  <a:cubicBezTo>
                    <a:pt x="3035" y="714"/>
                    <a:pt x="2913" y="744"/>
                    <a:pt x="2805" y="807"/>
                  </a:cubicBezTo>
                  <a:cubicBezTo>
                    <a:pt x="2790" y="357"/>
                    <a:pt x="2433" y="0"/>
                    <a:pt x="1983" y="0"/>
                  </a:cubicBezTo>
                  <a:close/>
                </a:path>
              </a:pathLst>
            </a:custGeom>
            <a:solidFill>
              <a:srgbClr val="5BC6C6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4"/>
            <p:cNvSpPr/>
            <p:nvPr/>
          </p:nvSpPr>
          <p:spPr>
            <a:xfrm>
              <a:off x="7166767" y="3048799"/>
              <a:ext cx="429081" cy="253771"/>
            </a:xfrm>
            <a:custGeom>
              <a:avLst/>
              <a:gdLst/>
              <a:ahLst/>
              <a:cxnLst/>
              <a:rect l="l" t="t" r="r" b="b"/>
              <a:pathLst>
                <a:path w="5736" h="3393" extrusionOk="0">
                  <a:moveTo>
                    <a:pt x="2835" y="1"/>
                  </a:moveTo>
                  <a:cubicBezTo>
                    <a:pt x="2202" y="1"/>
                    <a:pt x="1689" y="495"/>
                    <a:pt x="1659" y="1116"/>
                  </a:cubicBezTo>
                  <a:cubicBezTo>
                    <a:pt x="1503" y="1053"/>
                    <a:pt x="1347" y="1023"/>
                    <a:pt x="1194" y="1023"/>
                  </a:cubicBezTo>
                  <a:cubicBezTo>
                    <a:pt x="543" y="1023"/>
                    <a:pt x="0" y="1548"/>
                    <a:pt x="0" y="2199"/>
                  </a:cubicBezTo>
                  <a:cubicBezTo>
                    <a:pt x="0" y="2850"/>
                    <a:pt x="543" y="3393"/>
                    <a:pt x="1194" y="3393"/>
                  </a:cubicBezTo>
                  <a:lnTo>
                    <a:pt x="4635" y="3393"/>
                  </a:lnTo>
                  <a:lnTo>
                    <a:pt x="4635" y="3378"/>
                  </a:lnTo>
                  <a:cubicBezTo>
                    <a:pt x="5252" y="3333"/>
                    <a:pt x="5736" y="2820"/>
                    <a:pt x="5736" y="2199"/>
                  </a:cubicBezTo>
                  <a:cubicBezTo>
                    <a:pt x="5736" y="1548"/>
                    <a:pt x="5193" y="1023"/>
                    <a:pt x="4542" y="1023"/>
                  </a:cubicBezTo>
                  <a:cubicBezTo>
                    <a:pt x="4356" y="1023"/>
                    <a:pt x="4170" y="1068"/>
                    <a:pt x="4014" y="1146"/>
                  </a:cubicBezTo>
                  <a:cubicBezTo>
                    <a:pt x="3999" y="510"/>
                    <a:pt x="3471" y="1"/>
                    <a:pt x="2835" y="1"/>
                  </a:cubicBezTo>
                  <a:close/>
                </a:path>
              </a:pathLst>
            </a:custGeom>
            <a:solidFill>
              <a:srgbClr val="5BC6C6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4"/>
            <p:cNvSpPr/>
            <p:nvPr/>
          </p:nvSpPr>
          <p:spPr>
            <a:xfrm>
              <a:off x="7026722" y="3411581"/>
              <a:ext cx="428034" cy="253771"/>
            </a:xfrm>
            <a:custGeom>
              <a:avLst/>
              <a:gdLst/>
              <a:ahLst/>
              <a:cxnLst/>
              <a:rect l="l" t="t" r="r" b="b"/>
              <a:pathLst>
                <a:path w="5722" h="3393" extrusionOk="0">
                  <a:moveTo>
                    <a:pt x="2824" y="1"/>
                  </a:moveTo>
                  <a:cubicBezTo>
                    <a:pt x="2188" y="1"/>
                    <a:pt x="1674" y="495"/>
                    <a:pt x="1644" y="1116"/>
                  </a:cubicBezTo>
                  <a:cubicBezTo>
                    <a:pt x="1503" y="1053"/>
                    <a:pt x="1336" y="1023"/>
                    <a:pt x="1179" y="1023"/>
                  </a:cubicBezTo>
                  <a:cubicBezTo>
                    <a:pt x="529" y="1023"/>
                    <a:pt x="0" y="1548"/>
                    <a:pt x="0" y="2199"/>
                  </a:cubicBezTo>
                  <a:cubicBezTo>
                    <a:pt x="0" y="2850"/>
                    <a:pt x="529" y="3393"/>
                    <a:pt x="1179" y="3393"/>
                  </a:cubicBezTo>
                  <a:lnTo>
                    <a:pt x="4635" y="3393"/>
                  </a:lnTo>
                  <a:lnTo>
                    <a:pt x="4635" y="3378"/>
                  </a:lnTo>
                  <a:cubicBezTo>
                    <a:pt x="5241" y="3333"/>
                    <a:pt x="5721" y="2820"/>
                    <a:pt x="5721" y="2199"/>
                  </a:cubicBezTo>
                  <a:cubicBezTo>
                    <a:pt x="5721" y="1548"/>
                    <a:pt x="5193" y="1023"/>
                    <a:pt x="4527" y="1023"/>
                  </a:cubicBezTo>
                  <a:cubicBezTo>
                    <a:pt x="4341" y="1023"/>
                    <a:pt x="4155" y="1068"/>
                    <a:pt x="3999" y="1146"/>
                  </a:cubicBezTo>
                  <a:cubicBezTo>
                    <a:pt x="3984" y="510"/>
                    <a:pt x="3456" y="1"/>
                    <a:pt x="2824" y="1"/>
                  </a:cubicBezTo>
                  <a:close/>
                </a:path>
              </a:pathLst>
            </a:custGeom>
            <a:solidFill>
              <a:srgbClr val="5BC6C6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" name="Google Shape;108;p14"/>
          <p:cNvGrpSpPr/>
          <p:nvPr/>
        </p:nvGrpSpPr>
        <p:grpSpPr>
          <a:xfrm>
            <a:off x="153600" y="3808299"/>
            <a:ext cx="774999" cy="616553"/>
            <a:chOff x="6820850" y="3048799"/>
            <a:chExt cx="774999" cy="616553"/>
          </a:xfrm>
        </p:grpSpPr>
        <p:sp>
          <p:nvSpPr>
            <p:cNvPr id="109" name="Google Shape;109;p14"/>
            <p:cNvSpPr/>
            <p:nvPr/>
          </p:nvSpPr>
          <p:spPr>
            <a:xfrm>
              <a:off x="6820850" y="3221823"/>
              <a:ext cx="299145" cy="177258"/>
            </a:xfrm>
            <a:custGeom>
              <a:avLst/>
              <a:gdLst/>
              <a:ahLst/>
              <a:cxnLst/>
              <a:rect l="l" t="t" r="r" b="b"/>
              <a:pathLst>
                <a:path w="3999" h="2370" extrusionOk="0">
                  <a:moveTo>
                    <a:pt x="1983" y="0"/>
                  </a:moveTo>
                  <a:cubicBezTo>
                    <a:pt x="1533" y="0"/>
                    <a:pt x="1176" y="357"/>
                    <a:pt x="1146" y="789"/>
                  </a:cubicBezTo>
                  <a:cubicBezTo>
                    <a:pt x="1053" y="744"/>
                    <a:pt x="945" y="714"/>
                    <a:pt x="837" y="714"/>
                  </a:cubicBezTo>
                  <a:cubicBezTo>
                    <a:pt x="372" y="714"/>
                    <a:pt x="0" y="1086"/>
                    <a:pt x="0" y="1551"/>
                  </a:cubicBezTo>
                  <a:cubicBezTo>
                    <a:pt x="0" y="1998"/>
                    <a:pt x="372" y="2370"/>
                    <a:pt x="837" y="2370"/>
                  </a:cubicBezTo>
                  <a:lnTo>
                    <a:pt x="3240" y="2370"/>
                  </a:lnTo>
                  <a:cubicBezTo>
                    <a:pt x="3672" y="2340"/>
                    <a:pt x="3999" y="1983"/>
                    <a:pt x="3999" y="1551"/>
                  </a:cubicBezTo>
                  <a:cubicBezTo>
                    <a:pt x="3999" y="1086"/>
                    <a:pt x="3627" y="714"/>
                    <a:pt x="3177" y="714"/>
                  </a:cubicBezTo>
                  <a:cubicBezTo>
                    <a:pt x="3035" y="714"/>
                    <a:pt x="2913" y="744"/>
                    <a:pt x="2805" y="807"/>
                  </a:cubicBezTo>
                  <a:cubicBezTo>
                    <a:pt x="2790" y="357"/>
                    <a:pt x="2433" y="0"/>
                    <a:pt x="1983" y="0"/>
                  </a:cubicBezTo>
                  <a:close/>
                </a:path>
              </a:pathLst>
            </a:custGeom>
            <a:solidFill>
              <a:srgbClr val="5BC6C6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4"/>
            <p:cNvSpPr/>
            <p:nvPr/>
          </p:nvSpPr>
          <p:spPr>
            <a:xfrm>
              <a:off x="7166767" y="3048799"/>
              <a:ext cx="429081" cy="253771"/>
            </a:xfrm>
            <a:custGeom>
              <a:avLst/>
              <a:gdLst/>
              <a:ahLst/>
              <a:cxnLst/>
              <a:rect l="l" t="t" r="r" b="b"/>
              <a:pathLst>
                <a:path w="5736" h="3393" extrusionOk="0">
                  <a:moveTo>
                    <a:pt x="2835" y="1"/>
                  </a:moveTo>
                  <a:cubicBezTo>
                    <a:pt x="2202" y="1"/>
                    <a:pt x="1689" y="495"/>
                    <a:pt x="1659" y="1116"/>
                  </a:cubicBezTo>
                  <a:cubicBezTo>
                    <a:pt x="1503" y="1053"/>
                    <a:pt x="1347" y="1023"/>
                    <a:pt x="1194" y="1023"/>
                  </a:cubicBezTo>
                  <a:cubicBezTo>
                    <a:pt x="543" y="1023"/>
                    <a:pt x="0" y="1548"/>
                    <a:pt x="0" y="2199"/>
                  </a:cubicBezTo>
                  <a:cubicBezTo>
                    <a:pt x="0" y="2850"/>
                    <a:pt x="543" y="3393"/>
                    <a:pt x="1194" y="3393"/>
                  </a:cubicBezTo>
                  <a:lnTo>
                    <a:pt x="4635" y="3393"/>
                  </a:lnTo>
                  <a:lnTo>
                    <a:pt x="4635" y="3378"/>
                  </a:lnTo>
                  <a:cubicBezTo>
                    <a:pt x="5252" y="3333"/>
                    <a:pt x="5736" y="2820"/>
                    <a:pt x="5736" y="2199"/>
                  </a:cubicBezTo>
                  <a:cubicBezTo>
                    <a:pt x="5736" y="1548"/>
                    <a:pt x="5193" y="1023"/>
                    <a:pt x="4542" y="1023"/>
                  </a:cubicBezTo>
                  <a:cubicBezTo>
                    <a:pt x="4356" y="1023"/>
                    <a:pt x="4170" y="1068"/>
                    <a:pt x="4014" y="1146"/>
                  </a:cubicBezTo>
                  <a:cubicBezTo>
                    <a:pt x="3999" y="510"/>
                    <a:pt x="3471" y="1"/>
                    <a:pt x="2835" y="1"/>
                  </a:cubicBezTo>
                  <a:close/>
                </a:path>
              </a:pathLst>
            </a:custGeom>
            <a:solidFill>
              <a:srgbClr val="5BC6C6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4"/>
            <p:cNvSpPr/>
            <p:nvPr/>
          </p:nvSpPr>
          <p:spPr>
            <a:xfrm>
              <a:off x="7026722" y="3411581"/>
              <a:ext cx="428034" cy="253771"/>
            </a:xfrm>
            <a:custGeom>
              <a:avLst/>
              <a:gdLst/>
              <a:ahLst/>
              <a:cxnLst/>
              <a:rect l="l" t="t" r="r" b="b"/>
              <a:pathLst>
                <a:path w="5722" h="3393" extrusionOk="0">
                  <a:moveTo>
                    <a:pt x="2824" y="1"/>
                  </a:moveTo>
                  <a:cubicBezTo>
                    <a:pt x="2188" y="1"/>
                    <a:pt x="1674" y="495"/>
                    <a:pt x="1644" y="1116"/>
                  </a:cubicBezTo>
                  <a:cubicBezTo>
                    <a:pt x="1503" y="1053"/>
                    <a:pt x="1336" y="1023"/>
                    <a:pt x="1179" y="1023"/>
                  </a:cubicBezTo>
                  <a:cubicBezTo>
                    <a:pt x="529" y="1023"/>
                    <a:pt x="0" y="1548"/>
                    <a:pt x="0" y="2199"/>
                  </a:cubicBezTo>
                  <a:cubicBezTo>
                    <a:pt x="0" y="2850"/>
                    <a:pt x="529" y="3393"/>
                    <a:pt x="1179" y="3393"/>
                  </a:cubicBezTo>
                  <a:lnTo>
                    <a:pt x="4635" y="3393"/>
                  </a:lnTo>
                  <a:lnTo>
                    <a:pt x="4635" y="3378"/>
                  </a:lnTo>
                  <a:cubicBezTo>
                    <a:pt x="5241" y="3333"/>
                    <a:pt x="5721" y="2820"/>
                    <a:pt x="5721" y="2199"/>
                  </a:cubicBezTo>
                  <a:cubicBezTo>
                    <a:pt x="5721" y="1548"/>
                    <a:pt x="5193" y="1023"/>
                    <a:pt x="4527" y="1023"/>
                  </a:cubicBezTo>
                  <a:cubicBezTo>
                    <a:pt x="4341" y="1023"/>
                    <a:pt x="4155" y="1068"/>
                    <a:pt x="3999" y="1146"/>
                  </a:cubicBezTo>
                  <a:cubicBezTo>
                    <a:pt x="3984" y="510"/>
                    <a:pt x="3456" y="1"/>
                    <a:pt x="2824" y="1"/>
                  </a:cubicBezTo>
                  <a:close/>
                </a:path>
              </a:pathLst>
            </a:custGeom>
            <a:solidFill>
              <a:srgbClr val="5BC6C6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845982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5"/>
          <p:cNvSpPr/>
          <p:nvPr/>
        </p:nvSpPr>
        <p:spPr>
          <a:xfrm>
            <a:off x="-50" y="-50"/>
            <a:ext cx="9144000" cy="5143500"/>
          </a:xfrm>
          <a:prstGeom prst="frame">
            <a:avLst>
              <a:gd name="adj1" fmla="val 1235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5" name="Google Shape;115;p15"/>
          <p:cNvGrpSpPr/>
          <p:nvPr/>
        </p:nvGrpSpPr>
        <p:grpSpPr>
          <a:xfrm>
            <a:off x="62500" y="4691024"/>
            <a:ext cx="9018344" cy="390053"/>
            <a:chOff x="62500" y="4683850"/>
            <a:chExt cx="9018344" cy="390053"/>
          </a:xfrm>
        </p:grpSpPr>
        <p:sp>
          <p:nvSpPr>
            <p:cNvPr id="116" name="Google Shape;116;p15"/>
            <p:cNvSpPr/>
            <p:nvPr/>
          </p:nvSpPr>
          <p:spPr>
            <a:xfrm>
              <a:off x="62500" y="4683850"/>
              <a:ext cx="9018344" cy="121197"/>
            </a:xfrm>
            <a:custGeom>
              <a:avLst/>
              <a:gdLst/>
              <a:ahLst/>
              <a:cxnLst/>
              <a:rect l="l" t="t" r="r" b="b"/>
              <a:pathLst>
                <a:path w="57593" h="774" extrusionOk="0">
                  <a:moveTo>
                    <a:pt x="1781" y="1"/>
                  </a:moveTo>
                  <a:cubicBezTo>
                    <a:pt x="1512" y="1"/>
                    <a:pt x="1243" y="64"/>
                    <a:pt x="1020" y="191"/>
                  </a:cubicBezTo>
                  <a:cubicBezTo>
                    <a:pt x="756" y="339"/>
                    <a:pt x="435" y="452"/>
                    <a:pt x="0" y="452"/>
                  </a:cubicBezTo>
                  <a:lnTo>
                    <a:pt x="0" y="773"/>
                  </a:lnTo>
                  <a:lnTo>
                    <a:pt x="57592" y="773"/>
                  </a:lnTo>
                  <a:lnTo>
                    <a:pt x="57592" y="452"/>
                  </a:lnTo>
                  <a:cubicBezTo>
                    <a:pt x="57249" y="452"/>
                    <a:pt x="56837" y="339"/>
                    <a:pt x="56576" y="191"/>
                  </a:cubicBezTo>
                  <a:cubicBezTo>
                    <a:pt x="56352" y="64"/>
                    <a:pt x="56077" y="1"/>
                    <a:pt x="55803" y="1"/>
                  </a:cubicBezTo>
                  <a:cubicBezTo>
                    <a:pt x="55530" y="1"/>
                    <a:pt x="55258" y="64"/>
                    <a:pt x="55040" y="191"/>
                  </a:cubicBezTo>
                  <a:cubicBezTo>
                    <a:pt x="54776" y="339"/>
                    <a:pt x="54432" y="452"/>
                    <a:pt x="54009" y="452"/>
                  </a:cubicBezTo>
                  <a:cubicBezTo>
                    <a:pt x="53575" y="452"/>
                    <a:pt x="53231" y="339"/>
                    <a:pt x="52968" y="191"/>
                  </a:cubicBezTo>
                  <a:cubicBezTo>
                    <a:pt x="52750" y="64"/>
                    <a:pt x="52478" y="1"/>
                    <a:pt x="52205" y="1"/>
                  </a:cubicBezTo>
                  <a:cubicBezTo>
                    <a:pt x="51932" y="1"/>
                    <a:pt x="51657" y="64"/>
                    <a:pt x="51434" y="191"/>
                  </a:cubicBezTo>
                  <a:cubicBezTo>
                    <a:pt x="51170" y="339"/>
                    <a:pt x="50827" y="452"/>
                    <a:pt x="50393" y="452"/>
                  </a:cubicBezTo>
                  <a:cubicBezTo>
                    <a:pt x="49967" y="452"/>
                    <a:pt x="49623" y="339"/>
                    <a:pt x="49362" y="191"/>
                  </a:cubicBezTo>
                  <a:cubicBezTo>
                    <a:pt x="49138" y="64"/>
                    <a:pt x="48863" y="1"/>
                    <a:pt x="48590" y="1"/>
                  </a:cubicBezTo>
                  <a:cubicBezTo>
                    <a:pt x="48317" y="1"/>
                    <a:pt x="48045" y="64"/>
                    <a:pt x="47826" y="191"/>
                  </a:cubicBezTo>
                  <a:cubicBezTo>
                    <a:pt x="47562" y="339"/>
                    <a:pt x="47219" y="452"/>
                    <a:pt x="46785" y="452"/>
                  </a:cubicBezTo>
                  <a:cubicBezTo>
                    <a:pt x="46350" y="452"/>
                    <a:pt x="46018" y="339"/>
                    <a:pt x="45754" y="191"/>
                  </a:cubicBezTo>
                  <a:cubicBezTo>
                    <a:pt x="45532" y="64"/>
                    <a:pt x="45257" y="1"/>
                    <a:pt x="44982" y="1"/>
                  </a:cubicBezTo>
                  <a:cubicBezTo>
                    <a:pt x="44707" y="1"/>
                    <a:pt x="44432" y="64"/>
                    <a:pt x="44210" y="191"/>
                  </a:cubicBezTo>
                  <a:cubicBezTo>
                    <a:pt x="43946" y="339"/>
                    <a:pt x="43613" y="452"/>
                    <a:pt x="43179" y="452"/>
                  </a:cubicBezTo>
                  <a:cubicBezTo>
                    <a:pt x="42742" y="452"/>
                    <a:pt x="42399" y="339"/>
                    <a:pt x="42135" y="191"/>
                  </a:cubicBezTo>
                  <a:cubicBezTo>
                    <a:pt x="41918" y="64"/>
                    <a:pt x="41647" y="1"/>
                    <a:pt x="41374" y="1"/>
                  </a:cubicBezTo>
                  <a:cubicBezTo>
                    <a:pt x="41100" y="1"/>
                    <a:pt x="40826" y="64"/>
                    <a:pt x="40602" y="191"/>
                  </a:cubicBezTo>
                  <a:cubicBezTo>
                    <a:pt x="40338" y="339"/>
                    <a:pt x="39994" y="452"/>
                    <a:pt x="39571" y="452"/>
                  </a:cubicBezTo>
                  <a:cubicBezTo>
                    <a:pt x="39137" y="452"/>
                    <a:pt x="38794" y="339"/>
                    <a:pt x="38530" y="191"/>
                  </a:cubicBezTo>
                  <a:cubicBezTo>
                    <a:pt x="38306" y="64"/>
                    <a:pt x="38031" y="1"/>
                    <a:pt x="37758" y="1"/>
                  </a:cubicBezTo>
                  <a:cubicBezTo>
                    <a:pt x="37485" y="1"/>
                    <a:pt x="37213" y="64"/>
                    <a:pt x="36996" y="191"/>
                  </a:cubicBezTo>
                  <a:cubicBezTo>
                    <a:pt x="36733" y="339"/>
                    <a:pt x="36389" y="452"/>
                    <a:pt x="35952" y="452"/>
                  </a:cubicBezTo>
                  <a:cubicBezTo>
                    <a:pt x="35518" y="452"/>
                    <a:pt x="35185" y="339"/>
                    <a:pt x="34922" y="191"/>
                  </a:cubicBezTo>
                  <a:cubicBezTo>
                    <a:pt x="34699" y="64"/>
                    <a:pt x="34424" y="1"/>
                    <a:pt x="34149" y="1"/>
                  </a:cubicBezTo>
                  <a:cubicBezTo>
                    <a:pt x="33875" y="1"/>
                    <a:pt x="33600" y="64"/>
                    <a:pt x="33377" y="191"/>
                  </a:cubicBezTo>
                  <a:cubicBezTo>
                    <a:pt x="33113" y="339"/>
                    <a:pt x="32781" y="452"/>
                    <a:pt x="32347" y="452"/>
                  </a:cubicBezTo>
                  <a:cubicBezTo>
                    <a:pt x="31913" y="452"/>
                    <a:pt x="31569" y="339"/>
                    <a:pt x="31305" y="191"/>
                  </a:cubicBezTo>
                  <a:cubicBezTo>
                    <a:pt x="31087" y="64"/>
                    <a:pt x="30818" y="1"/>
                    <a:pt x="30549" y="1"/>
                  </a:cubicBezTo>
                  <a:cubicBezTo>
                    <a:pt x="30280" y="1"/>
                    <a:pt x="30011" y="64"/>
                    <a:pt x="29794" y="191"/>
                  </a:cubicBezTo>
                  <a:cubicBezTo>
                    <a:pt x="29530" y="339"/>
                    <a:pt x="29220" y="441"/>
                    <a:pt x="28796" y="452"/>
                  </a:cubicBezTo>
                  <a:cubicBezTo>
                    <a:pt x="28464" y="441"/>
                    <a:pt x="28052" y="339"/>
                    <a:pt x="27802" y="191"/>
                  </a:cubicBezTo>
                  <a:cubicBezTo>
                    <a:pt x="27578" y="64"/>
                    <a:pt x="27306" y="1"/>
                    <a:pt x="27034" y="1"/>
                  </a:cubicBezTo>
                  <a:cubicBezTo>
                    <a:pt x="26762" y="1"/>
                    <a:pt x="26490" y="64"/>
                    <a:pt x="26266" y="191"/>
                  </a:cubicBezTo>
                  <a:cubicBezTo>
                    <a:pt x="26005" y="339"/>
                    <a:pt x="25672" y="452"/>
                    <a:pt x="25235" y="452"/>
                  </a:cubicBezTo>
                  <a:cubicBezTo>
                    <a:pt x="24801" y="452"/>
                    <a:pt x="24457" y="339"/>
                    <a:pt x="24194" y="191"/>
                  </a:cubicBezTo>
                  <a:cubicBezTo>
                    <a:pt x="23976" y="64"/>
                    <a:pt x="23704" y="1"/>
                    <a:pt x="23431" y="1"/>
                  </a:cubicBezTo>
                  <a:cubicBezTo>
                    <a:pt x="23158" y="1"/>
                    <a:pt x="22883" y="64"/>
                    <a:pt x="22660" y="191"/>
                  </a:cubicBezTo>
                  <a:cubicBezTo>
                    <a:pt x="22396" y="339"/>
                    <a:pt x="22053" y="452"/>
                    <a:pt x="21630" y="452"/>
                  </a:cubicBezTo>
                  <a:cubicBezTo>
                    <a:pt x="21196" y="452"/>
                    <a:pt x="20852" y="339"/>
                    <a:pt x="20588" y="191"/>
                  </a:cubicBezTo>
                  <a:cubicBezTo>
                    <a:pt x="20370" y="64"/>
                    <a:pt x="20098" y="1"/>
                    <a:pt x="19824" y="1"/>
                  </a:cubicBezTo>
                  <a:cubicBezTo>
                    <a:pt x="19551" y="1"/>
                    <a:pt x="19276" y="64"/>
                    <a:pt x="19052" y="191"/>
                  </a:cubicBezTo>
                  <a:cubicBezTo>
                    <a:pt x="18791" y="339"/>
                    <a:pt x="18448" y="452"/>
                    <a:pt x="18011" y="452"/>
                  </a:cubicBezTo>
                  <a:cubicBezTo>
                    <a:pt x="17587" y="452"/>
                    <a:pt x="17244" y="339"/>
                    <a:pt x="16980" y="191"/>
                  </a:cubicBezTo>
                  <a:cubicBezTo>
                    <a:pt x="16758" y="64"/>
                    <a:pt x="16483" y="1"/>
                    <a:pt x="16208" y="1"/>
                  </a:cubicBezTo>
                  <a:cubicBezTo>
                    <a:pt x="15933" y="1"/>
                    <a:pt x="15658" y="64"/>
                    <a:pt x="15436" y="191"/>
                  </a:cubicBezTo>
                  <a:cubicBezTo>
                    <a:pt x="15183" y="339"/>
                    <a:pt x="14840" y="452"/>
                    <a:pt x="14405" y="452"/>
                  </a:cubicBezTo>
                  <a:cubicBezTo>
                    <a:pt x="13968" y="452"/>
                    <a:pt x="13639" y="339"/>
                    <a:pt x="13375" y="191"/>
                  </a:cubicBezTo>
                  <a:cubicBezTo>
                    <a:pt x="13151" y="64"/>
                    <a:pt x="12876" y="1"/>
                    <a:pt x="12601" y="1"/>
                  </a:cubicBezTo>
                  <a:cubicBezTo>
                    <a:pt x="12326" y="1"/>
                    <a:pt x="12052" y="64"/>
                    <a:pt x="11828" y="191"/>
                  </a:cubicBezTo>
                  <a:cubicBezTo>
                    <a:pt x="11564" y="339"/>
                    <a:pt x="11234" y="452"/>
                    <a:pt x="10797" y="452"/>
                  </a:cubicBezTo>
                  <a:cubicBezTo>
                    <a:pt x="10363" y="452"/>
                    <a:pt x="10020" y="339"/>
                    <a:pt x="9756" y="191"/>
                  </a:cubicBezTo>
                  <a:cubicBezTo>
                    <a:pt x="9539" y="64"/>
                    <a:pt x="9267" y="1"/>
                    <a:pt x="8993" y="1"/>
                  </a:cubicBezTo>
                  <a:cubicBezTo>
                    <a:pt x="8720" y="1"/>
                    <a:pt x="8445" y="64"/>
                    <a:pt x="8222" y="191"/>
                  </a:cubicBezTo>
                  <a:cubicBezTo>
                    <a:pt x="7959" y="339"/>
                    <a:pt x="7615" y="452"/>
                    <a:pt x="7181" y="452"/>
                  </a:cubicBezTo>
                  <a:cubicBezTo>
                    <a:pt x="6755" y="452"/>
                    <a:pt x="6411" y="339"/>
                    <a:pt x="6150" y="191"/>
                  </a:cubicBezTo>
                  <a:cubicBezTo>
                    <a:pt x="5926" y="64"/>
                    <a:pt x="5652" y="1"/>
                    <a:pt x="5377" y="1"/>
                  </a:cubicBezTo>
                  <a:cubicBezTo>
                    <a:pt x="5102" y="1"/>
                    <a:pt x="4827" y="64"/>
                    <a:pt x="4603" y="191"/>
                  </a:cubicBezTo>
                  <a:cubicBezTo>
                    <a:pt x="4351" y="339"/>
                    <a:pt x="4007" y="452"/>
                    <a:pt x="3573" y="452"/>
                  </a:cubicBezTo>
                  <a:cubicBezTo>
                    <a:pt x="3139" y="452"/>
                    <a:pt x="2806" y="339"/>
                    <a:pt x="2542" y="191"/>
                  </a:cubicBezTo>
                  <a:cubicBezTo>
                    <a:pt x="2320" y="64"/>
                    <a:pt x="2050" y="1"/>
                    <a:pt x="17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5"/>
            <p:cNvSpPr/>
            <p:nvPr/>
          </p:nvSpPr>
          <p:spPr>
            <a:xfrm>
              <a:off x="62500" y="4707180"/>
              <a:ext cx="9018344" cy="366722"/>
            </a:xfrm>
            <a:custGeom>
              <a:avLst/>
              <a:gdLst/>
              <a:ahLst/>
              <a:cxnLst/>
              <a:rect l="l" t="t" r="r" b="b"/>
              <a:pathLst>
                <a:path w="57593" h="2342" extrusionOk="0">
                  <a:moveTo>
                    <a:pt x="1781" y="0"/>
                  </a:moveTo>
                  <a:cubicBezTo>
                    <a:pt x="1512" y="0"/>
                    <a:pt x="1243" y="64"/>
                    <a:pt x="1020" y="190"/>
                  </a:cubicBezTo>
                  <a:cubicBezTo>
                    <a:pt x="756" y="338"/>
                    <a:pt x="435" y="454"/>
                    <a:pt x="0" y="454"/>
                  </a:cubicBezTo>
                  <a:lnTo>
                    <a:pt x="0" y="624"/>
                  </a:lnTo>
                  <a:lnTo>
                    <a:pt x="0" y="762"/>
                  </a:lnTo>
                  <a:lnTo>
                    <a:pt x="0" y="2342"/>
                  </a:lnTo>
                  <a:lnTo>
                    <a:pt x="57592" y="2342"/>
                  </a:lnTo>
                  <a:lnTo>
                    <a:pt x="57592" y="762"/>
                  </a:lnTo>
                  <a:lnTo>
                    <a:pt x="57592" y="624"/>
                  </a:lnTo>
                  <a:lnTo>
                    <a:pt x="57592" y="454"/>
                  </a:lnTo>
                  <a:cubicBezTo>
                    <a:pt x="57249" y="454"/>
                    <a:pt x="56837" y="338"/>
                    <a:pt x="56576" y="190"/>
                  </a:cubicBezTo>
                  <a:cubicBezTo>
                    <a:pt x="56352" y="64"/>
                    <a:pt x="56077" y="0"/>
                    <a:pt x="55803" y="0"/>
                  </a:cubicBezTo>
                  <a:cubicBezTo>
                    <a:pt x="55530" y="0"/>
                    <a:pt x="55258" y="64"/>
                    <a:pt x="55040" y="190"/>
                  </a:cubicBezTo>
                  <a:cubicBezTo>
                    <a:pt x="54776" y="338"/>
                    <a:pt x="54432" y="454"/>
                    <a:pt x="54009" y="454"/>
                  </a:cubicBezTo>
                  <a:cubicBezTo>
                    <a:pt x="53575" y="454"/>
                    <a:pt x="53231" y="338"/>
                    <a:pt x="52968" y="190"/>
                  </a:cubicBezTo>
                  <a:cubicBezTo>
                    <a:pt x="52750" y="64"/>
                    <a:pt x="52478" y="0"/>
                    <a:pt x="52205" y="0"/>
                  </a:cubicBezTo>
                  <a:cubicBezTo>
                    <a:pt x="51932" y="0"/>
                    <a:pt x="51657" y="64"/>
                    <a:pt x="51434" y="190"/>
                  </a:cubicBezTo>
                  <a:cubicBezTo>
                    <a:pt x="51170" y="338"/>
                    <a:pt x="50827" y="454"/>
                    <a:pt x="50393" y="454"/>
                  </a:cubicBezTo>
                  <a:cubicBezTo>
                    <a:pt x="49967" y="454"/>
                    <a:pt x="49623" y="338"/>
                    <a:pt x="49362" y="190"/>
                  </a:cubicBezTo>
                  <a:cubicBezTo>
                    <a:pt x="49138" y="64"/>
                    <a:pt x="48863" y="0"/>
                    <a:pt x="48590" y="0"/>
                  </a:cubicBezTo>
                  <a:cubicBezTo>
                    <a:pt x="48317" y="0"/>
                    <a:pt x="48045" y="64"/>
                    <a:pt x="47826" y="190"/>
                  </a:cubicBezTo>
                  <a:cubicBezTo>
                    <a:pt x="47562" y="338"/>
                    <a:pt x="47219" y="454"/>
                    <a:pt x="46785" y="454"/>
                  </a:cubicBezTo>
                  <a:cubicBezTo>
                    <a:pt x="46350" y="454"/>
                    <a:pt x="46018" y="338"/>
                    <a:pt x="45754" y="190"/>
                  </a:cubicBezTo>
                  <a:cubicBezTo>
                    <a:pt x="45532" y="64"/>
                    <a:pt x="45257" y="0"/>
                    <a:pt x="44982" y="0"/>
                  </a:cubicBezTo>
                  <a:cubicBezTo>
                    <a:pt x="44707" y="0"/>
                    <a:pt x="44432" y="64"/>
                    <a:pt x="44210" y="190"/>
                  </a:cubicBezTo>
                  <a:cubicBezTo>
                    <a:pt x="43946" y="338"/>
                    <a:pt x="43613" y="454"/>
                    <a:pt x="43179" y="454"/>
                  </a:cubicBezTo>
                  <a:cubicBezTo>
                    <a:pt x="42742" y="454"/>
                    <a:pt x="42399" y="338"/>
                    <a:pt x="42135" y="190"/>
                  </a:cubicBezTo>
                  <a:cubicBezTo>
                    <a:pt x="41918" y="64"/>
                    <a:pt x="41647" y="0"/>
                    <a:pt x="41374" y="0"/>
                  </a:cubicBezTo>
                  <a:cubicBezTo>
                    <a:pt x="41100" y="0"/>
                    <a:pt x="40826" y="64"/>
                    <a:pt x="40602" y="190"/>
                  </a:cubicBezTo>
                  <a:cubicBezTo>
                    <a:pt x="40338" y="338"/>
                    <a:pt x="39994" y="454"/>
                    <a:pt x="39571" y="454"/>
                  </a:cubicBezTo>
                  <a:cubicBezTo>
                    <a:pt x="39137" y="454"/>
                    <a:pt x="38794" y="338"/>
                    <a:pt x="38530" y="190"/>
                  </a:cubicBezTo>
                  <a:cubicBezTo>
                    <a:pt x="38306" y="64"/>
                    <a:pt x="38031" y="0"/>
                    <a:pt x="37758" y="0"/>
                  </a:cubicBezTo>
                  <a:cubicBezTo>
                    <a:pt x="37485" y="0"/>
                    <a:pt x="37213" y="64"/>
                    <a:pt x="36996" y="190"/>
                  </a:cubicBezTo>
                  <a:cubicBezTo>
                    <a:pt x="36733" y="338"/>
                    <a:pt x="36389" y="454"/>
                    <a:pt x="35952" y="454"/>
                  </a:cubicBezTo>
                  <a:cubicBezTo>
                    <a:pt x="35518" y="454"/>
                    <a:pt x="35185" y="338"/>
                    <a:pt x="34922" y="190"/>
                  </a:cubicBezTo>
                  <a:cubicBezTo>
                    <a:pt x="34699" y="64"/>
                    <a:pt x="34424" y="0"/>
                    <a:pt x="34149" y="0"/>
                  </a:cubicBezTo>
                  <a:cubicBezTo>
                    <a:pt x="33875" y="0"/>
                    <a:pt x="33600" y="64"/>
                    <a:pt x="33377" y="190"/>
                  </a:cubicBezTo>
                  <a:cubicBezTo>
                    <a:pt x="33113" y="338"/>
                    <a:pt x="32781" y="454"/>
                    <a:pt x="32347" y="454"/>
                  </a:cubicBezTo>
                  <a:cubicBezTo>
                    <a:pt x="31913" y="454"/>
                    <a:pt x="31569" y="338"/>
                    <a:pt x="31305" y="190"/>
                  </a:cubicBezTo>
                  <a:cubicBezTo>
                    <a:pt x="31087" y="64"/>
                    <a:pt x="30818" y="0"/>
                    <a:pt x="30549" y="0"/>
                  </a:cubicBezTo>
                  <a:cubicBezTo>
                    <a:pt x="30280" y="0"/>
                    <a:pt x="30011" y="64"/>
                    <a:pt x="29794" y="190"/>
                  </a:cubicBezTo>
                  <a:cubicBezTo>
                    <a:pt x="29530" y="338"/>
                    <a:pt x="29220" y="440"/>
                    <a:pt x="28796" y="454"/>
                  </a:cubicBezTo>
                  <a:cubicBezTo>
                    <a:pt x="28464" y="440"/>
                    <a:pt x="28052" y="338"/>
                    <a:pt x="27802" y="190"/>
                  </a:cubicBezTo>
                  <a:cubicBezTo>
                    <a:pt x="27578" y="64"/>
                    <a:pt x="27306" y="0"/>
                    <a:pt x="27034" y="0"/>
                  </a:cubicBezTo>
                  <a:cubicBezTo>
                    <a:pt x="26762" y="0"/>
                    <a:pt x="26490" y="64"/>
                    <a:pt x="26266" y="190"/>
                  </a:cubicBezTo>
                  <a:cubicBezTo>
                    <a:pt x="26005" y="338"/>
                    <a:pt x="25672" y="454"/>
                    <a:pt x="25235" y="454"/>
                  </a:cubicBezTo>
                  <a:cubicBezTo>
                    <a:pt x="24801" y="454"/>
                    <a:pt x="24457" y="338"/>
                    <a:pt x="24194" y="190"/>
                  </a:cubicBezTo>
                  <a:cubicBezTo>
                    <a:pt x="23976" y="64"/>
                    <a:pt x="23704" y="0"/>
                    <a:pt x="23431" y="0"/>
                  </a:cubicBezTo>
                  <a:cubicBezTo>
                    <a:pt x="23158" y="0"/>
                    <a:pt x="22883" y="64"/>
                    <a:pt x="22660" y="190"/>
                  </a:cubicBezTo>
                  <a:cubicBezTo>
                    <a:pt x="22396" y="338"/>
                    <a:pt x="22053" y="454"/>
                    <a:pt x="21630" y="454"/>
                  </a:cubicBezTo>
                  <a:cubicBezTo>
                    <a:pt x="21196" y="454"/>
                    <a:pt x="20852" y="338"/>
                    <a:pt x="20588" y="190"/>
                  </a:cubicBezTo>
                  <a:cubicBezTo>
                    <a:pt x="20370" y="64"/>
                    <a:pt x="20098" y="0"/>
                    <a:pt x="19824" y="0"/>
                  </a:cubicBezTo>
                  <a:cubicBezTo>
                    <a:pt x="19551" y="0"/>
                    <a:pt x="19276" y="64"/>
                    <a:pt x="19052" y="190"/>
                  </a:cubicBezTo>
                  <a:cubicBezTo>
                    <a:pt x="18791" y="338"/>
                    <a:pt x="18448" y="454"/>
                    <a:pt x="18011" y="454"/>
                  </a:cubicBezTo>
                  <a:cubicBezTo>
                    <a:pt x="17587" y="454"/>
                    <a:pt x="17244" y="338"/>
                    <a:pt x="16980" y="190"/>
                  </a:cubicBezTo>
                  <a:cubicBezTo>
                    <a:pt x="16758" y="64"/>
                    <a:pt x="16483" y="0"/>
                    <a:pt x="16208" y="0"/>
                  </a:cubicBezTo>
                  <a:cubicBezTo>
                    <a:pt x="15933" y="0"/>
                    <a:pt x="15658" y="64"/>
                    <a:pt x="15436" y="190"/>
                  </a:cubicBezTo>
                  <a:cubicBezTo>
                    <a:pt x="15183" y="338"/>
                    <a:pt x="14840" y="454"/>
                    <a:pt x="14405" y="454"/>
                  </a:cubicBezTo>
                  <a:cubicBezTo>
                    <a:pt x="13968" y="454"/>
                    <a:pt x="13639" y="338"/>
                    <a:pt x="13375" y="190"/>
                  </a:cubicBezTo>
                  <a:cubicBezTo>
                    <a:pt x="13151" y="64"/>
                    <a:pt x="12876" y="0"/>
                    <a:pt x="12601" y="0"/>
                  </a:cubicBezTo>
                  <a:cubicBezTo>
                    <a:pt x="12326" y="0"/>
                    <a:pt x="12052" y="64"/>
                    <a:pt x="11828" y="190"/>
                  </a:cubicBezTo>
                  <a:cubicBezTo>
                    <a:pt x="11564" y="338"/>
                    <a:pt x="11234" y="454"/>
                    <a:pt x="10797" y="454"/>
                  </a:cubicBezTo>
                  <a:cubicBezTo>
                    <a:pt x="10363" y="454"/>
                    <a:pt x="10020" y="338"/>
                    <a:pt x="9756" y="190"/>
                  </a:cubicBezTo>
                  <a:cubicBezTo>
                    <a:pt x="9539" y="64"/>
                    <a:pt x="9267" y="0"/>
                    <a:pt x="8993" y="0"/>
                  </a:cubicBezTo>
                  <a:cubicBezTo>
                    <a:pt x="8720" y="0"/>
                    <a:pt x="8445" y="64"/>
                    <a:pt x="8222" y="190"/>
                  </a:cubicBezTo>
                  <a:cubicBezTo>
                    <a:pt x="7959" y="338"/>
                    <a:pt x="7615" y="454"/>
                    <a:pt x="7181" y="454"/>
                  </a:cubicBezTo>
                  <a:cubicBezTo>
                    <a:pt x="6755" y="454"/>
                    <a:pt x="6411" y="338"/>
                    <a:pt x="6150" y="190"/>
                  </a:cubicBezTo>
                  <a:cubicBezTo>
                    <a:pt x="5926" y="64"/>
                    <a:pt x="5652" y="0"/>
                    <a:pt x="5377" y="0"/>
                  </a:cubicBezTo>
                  <a:cubicBezTo>
                    <a:pt x="5102" y="0"/>
                    <a:pt x="4827" y="64"/>
                    <a:pt x="4603" y="190"/>
                  </a:cubicBezTo>
                  <a:cubicBezTo>
                    <a:pt x="4351" y="338"/>
                    <a:pt x="4007" y="454"/>
                    <a:pt x="3573" y="454"/>
                  </a:cubicBezTo>
                  <a:cubicBezTo>
                    <a:pt x="3139" y="454"/>
                    <a:pt x="2806" y="338"/>
                    <a:pt x="2542" y="190"/>
                  </a:cubicBezTo>
                  <a:cubicBezTo>
                    <a:pt x="2320" y="64"/>
                    <a:pt x="2050" y="0"/>
                    <a:pt x="17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41362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"/>
          <p:cNvSpPr/>
          <p:nvPr/>
        </p:nvSpPr>
        <p:spPr>
          <a:xfrm>
            <a:off x="1064250" y="-486000"/>
            <a:ext cx="7015500" cy="6203400"/>
          </a:xfrm>
          <a:prstGeom prst="snip2DiagRect">
            <a:avLst>
              <a:gd name="adj1" fmla="val 0"/>
              <a:gd name="adj2" fmla="val 16667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subTitle" idx="1"/>
          </p:nvPr>
        </p:nvSpPr>
        <p:spPr>
          <a:xfrm>
            <a:off x="1859625" y="2810950"/>
            <a:ext cx="1883100" cy="5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300" b="1">
                <a:solidFill>
                  <a:schemeClr val="lt1"/>
                </a:solidFill>
                <a:latin typeface="Zilla Slab"/>
                <a:ea typeface="Zilla Slab"/>
                <a:cs typeface="Zilla Slab"/>
                <a:sym typeface="Zilla Slab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subTitle" idx="2"/>
          </p:nvPr>
        </p:nvSpPr>
        <p:spPr>
          <a:xfrm>
            <a:off x="5398551" y="2810950"/>
            <a:ext cx="1883700" cy="5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300" b="1">
                <a:solidFill>
                  <a:schemeClr val="lt1"/>
                </a:solidFill>
                <a:latin typeface="Zilla Slab"/>
                <a:ea typeface="Zilla Slab"/>
                <a:cs typeface="Zilla Slab"/>
                <a:sym typeface="Zilla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6" name="Google Shape;46;p5"/>
          <p:cNvSpPr txBox="1">
            <a:spLocks noGrp="1"/>
          </p:cNvSpPr>
          <p:nvPr>
            <p:ph type="subTitle" idx="3"/>
          </p:nvPr>
        </p:nvSpPr>
        <p:spPr>
          <a:xfrm>
            <a:off x="1407375" y="3424975"/>
            <a:ext cx="2787600" cy="84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5"/>
          <p:cNvSpPr txBox="1">
            <a:spLocks noGrp="1"/>
          </p:cNvSpPr>
          <p:nvPr>
            <p:ph type="subTitle" idx="4"/>
          </p:nvPr>
        </p:nvSpPr>
        <p:spPr>
          <a:xfrm>
            <a:off x="4946601" y="3424975"/>
            <a:ext cx="2787600" cy="84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5"/>
          <p:cNvSpPr txBox="1">
            <a:spLocks noGrp="1"/>
          </p:cNvSpPr>
          <p:nvPr>
            <p:ph type="title"/>
          </p:nvPr>
        </p:nvSpPr>
        <p:spPr>
          <a:xfrm>
            <a:off x="720000" y="33093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5"/>
          <p:cNvSpPr/>
          <p:nvPr/>
        </p:nvSpPr>
        <p:spPr>
          <a:xfrm rot="5400000">
            <a:off x="-73491" y="-108878"/>
            <a:ext cx="1224900" cy="1220400"/>
          </a:xfrm>
          <a:prstGeom prst="rtTriangl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5"/>
          <p:cNvSpPr/>
          <p:nvPr/>
        </p:nvSpPr>
        <p:spPr>
          <a:xfrm rot="5400000">
            <a:off x="-12856" y="-1759"/>
            <a:ext cx="875700" cy="859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5"/>
          <p:cNvSpPr/>
          <p:nvPr/>
        </p:nvSpPr>
        <p:spPr>
          <a:xfrm rot="-5400000">
            <a:off x="8001309" y="4047697"/>
            <a:ext cx="1224900" cy="1220400"/>
          </a:xfrm>
          <a:prstGeom prst="rtTriangl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5"/>
          <p:cNvSpPr/>
          <p:nvPr/>
        </p:nvSpPr>
        <p:spPr>
          <a:xfrm rot="-5400000">
            <a:off x="8289874" y="4301177"/>
            <a:ext cx="875700" cy="859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3"/>
          <p:cNvSpPr/>
          <p:nvPr/>
        </p:nvSpPr>
        <p:spPr>
          <a:xfrm>
            <a:off x="-50" y="-50"/>
            <a:ext cx="9144000" cy="5143500"/>
          </a:xfrm>
          <a:prstGeom prst="frame">
            <a:avLst>
              <a:gd name="adj1" fmla="val 1235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6" name="Google Shape;206;p23"/>
          <p:cNvGrpSpPr/>
          <p:nvPr/>
        </p:nvGrpSpPr>
        <p:grpSpPr>
          <a:xfrm>
            <a:off x="62500" y="4691024"/>
            <a:ext cx="9018344" cy="390053"/>
            <a:chOff x="62500" y="4683850"/>
            <a:chExt cx="9018344" cy="390053"/>
          </a:xfrm>
        </p:grpSpPr>
        <p:sp>
          <p:nvSpPr>
            <p:cNvPr id="207" name="Google Shape;207;p23"/>
            <p:cNvSpPr/>
            <p:nvPr/>
          </p:nvSpPr>
          <p:spPr>
            <a:xfrm>
              <a:off x="62500" y="4683850"/>
              <a:ext cx="9018344" cy="121197"/>
            </a:xfrm>
            <a:custGeom>
              <a:avLst/>
              <a:gdLst/>
              <a:ahLst/>
              <a:cxnLst/>
              <a:rect l="l" t="t" r="r" b="b"/>
              <a:pathLst>
                <a:path w="57593" h="774" extrusionOk="0">
                  <a:moveTo>
                    <a:pt x="1781" y="1"/>
                  </a:moveTo>
                  <a:cubicBezTo>
                    <a:pt x="1512" y="1"/>
                    <a:pt x="1243" y="64"/>
                    <a:pt x="1020" y="191"/>
                  </a:cubicBezTo>
                  <a:cubicBezTo>
                    <a:pt x="756" y="339"/>
                    <a:pt x="435" y="452"/>
                    <a:pt x="0" y="452"/>
                  </a:cubicBezTo>
                  <a:lnTo>
                    <a:pt x="0" y="773"/>
                  </a:lnTo>
                  <a:lnTo>
                    <a:pt x="57592" y="773"/>
                  </a:lnTo>
                  <a:lnTo>
                    <a:pt x="57592" y="452"/>
                  </a:lnTo>
                  <a:cubicBezTo>
                    <a:pt x="57249" y="452"/>
                    <a:pt x="56837" y="339"/>
                    <a:pt x="56576" y="191"/>
                  </a:cubicBezTo>
                  <a:cubicBezTo>
                    <a:pt x="56352" y="64"/>
                    <a:pt x="56077" y="1"/>
                    <a:pt x="55803" y="1"/>
                  </a:cubicBezTo>
                  <a:cubicBezTo>
                    <a:pt x="55530" y="1"/>
                    <a:pt x="55258" y="64"/>
                    <a:pt x="55040" y="191"/>
                  </a:cubicBezTo>
                  <a:cubicBezTo>
                    <a:pt x="54776" y="339"/>
                    <a:pt x="54432" y="452"/>
                    <a:pt x="54009" y="452"/>
                  </a:cubicBezTo>
                  <a:cubicBezTo>
                    <a:pt x="53575" y="452"/>
                    <a:pt x="53231" y="339"/>
                    <a:pt x="52968" y="191"/>
                  </a:cubicBezTo>
                  <a:cubicBezTo>
                    <a:pt x="52750" y="64"/>
                    <a:pt x="52478" y="1"/>
                    <a:pt x="52205" y="1"/>
                  </a:cubicBezTo>
                  <a:cubicBezTo>
                    <a:pt x="51932" y="1"/>
                    <a:pt x="51657" y="64"/>
                    <a:pt x="51434" y="191"/>
                  </a:cubicBezTo>
                  <a:cubicBezTo>
                    <a:pt x="51170" y="339"/>
                    <a:pt x="50827" y="452"/>
                    <a:pt x="50393" y="452"/>
                  </a:cubicBezTo>
                  <a:cubicBezTo>
                    <a:pt x="49967" y="452"/>
                    <a:pt x="49623" y="339"/>
                    <a:pt x="49362" y="191"/>
                  </a:cubicBezTo>
                  <a:cubicBezTo>
                    <a:pt x="49138" y="64"/>
                    <a:pt x="48863" y="1"/>
                    <a:pt x="48590" y="1"/>
                  </a:cubicBezTo>
                  <a:cubicBezTo>
                    <a:pt x="48317" y="1"/>
                    <a:pt x="48045" y="64"/>
                    <a:pt x="47826" y="191"/>
                  </a:cubicBezTo>
                  <a:cubicBezTo>
                    <a:pt x="47562" y="339"/>
                    <a:pt x="47219" y="452"/>
                    <a:pt x="46785" y="452"/>
                  </a:cubicBezTo>
                  <a:cubicBezTo>
                    <a:pt x="46350" y="452"/>
                    <a:pt x="46018" y="339"/>
                    <a:pt x="45754" y="191"/>
                  </a:cubicBezTo>
                  <a:cubicBezTo>
                    <a:pt x="45532" y="64"/>
                    <a:pt x="45257" y="1"/>
                    <a:pt x="44982" y="1"/>
                  </a:cubicBezTo>
                  <a:cubicBezTo>
                    <a:pt x="44707" y="1"/>
                    <a:pt x="44432" y="64"/>
                    <a:pt x="44210" y="191"/>
                  </a:cubicBezTo>
                  <a:cubicBezTo>
                    <a:pt x="43946" y="339"/>
                    <a:pt x="43613" y="452"/>
                    <a:pt x="43179" y="452"/>
                  </a:cubicBezTo>
                  <a:cubicBezTo>
                    <a:pt x="42742" y="452"/>
                    <a:pt x="42399" y="339"/>
                    <a:pt x="42135" y="191"/>
                  </a:cubicBezTo>
                  <a:cubicBezTo>
                    <a:pt x="41918" y="64"/>
                    <a:pt x="41647" y="1"/>
                    <a:pt x="41374" y="1"/>
                  </a:cubicBezTo>
                  <a:cubicBezTo>
                    <a:pt x="41100" y="1"/>
                    <a:pt x="40826" y="64"/>
                    <a:pt x="40602" y="191"/>
                  </a:cubicBezTo>
                  <a:cubicBezTo>
                    <a:pt x="40338" y="339"/>
                    <a:pt x="39994" y="452"/>
                    <a:pt x="39571" y="452"/>
                  </a:cubicBezTo>
                  <a:cubicBezTo>
                    <a:pt x="39137" y="452"/>
                    <a:pt x="38794" y="339"/>
                    <a:pt x="38530" y="191"/>
                  </a:cubicBezTo>
                  <a:cubicBezTo>
                    <a:pt x="38306" y="64"/>
                    <a:pt x="38031" y="1"/>
                    <a:pt x="37758" y="1"/>
                  </a:cubicBezTo>
                  <a:cubicBezTo>
                    <a:pt x="37485" y="1"/>
                    <a:pt x="37213" y="64"/>
                    <a:pt x="36996" y="191"/>
                  </a:cubicBezTo>
                  <a:cubicBezTo>
                    <a:pt x="36733" y="339"/>
                    <a:pt x="36389" y="452"/>
                    <a:pt x="35952" y="452"/>
                  </a:cubicBezTo>
                  <a:cubicBezTo>
                    <a:pt x="35518" y="452"/>
                    <a:pt x="35185" y="339"/>
                    <a:pt x="34922" y="191"/>
                  </a:cubicBezTo>
                  <a:cubicBezTo>
                    <a:pt x="34699" y="64"/>
                    <a:pt x="34424" y="1"/>
                    <a:pt x="34149" y="1"/>
                  </a:cubicBezTo>
                  <a:cubicBezTo>
                    <a:pt x="33875" y="1"/>
                    <a:pt x="33600" y="64"/>
                    <a:pt x="33377" y="191"/>
                  </a:cubicBezTo>
                  <a:cubicBezTo>
                    <a:pt x="33113" y="339"/>
                    <a:pt x="32781" y="452"/>
                    <a:pt x="32347" y="452"/>
                  </a:cubicBezTo>
                  <a:cubicBezTo>
                    <a:pt x="31913" y="452"/>
                    <a:pt x="31569" y="339"/>
                    <a:pt x="31305" y="191"/>
                  </a:cubicBezTo>
                  <a:cubicBezTo>
                    <a:pt x="31087" y="64"/>
                    <a:pt x="30818" y="1"/>
                    <a:pt x="30549" y="1"/>
                  </a:cubicBezTo>
                  <a:cubicBezTo>
                    <a:pt x="30280" y="1"/>
                    <a:pt x="30011" y="64"/>
                    <a:pt x="29794" y="191"/>
                  </a:cubicBezTo>
                  <a:cubicBezTo>
                    <a:pt x="29530" y="339"/>
                    <a:pt x="29220" y="441"/>
                    <a:pt x="28796" y="452"/>
                  </a:cubicBezTo>
                  <a:cubicBezTo>
                    <a:pt x="28464" y="441"/>
                    <a:pt x="28052" y="339"/>
                    <a:pt x="27802" y="191"/>
                  </a:cubicBezTo>
                  <a:cubicBezTo>
                    <a:pt x="27578" y="64"/>
                    <a:pt x="27306" y="1"/>
                    <a:pt x="27034" y="1"/>
                  </a:cubicBezTo>
                  <a:cubicBezTo>
                    <a:pt x="26762" y="1"/>
                    <a:pt x="26490" y="64"/>
                    <a:pt x="26266" y="191"/>
                  </a:cubicBezTo>
                  <a:cubicBezTo>
                    <a:pt x="26005" y="339"/>
                    <a:pt x="25672" y="452"/>
                    <a:pt x="25235" y="452"/>
                  </a:cubicBezTo>
                  <a:cubicBezTo>
                    <a:pt x="24801" y="452"/>
                    <a:pt x="24457" y="339"/>
                    <a:pt x="24194" y="191"/>
                  </a:cubicBezTo>
                  <a:cubicBezTo>
                    <a:pt x="23976" y="64"/>
                    <a:pt x="23704" y="1"/>
                    <a:pt x="23431" y="1"/>
                  </a:cubicBezTo>
                  <a:cubicBezTo>
                    <a:pt x="23158" y="1"/>
                    <a:pt x="22883" y="64"/>
                    <a:pt x="22660" y="191"/>
                  </a:cubicBezTo>
                  <a:cubicBezTo>
                    <a:pt x="22396" y="339"/>
                    <a:pt x="22053" y="452"/>
                    <a:pt x="21630" y="452"/>
                  </a:cubicBezTo>
                  <a:cubicBezTo>
                    <a:pt x="21196" y="452"/>
                    <a:pt x="20852" y="339"/>
                    <a:pt x="20588" y="191"/>
                  </a:cubicBezTo>
                  <a:cubicBezTo>
                    <a:pt x="20370" y="64"/>
                    <a:pt x="20098" y="1"/>
                    <a:pt x="19824" y="1"/>
                  </a:cubicBezTo>
                  <a:cubicBezTo>
                    <a:pt x="19551" y="1"/>
                    <a:pt x="19276" y="64"/>
                    <a:pt x="19052" y="191"/>
                  </a:cubicBezTo>
                  <a:cubicBezTo>
                    <a:pt x="18791" y="339"/>
                    <a:pt x="18448" y="452"/>
                    <a:pt x="18011" y="452"/>
                  </a:cubicBezTo>
                  <a:cubicBezTo>
                    <a:pt x="17587" y="452"/>
                    <a:pt x="17244" y="339"/>
                    <a:pt x="16980" y="191"/>
                  </a:cubicBezTo>
                  <a:cubicBezTo>
                    <a:pt x="16758" y="64"/>
                    <a:pt x="16483" y="1"/>
                    <a:pt x="16208" y="1"/>
                  </a:cubicBezTo>
                  <a:cubicBezTo>
                    <a:pt x="15933" y="1"/>
                    <a:pt x="15658" y="64"/>
                    <a:pt x="15436" y="191"/>
                  </a:cubicBezTo>
                  <a:cubicBezTo>
                    <a:pt x="15183" y="339"/>
                    <a:pt x="14840" y="452"/>
                    <a:pt x="14405" y="452"/>
                  </a:cubicBezTo>
                  <a:cubicBezTo>
                    <a:pt x="13968" y="452"/>
                    <a:pt x="13639" y="339"/>
                    <a:pt x="13375" y="191"/>
                  </a:cubicBezTo>
                  <a:cubicBezTo>
                    <a:pt x="13151" y="64"/>
                    <a:pt x="12876" y="1"/>
                    <a:pt x="12601" y="1"/>
                  </a:cubicBezTo>
                  <a:cubicBezTo>
                    <a:pt x="12326" y="1"/>
                    <a:pt x="12052" y="64"/>
                    <a:pt x="11828" y="191"/>
                  </a:cubicBezTo>
                  <a:cubicBezTo>
                    <a:pt x="11564" y="339"/>
                    <a:pt x="11234" y="452"/>
                    <a:pt x="10797" y="452"/>
                  </a:cubicBezTo>
                  <a:cubicBezTo>
                    <a:pt x="10363" y="452"/>
                    <a:pt x="10020" y="339"/>
                    <a:pt x="9756" y="191"/>
                  </a:cubicBezTo>
                  <a:cubicBezTo>
                    <a:pt x="9539" y="64"/>
                    <a:pt x="9267" y="1"/>
                    <a:pt x="8993" y="1"/>
                  </a:cubicBezTo>
                  <a:cubicBezTo>
                    <a:pt x="8720" y="1"/>
                    <a:pt x="8445" y="64"/>
                    <a:pt x="8222" y="191"/>
                  </a:cubicBezTo>
                  <a:cubicBezTo>
                    <a:pt x="7959" y="339"/>
                    <a:pt x="7615" y="452"/>
                    <a:pt x="7181" y="452"/>
                  </a:cubicBezTo>
                  <a:cubicBezTo>
                    <a:pt x="6755" y="452"/>
                    <a:pt x="6411" y="339"/>
                    <a:pt x="6150" y="191"/>
                  </a:cubicBezTo>
                  <a:cubicBezTo>
                    <a:pt x="5926" y="64"/>
                    <a:pt x="5652" y="1"/>
                    <a:pt x="5377" y="1"/>
                  </a:cubicBezTo>
                  <a:cubicBezTo>
                    <a:pt x="5102" y="1"/>
                    <a:pt x="4827" y="64"/>
                    <a:pt x="4603" y="191"/>
                  </a:cubicBezTo>
                  <a:cubicBezTo>
                    <a:pt x="4351" y="339"/>
                    <a:pt x="4007" y="452"/>
                    <a:pt x="3573" y="452"/>
                  </a:cubicBezTo>
                  <a:cubicBezTo>
                    <a:pt x="3139" y="452"/>
                    <a:pt x="2806" y="339"/>
                    <a:pt x="2542" y="191"/>
                  </a:cubicBezTo>
                  <a:cubicBezTo>
                    <a:pt x="2320" y="64"/>
                    <a:pt x="2050" y="1"/>
                    <a:pt x="17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3"/>
            <p:cNvSpPr/>
            <p:nvPr/>
          </p:nvSpPr>
          <p:spPr>
            <a:xfrm>
              <a:off x="62500" y="4707180"/>
              <a:ext cx="9018344" cy="366722"/>
            </a:xfrm>
            <a:custGeom>
              <a:avLst/>
              <a:gdLst/>
              <a:ahLst/>
              <a:cxnLst/>
              <a:rect l="l" t="t" r="r" b="b"/>
              <a:pathLst>
                <a:path w="57593" h="2342" extrusionOk="0">
                  <a:moveTo>
                    <a:pt x="1781" y="0"/>
                  </a:moveTo>
                  <a:cubicBezTo>
                    <a:pt x="1512" y="0"/>
                    <a:pt x="1243" y="64"/>
                    <a:pt x="1020" y="190"/>
                  </a:cubicBezTo>
                  <a:cubicBezTo>
                    <a:pt x="756" y="338"/>
                    <a:pt x="435" y="454"/>
                    <a:pt x="0" y="454"/>
                  </a:cubicBezTo>
                  <a:lnTo>
                    <a:pt x="0" y="624"/>
                  </a:lnTo>
                  <a:lnTo>
                    <a:pt x="0" y="762"/>
                  </a:lnTo>
                  <a:lnTo>
                    <a:pt x="0" y="2342"/>
                  </a:lnTo>
                  <a:lnTo>
                    <a:pt x="57592" y="2342"/>
                  </a:lnTo>
                  <a:lnTo>
                    <a:pt x="57592" y="762"/>
                  </a:lnTo>
                  <a:lnTo>
                    <a:pt x="57592" y="624"/>
                  </a:lnTo>
                  <a:lnTo>
                    <a:pt x="57592" y="454"/>
                  </a:lnTo>
                  <a:cubicBezTo>
                    <a:pt x="57249" y="454"/>
                    <a:pt x="56837" y="338"/>
                    <a:pt x="56576" y="190"/>
                  </a:cubicBezTo>
                  <a:cubicBezTo>
                    <a:pt x="56352" y="64"/>
                    <a:pt x="56077" y="0"/>
                    <a:pt x="55803" y="0"/>
                  </a:cubicBezTo>
                  <a:cubicBezTo>
                    <a:pt x="55530" y="0"/>
                    <a:pt x="55258" y="64"/>
                    <a:pt x="55040" y="190"/>
                  </a:cubicBezTo>
                  <a:cubicBezTo>
                    <a:pt x="54776" y="338"/>
                    <a:pt x="54432" y="454"/>
                    <a:pt x="54009" y="454"/>
                  </a:cubicBezTo>
                  <a:cubicBezTo>
                    <a:pt x="53575" y="454"/>
                    <a:pt x="53231" y="338"/>
                    <a:pt x="52968" y="190"/>
                  </a:cubicBezTo>
                  <a:cubicBezTo>
                    <a:pt x="52750" y="64"/>
                    <a:pt x="52478" y="0"/>
                    <a:pt x="52205" y="0"/>
                  </a:cubicBezTo>
                  <a:cubicBezTo>
                    <a:pt x="51932" y="0"/>
                    <a:pt x="51657" y="64"/>
                    <a:pt x="51434" y="190"/>
                  </a:cubicBezTo>
                  <a:cubicBezTo>
                    <a:pt x="51170" y="338"/>
                    <a:pt x="50827" y="454"/>
                    <a:pt x="50393" y="454"/>
                  </a:cubicBezTo>
                  <a:cubicBezTo>
                    <a:pt x="49967" y="454"/>
                    <a:pt x="49623" y="338"/>
                    <a:pt x="49362" y="190"/>
                  </a:cubicBezTo>
                  <a:cubicBezTo>
                    <a:pt x="49138" y="64"/>
                    <a:pt x="48863" y="0"/>
                    <a:pt x="48590" y="0"/>
                  </a:cubicBezTo>
                  <a:cubicBezTo>
                    <a:pt x="48317" y="0"/>
                    <a:pt x="48045" y="64"/>
                    <a:pt x="47826" y="190"/>
                  </a:cubicBezTo>
                  <a:cubicBezTo>
                    <a:pt x="47562" y="338"/>
                    <a:pt x="47219" y="454"/>
                    <a:pt x="46785" y="454"/>
                  </a:cubicBezTo>
                  <a:cubicBezTo>
                    <a:pt x="46350" y="454"/>
                    <a:pt x="46018" y="338"/>
                    <a:pt x="45754" y="190"/>
                  </a:cubicBezTo>
                  <a:cubicBezTo>
                    <a:pt x="45532" y="64"/>
                    <a:pt x="45257" y="0"/>
                    <a:pt x="44982" y="0"/>
                  </a:cubicBezTo>
                  <a:cubicBezTo>
                    <a:pt x="44707" y="0"/>
                    <a:pt x="44432" y="64"/>
                    <a:pt x="44210" y="190"/>
                  </a:cubicBezTo>
                  <a:cubicBezTo>
                    <a:pt x="43946" y="338"/>
                    <a:pt x="43613" y="454"/>
                    <a:pt x="43179" y="454"/>
                  </a:cubicBezTo>
                  <a:cubicBezTo>
                    <a:pt x="42742" y="454"/>
                    <a:pt x="42399" y="338"/>
                    <a:pt x="42135" y="190"/>
                  </a:cubicBezTo>
                  <a:cubicBezTo>
                    <a:pt x="41918" y="64"/>
                    <a:pt x="41647" y="0"/>
                    <a:pt x="41374" y="0"/>
                  </a:cubicBezTo>
                  <a:cubicBezTo>
                    <a:pt x="41100" y="0"/>
                    <a:pt x="40826" y="64"/>
                    <a:pt x="40602" y="190"/>
                  </a:cubicBezTo>
                  <a:cubicBezTo>
                    <a:pt x="40338" y="338"/>
                    <a:pt x="39994" y="454"/>
                    <a:pt x="39571" y="454"/>
                  </a:cubicBezTo>
                  <a:cubicBezTo>
                    <a:pt x="39137" y="454"/>
                    <a:pt x="38794" y="338"/>
                    <a:pt x="38530" y="190"/>
                  </a:cubicBezTo>
                  <a:cubicBezTo>
                    <a:pt x="38306" y="64"/>
                    <a:pt x="38031" y="0"/>
                    <a:pt x="37758" y="0"/>
                  </a:cubicBezTo>
                  <a:cubicBezTo>
                    <a:pt x="37485" y="0"/>
                    <a:pt x="37213" y="64"/>
                    <a:pt x="36996" y="190"/>
                  </a:cubicBezTo>
                  <a:cubicBezTo>
                    <a:pt x="36733" y="338"/>
                    <a:pt x="36389" y="454"/>
                    <a:pt x="35952" y="454"/>
                  </a:cubicBezTo>
                  <a:cubicBezTo>
                    <a:pt x="35518" y="454"/>
                    <a:pt x="35185" y="338"/>
                    <a:pt x="34922" y="190"/>
                  </a:cubicBezTo>
                  <a:cubicBezTo>
                    <a:pt x="34699" y="64"/>
                    <a:pt x="34424" y="0"/>
                    <a:pt x="34149" y="0"/>
                  </a:cubicBezTo>
                  <a:cubicBezTo>
                    <a:pt x="33875" y="0"/>
                    <a:pt x="33600" y="64"/>
                    <a:pt x="33377" y="190"/>
                  </a:cubicBezTo>
                  <a:cubicBezTo>
                    <a:pt x="33113" y="338"/>
                    <a:pt x="32781" y="454"/>
                    <a:pt x="32347" y="454"/>
                  </a:cubicBezTo>
                  <a:cubicBezTo>
                    <a:pt x="31913" y="454"/>
                    <a:pt x="31569" y="338"/>
                    <a:pt x="31305" y="190"/>
                  </a:cubicBezTo>
                  <a:cubicBezTo>
                    <a:pt x="31087" y="64"/>
                    <a:pt x="30818" y="0"/>
                    <a:pt x="30549" y="0"/>
                  </a:cubicBezTo>
                  <a:cubicBezTo>
                    <a:pt x="30280" y="0"/>
                    <a:pt x="30011" y="64"/>
                    <a:pt x="29794" y="190"/>
                  </a:cubicBezTo>
                  <a:cubicBezTo>
                    <a:pt x="29530" y="338"/>
                    <a:pt x="29220" y="440"/>
                    <a:pt x="28796" y="454"/>
                  </a:cubicBezTo>
                  <a:cubicBezTo>
                    <a:pt x="28464" y="440"/>
                    <a:pt x="28052" y="338"/>
                    <a:pt x="27802" y="190"/>
                  </a:cubicBezTo>
                  <a:cubicBezTo>
                    <a:pt x="27578" y="64"/>
                    <a:pt x="27306" y="0"/>
                    <a:pt x="27034" y="0"/>
                  </a:cubicBezTo>
                  <a:cubicBezTo>
                    <a:pt x="26762" y="0"/>
                    <a:pt x="26490" y="64"/>
                    <a:pt x="26266" y="190"/>
                  </a:cubicBezTo>
                  <a:cubicBezTo>
                    <a:pt x="26005" y="338"/>
                    <a:pt x="25672" y="454"/>
                    <a:pt x="25235" y="454"/>
                  </a:cubicBezTo>
                  <a:cubicBezTo>
                    <a:pt x="24801" y="454"/>
                    <a:pt x="24457" y="338"/>
                    <a:pt x="24194" y="190"/>
                  </a:cubicBezTo>
                  <a:cubicBezTo>
                    <a:pt x="23976" y="64"/>
                    <a:pt x="23704" y="0"/>
                    <a:pt x="23431" y="0"/>
                  </a:cubicBezTo>
                  <a:cubicBezTo>
                    <a:pt x="23158" y="0"/>
                    <a:pt x="22883" y="64"/>
                    <a:pt x="22660" y="190"/>
                  </a:cubicBezTo>
                  <a:cubicBezTo>
                    <a:pt x="22396" y="338"/>
                    <a:pt x="22053" y="454"/>
                    <a:pt x="21630" y="454"/>
                  </a:cubicBezTo>
                  <a:cubicBezTo>
                    <a:pt x="21196" y="454"/>
                    <a:pt x="20852" y="338"/>
                    <a:pt x="20588" y="190"/>
                  </a:cubicBezTo>
                  <a:cubicBezTo>
                    <a:pt x="20370" y="64"/>
                    <a:pt x="20098" y="0"/>
                    <a:pt x="19824" y="0"/>
                  </a:cubicBezTo>
                  <a:cubicBezTo>
                    <a:pt x="19551" y="0"/>
                    <a:pt x="19276" y="64"/>
                    <a:pt x="19052" y="190"/>
                  </a:cubicBezTo>
                  <a:cubicBezTo>
                    <a:pt x="18791" y="338"/>
                    <a:pt x="18448" y="454"/>
                    <a:pt x="18011" y="454"/>
                  </a:cubicBezTo>
                  <a:cubicBezTo>
                    <a:pt x="17587" y="454"/>
                    <a:pt x="17244" y="338"/>
                    <a:pt x="16980" y="190"/>
                  </a:cubicBezTo>
                  <a:cubicBezTo>
                    <a:pt x="16758" y="64"/>
                    <a:pt x="16483" y="0"/>
                    <a:pt x="16208" y="0"/>
                  </a:cubicBezTo>
                  <a:cubicBezTo>
                    <a:pt x="15933" y="0"/>
                    <a:pt x="15658" y="64"/>
                    <a:pt x="15436" y="190"/>
                  </a:cubicBezTo>
                  <a:cubicBezTo>
                    <a:pt x="15183" y="338"/>
                    <a:pt x="14840" y="454"/>
                    <a:pt x="14405" y="454"/>
                  </a:cubicBezTo>
                  <a:cubicBezTo>
                    <a:pt x="13968" y="454"/>
                    <a:pt x="13639" y="338"/>
                    <a:pt x="13375" y="190"/>
                  </a:cubicBezTo>
                  <a:cubicBezTo>
                    <a:pt x="13151" y="64"/>
                    <a:pt x="12876" y="0"/>
                    <a:pt x="12601" y="0"/>
                  </a:cubicBezTo>
                  <a:cubicBezTo>
                    <a:pt x="12326" y="0"/>
                    <a:pt x="12052" y="64"/>
                    <a:pt x="11828" y="190"/>
                  </a:cubicBezTo>
                  <a:cubicBezTo>
                    <a:pt x="11564" y="338"/>
                    <a:pt x="11234" y="454"/>
                    <a:pt x="10797" y="454"/>
                  </a:cubicBezTo>
                  <a:cubicBezTo>
                    <a:pt x="10363" y="454"/>
                    <a:pt x="10020" y="338"/>
                    <a:pt x="9756" y="190"/>
                  </a:cubicBezTo>
                  <a:cubicBezTo>
                    <a:pt x="9539" y="64"/>
                    <a:pt x="9267" y="0"/>
                    <a:pt x="8993" y="0"/>
                  </a:cubicBezTo>
                  <a:cubicBezTo>
                    <a:pt x="8720" y="0"/>
                    <a:pt x="8445" y="64"/>
                    <a:pt x="8222" y="190"/>
                  </a:cubicBezTo>
                  <a:cubicBezTo>
                    <a:pt x="7959" y="338"/>
                    <a:pt x="7615" y="454"/>
                    <a:pt x="7181" y="454"/>
                  </a:cubicBezTo>
                  <a:cubicBezTo>
                    <a:pt x="6755" y="454"/>
                    <a:pt x="6411" y="338"/>
                    <a:pt x="6150" y="190"/>
                  </a:cubicBezTo>
                  <a:cubicBezTo>
                    <a:pt x="5926" y="64"/>
                    <a:pt x="5652" y="0"/>
                    <a:pt x="5377" y="0"/>
                  </a:cubicBezTo>
                  <a:cubicBezTo>
                    <a:pt x="5102" y="0"/>
                    <a:pt x="4827" y="64"/>
                    <a:pt x="4603" y="190"/>
                  </a:cubicBezTo>
                  <a:cubicBezTo>
                    <a:pt x="4351" y="338"/>
                    <a:pt x="4007" y="454"/>
                    <a:pt x="3573" y="454"/>
                  </a:cubicBezTo>
                  <a:cubicBezTo>
                    <a:pt x="3139" y="454"/>
                    <a:pt x="2806" y="338"/>
                    <a:pt x="2542" y="190"/>
                  </a:cubicBezTo>
                  <a:cubicBezTo>
                    <a:pt x="2320" y="64"/>
                    <a:pt x="2050" y="0"/>
                    <a:pt x="17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" name="Google Shape;209;p23"/>
          <p:cNvGrpSpPr/>
          <p:nvPr/>
        </p:nvGrpSpPr>
        <p:grpSpPr>
          <a:xfrm>
            <a:off x="62501" y="534120"/>
            <a:ext cx="1494596" cy="1525401"/>
            <a:chOff x="462126" y="401726"/>
            <a:chExt cx="3091203" cy="3154261"/>
          </a:xfrm>
        </p:grpSpPr>
        <p:sp>
          <p:nvSpPr>
            <p:cNvPr id="210" name="Google Shape;210;p23"/>
            <p:cNvSpPr/>
            <p:nvPr/>
          </p:nvSpPr>
          <p:spPr>
            <a:xfrm>
              <a:off x="2036378" y="1215416"/>
              <a:ext cx="219323" cy="449897"/>
            </a:xfrm>
            <a:custGeom>
              <a:avLst/>
              <a:gdLst/>
              <a:ahLst/>
              <a:cxnLst/>
              <a:rect l="l" t="t" r="r" b="b"/>
              <a:pathLst>
                <a:path w="838" h="1719" extrusionOk="0">
                  <a:moveTo>
                    <a:pt x="387" y="0"/>
                  </a:moveTo>
                  <a:cubicBezTo>
                    <a:pt x="339" y="0"/>
                    <a:pt x="294" y="45"/>
                    <a:pt x="294" y="93"/>
                  </a:cubicBezTo>
                  <a:lnTo>
                    <a:pt x="309" y="960"/>
                  </a:lnTo>
                  <a:cubicBezTo>
                    <a:pt x="309" y="1008"/>
                    <a:pt x="339" y="1053"/>
                    <a:pt x="387" y="1053"/>
                  </a:cubicBezTo>
                  <a:cubicBezTo>
                    <a:pt x="466" y="1068"/>
                    <a:pt x="525" y="1101"/>
                    <a:pt x="573" y="1146"/>
                  </a:cubicBezTo>
                  <a:cubicBezTo>
                    <a:pt x="618" y="1194"/>
                    <a:pt x="637" y="1254"/>
                    <a:pt x="637" y="1317"/>
                  </a:cubicBezTo>
                  <a:cubicBezTo>
                    <a:pt x="637" y="1380"/>
                    <a:pt x="618" y="1440"/>
                    <a:pt x="559" y="1488"/>
                  </a:cubicBezTo>
                  <a:cubicBezTo>
                    <a:pt x="510" y="1518"/>
                    <a:pt x="451" y="1533"/>
                    <a:pt x="402" y="1533"/>
                  </a:cubicBezTo>
                  <a:cubicBezTo>
                    <a:pt x="358" y="1533"/>
                    <a:pt x="309" y="1518"/>
                    <a:pt x="280" y="1503"/>
                  </a:cubicBezTo>
                  <a:cubicBezTo>
                    <a:pt x="246" y="1488"/>
                    <a:pt x="231" y="1455"/>
                    <a:pt x="216" y="1425"/>
                  </a:cubicBezTo>
                  <a:cubicBezTo>
                    <a:pt x="202" y="1395"/>
                    <a:pt x="187" y="1362"/>
                    <a:pt x="187" y="1332"/>
                  </a:cubicBezTo>
                  <a:cubicBezTo>
                    <a:pt x="187" y="1317"/>
                    <a:pt x="202" y="1302"/>
                    <a:pt x="202" y="1287"/>
                  </a:cubicBezTo>
                  <a:cubicBezTo>
                    <a:pt x="216" y="1224"/>
                    <a:pt x="187" y="1176"/>
                    <a:pt x="138" y="1161"/>
                  </a:cubicBezTo>
                  <a:cubicBezTo>
                    <a:pt x="130" y="1158"/>
                    <a:pt x="122" y="1157"/>
                    <a:pt x="113" y="1157"/>
                  </a:cubicBezTo>
                  <a:cubicBezTo>
                    <a:pt x="73" y="1157"/>
                    <a:pt x="28" y="1184"/>
                    <a:pt x="16" y="1224"/>
                  </a:cubicBezTo>
                  <a:cubicBezTo>
                    <a:pt x="16" y="1269"/>
                    <a:pt x="1" y="1302"/>
                    <a:pt x="1" y="1332"/>
                  </a:cubicBezTo>
                  <a:cubicBezTo>
                    <a:pt x="1" y="1395"/>
                    <a:pt x="16" y="1455"/>
                    <a:pt x="45" y="1503"/>
                  </a:cubicBezTo>
                  <a:cubicBezTo>
                    <a:pt x="79" y="1566"/>
                    <a:pt x="109" y="1611"/>
                    <a:pt x="172" y="1659"/>
                  </a:cubicBezTo>
                  <a:cubicBezTo>
                    <a:pt x="231" y="1704"/>
                    <a:pt x="324" y="1719"/>
                    <a:pt x="402" y="1719"/>
                  </a:cubicBezTo>
                  <a:cubicBezTo>
                    <a:pt x="495" y="1719"/>
                    <a:pt x="588" y="1689"/>
                    <a:pt x="666" y="1641"/>
                  </a:cubicBezTo>
                  <a:cubicBezTo>
                    <a:pt x="774" y="1548"/>
                    <a:pt x="838" y="1425"/>
                    <a:pt x="823" y="1317"/>
                  </a:cubicBezTo>
                  <a:cubicBezTo>
                    <a:pt x="823" y="1209"/>
                    <a:pt x="789" y="1101"/>
                    <a:pt x="711" y="1023"/>
                  </a:cubicBezTo>
                  <a:cubicBezTo>
                    <a:pt x="656" y="965"/>
                    <a:pt x="580" y="915"/>
                    <a:pt x="494" y="887"/>
                  </a:cubicBezTo>
                  <a:lnTo>
                    <a:pt x="494" y="887"/>
                  </a:lnTo>
                  <a:lnTo>
                    <a:pt x="480" y="93"/>
                  </a:lnTo>
                  <a:cubicBezTo>
                    <a:pt x="480" y="45"/>
                    <a:pt x="451" y="0"/>
                    <a:pt x="3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3"/>
            <p:cNvSpPr/>
            <p:nvPr/>
          </p:nvSpPr>
          <p:spPr>
            <a:xfrm>
              <a:off x="2113324" y="700349"/>
              <a:ext cx="48942" cy="551182"/>
            </a:xfrm>
            <a:custGeom>
              <a:avLst/>
              <a:gdLst/>
              <a:ahLst/>
              <a:cxnLst/>
              <a:rect l="l" t="t" r="r" b="b"/>
              <a:pathLst>
                <a:path w="187" h="2106" extrusionOk="0">
                  <a:moveTo>
                    <a:pt x="93" y="1"/>
                  </a:moveTo>
                  <a:cubicBezTo>
                    <a:pt x="30" y="1"/>
                    <a:pt x="0" y="45"/>
                    <a:pt x="0" y="94"/>
                  </a:cubicBezTo>
                  <a:lnTo>
                    <a:pt x="0" y="2013"/>
                  </a:lnTo>
                  <a:cubicBezTo>
                    <a:pt x="0" y="2076"/>
                    <a:pt x="30" y="2106"/>
                    <a:pt x="93" y="2106"/>
                  </a:cubicBezTo>
                  <a:cubicBezTo>
                    <a:pt x="138" y="2106"/>
                    <a:pt x="186" y="2076"/>
                    <a:pt x="186" y="2013"/>
                  </a:cubicBezTo>
                  <a:lnTo>
                    <a:pt x="186" y="94"/>
                  </a:lnTo>
                  <a:cubicBezTo>
                    <a:pt x="186" y="45"/>
                    <a:pt x="138" y="1"/>
                    <a:pt x="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3"/>
            <p:cNvSpPr/>
            <p:nvPr/>
          </p:nvSpPr>
          <p:spPr>
            <a:xfrm>
              <a:off x="2060718" y="1129834"/>
              <a:ext cx="150229" cy="260150"/>
            </a:xfrm>
            <a:custGeom>
              <a:avLst/>
              <a:gdLst/>
              <a:ahLst/>
              <a:cxnLst/>
              <a:rect l="l" t="t" r="r" b="b"/>
              <a:pathLst>
                <a:path w="574" h="994" extrusionOk="0">
                  <a:moveTo>
                    <a:pt x="201" y="0"/>
                  </a:moveTo>
                  <a:cubicBezTo>
                    <a:pt x="94" y="0"/>
                    <a:pt x="1" y="93"/>
                    <a:pt x="1" y="219"/>
                  </a:cubicBezTo>
                  <a:lnTo>
                    <a:pt x="1" y="792"/>
                  </a:lnTo>
                  <a:cubicBezTo>
                    <a:pt x="1" y="900"/>
                    <a:pt x="94" y="993"/>
                    <a:pt x="201" y="993"/>
                  </a:cubicBezTo>
                  <a:lnTo>
                    <a:pt x="373" y="993"/>
                  </a:lnTo>
                  <a:cubicBezTo>
                    <a:pt x="480" y="993"/>
                    <a:pt x="573" y="900"/>
                    <a:pt x="573" y="792"/>
                  </a:cubicBezTo>
                  <a:lnTo>
                    <a:pt x="573" y="219"/>
                  </a:lnTo>
                  <a:cubicBezTo>
                    <a:pt x="573" y="93"/>
                    <a:pt x="480" y="0"/>
                    <a:pt x="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3"/>
            <p:cNvSpPr/>
            <p:nvPr/>
          </p:nvSpPr>
          <p:spPr>
            <a:xfrm>
              <a:off x="786398" y="1720538"/>
              <a:ext cx="1379801" cy="620015"/>
            </a:xfrm>
            <a:custGeom>
              <a:avLst/>
              <a:gdLst/>
              <a:ahLst/>
              <a:cxnLst/>
              <a:rect l="l" t="t" r="r" b="b"/>
              <a:pathLst>
                <a:path w="5272" h="2369" extrusionOk="0">
                  <a:moveTo>
                    <a:pt x="5203" y="1"/>
                  </a:moveTo>
                  <a:cubicBezTo>
                    <a:pt x="5195" y="1"/>
                    <a:pt x="5187" y="3"/>
                    <a:pt x="5178" y="8"/>
                  </a:cubicBezTo>
                  <a:lnTo>
                    <a:pt x="49" y="2240"/>
                  </a:lnTo>
                  <a:cubicBezTo>
                    <a:pt x="19" y="2255"/>
                    <a:pt x="0" y="2300"/>
                    <a:pt x="19" y="2333"/>
                  </a:cubicBezTo>
                  <a:cubicBezTo>
                    <a:pt x="30" y="2355"/>
                    <a:pt x="49" y="2369"/>
                    <a:pt x="70" y="2369"/>
                  </a:cubicBezTo>
                  <a:cubicBezTo>
                    <a:pt x="78" y="2369"/>
                    <a:pt x="86" y="2367"/>
                    <a:pt x="93" y="2363"/>
                  </a:cubicBezTo>
                  <a:lnTo>
                    <a:pt x="4170" y="581"/>
                  </a:lnTo>
                  <a:lnTo>
                    <a:pt x="4170" y="581"/>
                  </a:lnTo>
                  <a:lnTo>
                    <a:pt x="1953" y="1850"/>
                  </a:lnTo>
                  <a:cubicBezTo>
                    <a:pt x="1924" y="1868"/>
                    <a:pt x="1924" y="1898"/>
                    <a:pt x="1938" y="1928"/>
                  </a:cubicBezTo>
                  <a:cubicBezTo>
                    <a:pt x="1949" y="1952"/>
                    <a:pt x="1971" y="1967"/>
                    <a:pt x="1993" y="1967"/>
                  </a:cubicBezTo>
                  <a:cubicBezTo>
                    <a:pt x="2001" y="1967"/>
                    <a:pt x="2009" y="1965"/>
                    <a:pt x="2017" y="1961"/>
                  </a:cubicBezTo>
                  <a:lnTo>
                    <a:pt x="5242" y="116"/>
                  </a:lnTo>
                  <a:cubicBezTo>
                    <a:pt x="5256" y="101"/>
                    <a:pt x="5271" y="68"/>
                    <a:pt x="5256" y="38"/>
                  </a:cubicBezTo>
                  <a:cubicBezTo>
                    <a:pt x="5246" y="17"/>
                    <a:pt x="5225" y="1"/>
                    <a:pt x="5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3"/>
            <p:cNvSpPr/>
            <p:nvPr/>
          </p:nvSpPr>
          <p:spPr>
            <a:xfrm>
              <a:off x="2129812" y="1720538"/>
              <a:ext cx="1411993" cy="491510"/>
            </a:xfrm>
            <a:custGeom>
              <a:avLst/>
              <a:gdLst/>
              <a:ahLst/>
              <a:cxnLst/>
              <a:rect l="l" t="t" r="r" b="b"/>
              <a:pathLst>
                <a:path w="5395" h="1878" extrusionOk="0">
                  <a:moveTo>
                    <a:pt x="67" y="1"/>
                  </a:moveTo>
                  <a:cubicBezTo>
                    <a:pt x="45" y="1"/>
                    <a:pt x="26" y="17"/>
                    <a:pt x="16" y="38"/>
                  </a:cubicBezTo>
                  <a:cubicBezTo>
                    <a:pt x="1" y="68"/>
                    <a:pt x="16" y="101"/>
                    <a:pt x="45" y="116"/>
                  </a:cubicBezTo>
                  <a:lnTo>
                    <a:pt x="3021" y="1868"/>
                  </a:lnTo>
                  <a:cubicBezTo>
                    <a:pt x="3033" y="1874"/>
                    <a:pt x="3048" y="1878"/>
                    <a:pt x="3062" y="1878"/>
                  </a:cubicBezTo>
                  <a:cubicBezTo>
                    <a:pt x="3084" y="1878"/>
                    <a:pt x="3105" y="1870"/>
                    <a:pt x="3114" y="1850"/>
                  </a:cubicBezTo>
                  <a:cubicBezTo>
                    <a:pt x="3129" y="1820"/>
                    <a:pt x="3114" y="1775"/>
                    <a:pt x="3084" y="1757"/>
                  </a:cubicBezTo>
                  <a:lnTo>
                    <a:pt x="559" y="269"/>
                  </a:lnTo>
                  <a:lnTo>
                    <a:pt x="5301" y="1742"/>
                  </a:lnTo>
                  <a:cubicBezTo>
                    <a:pt x="5331" y="1742"/>
                    <a:pt x="5376" y="1727"/>
                    <a:pt x="5376" y="1697"/>
                  </a:cubicBezTo>
                  <a:cubicBezTo>
                    <a:pt x="5394" y="1664"/>
                    <a:pt x="5376" y="1634"/>
                    <a:pt x="5346" y="1619"/>
                  </a:cubicBezTo>
                  <a:lnTo>
                    <a:pt x="94" y="8"/>
                  </a:lnTo>
                  <a:cubicBezTo>
                    <a:pt x="84" y="3"/>
                    <a:pt x="75" y="1"/>
                    <a:pt x="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3"/>
            <p:cNvSpPr/>
            <p:nvPr/>
          </p:nvSpPr>
          <p:spPr>
            <a:xfrm>
              <a:off x="2125101" y="1594388"/>
              <a:ext cx="41090" cy="166192"/>
            </a:xfrm>
            <a:custGeom>
              <a:avLst/>
              <a:gdLst/>
              <a:ahLst/>
              <a:cxnLst/>
              <a:rect l="l" t="t" r="r" b="b"/>
              <a:pathLst>
                <a:path w="157" h="635" extrusionOk="0">
                  <a:moveTo>
                    <a:pt x="78" y="0"/>
                  </a:moveTo>
                  <a:cubicBezTo>
                    <a:pt x="39" y="0"/>
                    <a:pt x="0" y="24"/>
                    <a:pt x="0" y="70"/>
                  </a:cubicBezTo>
                  <a:lnTo>
                    <a:pt x="0" y="565"/>
                  </a:lnTo>
                  <a:cubicBezTo>
                    <a:pt x="0" y="611"/>
                    <a:pt x="39" y="634"/>
                    <a:pt x="78" y="634"/>
                  </a:cubicBezTo>
                  <a:cubicBezTo>
                    <a:pt x="117" y="634"/>
                    <a:pt x="156" y="611"/>
                    <a:pt x="156" y="565"/>
                  </a:cubicBezTo>
                  <a:lnTo>
                    <a:pt x="156" y="70"/>
                  </a:lnTo>
                  <a:cubicBezTo>
                    <a:pt x="156" y="24"/>
                    <a:pt x="117" y="0"/>
                    <a:pt x="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3"/>
            <p:cNvSpPr/>
            <p:nvPr/>
          </p:nvSpPr>
          <p:spPr>
            <a:xfrm>
              <a:off x="2092910" y="1698292"/>
              <a:ext cx="105474" cy="81133"/>
            </a:xfrm>
            <a:custGeom>
              <a:avLst/>
              <a:gdLst/>
              <a:ahLst/>
              <a:cxnLst/>
              <a:rect l="l" t="t" r="r" b="b"/>
              <a:pathLst>
                <a:path w="403" h="310" extrusionOk="0">
                  <a:moveTo>
                    <a:pt x="201" y="0"/>
                  </a:moveTo>
                  <a:cubicBezTo>
                    <a:pt x="0" y="0"/>
                    <a:pt x="0" y="309"/>
                    <a:pt x="201" y="309"/>
                  </a:cubicBezTo>
                  <a:cubicBezTo>
                    <a:pt x="402" y="309"/>
                    <a:pt x="402" y="0"/>
                    <a:pt x="2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3"/>
            <p:cNvSpPr/>
            <p:nvPr/>
          </p:nvSpPr>
          <p:spPr>
            <a:xfrm>
              <a:off x="791371" y="2140338"/>
              <a:ext cx="2761958" cy="1415643"/>
            </a:xfrm>
            <a:custGeom>
              <a:avLst/>
              <a:gdLst/>
              <a:ahLst/>
              <a:cxnLst/>
              <a:rect l="l" t="t" r="r" b="b"/>
              <a:pathLst>
                <a:path w="10553" h="5409" extrusionOk="0">
                  <a:moveTo>
                    <a:pt x="2418" y="0"/>
                  </a:moveTo>
                  <a:lnTo>
                    <a:pt x="0" y="651"/>
                  </a:lnTo>
                  <a:lnTo>
                    <a:pt x="0" y="5409"/>
                  </a:lnTo>
                  <a:lnTo>
                    <a:pt x="2418" y="4988"/>
                  </a:lnTo>
                  <a:lnTo>
                    <a:pt x="10553" y="4988"/>
                  </a:lnTo>
                  <a:lnTo>
                    <a:pt x="105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3"/>
            <p:cNvSpPr/>
            <p:nvPr/>
          </p:nvSpPr>
          <p:spPr>
            <a:xfrm>
              <a:off x="791371" y="3445803"/>
              <a:ext cx="2761958" cy="110184"/>
            </a:xfrm>
            <a:custGeom>
              <a:avLst/>
              <a:gdLst/>
              <a:ahLst/>
              <a:cxnLst/>
              <a:rect l="l" t="t" r="r" b="b"/>
              <a:pathLst>
                <a:path w="10553" h="421" extrusionOk="0">
                  <a:moveTo>
                    <a:pt x="2418" y="0"/>
                  </a:moveTo>
                  <a:lnTo>
                    <a:pt x="0" y="421"/>
                  </a:lnTo>
                  <a:lnTo>
                    <a:pt x="9578" y="421"/>
                  </a:lnTo>
                  <a:lnTo>
                    <a:pt x="1055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3"/>
            <p:cNvSpPr/>
            <p:nvPr/>
          </p:nvSpPr>
          <p:spPr>
            <a:xfrm>
              <a:off x="1577843" y="2237699"/>
              <a:ext cx="32454" cy="1111001"/>
            </a:xfrm>
            <a:custGeom>
              <a:avLst/>
              <a:gdLst/>
              <a:ahLst/>
              <a:cxnLst/>
              <a:rect l="l" t="t" r="r" b="b"/>
              <a:pathLst>
                <a:path w="124" h="4245" extrusionOk="0">
                  <a:moveTo>
                    <a:pt x="1" y="0"/>
                  </a:moveTo>
                  <a:lnTo>
                    <a:pt x="1" y="4244"/>
                  </a:lnTo>
                  <a:lnTo>
                    <a:pt x="123" y="4244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3"/>
            <p:cNvSpPr/>
            <p:nvPr/>
          </p:nvSpPr>
          <p:spPr>
            <a:xfrm>
              <a:off x="1679129" y="2237699"/>
              <a:ext cx="32454" cy="1111001"/>
            </a:xfrm>
            <a:custGeom>
              <a:avLst/>
              <a:gdLst/>
              <a:ahLst/>
              <a:cxnLst/>
              <a:rect l="l" t="t" r="r" b="b"/>
              <a:pathLst>
                <a:path w="124" h="4245" extrusionOk="0">
                  <a:moveTo>
                    <a:pt x="0" y="0"/>
                  </a:moveTo>
                  <a:lnTo>
                    <a:pt x="0" y="4244"/>
                  </a:lnTo>
                  <a:lnTo>
                    <a:pt x="123" y="4244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3"/>
            <p:cNvSpPr/>
            <p:nvPr/>
          </p:nvSpPr>
          <p:spPr>
            <a:xfrm>
              <a:off x="1776489" y="2237699"/>
              <a:ext cx="32454" cy="1111001"/>
            </a:xfrm>
            <a:custGeom>
              <a:avLst/>
              <a:gdLst/>
              <a:ahLst/>
              <a:cxnLst/>
              <a:rect l="l" t="t" r="r" b="b"/>
              <a:pathLst>
                <a:path w="124" h="4245" extrusionOk="0">
                  <a:moveTo>
                    <a:pt x="0" y="0"/>
                  </a:moveTo>
                  <a:lnTo>
                    <a:pt x="0" y="4244"/>
                  </a:lnTo>
                  <a:lnTo>
                    <a:pt x="123" y="4244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3"/>
            <p:cNvSpPr/>
            <p:nvPr/>
          </p:nvSpPr>
          <p:spPr>
            <a:xfrm>
              <a:off x="1873849" y="2237699"/>
              <a:ext cx="32454" cy="1111001"/>
            </a:xfrm>
            <a:custGeom>
              <a:avLst/>
              <a:gdLst/>
              <a:ahLst/>
              <a:cxnLst/>
              <a:rect l="l" t="t" r="r" b="b"/>
              <a:pathLst>
                <a:path w="124" h="4245" extrusionOk="0">
                  <a:moveTo>
                    <a:pt x="0" y="0"/>
                  </a:moveTo>
                  <a:lnTo>
                    <a:pt x="0" y="4244"/>
                  </a:lnTo>
                  <a:lnTo>
                    <a:pt x="123" y="4244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3"/>
            <p:cNvSpPr/>
            <p:nvPr/>
          </p:nvSpPr>
          <p:spPr>
            <a:xfrm>
              <a:off x="1979061" y="2237699"/>
              <a:ext cx="33239" cy="1111001"/>
            </a:xfrm>
            <a:custGeom>
              <a:avLst/>
              <a:gdLst/>
              <a:ahLst/>
              <a:cxnLst/>
              <a:rect l="l" t="t" r="r" b="b"/>
              <a:pathLst>
                <a:path w="127" h="4245" extrusionOk="0">
                  <a:moveTo>
                    <a:pt x="0" y="0"/>
                  </a:moveTo>
                  <a:lnTo>
                    <a:pt x="0" y="4244"/>
                  </a:lnTo>
                  <a:lnTo>
                    <a:pt x="127" y="4244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3"/>
            <p:cNvSpPr/>
            <p:nvPr/>
          </p:nvSpPr>
          <p:spPr>
            <a:xfrm>
              <a:off x="2081132" y="2237699"/>
              <a:ext cx="32454" cy="1111001"/>
            </a:xfrm>
            <a:custGeom>
              <a:avLst/>
              <a:gdLst/>
              <a:ahLst/>
              <a:cxnLst/>
              <a:rect l="l" t="t" r="r" b="b"/>
              <a:pathLst>
                <a:path w="124" h="4245" extrusionOk="0">
                  <a:moveTo>
                    <a:pt x="1" y="0"/>
                  </a:moveTo>
                  <a:lnTo>
                    <a:pt x="1" y="4244"/>
                  </a:lnTo>
                  <a:lnTo>
                    <a:pt x="123" y="4244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3"/>
            <p:cNvSpPr/>
            <p:nvPr/>
          </p:nvSpPr>
          <p:spPr>
            <a:xfrm>
              <a:off x="2173781" y="2237699"/>
              <a:ext cx="33239" cy="1111001"/>
            </a:xfrm>
            <a:custGeom>
              <a:avLst/>
              <a:gdLst/>
              <a:ahLst/>
              <a:cxnLst/>
              <a:rect l="l" t="t" r="r" b="b"/>
              <a:pathLst>
                <a:path w="127" h="4245" extrusionOk="0">
                  <a:moveTo>
                    <a:pt x="0" y="0"/>
                  </a:moveTo>
                  <a:lnTo>
                    <a:pt x="0" y="4244"/>
                  </a:lnTo>
                  <a:lnTo>
                    <a:pt x="127" y="4244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3"/>
            <p:cNvSpPr/>
            <p:nvPr/>
          </p:nvSpPr>
          <p:spPr>
            <a:xfrm>
              <a:off x="2271142" y="2237699"/>
              <a:ext cx="33239" cy="1111001"/>
            </a:xfrm>
            <a:custGeom>
              <a:avLst/>
              <a:gdLst/>
              <a:ahLst/>
              <a:cxnLst/>
              <a:rect l="l" t="t" r="r" b="b"/>
              <a:pathLst>
                <a:path w="127" h="4245" extrusionOk="0">
                  <a:moveTo>
                    <a:pt x="0" y="0"/>
                  </a:moveTo>
                  <a:lnTo>
                    <a:pt x="0" y="4244"/>
                  </a:lnTo>
                  <a:lnTo>
                    <a:pt x="127" y="4244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3"/>
            <p:cNvSpPr/>
            <p:nvPr/>
          </p:nvSpPr>
          <p:spPr>
            <a:xfrm>
              <a:off x="2368502" y="2237699"/>
              <a:ext cx="33239" cy="1111001"/>
            </a:xfrm>
            <a:custGeom>
              <a:avLst/>
              <a:gdLst/>
              <a:ahLst/>
              <a:cxnLst/>
              <a:rect l="l" t="t" r="r" b="b"/>
              <a:pathLst>
                <a:path w="127" h="4245" extrusionOk="0">
                  <a:moveTo>
                    <a:pt x="0" y="0"/>
                  </a:moveTo>
                  <a:lnTo>
                    <a:pt x="0" y="4244"/>
                  </a:lnTo>
                  <a:lnTo>
                    <a:pt x="127" y="4244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3"/>
            <p:cNvSpPr/>
            <p:nvPr/>
          </p:nvSpPr>
          <p:spPr>
            <a:xfrm>
              <a:off x="2470573" y="2237699"/>
              <a:ext cx="32454" cy="1111001"/>
            </a:xfrm>
            <a:custGeom>
              <a:avLst/>
              <a:gdLst/>
              <a:ahLst/>
              <a:cxnLst/>
              <a:rect l="l" t="t" r="r" b="b"/>
              <a:pathLst>
                <a:path w="124" h="4245" extrusionOk="0">
                  <a:moveTo>
                    <a:pt x="1" y="0"/>
                  </a:moveTo>
                  <a:lnTo>
                    <a:pt x="1" y="4244"/>
                  </a:lnTo>
                  <a:lnTo>
                    <a:pt x="123" y="4244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3"/>
            <p:cNvSpPr/>
            <p:nvPr/>
          </p:nvSpPr>
          <p:spPr>
            <a:xfrm>
              <a:off x="2567933" y="2237699"/>
              <a:ext cx="32454" cy="1111001"/>
            </a:xfrm>
            <a:custGeom>
              <a:avLst/>
              <a:gdLst/>
              <a:ahLst/>
              <a:cxnLst/>
              <a:rect l="l" t="t" r="r" b="b"/>
              <a:pathLst>
                <a:path w="124" h="4245" extrusionOk="0">
                  <a:moveTo>
                    <a:pt x="1" y="0"/>
                  </a:moveTo>
                  <a:lnTo>
                    <a:pt x="1" y="4244"/>
                  </a:lnTo>
                  <a:lnTo>
                    <a:pt x="123" y="4244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3"/>
            <p:cNvSpPr/>
            <p:nvPr/>
          </p:nvSpPr>
          <p:spPr>
            <a:xfrm>
              <a:off x="2660321" y="2237699"/>
              <a:ext cx="33500" cy="1111001"/>
            </a:xfrm>
            <a:custGeom>
              <a:avLst/>
              <a:gdLst/>
              <a:ahLst/>
              <a:cxnLst/>
              <a:rect l="l" t="t" r="r" b="b"/>
              <a:pathLst>
                <a:path w="128" h="4245" extrusionOk="0">
                  <a:moveTo>
                    <a:pt x="1" y="0"/>
                  </a:moveTo>
                  <a:lnTo>
                    <a:pt x="1" y="4244"/>
                  </a:lnTo>
                  <a:lnTo>
                    <a:pt x="127" y="4244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3"/>
            <p:cNvSpPr/>
            <p:nvPr/>
          </p:nvSpPr>
          <p:spPr>
            <a:xfrm>
              <a:off x="2766580" y="2237699"/>
              <a:ext cx="32454" cy="1111001"/>
            </a:xfrm>
            <a:custGeom>
              <a:avLst/>
              <a:gdLst/>
              <a:ahLst/>
              <a:cxnLst/>
              <a:rect l="l" t="t" r="r" b="b"/>
              <a:pathLst>
                <a:path w="124" h="4245" extrusionOk="0">
                  <a:moveTo>
                    <a:pt x="0" y="0"/>
                  </a:moveTo>
                  <a:lnTo>
                    <a:pt x="0" y="4244"/>
                  </a:lnTo>
                  <a:lnTo>
                    <a:pt x="123" y="4244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3"/>
            <p:cNvSpPr/>
            <p:nvPr/>
          </p:nvSpPr>
          <p:spPr>
            <a:xfrm>
              <a:off x="2867866" y="2237699"/>
              <a:ext cx="32454" cy="1111001"/>
            </a:xfrm>
            <a:custGeom>
              <a:avLst/>
              <a:gdLst/>
              <a:ahLst/>
              <a:cxnLst/>
              <a:rect l="l" t="t" r="r" b="b"/>
              <a:pathLst>
                <a:path w="124" h="4245" extrusionOk="0">
                  <a:moveTo>
                    <a:pt x="0" y="0"/>
                  </a:moveTo>
                  <a:lnTo>
                    <a:pt x="0" y="4244"/>
                  </a:lnTo>
                  <a:lnTo>
                    <a:pt x="123" y="4244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3"/>
            <p:cNvSpPr/>
            <p:nvPr/>
          </p:nvSpPr>
          <p:spPr>
            <a:xfrm>
              <a:off x="2965226" y="2237699"/>
              <a:ext cx="32454" cy="1111001"/>
            </a:xfrm>
            <a:custGeom>
              <a:avLst/>
              <a:gdLst/>
              <a:ahLst/>
              <a:cxnLst/>
              <a:rect l="l" t="t" r="r" b="b"/>
              <a:pathLst>
                <a:path w="124" h="4245" extrusionOk="0">
                  <a:moveTo>
                    <a:pt x="0" y="0"/>
                  </a:moveTo>
                  <a:lnTo>
                    <a:pt x="0" y="4244"/>
                  </a:lnTo>
                  <a:lnTo>
                    <a:pt x="123" y="4244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3"/>
            <p:cNvSpPr/>
            <p:nvPr/>
          </p:nvSpPr>
          <p:spPr>
            <a:xfrm>
              <a:off x="3062586" y="2237699"/>
              <a:ext cx="32192" cy="1111001"/>
            </a:xfrm>
            <a:custGeom>
              <a:avLst/>
              <a:gdLst/>
              <a:ahLst/>
              <a:cxnLst/>
              <a:rect l="l" t="t" r="r" b="b"/>
              <a:pathLst>
                <a:path w="123" h="4245" extrusionOk="0">
                  <a:moveTo>
                    <a:pt x="0" y="0"/>
                  </a:moveTo>
                  <a:lnTo>
                    <a:pt x="0" y="4244"/>
                  </a:lnTo>
                  <a:lnTo>
                    <a:pt x="123" y="4244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3"/>
            <p:cNvSpPr/>
            <p:nvPr/>
          </p:nvSpPr>
          <p:spPr>
            <a:xfrm>
              <a:off x="3156020" y="2237699"/>
              <a:ext cx="32454" cy="1111001"/>
            </a:xfrm>
            <a:custGeom>
              <a:avLst/>
              <a:gdLst/>
              <a:ahLst/>
              <a:cxnLst/>
              <a:rect l="l" t="t" r="r" b="b"/>
              <a:pathLst>
                <a:path w="124" h="4245" extrusionOk="0">
                  <a:moveTo>
                    <a:pt x="0" y="0"/>
                  </a:moveTo>
                  <a:lnTo>
                    <a:pt x="0" y="4244"/>
                  </a:lnTo>
                  <a:lnTo>
                    <a:pt x="123" y="4244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3"/>
            <p:cNvSpPr/>
            <p:nvPr/>
          </p:nvSpPr>
          <p:spPr>
            <a:xfrm>
              <a:off x="3253381" y="2237699"/>
              <a:ext cx="32454" cy="1111001"/>
            </a:xfrm>
            <a:custGeom>
              <a:avLst/>
              <a:gdLst/>
              <a:ahLst/>
              <a:cxnLst/>
              <a:rect l="l" t="t" r="r" b="b"/>
              <a:pathLst>
                <a:path w="124" h="4245" extrusionOk="0">
                  <a:moveTo>
                    <a:pt x="0" y="0"/>
                  </a:moveTo>
                  <a:lnTo>
                    <a:pt x="0" y="4244"/>
                  </a:lnTo>
                  <a:lnTo>
                    <a:pt x="123" y="4244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3"/>
            <p:cNvSpPr/>
            <p:nvPr/>
          </p:nvSpPr>
          <p:spPr>
            <a:xfrm>
              <a:off x="3346815" y="2237699"/>
              <a:ext cx="32454" cy="1111001"/>
            </a:xfrm>
            <a:custGeom>
              <a:avLst/>
              <a:gdLst/>
              <a:ahLst/>
              <a:cxnLst/>
              <a:rect l="l" t="t" r="r" b="b"/>
              <a:pathLst>
                <a:path w="124" h="4245" extrusionOk="0">
                  <a:moveTo>
                    <a:pt x="0" y="0"/>
                  </a:moveTo>
                  <a:lnTo>
                    <a:pt x="0" y="4244"/>
                  </a:lnTo>
                  <a:lnTo>
                    <a:pt x="123" y="4244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3"/>
            <p:cNvSpPr/>
            <p:nvPr/>
          </p:nvSpPr>
          <p:spPr>
            <a:xfrm>
              <a:off x="3439203" y="2237699"/>
              <a:ext cx="33500" cy="1111001"/>
            </a:xfrm>
            <a:custGeom>
              <a:avLst/>
              <a:gdLst/>
              <a:ahLst/>
              <a:cxnLst/>
              <a:rect l="l" t="t" r="r" b="b"/>
              <a:pathLst>
                <a:path w="128" h="4245" extrusionOk="0">
                  <a:moveTo>
                    <a:pt x="1" y="0"/>
                  </a:moveTo>
                  <a:lnTo>
                    <a:pt x="1" y="4244"/>
                  </a:lnTo>
                  <a:lnTo>
                    <a:pt x="127" y="4244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3"/>
            <p:cNvSpPr/>
            <p:nvPr/>
          </p:nvSpPr>
          <p:spPr>
            <a:xfrm>
              <a:off x="1054139" y="2237699"/>
              <a:ext cx="8899" cy="3926"/>
            </a:xfrm>
            <a:custGeom>
              <a:avLst/>
              <a:gdLst/>
              <a:ahLst/>
              <a:cxnLst/>
              <a:rect l="l" t="t" r="r" b="b"/>
              <a:pathLst>
                <a:path w="34" h="15" extrusionOk="0">
                  <a:moveTo>
                    <a:pt x="0" y="0"/>
                  </a:moveTo>
                  <a:lnTo>
                    <a:pt x="0" y="15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CFCF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3"/>
            <p:cNvSpPr/>
            <p:nvPr/>
          </p:nvSpPr>
          <p:spPr>
            <a:xfrm>
              <a:off x="791371" y="2140338"/>
              <a:ext cx="2761958" cy="243661"/>
            </a:xfrm>
            <a:custGeom>
              <a:avLst/>
              <a:gdLst/>
              <a:ahLst/>
              <a:cxnLst/>
              <a:rect l="l" t="t" r="r" b="b"/>
              <a:pathLst>
                <a:path w="10553" h="931" extrusionOk="0">
                  <a:moveTo>
                    <a:pt x="2418" y="0"/>
                  </a:moveTo>
                  <a:lnTo>
                    <a:pt x="0" y="651"/>
                  </a:lnTo>
                  <a:lnTo>
                    <a:pt x="0" y="930"/>
                  </a:lnTo>
                  <a:lnTo>
                    <a:pt x="2418" y="372"/>
                  </a:lnTo>
                  <a:lnTo>
                    <a:pt x="10553" y="372"/>
                  </a:lnTo>
                  <a:lnTo>
                    <a:pt x="1055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3"/>
            <p:cNvSpPr/>
            <p:nvPr/>
          </p:nvSpPr>
          <p:spPr>
            <a:xfrm>
              <a:off x="791371" y="3348443"/>
              <a:ext cx="2761958" cy="207544"/>
            </a:xfrm>
            <a:custGeom>
              <a:avLst/>
              <a:gdLst/>
              <a:ahLst/>
              <a:cxnLst/>
              <a:rect l="l" t="t" r="r" b="b"/>
              <a:pathLst>
                <a:path w="10553" h="793" extrusionOk="0">
                  <a:moveTo>
                    <a:pt x="2418" y="0"/>
                  </a:moveTo>
                  <a:lnTo>
                    <a:pt x="0" y="465"/>
                  </a:lnTo>
                  <a:lnTo>
                    <a:pt x="0" y="793"/>
                  </a:lnTo>
                  <a:lnTo>
                    <a:pt x="2418" y="372"/>
                  </a:lnTo>
                  <a:lnTo>
                    <a:pt x="10553" y="372"/>
                  </a:lnTo>
                  <a:lnTo>
                    <a:pt x="1055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3"/>
            <p:cNvSpPr/>
            <p:nvPr/>
          </p:nvSpPr>
          <p:spPr>
            <a:xfrm>
              <a:off x="1423951" y="2140338"/>
              <a:ext cx="52868" cy="1305721"/>
            </a:xfrm>
            <a:custGeom>
              <a:avLst/>
              <a:gdLst/>
              <a:ahLst/>
              <a:cxnLst/>
              <a:rect l="l" t="t" r="r" b="b"/>
              <a:pathLst>
                <a:path w="202" h="4989" extrusionOk="0">
                  <a:moveTo>
                    <a:pt x="1" y="0"/>
                  </a:moveTo>
                  <a:lnTo>
                    <a:pt x="1" y="4988"/>
                  </a:lnTo>
                  <a:lnTo>
                    <a:pt x="202" y="4988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3"/>
            <p:cNvSpPr/>
            <p:nvPr/>
          </p:nvSpPr>
          <p:spPr>
            <a:xfrm>
              <a:off x="1070627" y="2237699"/>
              <a:ext cx="353587" cy="1180095"/>
            </a:xfrm>
            <a:custGeom>
              <a:avLst/>
              <a:gdLst/>
              <a:ahLst/>
              <a:cxnLst/>
              <a:rect l="l" t="t" r="r" b="b"/>
              <a:pathLst>
                <a:path w="1351" h="4509" extrusionOk="0">
                  <a:moveTo>
                    <a:pt x="1351" y="0"/>
                  </a:moveTo>
                  <a:lnTo>
                    <a:pt x="1087" y="60"/>
                  </a:lnTo>
                  <a:lnTo>
                    <a:pt x="1087" y="4293"/>
                  </a:lnTo>
                  <a:lnTo>
                    <a:pt x="1351" y="4244"/>
                  </a:lnTo>
                  <a:lnTo>
                    <a:pt x="1351" y="0"/>
                  </a:lnTo>
                  <a:close/>
                  <a:moveTo>
                    <a:pt x="960" y="93"/>
                  </a:moveTo>
                  <a:lnTo>
                    <a:pt x="793" y="138"/>
                  </a:lnTo>
                  <a:lnTo>
                    <a:pt x="793" y="4356"/>
                  </a:lnTo>
                  <a:lnTo>
                    <a:pt x="960" y="4322"/>
                  </a:lnTo>
                  <a:lnTo>
                    <a:pt x="960" y="93"/>
                  </a:lnTo>
                  <a:close/>
                  <a:moveTo>
                    <a:pt x="666" y="153"/>
                  </a:moveTo>
                  <a:lnTo>
                    <a:pt x="481" y="201"/>
                  </a:lnTo>
                  <a:lnTo>
                    <a:pt x="481" y="4415"/>
                  </a:lnTo>
                  <a:lnTo>
                    <a:pt x="666" y="4371"/>
                  </a:lnTo>
                  <a:lnTo>
                    <a:pt x="666" y="153"/>
                  </a:lnTo>
                  <a:close/>
                  <a:moveTo>
                    <a:pt x="358" y="231"/>
                  </a:moveTo>
                  <a:lnTo>
                    <a:pt x="202" y="264"/>
                  </a:lnTo>
                  <a:lnTo>
                    <a:pt x="202" y="4464"/>
                  </a:lnTo>
                  <a:lnTo>
                    <a:pt x="358" y="4430"/>
                  </a:lnTo>
                  <a:lnTo>
                    <a:pt x="358" y="231"/>
                  </a:lnTo>
                  <a:close/>
                  <a:moveTo>
                    <a:pt x="79" y="294"/>
                  </a:moveTo>
                  <a:lnTo>
                    <a:pt x="1" y="309"/>
                  </a:lnTo>
                  <a:lnTo>
                    <a:pt x="1" y="4508"/>
                  </a:lnTo>
                  <a:lnTo>
                    <a:pt x="79" y="4493"/>
                  </a:lnTo>
                  <a:lnTo>
                    <a:pt x="79" y="29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3"/>
            <p:cNvSpPr/>
            <p:nvPr/>
          </p:nvSpPr>
          <p:spPr>
            <a:xfrm>
              <a:off x="1091041" y="2306793"/>
              <a:ext cx="32454" cy="1107076"/>
            </a:xfrm>
            <a:custGeom>
              <a:avLst/>
              <a:gdLst/>
              <a:ahLst/>
              <a:cxnLst/>
              <a:rect l="l" t="t" r="r" b="b"/>
              <a:pathLst>
                <a:path w="124" h="4230" extrusionOk="0">
                  <a:moveTo>
                    <a:pt x="124" y="0"/>
                  </a:moveTo>
                  <a:lnTo>
                    <a:pt x="1" y="30"/>
                  </a:lnTo>
                  <a:lnTo>
                    <a:pt x="1" y="4229"/>
                  </a:lnTo>
                  <a:lnTo>
                    <a:pt x="124" y="4200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3"/>
            <p:cNvSpPr/>
            <p:nvPr/>
          </p:nvSpPr>
          <p:spPr>
            <a:xfrm>
              <a:off x="1164062" y="2290043"/>
              <a:ext cx="32454" cy="1107337"/>
            </a:xfrm>
            <a:custGeom>
              <a:avLst/>
              <a:gdLst/>
              <a:ahLst/>
              <a:cxnLst/>
              <a:rect l="l" t="t" r="r" b="b"/>
              <a:pathLst>
                <a:path w="124" h="4231" extrusionOk="0">
                  <a:moveTo>
                    <a:pt x="124" y="1"/>
                  </a:moveTo>
                  <a:lnTo>
                    <a:pt x="1" y="31"/>
                  </a:lnTo>
                  <a:lnTo>
                    <a:pt x="1" y="4230"/>
                  </a:lnTo>
                  <a:lnTo>
                    <a:pt x="124" y="4215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3"/>
            <p:cNvSpPr/>
            <p:nvPr/>
          </p:nvSpPr>
          <p:spPr>
            <a:xfrm>
              <a:off x="1244933" y="2273554"/>
              <a:ext cx="33239" cy="1108122"/>
            </a:xfrm>
            <a:custGeom>
              <a:avLst/>
              <a:gdLst/>
              <a:ahLst/>
              <a:cxnLst/>
              <a:rect l="l" t="t" r="r" b="b"/>
              <a:pathLst>
                <a:path w="127" h="4234" extrusionOk="0">
                  <a:moveTo>
                    <a:pt x="127" y="1"/>
                  </a:moveTo>
                  <a:lnTo>
                    <a:pt x="0" y="16"/>
                  </a:lnTo>
                  <a:lnTo>
                    <a:pt x="0" y="4234"/>
                  </a:lnTo>
                  <a:lnTo>
                    <a:pt x="127" y="4219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3"/>
            <p:cNvSpPr/>
            <p:nvPr/>
          </p:nvSpPr>
          <p:spPr>
            <a:xfrm>
              <a:off x="1321879" y="2253140"/>
              <a:ext cx="33239" cy="1115974"/>
            </a:xfrm>
            <a:custGeom>
              <a:avLst/>
              <a:gdLst/>
              <a:ahLst/>
              <a:cxnLst/>
              <a:rect l="l" t="t" r="r" b="b"/>
              <a:pathLst>
                <a:path w="127" h="4264" extrusionOk="0">
                  <a:moveTo>
                    <a:pt x="127" y="1"/>
                  </a:moveTo>
                  <a:lnTo>
                    <a:pt x="0" y="34"/>
                  </a:lnTo>
                  <a:lnTo>
                    <a:pt x="0" y="4263"/>
                  </a:lnTo>
                  <a:lnTo>
                    <a:pt x="127" y="423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3"/>
            <p:cNvSpPr/>
            <p:nvPr/>
          </p:nvSpPr>
          <p:spPr>
            <a:xfrm>
              <a:off x="791371" y="2322235"/>
              <a:ext cx="263031" cy="1148166"/>
            </a:xfrm>
            <a:custGeom>
              <a:avLst/>
              <a:gdLst/>
              <a:ahLst/>
              <a:cxnLst/>
              <a:rect l="l" t="t" r="r" b="b"/>
              <a:pathLst>
                <a:path w="1005" h="4387" extrusionOk="0">
                  <a:moveTo>
                    <a:pt x="1004" y="1"/>
                  </a:moveTo>
                  <a:lnTo>
                    <a:pt x="945" y="16"/>
                  </a:lnTo>
                  <a:lnTo>
                    <a:pt x="945" y="4200"/>
                  </a:lnTo>
                  <a:lnTo>
                    <a:pt x="1004" y="4185"/>
                  </a:lnTo>
                  <a:lnTo>
                    <a:pt x="1004" y="1"/>
                  </a:lnTo>
                  <a:close/>
                  <a:moveTo>
                    <a:pt x="818" y="49"/>
                  </a:moveTo>
                  <a:lnTo>
                    <a:pt x="711" y="79"/>
                  </a:lnTo>
                  <a:lnTo>
                    <a:pt x="711" y="4249"/>
                  </a:lnTo>
                  <a:lnTo>
                    <a:pt x="818" y="4234"/>
                  </a:lnTo>
                  <a:lnTo>
                    <a:pt x="818" y="49"/>
                  </a:lnTo>
                  <a:close/>
                  <a:moveTo>
                    <a:pt x="588" y="109"/>
                  </a:moveTo>
                  <a:lnTo>
                    <a:pt x="480" y="127"/>
                  </a:lnTo>
                  <a:lnTo>
                    <a:pt x="480" y="4293"/>
                  </a:lnTo>
                  <a:lnTo>
                    <a:pt x="588" y="4278"/>
                  </a:lnTo>
                  <a:lnTo>
                    <a:pt x="588" y="109"/>
                  </a:lnTo>
                  <a:close/>
                  <a:moveTo>
                    <a:pt x="353" y="157"/>
                  </a:moveTo>
                  <a:lnTo>
                    <a:pt x="260" y="172"/>
                  </a:lnTo>
                  <a:lnTo>
                    <a:pt x="260" y="4342"/>
                  </a:lnTo>
                  <a:lnTo>
                    <a:pt x="353" y="4312"/>
                  </a:lnTo>
                  <a:lnTo>
                    <a:pt x="353" y="157"/>
                  </a:lnTo>
                  <a:close/>
                  <a:moveTo>
                    <a:pt x="138" y="202"/>
                  </a:moveTo>
                  <a:lnTo>
                    <a:pt x="0" y="235"/>
                  </a:lnTo>
                  <a:lnTo>
                    <a:pt x="0" y="4386"/>
                  </a:lnTo>
                  <a:lnTo>
                    <a:pt x="138" y="4356"/>
                  </a:lnTo>
                  <a:lnTo>
                    <a:pt x="138" y="20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3"/>
            <p:cNvSpPr/>
            <p:nvPr/>
          </p:nvSpPr>
          <p:spPr>
            <a:xfrm>
              <a:off x="1005459" y="2326160"/>
              <a:ext cx="33239" cy="1104197"/>
            </a:xfrm>
            <a:custGeom>
              <a:avLst/>
              <a:gdLst/>
              <a:ahLst/>
              <a:cxnLst/>
              <a:rect l="l" t="t" r="r" b="b"/>
              <a:pathLst>
                <a:path w="127" h="4219" extrusionOk="0">
                  <a:moveTo>
                    <a:pt x="127" y="1"/>
                  </a:moveTo>
                  <a:lnTo>
                    <a:pt x="0" y="34"/>
                  </a:lnTo>
                  <a:lnTo>
                    <a:pt x="0" y="4219"/>
                  </a:lnTo>
                  <a:lnTo>
                    <a:pt x="127" y="4185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3"/>
            <p:cNvSpPr/>
            <p:nvPr/>
          </p:nvSpPr>
          <p:spPr>
            <a:xfrm>
              <a:off x="945001" y="2342649"/>
              <a:ext cx="32454" cy="1099486"/>
            </a:xfrm>
            <a:custGeom>
              <a:avLst/>
              <a:gdLst/>
              <a:ahLst/>
              <a:cxnLst/>
              <a:rect l="l" t="t" r="r" b="b"/>
              <a:pathLst>
                <a:path w="124" h="4201" extrusionOk="0">
                  <a:moveTo>
                    <a:pt x="124" y="1"/>
                  </a:moveTo>
                  <a:lnTo>
                    <a:pt x="1" y="31"/>
                  </a:lnTo>
                  <a:lnTo>
                    <a:pt x="1" y="4200"/>
                  </a:lnTo>
                  <a:lnTo>
                    <a:pt x="124" y="4171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3"/>
            <p:cNvSpPr/>
            <p:nvPr/>
          </p:nvSpPr>
          <p:spPr>
            <a:xfrm>
              <a:off x="883758" y="2355473"/>
              <a:ext cx="33239" cy="1095298"/>
            </a:xfrm>
            <a:custGeom>
              <a:avLst/>
              <a:gdLst/>
              <a:ahLst/>
              <a:cxnLst/>
              <a:rect l="l" t="t" r="r" b="b"/>
              <a:pathLst>
                <a:path w="127" h="4185" extrusionOk="0">
                  <a:moveTo>
                    <a:pt x="127" y="0"/>
                  </a:moveTo>
                  <a:lnTo>
                    <a:pt x="0" y="30"/>
                  </a:lnTo>
                  <a:lnTo>
                    <a:pt x="0" y="4185"/>
                  </a:lnTo>
                  <a:lnTo>
                    <a:pt x="127" y="4166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3"/>
            <p:cNvSpPr/>
            <p:nvPr/>
          </p:nvSpPr>
          <p:spPr>
            <a:xfrm>
              <a:off x="827227" y="2366989"/>
              <a:ext cx="32454" cy="1095560"/>
            </a:xfrm>
            <a:custGeom>
              <a:avLst/>
              <a:gdLst/>
              <a:ahLst/>
              <a:cxnLst/>
              <a:rect l="l" t="t" r="r" b="b"/>
              <a:pathLst>
                <a:path w="124" h="4186" extrusionOk="0">
                  <a:moveTo>
                    <a:pt x="123" y="1"/>
                  </a:moveTo>
                  <a:lnTo>
                    <a:pt x="1" y="31"/>
                  </a:lnTo>
                  <a:lnTo>
                    <a:pt x="1" y="4185"/>
                  </a:lnTo>
                  <a:lnTo>
                    <a:pt x="123" y="4171"/>
                  </a:lnTo>
                  <a:lnTo>
                    <a:pt x="1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3"/>
            <p:cNvSpPr/>
            <p:nvPr/>
          </p:nvSpPr>
          <p:spPr>
            <a:xfrm>
              <a:off x="1054139" y="2318309"/>
              <a:ext cx="16750" cy="1099486"/>
            </a:xfrm>
            <a:custGeom>
              <a:avLst/>
              <a:gdLst/>
              <a:ahLst/>
              <a:cxnLst/>
              <a:rect l="l" t="t" r="r" b="b"/>
              <a:pathLst>
                <a:path w="64" h="4201" extrusionOk="0">
                  <a:moveTo>
                    <a:pt x="64" y="1"/>
                  </a:moveTo>
                  <a:lnTo>
                    <a:pt x="0" y="16"/>
                  </a:lnTo>
                  <a:lnTo>
                    <a:pt x="0" y="4200"/>
                  </a:lnTo>
                  <a:lnTo>
                    <a:pt x="64" y="4200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3"/>
            <p:cNvSpPr/>
            <p:nvPr/>
          </p:nvSpPr>
          <p:spPr>
            <a:xfrm>
              <a:off x="791371" y="2140338"/>
              <a:ext cx="632845" cy="243661"/>
            </a:xfrm>
            <a:custGeom>
              <a:avLst/>
              <a:gdLst/>
              <a:ahLst/>
              <a:cxnLst/>
              <a:rect l="l" t="t" r="r" b="b"/>
              <a:pathLst>
                <a:path w="2418" h="931" extrusionOk="0">
                  <a:moveTo>
                    <a:pt x="2418" y="0"/>
                  </a:moveTo>
                  <a:lnTo>
                    <a:pt x="804" y="432"/>
                  </a:lnTo>
                  <a:lnTo>
                    <a:pt x="15" y="651"/>
                  </a:lnTo>
                  <a:lnTo>
                    <a:pt x="0" y="651"/>
                  </a:lnTo>
                  <a:lnTo>
                    <a:pt x="0" y="930"/>
                  </a:lnTo>
                  <a:lnTo>
                    <a:pt x="138" y="897"/>
                  </a:lnTo>
                  <a:lnTo>
                    <a:pt x="260" y="867"/>
                  </a:lnTo>
                  <a:lnTo>
                    <a:pt x="353" y="852"/>
                  </a:lnTo>
                  <a:lnTo>
                    <a:pt x="480" y="822"/>
                  </a:lnTo>
                  <a:lnTo>
                    <a:pt x="588" y="804"/>
                  </a:lnTo>
                  <a:lnTo>
                    <a:pt x="711" y="774"/>
                  </a:lnTo>
                  <a:lnTo>
                    <a:pt x="818" y="744"/>
                  </a:lnTo>
                  <a:lnTo>
                    <a:pt x="945" y="711"/>
                  </a:lnTo>
                  <a:lnTo>
                    <a:pt x="1004" y="696"/>
                  </a:lnTo>
                  <a:lnTo>
                    <a:pt x="1068" y="681"/>
                  </a:lnTo>
                  <a:lnTo>
                    <a:pt x="1146" y="666"/>
                  </a:lnTo>
                  <a:lnTo>
                    <a:pt x="1269" y="636"/>
                  </a:lnTo>
                  <a:lnTo>
                    <a:pt x="1425" y="603"/>
                  </a:lnTo>
                  <a:lnTo>
                    <a:pt x="1548" y="573"/>
                  </a:lnTo>
                  <a:lnTo>
                    <a:pt x="1733" y="525"/>
                  </a:lnTo>
                  <a:lnTo>
                    <a:pt x="1860" y="510"/>
                  </a:lnTo>
                  <a:lnTo>
                    <a:pt x="2027" y="465"/>
                  </a:lnTo>
                  <a:lnTo>
                    <a:pt x="2154" y="432"/>
                  </a:lnTo>
                  <a:lnTo>
                    <a:pt x="2418" y="372"/>
                  </a:lnTo>
                  <a:lnTo>
                    <a:pt x="24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3"/>
            <p:cNvSpPr/>
            <p:nvPr/>
          </p:nvSpPr>
          <p:spPr>
            <a:xfrm>
              <a:off x="791371" y="3348443"/>
              <a:ext cx="632845" cy="207544"/>
            </a:xfrm>
            <a:custGeom>
              <a:avLst/>
              <a:gdLst/>
              <a:ahLst/>
              <a:cxnLst/>
              <a:rect l="l" t="t" r="r" b="b"/>
              <a:pathLst>
                <a:path w="2418" h="793" extrusionOk="0">
                  <a:moveTo>
                    <a:pt x="2418" y="0"/>
                  </a:moveTo>
                  <a:lnTo>
                    <a:pt x="2154" y="49"/>
                  </a:lnTo>
                  <a:lnTo>
                    <a:pt x="2027" y="78"/>
                  </a:lnTo>
                  <a:lnTo>
                    <a:pt x="1860" y="112"/>
                  </a:lnTo>
                  <a:lnTo>
                    <a:pt x="1733" y="127"/>
                  </a:lnTo>
                  <a:lnTo>
                    <a:pt x="1548" y="171"/>
                  </a:lnTo>
                  <a:lnTo>
                    <a:pt x="1425" y="186"/>
                  </a:lnTo>
                  <a:lnTo>
                    <a:pt x="1269" y="220"/>
                  </a:lnTo>
                  <a:lnTo>
                    <a:pt x="1146" y="249"/>
                  </a:lnTo>
                  <a:lnTo>
                    <a:pt x="1068" y="264"/>
                  </a:lnTo>
                  <a:lnTo>
                    <a:pt x="1004" y="264"/>
                  </a:lnTo>
                  <a:lnTo>
                    <a:pt x="945" y="279"/>
                  </a:lnTo>
                  <a:lnTo>
                    <a:pt x="818" y="313"/>
                  </a:lnTo>
                  <a:lnTo>
                    <a:pt x="711" y="328"/>
                  </a:lnTo>
                  <a:lnTo>
                    <a:pt x="588" y="357"/>
                  </a:lnTo>
                  <a:lnTo>
                    <a:pt x="480" y="372"/>
                  </a:lnTo>
                  <a:lnTo>
                    <a:pt x="353" y="391"/>
                  </a:lnTo>
                  <a:lnTo>
                    <a:pt x="260" y="421"/>
                  </a:lnTo>
                  <a:lnTo>
                    <a:pt x="138" y="435"/>
                  </a:lnTo>
                  <a:lnTo>
                    <a:pt x="0" y="465"/>
                  </a:lnTo>
                  <a:lnTo>
                    <a:pt x="0" y="793"/>
                  </a:lnTo>
                  <a:lnTo>
                    <a:pt x="2418" y="372"/>
                  </a:lnTo>
                  <a:lnTo>
                    <a:pt x="24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3"/>
            <p:cNvSpPr/>
            <p:nvPr/>
          </p:nvSpPr>
          <p:spPr>
            <a:xfrm>
              <a:off x="462126" y="403558"/>
              <a:ext cx="2466211" cy="337095"/>
            </a:xfrm>
            <a:custGeom>
              <a:avLst/>
              <a:gdLst/>
              <a:ahLst/>
              <a:cxnLst/>
              <a:rect l="l" t="t" r="r" b="b"/>
              <a:pathLst>
                <a:path w="9423" h="1288" extrusionOk="0">
                  <a:moveTo>
                    <a:pt x="7861" y="127"/>
                  </a:moveTo>
                  <a:lnTo>
                    <a:pt x="9094" y="1164"/>
                  </a:lnTo>
                  <a:lnTo>
                    <a:pt x="124" y="1164"/>
                  </a:lnTo>
                  <a:lnTo>
                    <a:pt x="124" y="127"/>
                  </a:lnTo>
                  <a:close/>
                  <a:moveTo>
                    <a:pt x="1" y="0"/>
                  </a:moveTo>
                  <a:lnTo>
                    <a:pt x="1" y="1287"/>
                  </a:lnTo>
                  <a:lnTo>
                    <a:pt x="9423" y="1287"/>
                  </a:lnTo>
                  <a:lnTo>
                    <a:pt x="9300" y="1179"/>
                  </a:lnTo>
                  <a:lnTo>
                    <a:pt x="789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3"/>
            <p:cNvSpPr/>
            <p:nvPr/>
          </p:nvSpPr>
          <p:spPr>
            <a:xfrm>
              <a:off x="462126" y="401726"/>
              <a:ext cx="2259974" cy="338927"/>
            </a:xfrm>
            <a:custGeom>
              <a:avLst/>
              <a:gdLst/>
              <a:ahLst/>
              <a:cxnLst/>
              <a:rect l="l" t="t" r="r" b="b"/>
              <a:pathLst>
                <a:path w="8635" h="1295" extrusionOk="0">
                  <a:moveTo>
                    <a:pt x="1457" y="1"/>
                  </a:moveTo>
                  <a:cubicBezTo>
                    <a:pt x="1443" y="1"/>
                    <a:pt x="1427" y="9"/>
                    <a:pt x="1411" y="26"/>
                  </a:cubicBezTo>
                  <a:lnTo>
                    <a:pt x="124" y="1108"/>
                  </a:lnTo>
                  <a:lnTo>
                    <a:pt x="124" y="70"/>
                  </a:lnTo>
                  <a:cubicBezTo>
                    <a:pt x="124" y="26"/>
                    <a:pt x="109" y="7"/>
                    <a:pt x="64" y="7"/>
                  </a:cubicBezTo>
                  <a:cubicBezTo>
                    <a:pt x="31" y="7"/>
                    <a:pt x="1" y="26"/>
                    <a:pt x="1" y="70"/>
                  </a:cubicBezTo>
                  <a:lnTo>
                    <a:pt x="1" y="1235"/>
                  </a:lnTo>
                  <a:cubicBezTo>
                    <a:pt x="1" y="1264"/>
                    <a:pt x="16" y="1279"/>
                    <a:pt x="49" y="1294"/>
                  </a:cubicBezTo>
                  <a:cubicBezTo>
                    <a:pt x="64" y="1294"/>
                    <a:pt x="94" y="1294"/>
                    <a:pt x="109" y="1279"/>
                  </a:cubicBezTo>
                  <a:lnTo>
                    <a:pt x="1459" y="148"/>
                  </a:lnTo>
                  <a:lnTo>
                    <a:pt x="2698" y="1279"/>
                  </a:lnTo>
                  <a:cubicBezTo>
                    <a:pt x="2713" y="1287"/>
                    <a:pt x="2728" y="1290"/>
                    <a:pt x="2744" y="1290"/>
                  </a:cubicBezTo>
                  <a:cubicBezTo>
                    <a:pt x="2760" y="1290"/>
                    <a:pt x="2776" y="1287"/>
                    <a:pt x="2791" y="1279"/>
                  </a:cubicBezTo>
                  <a:lnTo>
                    <a:pt x="4029" y="148"/>
                  </a:lnTo>
                  <a:lnTo>
                    <a:pt x="5301" y="1279"/>
                  </a:lnTo>
                  <a:cubicBezTo>
                    <a:pt x="5316" y="1287"/>
                    <a:pt x="5332" y="1290"/>
                    <a:pt x="5348" y="1290"/>
                  </a:cubicBezTo>
                  <a:cubicBezTo>
                    <a:pt x="5364" y="1290"/>
                    <a:pt x="5380" y="1287"/>
                    <a:pt x="5394" y="1279"/>
                  </a:cubicBezTo>
                  <a:lnTo>
                    <a:pt x="6681" y="148"/>
                  </a:lnTo>
                  <a:lnTo>
                    <a:pt x="7827" y="1279"/>
                  </a:lnTo>
                  <a:cubicBezTo>
                    <a:pt x="7844" y="1287"/>
                    <a:pt x="7860" y="1290"/>
                    <a:pt x="7875" y="1290"/>
                  </a:cubicBezTo>
                  <a:cubicBezTo>
                    <a:pt x="7890" y="1290"/>
                    <a:pt x="7905" y="1287"/>
                    <a:pt x="7920" y="1279"/>
                  </a:cubicBezTo>
                  <a:lnTo>
                    <a:pt x="8605" y="692"/>
                  </a:lnTo>
                  <a:cubicBezTo>
                    <a:pt x="8634" y="677"/>
                    <a:pt x="8634" y="628"/>
                    <a:pt x="8619" y="613"/>
                  </a:cubicBezTo>
                  <a:cubicBezTo>
                    <a:pt x="8600" y="596"/>
                    <a:pt x="8582" y="589"/>
                    <a:pt x="8564" y="589"/>
                  </a:cubicBezTo>
                  <a:cubicBezTo>
                    <a:pt x="8551" y="589"/>
                    <a:pt x="8539" y="592"/>
                    <a:pt x="8526" y="599"/>
                  </a:cubicBezTo>
                  <a:lnTo>
                    <a:pt x="7876" y="1157"/>
                  </a:lnTo>
                  <a:lnTo>
                    <a:pt x="6726" y="26"/>
                  </a:lnTo>
                  <a:cubicBezTo>
                    <a:pt x="6711" y="9"/>
                    <a:pt x="6696" y="1"/>
                    <a:pt x="6681" y="1"/>
                  </a:cubicBezTo>
                  <a:cubicBezTo>
                    <a:pt x="6666" y="1"/>
                    <a:pt x="6650" y="9"/>
                    <a:pt x="6633" y="26"/>
                  </a:cubicBezTo>
                  <a:lnTo>
                    <a:pt x="5350" y="1157"/>
                  </a:lnTo>
                  <a:lnTo>
                    <a:pt x="4063" y="26"/>
                  </a:lnTo>
                  <a:cubicBezTo>
                    <a:pt x="4055" y="9"/>
                    <a:pt x="4040" y="1"/>
                    <a:pt x="4024" y="1"/>
                  </a:cubicBezTo>
                  <a:cubicBezTo>
                    <a:pt x="4008" y="1"/>
                    <a:pt x="3992" y="9"/>
                    <a:pt x="3985" y="26"/>
                  </a:cubicBezTo>
                  <a:lnTo>
                    <a:pt x="2746" y="1157"/>
                  </a:lnTo>
                  <a:lnTo>
                    <a:pt x="1489" y="26"/>
                  </a:lnTo>
                  <a:cubicBezTo>
                    <a:pt x="1481" y="9"/>
                    <a:pt x="1470" y="1"/>
                    <a:pt x="14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3"/>
            <p:cNvSpPr/>
            <p:nvPr/>
          </p:nvSpPr>
          <p:spPr>
            <a:xfrm>
              <a:off x="462126" y="401726"/>
              <a:ext cx="2077030" cy="338927"/>
            </a:xfrm>
            <a:custGeom>
              <a:avLst/>
              <a:gdLst/>
              <a:ahLst/>
              <a:cxnLst/>
              <a:rect l="l" t="t" r="r" b="b"/>
              <a:pathLst>
                <a:path w="7936" h="1295" extrusionOk="0">
                  <a:moveTo>
                    <a:pt x="2744" y="1"/>
                  </a:moveTo>
                  <a:cubicBezTo>
                    <a:pt x="2728" y="1"/>
                    <a:pt x="2713" y="9"/>
                    <a:pt x="2698" y="26"/>
                  </a:cubicBezTo>
                  <a:lnTo>
                    <a:pt x="1459" y="1157"/>
                  </a:lnTo>
                  <a:lnTo>
                    <a:pt x="109" y="26"/>
                  </a:lnTo>
                  <a:cubicBezTo>
                    <a:pt x="98" y="12"/>
                    <a:pt x="80" y="1"/>
                    <a:pt x="65" y="1"/>
                  </a:cubicBezTo>
                  <a:cubicBezTo>
                    <a:pt x="59" y="1"/>
                    <a:pt x="53" y="3"/>
                    <a:pt x="49" y="7"/>
                  </a:cubicBezTo>
                  <a:cubicBezTo>
                    <a:pt x="16" y="26"/>
                    <a:pt x="1" y="41"/>
                    <a:pt x="1" y="70"/>
                  </a:cubicBezTo>
                  <a:lnTo>
                    <a:pt x="1" y="1235"/>
                  </a:lnTo>
                  <a:cubicBezTo>
                    <a:pt x="1" y="1264"/>
                    <a:pt x="31" y="1294"/>
                    <a:pt x="64" y="1294"/>
                  </a:cubicBezTo>
                  <a:cubicBezTo>
                    <a:pt x="109" y="1294"/>
                    <a:pt x="124" y="1264"/>
                    <a:pt x="124" y="1235"/>
                  </a:cubicBezTo>
                  <a:lnTo>
                    <a:pt x="124" y="193"/>
                  </a:lnTo>
                  <a:lnTo>
                    <a:pt x="1411" y="1279"/>
                  </a:lnTo>
                  <a:cubicBezTo>
                    <a:pt x="1427" y="1287"/>
                    <a:pt x="1443" y="1290"/>
                    <a:pt x="1457" y="1290"/>
                  </a:cubicBezTo>
                  <a:cubicBezTo>
                    <a:pt x="1470" y="1290"/>
                    <a:pt x="1481" y="1287"/>
                    <a:pt x="1489" y="1279"/>
                  </a:cubicBezTo>
                  <a:lnTo>
                    <a:pt x="2746" y="148"/>
                  </a:lnTo>
                  <a:lnTo>
                    <a:pt x="3985" y="1279"/>
                  </a:lnTo>
                  <a:cubicBezTo>
                    <a:pt x="3992" y="1287"/>
                    <a:pt x="4008" y="1290"/>
                    <a:pt x="4024" y="1290"/>
                  </a:cubicBezTo>
                  <a:cubicBezTo>
                    <a:pt x="4040" y="1290"/>
                    <a:pt x="4055" y="1287"/>
                    <a:pt x="4063" y="1279"/>
                  </a:cubicBezTo>
                  <a:lnTo>
                    <a:pt x="5350" y="148"/>
                  </a:lnTo>
                  <a:lnTo>
                    <a:pt x="6633" y="1279"/>
                  </a:lnTo>
                  <a:cubicBezTo>
                    <a:pt x="6650" y="1287"/>
                    <a:pt x="6666" y="1290"/>
                    <a:pt x="6681" y="1290"/>
                  </a:cubicBezTo>
                  <a:cubicBezTo>
                    <a:pt x="6696" y="1290"/>
                    <a:pt x="6711" y="1287"/>
                    <a:pt x="6726" y="1279"/>
                  </a:cubicBezTo>
                  <a:lnTo>
                    <a:pt x="7920" y="119"/>
                  </a:lnTo>
                  <a:cubicBezTo>
                    <a:pt x="7935" y="85"/>
                    <a:pt x="7935" y="41"/>
                    <a:pt x="7920" y="26"/>
                  </a:cubicBezTo>
                  <a:cubicBezTo>
                    <a:pt x="7905" y="9"/>
                    <a:pt x="7890" y="1"/>
                    <a:pt x="7875" y="1"/>
                  </a:cubicBezTo>
                  <a:cubicBezTo>
                    <a:pt x="7860" y="1"/>
                    <a:pt x="7844" y="9"/>
                    <a:pt x="7827" y="26"/>
                  </a:cubicBezTo>
                  <a:lnTo>
                    <a:pt x="6681" y="1157"/>
                  </a:lnTo>
                  <a:lnTo>
                    <a:pt x="5394" y="26"/>
                  </a:lnTo>
                  <a:cubicBezTo>
                    <a:pt x="5380" y="9"/>
                    <a:pt x="5364" y="1"/>
                    <a:pt x="5348" y="1"/>
                  </a:cubicBezTo>
                  <a:cubicBezTo>
                    <a:pt x="5332" y="1"/>
                    <a:pt x="5316" y="9"/>
                    <a:pt x="5301" y="26"/>
                  </a:cubicBezTo>
                  <a:lnTo>
                    <a:pt x="4029" y="1157"/>
                  </a:lnTo>
                  <a:lnTo>
                    <a:pt x="2791" y="26"/>
                  </a:lnTo>
                  <a:cubicBezTo>
                    <a:pt x="2776" y="9"/>
                    <a:pt x="2760" y="1"/>
                    <a:pt x="27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3"/>
            <p:cNvSpPr/>
            <p:nvPr/>
          </p:nvSpPr>
          <p:spPr>
            <a:xfrm>
              <a:off x="827227" y="403558"/>
              <a:ext cx="32454" cy="337095"/>
            </a:xfrm>
            <a:custGeom>
              <a:avLst/>
              <a:gdLst/>
              <a:ahLst/>
              <a:cxnLst/>
              <a:rect l="l" t="t" r="r" b="b"/>
              <a:pathLst>
                <a:path w="124" h="1288" extrusionOk="0">
                  <a:moveTo>
                    <a:pt x="64" y="0"/>
                  </a:moveTo>
                  <a:cubicBezTo>
                    <a:pt x="30" y="0"/>
                    <a:pt x="1" y="19"/>
                    <a:pt x="1" y="63"/>
                  </a:cubicBezTo>
                  <a:lnTo>
                    <a:pt x="1" y="1228"/>
                  </a:lnTo>
                  <a:cubicBezTo>
                    <a:pt x="1" y="1257"/>
                    <a:pt x="30" y="1287"/>
                    <a:pt x="64" y="1287"/>
                  </a:cubicBezTo>
                  <a:cubicBezTo>
                    <a:pt x="94" y="1287"/>
                    <a:pt x="123" y="1257"/>
                    <a:pt x="123" y="1228"/>
                  </a:cubicBezTo>
                  <a:lnTo>
                    <a:pt x="123" y="63"/>
                  </a:lnTo>
                  <a:cubicBezTo>
                    <a:pt x="123" y="19"/>
                    <a:pt x="94" y="0"/>
                    <a:pt x="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3"/>
            <p:cNvSpPr/>
            <p:nvPr/>
          </p:nvSpPr>
          <p:spPr>
            <a:xfrm>
              <a:off x="1164062" y="403558"/>
              <a:ext cx="32454" cy="337095"/>
            </a:xfrm>
            <a:custGeom>
              <a:avLst/>
              <a:gdLst/>
              <a:ahLst/>
              <a:cxnLst/>
              <a:rect l="l" t="t" r="r" b="b"/>
              <a:pathLst>
                <a:path w="124" h="1288" extrusionOk="0">
                  <a:moveTo>
                    <a:pt x="64" y="0"/>
                  </a:moveTo>
                  <a:cubicBezTo>
                    <a:pt x="31" y="0"/>
                    <a:pt x="1" y="19"/>
                    <a:pt x="1" y="63"/>
                  </a:cubicBezTo>
                  <a:lnTo>
                    <a:pt x="1" y="1228"/>
                  </a:lnTo>
                  <a:cubicBezTo>
                    <a:pt x="1" y="1257"/>
                    <a:pt x="31" y="1287"/>
                    <a:pt x="64" y="1287"/>
                  </a:cubicBezTo>
                  <a:cubicBezTo>
                    <a:pt x="94" y="1287"/>
                    <a:pt x="124" y="1257"/>
                    <a:pt x="124" y="1228"/>
                  </a:cubicBezTo>
                  <a:lnTo>
                    <a:pt x="124" y="63"/>
                  </a:lnTo>
                  <a:cubicBezTo>
                    <a:pt x="124" y="19"/>
                    <a:pt x="94" y="0"/>
                    <a:pt x="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3"/>
            <p:cNvSpPr/>
            <p:nvPr/>
          </p:nvSpPr>
          <p:spPr>
            <a:xfrm>
              <a:off x="1496971" y="403558"/>
              <a:ext cx="32454" cy="337095"/>
            </a:xfrm>
            <a:custGeom>
              <a:avLst/>
              <a:gdLst/>
              <a:ahLst/>
              <a:cxnLst/>
              <a:rect l="l" t="t" r="r" b="b"/>
              <a:pathLst>
                <a:path w="124" h="1288" extrusionOk="0">
                  <a:moveTo>
                    <a:pt x="60" y="0"/>
                  </a:moveTo>
                  <a:cubicBezTo>
                    <a:pt x="31" y="0"/>
                    <a:pt x="1" y="19"/>
                    <a:pt x="1" y="63"/>
                  </a:cubicBezTo>
                  <a:lnTo>
                    <a:pt x="1" y="1228"/>
                  </a:lnTo>
                  <a:cubicBezTo>
                    <a:pt x="1" y="1257"/>
                    <a:pt x="31" y="1287"/>
                    <a:pt x="60" y="1287"/>
                  </a:cubicBezTo>
                  <a:cubicBezTo>
                    <a:pt x="109" y="1287"/>
                    <a:pt x="124" y="1257"/>
                    <a:pt x="124" y="1228"/>
                  </a:cubicBezTo>
                  <a:lnTo>
                    <a:pt x="124" y="63"/>
                  </a:lnTo>
                  <a:cubicBezTo>
                    <a:pt x="124" y="19"/>
                    <a:pt x="109" y="0"/>
                    <a:pt x="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3"/>
            <p:cNvSpPr/>
            <p:nvPr/>
          </p:nvSpPr>
          <p:spPr>
            <a:xfrm>
              <a:off x="1845583" y="403558"/>
              <a:ext cx="32454" cy="337095"/>
            </a:xfrm>
            <a:custGeom>
              <a:avLst/>
              <a:gdLst/>
              <a:ahLst/>
              <a:cxnLst/>
              <a:rect l="l" t="t" r="r" b="b"/>
              <a:pathLst>
                <a:path w="124" h="1288" extrusionOk="0">
                  <a:moveTo>
                    <a:pt x="64" y="0"/>
                  </a:moveTo>
                  <a:cubicBezTo>
                    <a:pt x="30" y="0"/>
                    <a:pt x="1" y="19"/>
                    <a:pt x="1" y="63"/>
                  </a:cubicBezTo>
                  <a:lnTo>
                    <a:pt x="1" y="1228"/>
                  </a:lnTo>
                  <a:cubicBezTo>
                    <a:pt x="1" y="1257"/>
                    <a:pt x="30" y="1287"/>
                    <a:pt x="64" y="1287"/>
                  </a:cubicBezTo>
                  <a:cubicBezTo>
                    <a:pt x="94" y="1287"/>
                    <a:pt x="123" y="1257"/>
                    <a:pt x="123" y="1228"/>
                  </a:cubicBezTo>
                  <a:lnTo>
                    <a:pt x="123" y="63"/>
                  </a:lnTo>
                  <a:cubicBezTo>
                    <a:pt x="123" y="19"/>
                    <a:pt x="94" y="0"/>
                    <a:pt x="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3"/>
            <p:cNvSpPr/>
            <p:nvPr/>
          </p:nvSpPr>
          <p:spPr>
            <a:xfrm>
              <a:off x="2194196" y="403558"/>
              <a:ext cx="33239" cy="337095"/>
            </a:xfrm>
            <a:custGeom>
              <a:avLst/>
              <a:gdLst/>
              <a:ahLst/>
              <a:cxnLst/>
              <a:rect l="l" t="t" r="r" b="b"/>
              <a:pathLst>
                <a:path w="127" h="1288" extrusionOk="0">
                  <a:moveTo>
                    <a:pt x="63" y="0"/>
                  </a:moveTo>
                  <a:cubicBezTo>
                    <a:pt x="34" y="0"/>
                    <a:pt x="0" y="19"/>
                    <a:pt x="0" y="63"/>
                  </a:cubicBezTo>
                  <a:lnTo>
                    <a:pt x="0" y="1228"/>
                  </a:lnTo>
                  <a:cubicBezTo>
                    <a:pt x="0" y="1257"/>
                    <a:pt x="34" y="1287"/>
                    <a:pt x="63" y="1287"/>
                  </a:cubicBezTo>
                  <a:cubicBezTo>
                    <a:pt x="93" y="1287"/>
                    <a:pt x="127" y="1257"/>
                    <a:pt x="127" y="1228"/>
                  </a:cubicBezTo>
                  <a:lnTo>
                    <a:pt x="127" y="63"/>
                  </a:lnTo>
                  <a:cubicBezTo>
                    <a:pt x="127" y="19"/>
                    <a:pt x="93" y="0"/>
                    <a:pt x="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3"/>
            <p:cNvSpPr/>
            <p:nvPr/>
          </p:nvSpPr>
          <p:spPr>
            <a:xfrm>
              <a:off x="2506691" y="403558"/>
              <a:ext cx="32454" cy="337095"/>
            </a:xfrm>
            <a:custGeom>
              <a:avLst/>
              <a:gdLst/>
              <a:ahLst/>
              <a:cxnLst/>
              <a:rect l="l" t="t" r="r" b="b"/>
              <a:pathLst>
                <a:path w="124" h="1288" extrusionOk="0">
                  <a:moveTo>
                    <a:pt x="64" y="0"/>
                  </a:moveTo>
                  <a:cubicBezTo>
                    <a:pt x="30" y="0"/>
                    <a:pt x="0" y="19"/>
                    <a:pt x="0" y="63"/>
                  </a:cubicBezTo>
                  <a:lnTo>
                    <a:pt x="0" y="1228"/>
                  </a:lnTo>
                  <a:cubicBezTo>
                    <a:pt x="0" y="1257"/>
                    <a:pt x="30" y="1287"/>
                    <a:pt x="64" y="1287"/>
                  </a:cubicBezTo>
                  <a:cubicBezTo>
                    <a:pt x="93" y="1287"/>
                    <a:pt x="123" y="1257"/>
                    <a:pt x="123" y="1228"/>
                  </a:cubicBezTo>
                  <a:lnTo>
                    <a:pt x="123" y="63"/>
                  </a:lnTo>
                  <a:cubicBezTo>
                    <a:pt x="123" y="19"/>
                    <a:pt x="93" y="0"/>
                    <a:pt x="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3"/>
            <p:cNvSpPr/>
            <p:nvPr/>
          </p:nvSpPr>
          <p:spPr>
            <a:xfrm>
              <a:off x="1837732" y="2626878"/>
              <a:ext cx="37426" cy="272974"/>
            </a:xfrm>
            <a:custGeom>
              <a:avLst/>
              <a:gdLst/>
              <a:ahLst/>
              <a:cxnLst/>
              <a:rect l="l" t="t" r="r" b="b"/>
              <a:pathLst>
                <a:path w="143" h="1043" extrusionOk="0">
                  <a:moveTo>
                    <a:pt x="1" y="1"/>
                  </a:moveTo>
                  <a:lnTo>
                    <a:pt x="1" y="1042"/>
                  </a:lnTo>
                  <a:lnTo>
                    <a:pt x="142" y="1042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3"/>
            <p:cNvSpPr/>
            <p:nvPr/>
          </p:nvSpPr>
          <p:spPr>
            <a:xfrm>
              <a:off x="1947916" y="2626878"/>
              <a:ext cx="249422" cy="272974"/>
            </a:xfrm>
            <a:custGeom>
              <a:avLst/>
              <a:gdLst/>
              <a:ahLst/>
              <a:cxnLst/>
              <a:rect l="l" t="t" r="r" b="b"/>
              <a:pathLst>
                <a:path w="953" h="1043" extrusionOk="0">
                  <a:moveTo>
                    <a:pt x="0" y="1"/>
                  </a:moveTo>
                  <a:lnTo>
                    <a:pt x="0" y="1042"/>
                  </a:lnTo>
                  <a:lnTo>
                    <a:pt x="138" y="1042"/>
                  </a:lnTo>
                  <a:lnTo>
                    <a:pt x="138" y="127"/>
                  </a:lnTo>
                  <a:lnTo>
                    <a:pt x="406" y="842"/>
                  </a:lnTo>
                  <a:lnTo>
                    <a:pt x="547" y="842"/>
                  </a:lnTo>
                  <a:lnTo>
                    <a:pt x="815" y="127"/>
                  </a:lnTo>
                  <a:lnTo>
                    <a:pt x="815" y="1042"/>
                  </a:lnTo>
                  <a:lnTo>
                    <a:pt x="952" y="1042"/>
                  </a:lnTo>
                  <a:lnTo>
                    <a:pt x="952" y="1"/>
                  </a:lnTo>
                  <a:lnTo>
                    <a:pt x="740" y="1"/>
                  </a:lnTo>
                  <a:lnTo>
                    <a:pt x="476" y="711"/>
                  </a:lnTo>
                  <a:lnTo>
                    <a:pt x="2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3"/>
            <p:cNvSpPr/>
            <p:nvPr/>
          </p:nvSpPr>
          <p:spPr>
            <a:xfrm>
              <a:off x="2270095" y="2626878"/>
              <a:ext cx="175354" cy="272974"/>
            </a:xfrm>
            <a:custGeom>
              <a:avLst/>
              <a:gdLst/>
              <a:ahLst/>
              <a:cxnLst/>
              <a:rect l="l" t="t" r="r" b="b"/>
              <a:pathLst>
                <a:path w="670" h="1043" extrusionOk="0">
                  <a:moveTo>
                    <a:pt x="317" y="116"/>
                  </a:moveTo>
                  <a:cubicBezTo>
                    <a:pt x="384" y="116"/>
                    <a:pt x="432" y="135"/>
                    <a:pt x="469" y="168"/>
                  </a:cubicBezTo>
                  <a:cubicBezTo>
                    <a:pt x="506" y="202"/>
                    <a:pt x="521" y="250"/>
                    <a:pt x="521" y="313"/>
                  </a:cubicBezTo>
                  <a:cubicBezTo>
                    <a:pt x="521" y="377"/>
                    <a:pt x="506" y="425"/>
                    <a:pt x="469" y="458"/>
                  </a:cubicBezTo>
                  <a:cubicBezTo>
                    <a:pt x="432" y="492"/>
                    <a:pt x="384" y="507"/>
                    <a:pt x="317" y="507"/>
                  </a:cubicBezTo>
                  <a:lnTo>
                    <a:pt x="142" y="507"/>
                  </a:lnTo>
                  <a:lnTo>
                    <a:pt x="142" y="116"/>
                  </a:lnTo>
                  <a:close/>
                  <a:moveTo>
                    <a:pt x="0" y="1"/>
                  </a:moveTo>
                  <a:lnTo>
                    <a:pt x="0" y="1042"/>
                  </a:lnTo>
                  <a:lnTo>
                    <a:pt x="142" y="1042"/>
                  </a:lnTo>
                  <a:lnTo>
                    <a:pt x="142" y="626"/>
                  </a:lnTo>
                  <a:lnTo>
                    <a:pt x="317" y="626"/>
                  </a:lnTo>
                  <a:cubicBezTo>
                    <a:pt x="436" y="626"/>
                    <a:pt x="521" y="596"/>
                    <a:pt x="581" y="544"/>
                  </a:cubicBezTo>
                  <a:cubicBezTo>
                    <a:pt x="640" y="492"/>
                    <a:pt x="670" y="414"/>
                    <a:pt x="670" y="313"/>
                  </a:cubicBezTo>
                  <a:cubicBezTo>
                    <a:pt x="670" y="209"/>
                    <a:pt x="640" y="135"/>
                    <a:pt x="581" y="83"/>
                  </a:cubicBezTo>
                  <a:cubicBezTo>
                    <a:pt x="521" y="27"/>
                    <a:pt x="436" y="1"/>
                    <a:pt x="3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3"/>
            <p:cNvSpPr/>
            <p:nvPr/>
          </p:nvSpPr>
          <p:spPr>
            <a:xfrm>
              <a:off x="2479472" y="2622167"/>
              <a:ext cx="252300" cy="282658"/>
            </a:xfrm>
            <a:custGeom>
              <a:avLst/>
              <a:gdLst/>
              <a:ahLst/>
              <a:cxnLst/>
              <a:rect l="l" t="t" r="r" b="b"/>
              <a:pathLst>
                <a:path w="964" h="1080" extrusionOk="0">
                  <a:moveTo>
                    <a:pt x="484" y="116"/>
                  </a:moveTo>
                  <a:cubicBezTo>
                    <a:pt x="584" y="116"/>
                    <a:pt x="666" y="153"/>
                    <a:pt x="725" y="231"/>
                  </a:cubicBezTo>
                  <a:cubicBezTo>
                    <a:pt x="785" y="305"/>
                    <a:pt x="815" y="410"/>
                    <a:pt x="815" y="540"/>
                  </a:cubicBezTo>
                  <a:cubicBezTo>
                    <a:pt x="815" y="674"/>
                    <a:pt x="785" y="774"/>
                    <a:pt x="725" y="852"/>
                  </a:cubicBezTo>
                  <a:cubicBezTo>
                    <a:pt x="666" y="927"/>
                    <a:pt x="584" y="967"/>
                    <a:pt x="484" y="967"/>
                  </a:cubicBezTo>
                  <a:cubicBezTo>
                    <a:pt x="380" y="967"/>
                    <a:pt x="298" y="927"/>
                    <a:pt x="238" y="852"/>
                  </a:cubicBezTo>
                  <a:cubicBezTo>
                    <a:pt x="179" y="774"/>
                    <a:pt x="149" y="674"/>
                    <a:pt x="149" y="540"/>
                  </a:cubicBezTo>
                  <a:cubicBezTo>
                    <a:pt x="149" y="410"/>
                    <a:pt x="179" y="305"/>
                    <a:pt x="238" y="231"/>
                  </a:cubicBezTo>
                  <a:cubicBezTo>
                    <a:pt x="298" y="153"/>
                    <a:pt x="380" y="116"/>
                    <a:pt x="484" y="116"/>
                  </a:cubicBezTo>
                  <a:close/>
                  <a:moveTo>
                    <a:pt x="484" y="0"/>
                  </a:moveTo>
                  <a:cubicBezTo>
                    <a:pt x="335" y="0"/>
                    <a:pt x="220" y="49"/>
                    <a:pt x="130" y="149"/>
                  </a:cubicBezTo>
                  <a:cubicBezTo>
                    <a:pt x="45" y="246"/>
                    <a:pt x="0" y="376"/>
                    <a:pt x="0" y="540"/>
                  </a:cubicBezTo>
                  <a:cubicBezTo>
                    <a:pt x="0" y="707"/>
                    <a:pt x="45" y="837"/>
                    <a:pt x="130" y="934"/>
                  </a:cubicBezTo>
                  <a:cubicBezTo>
                    <a:pt x="220" y="1031"/>
                    <a:pt x="335" y="1079"/>
                    <a:pt x="484" y="1079"/>
                  </a:cubicBezTo>
                  <a:cubicBezTo>
                    <a:pt x="629" y="1079"/>
                    <a:pt x="744" y="1031"/>
                    <a:pt x="833" y="934"/>
                  </a:cubicBezTo>
                  <a:cubicBezTo>
                    <a:pt x="919" y="837"/>
                    <a:pt x="964" y="703"/>
                    <a:pt x="964" y="540"/>
                  </a:cubicBezTo>
                  <a:cubicBezTo>
                    <a:pt x="964" y="376"/>
                    <a:pt x="919" y="246"/>
                    <a:pt x="833" y="149"/>
                  </a:cubicBezTo>
                  <a:cubicBezTo>
                    <a:pt x="744" y="49"/>
                    <a:pt x="629" y="0"/>
                    <a:pt x="4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3"/>
            <p:cNvSpPr/>
            <p:nvPr/>
          </p:nvSpPr>
          <p:spPr>
            <a:xfrm>
              <a:off x="2788826" y="2626878"/>
              <a:ext cx="212519" cy="272974"/>
            </a:xfrm>
            <a:custGeom>
              <a:avLst/>
              <a:gdLst/>
              <a:ahLst/>
              <a:cxnLst/>
              <a:rect l="l" t="t" r="r" b="b"/>
              <a:pathLst>
                <a:path w="812" h="1043" extrusionOk="0">
                  <a:moveTo>
                    <a:pt x="317" y="116"/>
                  </a:moveTo>
                  <a:cubicBezTo>
                    <a:pt x="388" y="116"/>
                    <a:pt x="436" y="135"/>
                    <a:pt x="473" y="165"/>
                  </a:cubicBezTo>
                  <a:cubicBezTo>
                    <a:pt x="507" y="194"/>
                    <a:pt x="525" y="239"/>
                    <a:pt x="525" y="302"/>
                  </a:cubicBezTo>
                  <a:cubicBezTo>
                    <a:pt x="525" y="362"/>
                    <a:pt x="507" y="410"/>
                    <a:pt x="473" y="440"/>
                  </a:cubicBezTo>
                  <a:cubicBezTo>
                    <a:pt x="436" y="470"/>
                    <a:pt x="388" y="488"/>
                    <a:pt x="317" y="488"/>
                  </a:cubicBezTo>
                  <a:lnTo>
                    <a:pt x="142" y="488"/>
                  </a:lnTo>
                  <a:lnTo>
                    <a:pt x="142" y="116"/>
                  </a:lnTo>
                  <a:close/>
                  <a:moveTo>
                    <a:pt x="1" y="1"/>
                  </a:moveTo>
                  <a:lnTo>
                    <a:pt x="1" y="1042"/>
                  </a:lnTo>
                  <a:lnTo>
                    <a:pt x="142" y="1042"/>
                  </a:lnTo>
                  <a:lnTo>
                    <a:pt x="142" y="604"/>
                  </a:lnTo>
                  <a:lnTo>
                    <a:pt x="295" y="604"/>
                  </a:lnTo>
                  <a:cubicBezTo>
                    <a:pt x="351" y="604"/>
                    <a:pt x="395" y="615"/>
                    <a:pt x="429" y="637"/>
                  </a:cubicBezTo>
                  <a:cubicBezTo>
                    <a:pt x="459" y="659"/>
                    <a:pt x="492" y="704"/>
                    <a:pt x="525" y="775"/>
                  </a:cubicBezTo>
                  <a:lnTo>
                    <a:pt x="659" y="1042"/>
                  </a:lnTo>
                  <a:lnTo>
                    <a:pt x="812" y="1042"/>
                  </a:lnTo>
                  <a:lnTo>
                    <a:pt x="671" y="756"/>
                  </a:lnTo>
                  <a:cubicBezTo>
                    <a:pt x="641" y="700"/>
                    <a:pt x="611" y="652"/>
                    <a:pt x="581" y="618"/>
                  </a:cubicBezTo>
                  <a:cubicBezTo>
                    <a:pt x="555" y="585"/>
                    <a:pt x="525" y="566"/>
                    <a:pt x="496" y="555"/>
                  </a:cubicBezTo>
                  <a:cubicBezTo>
                    <a:pt x="552" y="537"/>
                    <a:pt x="596" y="507"/>
                    <a:pt x="626" y="466"/>
                  </a:cubicBezTo>
                  <a:cubicBezTo>
                    <a:pt x="659" y="421"/>
                    <a:pt x="674" y="365"/>
                    <a:pt x="674" y="302"/>
                  </a:cubicBezTo>
                  <a:cubicBezTo>
                    <a:pt x="674" y="202"/>
                    <a:pt x="645" y="127"/>
                    <a:pt x="585" y="75"/>
                  </a:cubicBezTo>
                  <a:cubicBezTo>
                    <a:pt x="525" y="27"/>
                    <a:pt x="436" y="1"/>
                    <a:pt x="3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3"/>
            <p:cNvSpPr/>
            <p:nvPr/>
          </p:nvSpPr>
          <p:spPr>
            <a:xfrm>
              <a:off x="2983546" y="2626878"/>
              <a:ext cx="230054" cy="272974"/>
            </a:xfrm>
            <a:custGeom>
              <a:avLst/>
              <a:gdLst/>
              <a:ahLst/>
              <a:cxnLst/>
              <a:rect l="l" t="t" r="r" b="b"/>
              <a:pathLst>
                <a:path w="879" h="1043" extrusionOk="0">
                  <a:moveTo>
                    <a:pt x="1" y="1"/>
                  </a:moveTo>
                  <a:lnTo>
                    <a:pt x="1" y="120"/>
                  </a:lnTo>
                  <a:lnTo>
                    <a:pt x="369" y="120"/>
                  </a:lnTo>
                  <a:lnTo>
                    <a:pt x="369" y="1042"/>
                  </a:lnTo>
                  <a:lnTo>
                    <a:pt x="511" y="1042"/>
                  </a:lnTo>
                  <a:lnTo>
                    <a:pt x="511" y="120"/>
                  </a:lnTo>
                  <a:lnTo>
                    <a:pt x="879" y="120"/>
                  </a:lnTo>
                  <a:lnTo>
                    <a:pt x="8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1" name="Google Shape;271;p23"/>
          <p:cNvGrpSpPr/>
          <p:nvPr/>
        </p:nvGrpSpPr>
        <p:grpSpPr>
          <a:xfrm>
            <a:off x="7547158" y="2477280"/>
            <a:ext cx="1533697" cy="1524515"/>
            <a:chOff x="5707539" y="420046"/>
            <a:chExt cx="3172073" cy="3152429"/>
          </a:xfrm>
        </p:grpSpPr>
        <p:sp>
          <p:nvSpPr>
            <p:cNvPr id="272" name="Google Shape;272;p23"/>
            <p:cNvSpPr/>
            <p:nvPr/>
          </p:nvSpPr>
          <p:spPr>
            <a:xfrm>
              <a:off x="7041269" y="1230858"/>
              <a:ext cx="219323" cy="454869"/>
            </a:xfrm>
            <a:custGeom>
              <a:avLst/>
              <a:gdLst/>
              <a:ahLst/>
              <a:cxnLst/>
              <a:rect l="l" t="t" r="r" b="b"/>
              <a:pathLst>
                <a:path w="838" h="1738" extrusionOk="0">
                  <a:moveTo>
                    <a:pt x="451" y="1"/>
                  </a:moveTo>
                  <a:cubicBezTo>
                    <a:pt x="406" y="1"/>
                    <a:pt x="358" y="49"/>
                    <a:pt x="358" y="94"/>
                  </a:cubicBezTo>
                  <a:lnTo>
                    <a:pt x="358" y="888"/>
                  </a:lnTo>
                  <a:lnTo>
                    <a:pt x="358" y="888"/>
                  </a:lnTo>
                  <a:cubicBezTo>
                    <a:pt x="268" y="914"/>
                    <a:pt x="188" y="966"/>
                    <a:pt x="127" y="1024"/>
                  </a:cubicBezTo>
                  <a:cubicBezTo>
                    <a:pt x="49" y="1102"/>
                    <a:pt x="1" y="1210"/>
                    <a:pt x="1" y="1321"/>
                  </a:cubicBezTo>
                  <a:cubicBezTo>
                    <a:pt x="1" y="1444"/>
                    <a:pt x="64" y="1567"/>
                    <a:pt x="172" y="1645"/>
                  </a:cubicBezTo>
                  <a:cubicBezTo>
                    <a:pt x="250" y="1708"/>
                    <a:pt x="343" y="1738"/>
                    <a:pt x="451" y="1738"/>
                  </a:cubicBezTo>
                  <a:cubicBezTo>
                    <a:pt x="529" y="1738"/>
                    <a:pt x="607" y="1708"/>
                    <a:pt x="685" y="1660"/>
                  </a:cubicBezTo>
                  <a:cubicBezTo>
                    <a:pt x="745" y="1630"/>
                    <a:pt x="778" y="1567"/>
                    <a:pt x="808" y="1522"/>
                  </a:cubicBezTo>
                  <a:cubicBezTo>
                    <a:pt x="838" y="1459"/>
                    <a:pt x="838" y="1396"/>
                    <a:pt x="838" y="1351"/>
                  </a:cubicBezTo>
                  <a:cubicBezTo>
                    <a:pt x="838" y="1303"/>
                    <a:pt x="838" y="1273"/>
                    <a:pt x="823" y="1243"/>
                  </a:cubicBezTo>
                  <a:cubicBezTo>
                    <a:pt x="823" y="1180"/>
                    <a:pt x="763" y="1165"/>
                    <a:pt x="715" y="1165"/>
                  </a:cubicBezTo>
                  <a:cubicBezTo>
                    <a:pt x="670" y="1180"/>
                    <a:pt x="637" y="1243"/>
                    <a:pt x="652" y="1288"/>
                  </a:cubicBezTo>
                  <a:lnTo>
                    <a:pt x="652" y="1351"/>
                  </a:lnTo>
                  <a:cubicBezTo>
                    <a:pt x="652" y="1381"/>
                    <a:pt x="652" y="1414"/>
                    <a:pt x="637" y="1444"/>
                  </a:cubicBezTo>
                  <a:cubicBezTo>
                    <a:pt x="622" y="1459"/>
                    <a:pt x="607" y="1489"/>
                    <a:pt x="577" y="1507"/>
                  </a:cubicBezTo>
                  <a:cubicBezTo>
                    <a:pt x="544" y="1537"/>
                    <a:pt x="499" y="1552"/>
                    <a:pt x="451" y="1552"/>
                  </a:cubicBezTo>
                  <a:cubicBezTo>
                    <a:pt x="391" y="1552"/>
                    <a:pt x="328" y="1522"/>
                    <a:pt x="280" y="1489"/>
                  </a:cubicBezTo>
                  <a:cubicBezTo>
                    <a:pt x="220" y="1444"/>
                    <a:pt x="187" y="1381"/>
                    <a:pt x="187" y="1321"/>
                  </a:cubicBezTo>
                  <a:cubicBezTo>
                    <a:pt x="187" y="1258"/>
                    <a:pt x="220" y="1195"/>
                    <a:pt x="265" y="1150"/>
                  </a:cubicBezTo>
                  <a:cubicBezTo>
                    <a:pt x="313" y="1102"/>
                    <a:pt x="373" y="1072"/>
                    <a:pt x="451" y="1057"/>
                  </a:cubicBezTo>
                  <a:cubicBezTo>
                    <a:pt x="499" y="1057"/>
                    <a:pt x="544" y="1024"/>
                    <a:pt x="544" y="964"/>
                  </a:cubicBezTo>
                  <a:lnTo>
                    <a:pt x="544" y="94"/>
                  </a:lnTo>
                  <a:cubicBezTo>
                    <a:pt x="544" y="49"/>
                    <a:pt x="514" y="1"/>
                    <a:pt x="4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3"/>
            <p:cNvSpPr/>
            <p:nvPr/>
          </p:nvSpPr>
          <p:spPr>
            <a:xfrm>
              <a:off x="7138629" y="716053"/>
              <a:ext cx="48942" cy="556155"/>
            </a:xfrm>
            <a:custGeom>
              <a:avLst/>
              <a:gdLst/>
              <a:ahLst/>
              <a:cxnLst/>
              <a:rect l="l" t="t" r="r" b="b"/>
              <a:pathLst>
                <a:path w="187" h="2125" extrusionOk="0">
                  <a:moveTo>
                    <a:pt x="94" y="0"/>
                  </a:moveTo>
                  <a:cubicBezTo>
                    <a:pt x="34" y="0"/>
                    <a:pt x="1" y="48"/>
                    <a:pt x="1" y="93"/>
                  </a:cubicBezTo>
                  <a:lnTo>
                    <a:pt x="1" y="2031"/>
                  </a:lnTo>
                  <a:cubicBezTo>
                    <a:pt x="1" y="2079"/>
                    <a:pt x="34" y="2124"/>
                    <a:pt x="94" y="2124"/>
                  </a:cubicBezTo>
                  <a:cubicBezTo>
                    <a:pt x="142" y="2124"/>
                    <a:pt x="187" y="2079"/>
                    <a:pt x="187" y="2031"/>
                  </a:cubicBezTo>
                  <a:lnTo>
                    <a:pt x="187" y="93"/>
                  </a:lnTo>
                  <a:cubicBezTo>
                    <a:pt x="187" y="48"/>
                    <a:pt x="142" y="0"/>
                    <a:pt x="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3"/>
            <p:cNvSpPr/>
            <p:nvPr/>
          </p:nvSpPr>
          <p:spPr>
            <a:xfrm>
              <a:off x="7086023" y="1150248"/>
              <a:ext cx="150229" cy="256224"/>
            </a:xfrm>
            <a:custGeom>
              <a:avLst/>
              <a:gdLst/>
              <a:ahLst/>
              <a:cxnLst/>
              <a:rect l="l" t="t" r="r" b="b"/>
              <a:pathLst>
                <a:path w="574" h="979" extrusionOk="0">
                  <a:moveTo>
                    <a:pt x="202" y="0"/>
                  </a:moveTo>
                  <a:cubicBezTo>
                    <a:pt x="94" y="0"/>
                    <a:pt x="1" y="93"/>
                    <a:pt x="1" y="201"/>
                  </a:cubicBezTo>
                  <a:lnTo>
                    <a:pt x="1" y="774"/>
                  </a:lnTo>
                  <a:cubicBezTo>
                    <a:pt x="1" y="885"/>
                    <a:pt x="94" y="978"/>
                    <a:pt x="202" y="978"/>
                  </a:cubicBezTo>
                  <a:lnTo>
                    <a:pt x="373" y="978"/>
                  </a:lnTo>
                  <a:cubicBezTo>
                    <a:pt x="499" y="978"/>
                    <a:pt x="574" y="885"/>
                    <a:pt x="574" y="774"/>
                  </a:cubicBezTo>
                  <a:lnTo>
                    <a:pt x="574" y="201"/>
                  </a:lnTo>
                  <a:cubicBezTo>
                    <a:pt x="574" y="93"/>
                    <a:pt x="499" y="0"/>
                    <a:pt x="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3"/>
            <p:cNvSpPr/>
            <p:nvPr/>
          </p:nvSpPr>
          <p:spPr>
            <a:xfrm>
              <a:off x="7131039" y="1736765"/>
              <a:ext cx="1407805" cy="622894"/>
            </a:xfrm>
            <a:custGeom>
              <a:avLst/>
              <a:gdLst/>
              <a:ahLst/>
              <a:cxnLst/>
              <a:rect l="l" t="t" r="r" b="b"/>
              <a:pathLst>
                <a:path w="5379" h="2380" extrusionOk="0">
                  <a:moveTo>
                    <a:pt x="69" y="0"/>
                  </a:moveTo>
                  <a:cubicBezTo>
                    <a:pt x="47" y="0"/>
                    <a:pt x="26" y="15"/>
                    <a:pt x="15" y="39"/>
                  </a:cubicBezTo>
                  <a:cubicBezTo>
                    <a:pt x="0" y="69"/>
                    <a:pt x="15" y="99"/>
                    <a:pt x="48" y="114"/>
                  </a:cubicBezTo>
                  <a:lnTo>
                    <a:pt x="2883" y="1788"/>
                  </a:lnTo>
                  <a:cubicBezTo>
                    <a:pt x="2891" y="1793"/>
                    <a:pt x="2901" y="1795"/>
                    <a:pt x="2911" y="1795"/>
                  </a:cubicBezTo>
                  <a:cubicBezTo>
                    <a:pt x="2937" y="1795"/>
                    <a:pt x="2965" y="1779"/>
                    <a:pt x="2976" y="1758"/>
                  </a:cubicBezTo>
                  <a:cubicBezTo>
                    <a:pt x="2991" y="1728"/>
                    <a:pt x="2976" y="1695"/>
                    <a:pt x="2946" y="1680"/>
                  </a:cubicBezTo>
                  <a:lnTo>
                    <a:pt x="978" y="519"/>
                  </a:lnTo>
                  <a:lnTo>
                    <a:pt x="5286" y="2379"/>
                  </a:lnTo>
                  <a:cubicBezTo>
                    <a:pt x="5316" y="2379"/>
                    <a:pt x="5349" y="2364"/>
                    <a:pt x="5364" y="2331"/>
                  </a:cubicBezTo>
                  <a:cubicBezTo>
                    <a:pt x="5379" y="2301"/>
                    <a:pt x="5364" y="2271"/>
                    <a:pt x="5330" y="2253"/>
                  </a:cubicBezTo>
                  <a:lnTo>
                    <a:pt x="93" y="6"/>
                  </a:lnTo>
                  <a:cubicBezTo>
                    <a:pt x="85" y="2"/>
                    <a:pt x="77" y="0"/>
                    <a:pt x="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3"/>
            <p:cNvSpPr/>
            <p:nvPr/>
          </p:nvSpPr>
          <p:spPr>
            <a:xfrm>
              <a:off x="5711465" y="1738073"/>
              <a:ext cx="1456747" cy="476854"/>
            </a:xfrm>
            <a:custGeom>
              <a:avLst/>
              <a:gdLst/>
              <a:ahLst/>
              <a:cxnLst/>
              <a:rect l="l" t="t" r="r" b="b"/>
              <a:pathLst>
                <a:path w="5566" h="1822" extrusionOk="0">
                  <a:moveTo>
                    <a:pt x="5487" y="1"/>
                  </a:moveTo>
                  <a:lnTo>
                    <a:pt x="45" y="1597"/>
                  </a:lnTo>
                  <a:cubicBezTo>
                    <a:pt x="16" y="1615"/>
                    <a:pt x="1" y="1645"/>
                    <a:pt x="1" y="1675"/>
                  </a:cubicBezTo>
                  <a:cubicBezTo>
                    <a:pt x="13" y="1702"/>
                    <a:pt x="35" y="1727"/>
                    <a:pt x="61" y="1727"/>
                  </a:cubicBezTo>
                  <a:cubicBezTo>
                    <a:pt x="67" y="1727"/>
                    <a:pt x="73" y="1726"/>
                    <a:pt x="79" y="1723"/>
                  </a:cubicBezTo>
                  <a:lnTo>
                    <a:pt x="5037" y="265"/>
                  </a:lnTo>
                  <a:lnTo>
                    <a:pt x="5037" y="265"/>
                  </a:lnTo>
                  <a:lnTo>
                    <a:pt x="2571" y="1708"/>
                  </a:lnTo>
                  <a:cubicBezTo>
                    <a:pt x="2541" y="1723"/>
                    <a:pt x="2541" y="1768"/>
                    <a:pt x="2556" y="1783"/>
                  </a:cubicBezTo>
                  <a:cubicBezTo>
                    <a:pt x="2567" y="1807"/>
                    <a:pt x="2588" y="1822"/>
                    <a:pt x="2610" y="1822"/>
                  </a:cubicBezTo>
                  <a:cubicBezTo>
                    <a:pt x="2618" y="1822"/>
                    <a:pt x="2626" y="1820"/>
                    <a:pt x="2634" y="1816"/>
                  </a:cubicBezTo>
                  <a:lnTo>
                    <a:pt x="5532" y="109"/>
                  </a:lnTo>
                  <a:cubicBezTo>
                    <a:pt x="5565" y="94"/>
                    <a:pt x="5565" y="64"/>
                    <a:pt x="5547" y="34"/>
                  </a:cubicBezTo>
                  <a:cubicBezTo>
                    <a:pt x="5547" y="1"/>
                    <a:pt x="5517" y="1"/>
                    <a:pt x="5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3"/>
            <p:cNvSpPr/>
            <p:nvPr/>
          </p:nvSpPr>
          <p:spPr>
            <a:xfrm>
              <a:off x="7131039" y="1611924"/>
              <a:ext cx="41090" cy="168024"/>
            </a:xfrm>
            <a:custGeom>
              <a:avLst/>
              <a:gdLst/>
              <a:ahLst/>
              <a:cxnLst/>
              <a:rect l="l" t="t" r="r" b="b"/>
              <a:pathLst>
                <a:path w="157" h="642" extrusionOk="0">
                  <a:moveTo>
                    <a:pt x="78" y="0"/>
                  </a:moveTo>
                  <a:cubicBezTo>
                    <a:pt x="39" y="0"/>
                    <a:pt x="0" y="27"/>
                    <a:pt x="0" y="81"/>
                  </a:cubicBezTo>
                  <a:lnTo>
                    <a:pt x="0" y="561"/>
                  </a:lnTo>
                  <a:cubicBezTo>
                    <a:pt x="0" y="615"/>
                    <a:pt x="39" y="642"/>
                    <a:pt x="78" y="642"/>
                  </a:cubicBezTo>
                  <a:cubicBezTo>
                    <a:pt x="117" y="642"/>
                    <a:pt x="156" y="615"/>
                    <a:pt x="156" y="561"/>
                  </a:cubicBezTo>
                  <a:lnTo>
                    <a:pt x="156" y="81"/>
                  </a:lnTo>
                  <a:cubicBezTo>
                    <a:pt x="156" y="27"/>
                    <a:pt x="117" y="0"/>
                    <a:pt x="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3"/>
            <p:cNvSpPr/>
            <p:nvPr/>
          </p:nvSpPr>
          <p:spPr>
            <a:xfrm>
              <a:off x="7098848" y="1713733"/>
              <a:ext cx="105212" cy="82180"/>
            </a:xfrm>
            <a:custGeom>
              <a:avLst/>
              <a:gdLst/>
              <a:ahLst/>
              <a:cxnLst/>
              <a:rect l="l" t="t" r="r" b="b"/>
              <a:pathLst>
                <a:path w="402" h="314" extrusionOk="0">
                  <a:moveTo>
                    <a:pt x="201" y="1"/>
                  </a:moveTo>
                  <a:cubicBezTo>
                    <a:pt x="0" y="1"/>
                    <a:pt x="0" y="313"/>
                    <a:pt x="201" y="313"/>
                  </a:cubicBezTo>
                  <a:cubicBezTo>
                    <a:pt x="402" y="313"/>
                    <a:pt x="402" y="1"/>
                    <a:pt x="2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3"/>
            <p:cNvSpPr/>
            <p:nvPr/>
          </p:nvSpPr>
          <p:spPr>
            <a:xfrm>
              <a:off x="5707539" y="2160753"/>
              <a:ext cx="2835240" cy="1411718"/>
            </a:xfrm>
            <a:custGeom>
              <a:avLst/>
              <a:gdLst/>
              <a:ahLst/>
              <a:cxnLst/>
              <a:rect l="l" t="t" r="r" b="b"/>
              <a:pathLst>
                <a:path w="10833" h="5394" extrusionOk="0">
                  <a:moveTo>
                    <a:pt x="1" y="0"/>
                  </a:moveTo>
                  <a:lnTo>
                    <a:pt x="1" y="4973"/>
                  </a:lnTo>
                  <a:lnTo>
                    <a:pt x="8352" y="4973"/>
                  </a:lnTo>
                  <a:lnTo>
                    <a:pt x="10833" y="5394"/>
                  </a:lnTo>
                  <a:lnTo>
                    <a:pt x="10833" y="759"/>
                  </a:lnTo>
                  <a:lnTo>
                    <a:pt x="835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3"/>
            <p:cNvSpPr/>
            <p:nvPr/>
          </p:nvSpPr>
          <p:spPr>
            <a:xfrm>
              <a:off x="5707539" y="3462291"/>
              <a:ext cx="2835240" cy="110184"/>
            </a:xfrm>
            <a:custGeom>
              <a:avLst/>
              <a:gdLst/>
              <a:ahLst/>
              <a:cxnLst/>
              <a:rect l="l" t="t" r="r" b="b"/>
              <a:pathLst>
                <a:path w="10833" h="421" extrusionOk="0">
                  <a:moveTo>
                    <a:pt x="1" y="0"/>
                  </a:moveTo>
                  <a:lnTo>
                    <a:pt x="1005" y="421"/>
                  </a:lnTo>
                  <a:lnTo>
                    <a:pt x="10833" y="421"/>
                  </a:lnTo>
                  <a:lnTo>
                    <a:pt x="83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3"/>
            <p:cNvSpPr/>
            <p:nvPr/>
          </p:nvSpPr>
          <p:spPr>
            <a:xfrm>
              <a:off x="7703423" y="2258113"/>
              <a:ext cx="32192" cy="1107076"/>
            </a:xfrm>
            <a:custGeom>
              <a:avLst/>
              <a:gdLst/>
              <a:ahLst/>
              <a:cxnLst/>
              <a:rect l="l" t="t" r="r" b="b"/>
              <a:pathLst>
                <a:path w="123" h="4230" extrusionOk="0">
                  <a:moveTo>
                    <a:pt x="0" y="0"/>
                  </a:moveTo>
                  <a:lnTo>
                    <a:pt x="0" y="4230"/>
                  </a:lnTo>
                  <a:lnTo>
                    <a:pt x="123" y="4230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3"/>
            <p:cNvSpPr/>
            <p:nvPr/>
          </p:nvSpPr>
          <p:spPr>
            <a:xfrm>
              <a:off x="7597165" y="2258113"/>
              <a:ext cx="33500" cy="1107076"/>
            </a:xfrm>
            <a:custGeom>
              <a:avLst/>
              <a:gdLst/>
              <a:ahLst/>
              <a:cxnLst/>
              <a:rect l="l" t="t" r="r" b="b"/>
              <a:pathLst>
                <a:path w="128" h="4230" extrusionOk="0">
                  <a:moveTo>
                    <a:pt x="1" y="0"/>
                  </a:moveTo>
                  <a:lnTo>
                    <a:pt x="1" y="4230"/>
                  </a:lnTo>
                  <a:lnTo>
                    <a:pt x="127" y="4230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3"/>
            <p:cNvSpPr/>
            <p:nvPr/>
          </p:nvSpPr>
          <p:spPr>
            <a:xfrm>
              <a:off x="7499804" y="2258113"/>
              <a:ext cx="33500" cy="1107076"/>
            </a:xfrm>
            <a:custGeom>
              <a:avLst/>
              <a:gdLst/>
              <a:ahLst/>
              <a:cxnLst/>
              <a:rect l="l" t="t" r="r" b="b"/>
              <a:pathLst>
                <a:path w="128" h="4230" extrusionOk="0">
                  <a:moveTo>
                    <a:pt x="1" y="0"/>
                  </a:moveTo>
                  <a:lnTo>
                    <a:pt x="1" y="4230"/>
                  </a:lnTo>
                  <a:lnTo>
                    <a:pt x="127" y="4230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3"/>
            <p:cNvSpPr/>
            <p:nvPr/>
          </p:nvSpPr>
          <p:spPr>
            <a:xfrm>
              <a:off x="7398518" y="2258113"/>
              <a:ext cx="32454" cy="1107076"/>
            </a:xfrm>
            <a:custGeom>
              <a:avLst/>
              <a:gdLst/>
              <a:ahLst/>
              <a:cxnLst/>
              <a:rect l="l" t="t" r="r" b="b"/>
              <a:pathLst>
                <a:path w="124" h="4230" extrusionOk="0">
                  <a:moveTo>
                    <a:pt x="1" y="0"/>
                  </a:moveTo>
                  <a:lnTo>
                    <a:pt x="1" y="4230"/>
                  </a:lnTo>
                  <a:lnTo>
                    <a:pt x="124" y="4230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3"/>
            <p:cNvSpPr/>
            <p:nvPr/>
          </p:nvSpPr>
          <p:spPr>
            <a:xfrm>
              <a:off x="7293568" y="2258113"/>
              <a:ext cx="32192" cy="1107076"/>
            </a:xfrm>
            <a:custGeom>
              <a:avLst/>
              <a:gdLst/>
              <a:ahLst/>
              <a:cxnLst/>
              <a:rect l="l" t="t" r="r" b="b"/>
              <a:pathLst>
                <a:path w="123" h="4230" extrusionOk="0">
                  <a:moveTo>
                    <a:pt x="0" y="0"/>
                  </a:moveTo>
                  <a:lnTo>
                    <a:pt x="0" y="4230"/>
                  </a:lnTo>
                  <a:lnTo>
                    <a:pt x="123" y="4230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3"/>
            <p:cNvSpPr/>
            <p:nvPr/>
          </p:nvSpPr>
          <p:spPr>
            <a:xfrm>
              <a:off x="7187310" y="2258113"/>
              <a:ext cx="33500" cy="1107076"/>
            </a:xfrm>
            <a:custGeom>
              <a:avLst/>
              <a:gdLst/>
              <a:ahLst/>
              <a:cxnLst/>
              <a:rect l="l" t="t" r="r" b="b"/>
              <a:pathLst>
                <a:path w="128" h="4230" extrusionOk="0">
                  <a:moveTo>
                    <a:pt x="1" y="0"/>
                  </a:moveTo>
                  <a:lnTo>
                    <a:pt x="1" y="4230"/>
                  </a:lnTo>
                  <a:lnTo>
                    <a:pt x="127" y="4230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3"/>
            <p:cNvSpPr/>
            <p:nvPr/>
          </p:nvSpPr>
          <p:spPr>
            <a:xfrm>
              <a:off x="7089949" y="2258113"/>
              <a:ext cx="33500" cy="1107076"/>
            </a:xfrm>
            <a:custGeom>
              <a:avLst/>
              <a:gdLst/>
              <a:ahLst/>
              <a:cxnLst/>
              <a:rect l="l" t="t" r="r" b="b"/>
              <a:pathLst>
                <a:path w="128" h="4230" extrusionOk="0">
                  <a:moveTo>
                    <a:pt x="1" y="0"/>
                  </a:moveTo>
                  <a:lnTo>
                    <a:pt x="1" y="4230"/>
                  </a:lnTo>
                  <a:lnTo>
                    <a:pt x="127" y="4230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3"/>
            <p:cNvSpPr/>
            <p:nvPr/>
          </p:nvSpPr>
          <p:spPr>
            <a:xfrm>
              <a:off x="6988663" y="2258113"/>
              <a:ext cx="33500" cy="1107076"/>
            </a:xfrm>
            <a:custGeom>
              <a:avLst/>
              <a:gdLst/>
              <a:ahLst/>
              <a:cxnLst/>
              <a:rect l="l" t="t" r="r" b="b"/>
              <a:pathLst>
                <a:path w="128" h="4230" extrusionOk="0">
                  <a:moveTo>
                    <a:pt x="1" y="0"/>
                  </a:moveTo>
                  <a:lnTo>
                    <a:pt x="1" y="4230"/>
                  </a:lnTo>
                  <a:lnTo>
                    <a:pt x="127" y="4230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3"/>
            <p:cNvSpPr/>
            <p:nvPr/>
          </p:nvSpPr>
          <p:spPr>
            <a:xfrm>
              <a:off x="6891303" y="2258113"/>
              <a:ext cx="33500" cy="1107076"/>
            </a:xfrm>
            <a:custGeom>
              <a:avLst/>
              <a:gdLst/>
              <a:ahLst/>
              <a:cxnLst/>
              <a:rect l="l" t="t" r="r" b="b"/>
              <a:pathLst>
                <a:path w="128" h="4230" extrusionOk="0">
                  <a:moveTo>
                    <a:pt x="1" y="0"/>
                  </a:moveTo>
                  <a:lnTo>
                    <a:pt x="1" y="4230"/>
                  </a:lnTo>
                  <a:lnTo>
                    <a:pt x="127" y="4230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3"/>
            <p:cNvSpPr/>
            <p:nvPr/>
          </p:nvSpPr>
          <p:spPr>
            <a:xfrm>
              <a:off x="6786353" y="2258113"/>
              <a:ext cx="32192" cy="1107076"/>
            </a:xfrm>
            <a:custGeom>
              <a:avLst/>
              <a:gdLst/>
              <a:ahLst/>
              <a:cxnLst/>
              <a:rect l="l" t="t" r="r" b="b"/>
              <a:pathLst>
                <a:path w="123" h="4230" extrusionOk="0">
                  <a:moveTo>
                    <a:pt x="0" y="0"/>
                  </a:moveTo>
                  <a:lnTo>
                    <a:pt x="0" y="4230"/>
                  </a:lnTo>
                  <a:lnTo>
                    <a:pt x="123" y="4230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3"/>
            <p:cNvSpPr/>
            <p:nvPr/>
          </p:nvSpPr>
          <p:spPr>
            <a:xfrm>
              <a:off x="6688993" y="2258113"/>
              <a:ext cx="32192" cy="1107076"/>
            </a:xfrm>
            <a:custGeom>
              <a:avLst/>
              <a:gdLst/>
              <a:ahLst/>
              <a:cxnLst/>
              <a:rect l="l" t="t" r="r" b="b"/>
              <a:pathLst>
                <a:path w="123" h="4230" extrusionOk="0">
                  <a:moveTo>
                    <a:pt x="0" y="0"/>
                  </a:moveTo>
                  <a:lnTo>
                    <a:pt x="0" y="4230"/>
                  </a:lnTo>
                  <a:lnTo>
                    <a:pt x="123" y="4230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3"/>
            <p:cNvSpPr/>
            <p:nvPr/>
          </p:nvSpPr>
          <p:spPr>
            <a:xfrm>
              <a:off x="6591632" y="2258113"/>
              <a:ext cx="32454" cy="1107076"/>
            </a:xfrm>
            <a:custGeom>
              <a:avLst/>
              <a:gdLst/>
              <a:ahLst/>
              <a:cxnLst/>
              <a:rect l="l" t="t" r="r" b="b"/>
              <a:pathLst>
                <a:path w="124" h="4230" extrusionOk="0">
                  <a:moveTo>
                    <a:pt x="0" y="0"/>
                  </a:moveTo>
                  <a:lnTo>
                    <a:pt x="0" y="4230"/>
                  </a:lnTo>
                  <a:lnTo>
                    <a:pt x="123" y="4230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3"/>
            <p:cNvSpPr/>
            <p:nvPr/>
          </p:nvSpPr>
          <p:spPr>
            <a:xfrm>
              <a:off x="6481448" y="2258113"/>
              <a:ext cx="33500" cy="1107076"/>
            </a:xfrm>
            <a:custGeom>
              <a:avLst/>
              <a:gdLst/>
              <a:ahLst/>
              <a:cxnLst/>
              <a:rect l="l" t="t" r="r" b="b"/>
              <a:pathLst>
                <a:path w="128" h="4230" extrusionOk="0">
                  <a:moveTo>
                    <a:pt x="1" y="0"/>
                  </a:moveTo>
                  <a:lnTo>
                    <a:pt x="1" y="4230"/>
                  </a:lnTo>
                  <a:lnTo>
                    <a:pt x="127" y="4230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3"/>
            <p:cNvSpPr/>
            <p:nvPr/>
          </p:nvSpPr>
          <p:spPr>
            <a:xfrm>
              <a:off x="6376498" y="2258113"/>
              <a:ext cx="32192" cy="1107076"/>
            </a:xfrm>
            <a:custGeom>
              <a:avLst/>
              <a:gdLst/>
              <a:ahLst/>
              <a:cxnLst/>
              <a:rect l="l" t="t" r="r" b="b"/>
              <a:pathLst>
                <a:path w="123" h="4230" extrusionOk="0">
                  <a:moveTo>
                    <a:pt x="0" y="0"/>
                  </a:moveTo>
                  <a:lnTo>
                    <a:pt x="0" y="4230"/>
                  </a:lnTo>
                  <a:lnTo>
                    <a:pt x="123" y="4230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3"/>
            <p:cNvSpPr/>
            <p:nvPr/>
          </p:nvSpPr>
          <p:spPr>
            <a:xfrm>
              <a:off x="6279138" y="2258113"/>
              <a:ext cx="32192" cy="1107076"/>
            </a:xfrm>
            <a:custGeom>
              <a:avLst/>
              <a:gdLst/>
              <a:ahLst/>
              <a:cxnLst/>
              <a:rect l="l" t="t" r="r" b="b"/>
              <a:pathLst>
                <a:path w="123" h="4230" extrusionOk="0">
                  <a:moveTo>
                    <a:pt x="0" y="0"/>
                  </a:moveTo>
                  <a:lnTo>
                    <a:pt x="0" y="4230"/>
                  </a:lnTo>
                  <a:lnTo>
                    <a:pt x="123" y="4230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3"/>
            <p:cNvSpPr/>
            <p:nvPr/>
          </p:nvSpPr>
          <p:spPr>
            <a:xfrm>
              <a:off x="6181777" y="2258113"/>
              <a:ext cx="32454" cy="1107076"/>
            </a:xfrm>
            <a:custGeom>
              <a:avLst/>
              <a:gdLst/>
              <a:ahLst/>
              <a:cxnLst/>
              <a:rect l="l" t="t" r="r" b="b"/>
              <a:pathLst>
                <a:path w="124" h="4230" extrusionOk="0">
                  <a:moveTo>
                    <a:pt x="0" y="0"/>
                  </a:moveTo>
                  <a:lnTo>
                    <a:pt x="0" y="4230"/>
                  </a:lnTo>
                  <a:lnTo>
                    <a:pt x="123" y="4230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3"/>
            <p:cNvSpPr/>
            <p:nvPr/>
          </p:nvSpPr>
          <p:spPr>
            <a:xfrm>
              <a:off x="6080491" y="2258113"/>
              <a:ext cx="32454" cy="1107076"/>
            </a:xfrm>
            <a:custGeom>
              <a:avLst/>
              <a:gdLst/>
              <a:ahLst/>
              <a:cxnLst/>
              <a:rect l="l" t="t" r="r" b="b"/>
              <a:pathLst>
                <a:path w="124" h="4230" extrusionOk="0">
                  <a:moveTo>
                    <a:pt x="0" y="0"/>
                  </a:moveTo>
                  <a:lnTo>
                    <a:pt x="0" y="4230"/>
                  </a:lnTo>
                  <a:lnTo>
                    <a:pt x="123" y="4230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3"/>
            <p:cNvSpPr/>
            <p:nvPr/>
          </p:nvSpPr>
          <p:spPr>
            <a:xfrm>
              <a:off x="5983131" y="2258113"/>
              <a:ext cx="32454" cy="1107076"/>
            </a:xfrm>
            <a:custGeom>
              <a:avLst/>
              <a:gdLst/>
              <a:ahLst/>
              <a:cxnLst/>
              <a:rect l="l" t="t" r="r" b="b"/>
              <a:pathLst>
                <a:path w="124" h="4230" extrusionOk="0">
                  <a:moveTo>
                    <a:pt x="0" y="0"/>
                  </a:moveTo>
                  <a:lnTo>
                    <a:pt x="0" y="4230"/>
                  </a:lnTo>
                  <a:lnTo>
                    <a:pt x="123" y="4230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3"/>
            <p:cNvSpPr/>
            <p:nvPr/>
          </p:nvSpPr>
          <p:spPr>
            <a:xfrm>
              <a:off x="5889697" y="2258113"/>
              <a:ext cx="32454" cy="1107076"/>
            </a:xfrm>
            <a:custGeom>
              <a:avLst/>
              <a:gdLst/>
              <a:ahLst/>
              <a:cxnLst/>
              <a:rect l="l" t="t" r="r" b="b"/>
              <a:pathLst>
                <a:path w="124" h="4230" extrusionOk="0">
                  <a:moveTo>
                    <a:pt x="0" y="0"/>
                  </a:moveTo>
                  <a:lnTo>
                    <a:pt x="0" y="4230"/>
                  </a:lnTo>
                  <a:lnTo>
                    <a:pt x="123" y="4230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3"/>
            <p:cNvSpPr/>
            <p:nvPr/>
          </p:nvSpPr>
          <p:spPr>
            <a:xfrm>
              <a:off x="5792336" y="2258113"/>
              <a:ext cx="32454" cy="1107076"/>
            </a:xfrm>
            <a:custGeom>
              <a:avLst/>
              <a:gdLst/>
              <a:ahLst/>
              <a:cxnLst/>
              <a:rect l="l" t="t" r="r" b="b"/>
              <a:pathLst>
                <a:path w="124" h="4230" extrusionOk="0">
                  <a:moveTo>
                    <a:pt x="0" y="0"/>
                  </a:moveTo>
                  <a:lnTo>
                    <a:pt x="0" y="4230"/>
                  </a:lnTo>
                  <a:lnTo>
                    <a:pt x="123" y="4230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3"/>
            <p:cNvSpPr/>
            <p:nvPr/>
          </p:nvSpPr>
          <p:spPr>
            <a:xfrm>
              <a:off x="8266909" y="2258113"/>
              <a:ext cx="8113" cy="262"/>
            </a:xfrm>
            <a:custGeom>
              <a:avLst/>
              <a:gdLst/>
              <a:ahLst/>
              <a:cxnLst/>
              <a:rect l="l" t="t" r="r" b="b"/>
              <a:pathLst>
                <a:path w="31" h="1" extrusionOk="0">
                  <a:moveTo>
                    <a:pt x="3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DBD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3"/>
            <p:cNvSpPr/>
            <p:nvPr/>
          </p:nvSpPr>
          <p:spPr>
            <a:xfrm>
              <a:off x="5707539" y="2160753"/>
              <a:ext cx="2835240" cy="243661"/>
            </a:xfrm>
            <a:custGeom>
              <a:avLst/>
              <a:gdLst/>
              <a:ahLst/>
              <a:cxnLst/>
              <a:rect l="l" t="t" r="r" b="b"/>
              <a:pathLst>
                <a:path w="10833" h="931" extrusionOk="0">
                  <a:moveTo>
                    <a:pt x="1" y="0"/>
                  </a:moveTo>
                  <a:lnTo>
                    <a:pt x="1" y="372"/>
                  </a:lnTo>
                  <a:lnTo>
                    <a:pt x="8352" y="372"/>
                  </a:lnTo>
                  <a:lnTo>
                    <a:pt x="10833" y="930"/>
                  </a:lnTo>
                  <a:lnTo>
                    <a:pt x="10833" y="651"/>
                  </a:lnTo>
                  <a:lnTo>
                    <a:pt x="83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3"/>
            <p:cNvSpPr/>
            <p:nvPr/>
          </p:nvSpPr>
          <p:spPr>
            <a:xfrm>
              <a:off x="5707539" y="3364931"/>
              <a:ext cx="2835240" cy="207544"/>
            </a:xfrm>
            <a:custGeom>
              <a:avLst/>
              <a:gdLst/>
              <a:ahLst/>
              <a:cxnLst/>
              <a:rect l="l" t="t" r="r" b="b"/>
              <a:pathLst>
                <a:path w="10833" h="793" extrusionOk="0">
                  <a:moveTo>
                    <a:pt x="1" y="1"/>
                  </a:moveTo>
                  <a:lnTo>
                    <a:pt x="1" y="372"/>
                  </a:lnTo>
                  <a:lnTo>
                    <a:pt x="8352" y="372"/>
                  </a:lnTo>
                  <a:lnTo>
                    <a:pt x="10833" y="793"/>
                  </a:lnTo>
                  <a:lnTo>
                    <a:pt x="10833" y="465"/>
                  </a:lnTo>
                  <a:lnTo>
                    <a:pt x="83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3"/>
            <p:cNvSpPr/>
            <p:nvPr/>
          </p:nvSpPr>
          <p:spPr>
            <a:xfrm>
              <a:off x="7836639" y="2160753"/>
              <a:ext cx="56794" cy="1301795"/>
            </a:xfrm>
            <a:custGeom>
              <a:avLst/>
              <a:gdLst/>
              <a:ahLst/>
              <a:cxnLst/>
              <a:rect l="l" t="t" r="r" b="b"/>
              <a:pathLst>
                <a:path w="217" h="4974" extrusionOk="0">
                  <a:moveTo>
                    <a:pt x="1" y="0"/>
                  </a:moveTo>
                  <a:lnTo>
                    <a:pt x="1" y="4973"/>
                  </a:lnTo>
                  <a:lnTo>
                    <a:pt x="217" y="4973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3"/>
            <p:cNvSpPr/>
            <p:nvPr/>
          </p:nvSpPr>
          <p:spPr>
            <a:xfrm>
              <a:off x="7893171" y="2258113"/>
              <a:ext cx="365365" cy="1176170"/>
            </a:xfrm>
            <a:custGeom>
              <a:avLst/>
              <a:gdLst/>
              <a:ahLst/>
              <a:cxnLst/>
              <a:rect l="l" t="t" r="r" b="b"/>
              <a:pathLst>
                <a:path w="1396" h="4494" extrusionOk="0">
                  <a:moveTo>
                    <a:pt x="1" y="0"/>
                  </a:moveTo>
                  <a:lnTo>
                    <a:pt x="1" y="4230"/>
                  </a:lnTo>
                  <a:lnTo>
                    <a:pt x="265" y="4293"/>
                  </a:lnTo>
                  <a:lnTo>
                    <a:pt x="265" y="60"/>
                  </a:lnTo>
                  <a:lnTo>
                    <a:pt x="1" y="0"/>
                  </a:lnTo>
                  <a:close/>
                  <a:moveTo>
                    <a:pt x="391" y="75"/>
                  </a:moveTo>
                  <a:lnTo>
                    <a:pt x="391" y="4308"/>
                  </a:lnTo>
                  <a:lnTo>
                    <a:pt x="577" y="4337"/>
                  </a:lnTo>
                  <a:lnTo>
                    <a:pt x="577" y="123"/>
                  </a:lnTo>
                  <a:lnTo>
                    <a:pt x="391" y="75"/>
                  </a:lnTo>
                  <a:close/>
                  <a:moveTo>
                    <a:pt x="700" y="153"/>
                  </a:moveTo>
                  <a:lnTo>
                    <a:pt x="700" y="4371"/>
                  </a:lnTo>
                  <a:lnTo>
                    <a:pt x="901" y="4401"/>
                  </a:lnTo>
                  <a:lnTo>
                    <a:pt x="901" y="201"/>
                  </a:lnTo>
                  <a:lnTo>
                    <a:pt x="700" y="153"/>
                  </a:lnTo>
                  <a:close/>
                  <a:moveTo>
                    <a:pt x="1023" y="216"/>
                  </a:moveTo>
                  <a:lnTo>
                    <a:pt x="1023" y="4430"/>
                  </a:lnTo>
                  <a:lnTo>
                    <a:pt x="1180" y="4464"/>
                  </a:lnTo>
                  <a:lnTo>
                    <a:pt x="1180" y="261"/>
                  </a:lnTo>
                  <a:lnTo>
                    <a:pt x="1023" y="216"/>
                  </a:lnTo>
                  <a:close/>
                  <a:moveTo>
                    <a:pt x="1302" y="294"/>
                  </a:moveTo>
                  <a:lnTo>
                    <a:pt x="1302" y="4479"/>
                  </a:lnTo>
                  <a:lnTo>
                    <a:pt x="1395" y="4494"/>
                  </a:lnTo>
                  <a:lnTo>
                    <a:pt x="1395" y="309"/>
                  </a:lnTo>
                  <a:lnTo>
                    <a:pt x="1302" y="29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3"/>
            <p:cNvSpPr/>
            <p:nvPr/>
          </p:nvSpPr>
          <p:spPr>
            <a:xfrm>
              <a:off x="8201740" y="2326160"/>
              <a:ext cx="32454" cy="1104197"/>
            </a:xfrm>
            <a:custGeom>
              <a:avLst/>
              <a:gdLst/>
              <a:ahLst/>
              <a:cxnLst/>
              <a:rect l="l" t="t" r="r" b="b"/>
              <a:pathLst>
                <a:path w="124" h="4219" extrusionOk="0">
                  <a:moveTo>
                    <a:pt x="1" y="1"/>
                  </a:moveTo>
                  <a:lnTo>
                    <a:pt x="1" y="4204"/>
                  </a:lnTo>
                  <a:lnTo>
                    <a:pt x="123" y="4219"/>
                  </a:lnTo>
                  <a:lnTo>
                    <a:pt x="123" y="3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3"/>
            <p:cNvSpPr/>
            <p:nvPr/>
          </p:nvSpPr>
          <p:spPr>
            <a:xfrm>
              <a:off x="8128720" y="2310719"/>
              <a:ext cx="32454" cy="1107076"/>
            </a:xfrm>
            <a:custGeom>
              <a:avLst/>
              <a:gdLst/>
              <a:ahLst/>
              <a:cxnLst/>
              <a:rect l="l" t="t" r="r" b="b"/>
              <a:pathLst>
                <a:path w="124" h="4230" extrusionOk="0">
                  <a:moveTo>
                    <a:pt x="1" y="0"/>
                  </a:moveTo>
                  <a:lnTo>
                    <a:pt x="1" y="4200"/>
                  </a:lnTo>
                  <a:lnTo>
                    <a:pt x="123" y="4229"/>
                  </a:lnTo>
                  <a:lnTo>
                    <a:pt x="123" y="1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3"/>
            <p:cNvSpPr/>
            <p:nvPr/>
          </p:nvSpPr>
          <p:spPr>
            <a:xfrm>
              <a:off x="8044184" y="2290043"/>
              <a:ext cx="32192" cy="1112048"/>
            </a:xfrm>
            <a:custGeom>
              <a:avLst/>
              <a:gdLst/>
              <a:ahLst/>
              <a:cxnLst/>
              <a:rect l="l" t="t" r="r" b="b"/>
              <a:pathLst>
                <a:path w="123" h="4249" extrusionOk="0">
                  <a:moveTo>
                    <a:pt x="0" y="1"/>
                  </a:moveTo>
                  <a:lnTo>
                    <a:pt x="0" y="4215"/>
                  </a:lnTo>
                  <a:lnTo>
                    <a:pt x="123" y="4249"/>
                  </a:lnTo>
                  <a:lnTo>
                    <a:pt x="123" y="3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3"/>
            <p:cNvSpPr/>
            <p:nvPr/>
          </p:nvSpPr>
          <p:spPr>
            <a:xfrm>
              <a:off x="7962265" y="2273554"/>
              <a:ext cx="33500" cy="1112048"/>
            </a:xfrm>
            <a:custGeom>
              <a:avLst/>
              <a:gdLst/>
              <a:ahLst/>
              <a:cxnLst/>
              <a:rect l="l" t="t" r="r" b="b"/>
              <a:pathLst>
                <a:path w="128" h="4249" extrusionOk="0">
                  <a:moveTo>
                    <a:pt x="1" y="1"/>
                  </a:moveTo>
                  <a:lnTo>
                    <a:pt x="1" y="4234"/>
                  </a:lnTo>
                  <a:lnTo>
                    <a:pt x="127" y="4249"/>
                  </a:lnTo>
                  <a:lnTo>
                    <a:pt x="127" y="1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3"/>
            <p:cNvSpPr/>
            <p:nvPr/>
          </p:nvSpPr>
          <p:spPr>
            <a:xfrm>
              <a:off x="8274760" y="2342649"/>
              <a:ext cx="268004" cy="1144240"/>
            </a:xfrm>
            <a:custGeom>
              <a:avLst/>
              <a:gdLst/>
              <a:ahLst/>
              <a:cxnLst/>
              <a:rect l="l" t="t" r="r" b="b"/>
              <a:pathLst>
                <a:path w="1024" h="4372" extrusionOk="0">
                  <a:moveTo>
                    <a:pt x="1" y="1"/>
                  </a:moveTo>
                  <a:lnTo>
                    <a:pt x="1" y="4185"/>
                  </a:lnTo>
                  <a:lnTo>
                    <a:pt x="64" y="4200"/>
                  </a:lnTo>
                  <a:lnTo>
                    <a:pt x="64" y="16"/>
                  </a:lnTo>
                  <a:lnTo>
                    <a:pt x="1" y="1"/>
                  </a:lnTo>
                  <a:close/>
                  <a:moveTo>
                    <a:pt x="187" y="31"/>
                  </a:moveTo>
                  <a:lnTo>
                    <a:pt x="187" y="4215"/>
                  </a:lnTo>
                  <a:lnTo>
                    <a:pt x="295" y="4234"/>
                  </a:lnTo>
                  <a:lnTo>
                    <a:pt x="295" y="64"/>
                  </a:lnTo>
                  <a:lnTo>
                    <a:pt x="187" y="31"/>
                  </a:lnTo>
                  <a:close/>
                  <a:moveTo>
                    <a:pt x="421" y="94"/>
                  </a:moveTo>
                  <a:lnTo>
                    <a:pt x="421" y="4264"/>
                  </a:lnTo>
                  <a:lnTo>
                    <a:pt x="544" y="4278"/>
                  </a:lnTo>
                  <a:lnTo>
                    <a:pt x="544" y="109"/>
                  </a:lnTo>
                  <a:lnTo>
                    <a:pt x="421" y="94"/>
                  </a:lnTo>
                  <a:close/>
                  <a:moveTo>
                    <a:pt x="667" y="142"/>
                  </a:moveTo>
                  <a:lnTo>
                    <a:pt x="667" y="4308"/>
                  </a:lnTo>
                  <a:lnTo>
                    <a:pt x="760" y="4327"/>
                  </a:lnTo>
                  <a:lnTo>
                    <a:pt x="760" y="172"/>
                  </a:lnTo>
                  <a:lnTo>
                    <a:pt x="667" y="142"/>
                  </a:lnTo>
                  <a:close/>
                  <a:moveTo>
                    <a:pt x="886" y="187"/>
                  </a:moveTo>
                  <a:lnTo>
                    <a:pt x="886" y="4342"/>
                  </a:lnTo>
                  <a:lnTo>
                    <a:pt x="1024" y="4371"/>
                  </a:lnTo>
                  <a:lnTo>
                    <a:pt x="1024" y="235"/>
                  </a:lnTo>
                  <a:lnTo>
                    <a:pt x="886" y="18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3"/>
            <p:cNvSpPr/>
            <p:nvPr/>
          </p:nvSpPr>
          <p:spPr>
            <a:xfrm>
              <a:off x="8291249" y="2346575"/>
              <a:ext cx="32454" cy="1099486"/>
            </a:xfrm>
            <a:custGeom>
              <a:avLst/>
              <a:gdLst/>
              <a:ahLst/>
              <a:cxnLst/>
              <a:rect l="l" t="t" r="r" b="b"/>
              <a:pathLst>
                <a:path w="124" h="4201" extrusionOk="0">
                  <a:moveTo>
                    <a:pt x="1" y="1"/>
                  </a:moveTo>
                  <a:lnTo>
                    <a:pt x="1" y="4185"/>
                  </a:lnTo>
                  <a:lnTo>
                    <a:pt x="124" y="4200"/>
                  </a:lnTo>
                  <a:lnTo>
                    <a:pt x="124" y="1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3"/>
            <p:cNvSpPr/>
            <p:nvPr/>
          </p:nvSpPr>
          <p:spPr>
            <a:xfrm>
              <a:off x="8351706" y="2359399"/>
              <a:ext cx="33500" cy="1099224"/>
            </a:xfrm>
            <a:custGeom>
              <a:avLst/>
              <a:gdLst/>
              <a:ahLst/>
              <a:cxnLst/>
              <a:rect l="l" t="t" r="r" b="b"/>
              <a:pathLst>
                <a:path w="128" h="4200" extrusionOk="0">
                  <a:moveTo>
                    <a:pt x="1" y="0"/>
                  </a:moveTo>
                  <a:lnTo>
                    <a:pt x="1" y="4170"/>
                  </a:lnTo>
                  <a:lnTo>
                    <a:pt x="127" y="4200"/>
                  </a:lnTo>
                  <a:lnTo>
                    <a:pt x="127" y="3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3"/>
            <p:cNvSpPr/>
            <p:nvPr/>
          </p:nvSpPr>
          <p:spPr>
            <a:xfrm>
              <a:off x="8416875" y="2370915"/>
              <a:ext cx="32454" cy="1099486"/>
            </a:xfrm>
            <a:custGeom>
              <a:avLst/>
              <a:gdLst/>
              <a:ahLst/>
              <a:cxnLst/>
              <a:rect l="l" t="t" r="r" b="b"/>
              <a:pathLst>
                <a:path w="124" h="4201" extrusionOk="0">
                  <a:moveTo>
                    <a:pt x="1" y="1"/>
                  </a:moveTo>
                  <a:lnTo>
                    <a:pt x="1" y="4170"/>
                  </a:lnTo>
                  <a:lnTo>
                    <a:pt x="124" y="4200"/>
                  </a:lnTo>
                  <a:lnTo>
                    <a:pt x="124" y="3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3"/>
            <p:cNvSpPr/>
            <p:nvPr/>
          </p:nvSpPr>
          <p:spPr>
            <a:xfrm>
              <a:off x="8473407" y="2387403"/>
              <a:ext cx="33239" cy="1091634"/>
            </a:xfrm>
            <a:custGeom>
              <a:avLst/>
              <a:gdLst/>
              <a:ahLst/>
              <a:cxnLst/>
              <a:rect l="l" t="t" r="r" b="b"/>
              <a:pathLst>
                <a:path w="127" h="4171" extrusionOk="0">
                  <a:moveTo>
                    <a:pt x="1" y="1"/>
                  </a:moveTo>
                  <a:lnTo>
                    <a:pt x="1" y="4156"/>
                  </a:lnTo>
                  <a:lnTo>
                    <a:pt x="127" y="4171"/>
                  </a:lnTo>
                  <a:lnTo>
                    <a:pt x="127" y="1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3"/>
            <p:cNvSpPr/>
            <p:nvPr/>
          </p:nvSpPr>
          <p:spPr>
            <a:xfrm>
              <a:off x="8258272" y="2338723"/>
              <a:ext cx="16750" cy="1099486"/>
            </a:xfrm>
            <a:custGeom>
              <a:avLst/>
              <a:gdLst/>
              <a:ahLst/>
              <a:cxnLst/>
              <a:rect l="l" t="t" r="r" b="b"/>
              <a:pathLst>
                <a:path w="64" h="4201" extrusionOk="0">
                  <a:moveTo>
                    <a:pt x="0" y="1"/>
                  </a:moveTo>
                  <a:lnTo>
                    <a:pt x="0" y="4186"/>
                  </a:lnTo>
                  <a:lnTo>
                    <a:pt x="64" y="4200"/>
                  </a:lnTo>
                  <a:lnTo>
                    <a:pt x="64" y="1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3"/>
            <p:cNvSpPr/>
            <p:nvPr/>
          </p:nvSpPr>
          <p:spPr>
            <a:xfrm>
              <a:off x="7893171" y="2160753"/>
              <a:ext cx="649595" cy="243661"/>
            </a:xfrm>
            <a:custGeom>
              <a:avLst/>
              <a:gdLst/>
              <a:ahLst/>
              <a:cxnLst/>
              <a:rect l="l" t="t" r="r" b="b"/>
              <a:pathLst>
                <a:path w="2482" h="931" extrusionOk="0">
                  <a:moveTo>
                    <a:pt x="1" y="0"/>
                  </a:moveTo>
                  <a:lnTo>
                    <a:pt x="1" y="372"/>
                  </a:lnTo>
                  <a:lnTo>
                    <a:pt x="265" y="432"/>
                  </a:lnTo>
                  <a:lnTo>
                    <a:pt x="391" y="447"/>
                  </a:lnTo>
                  <a:lnTo>
                    <a:pt x="577" y="495"/>
                  </a:lnTo>
                  <a:lnTo>
                    <a:pt x="700" y="525"/>
                  </a:lnTo>
                  <a:lnTo>
                    <a:pt x="901" y="573"/>
                  </a:lnTo>
                  <a:lnTo>
                    <a:pt x="1023" y="588"/>
                  </a:lnTo>
                  <a:lnTo>
                    <a:pt x="1180" y="633"/>
                  </a:lnTo>
                  <a:lnTo>
                    <a:pt x="1302" y="666"/>
                  </a:lnTo>
                  <a:lnTo>
                    <a:pt x="1395" y="681"/>
                  </a:lnTo>
                  <a:lnTo>
                    <a:pt x="1459" y="696"/>
                  </a:lnTo>
                  <a:lnTo>
                    <a:pt x="1522" y="711"/>
                  </a:lnTo>
                  <a:lnTo>
                    <a:pt x="1645" y="726"/>
                  </a:lnTo>
                  <a:lnTo>
                    <a:pt x="1753" y="759"/>
                  </a:lnTo>
                  <a:lnTo>
                    <a:pt x="1879" y="789"/>
                  </a:lnTo>
                  <a:lnTo>
                    <a:pt x="2002" y="804"/>
                  </a:lnTo>
                  <a:lnTo>
                    <a:pt x="2125" y="837"/>
                  </a:lnTo>
                  <a:lnTo>
                    <a:pt x="2218" y="867"/>
                  </a:lnTo>
                  <a:lnTo>
                    <a:pt x="2344" y="882"/>
                  </a:lnTo>
                  <a:lnTo>
                    <a:pt x="2482" y="930"/>
                  </a:lnTo>
                  <a:lnTo>
                    <a:pt x="2482" y="651"/>
                  </a:lnTo>
                  <a:lnTo>
                    <a:pt x="2359" y="603"/>
                  </a:lnTo>
                  <a:lnTo>
                    <a:pt x="1552" y="402"/>
                  </a:lnTo>
                  <a:lnTo>
                    <a:pt x="1459" y="372"/>
                  </a:lnTo>
                  <a:lnTo>
                    <a:pt x="1429" y="3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3"/>
            <p:cNvSpPr/>
            <p:nvPr/>
          </p:nvSpPr>
          <p:spPr>
            <a:xfrm>
              <a:off x="7893171" y="3364931"/>
              <a:ext cx="649595" cy="207544"/>
            </a:xfrm>
            <a:custGeom>
              <a:avLst/>
              <a:gdLst/>
              <a:ahLst/>
              <a:cxnLst/>
              <a:rect l="l" t="t" r="r" b="b"/>
              <a:pathLst>
                <a:path w="2482" h="793" extrusionOk="0">
                  <a:moveTo>
                    <a:pt x="1" y="1"/>
                  </a:moveTo>
                  <a:lnTo>
                    <a:pt x="1" y="372"/>
                  </a:lnTo>
                  <a:lnTo>
                    <a:pt x="2482" y="793"/>
                  </a:lnTo>
                  <a:lnTo>
                    <a:pt x="2482" y="465"/>
                  </a:lnTo>
                  <a:lnTo>
                    <a:pt x="2344" y="436"/>
                  </a:lnTo>
                  <a:lnTo>
                    <a:pt x="2218" y="421"/>
                  </a:lnTo>
                  <a:lnTo>
                    <a:pt x="2125" y="402"/>
                  </a:lnTo>
                  <a:lnTo>
                    <a:pt x="2002" y="372"/>
                  </a:lnTo>
                  <a:lnTo>
                    <a:pt x="1879" y="358"/>
                  </a:lnTo>
                  <a:lnTo>
                    <a:pt x="1753" y="328"/>
                  </a:lnTo>
                  <a:lnTo>
                    <a:pt x="1645" y="309"/>
                  </a:lnTo>
                  <a:lnTo>
                    <a:pt x="1522" y="294"/>
                  </a:lnTo>
                  <a:lnTo>
                    <a:pt x="1459" y="279"/>
                  </a:lnTo>
                  <a:lnTo>
                    <a:pt x="1395" y="265"/>
                  </a:lnTo>
                  <a:lnTo>
                    <a:pt x="1302" y="250"/>
                  </a:lnTo>
                  <a:lnTo>
                    <a:pt x="1180" y="235"/>
                  </a:lnTo>
                  <a:lnTo>
                    <a:pt x="1023" y="201"/>
                  </a:lnTo>
                  <a:lnTo>
                    <a:pt x="901" y="172"/>
                  </a:lnTo>
                  <a:lnTo>
                    <a:pt x="700" y="142"/>
                  </a:lnTo>
                  <a:lnTo>
                    <a:pt x="577" y="108"/>
                  </a:lnTo>
                  <a:lnTo>
                    <a:pt x="391" y="79"/>
                  </a:lnTo>
                  <a:lnTo>
                    <a:pt x="265" y="6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3"/>
            <p:cNvSpPr/>
            <p:nvPr/>
          </p:nvSpPr>
          <p:spPr>
            <a:xfrm>
              <a:off x="6348232" y="420046"/>
              <a:ext cx="2531380" cy="337095"/>
            </a:xfrm>
            <a:custGeom>
              <a:avLst/>
              <a:gdLst/>
              <a:ahLst/>
              <a:cxnLst/>
              <a:rect l="l" t="t" r="r" b="b"/>
              <a:pathLst>
                <a:path w="9672" h="1288" extrusionOk="0">
                  <a:moveTo>
                    <a:pt x="9549" y="123"/>
                  </a:moveTo>
                  <a:lnTo>
                    <a:pt x="9549" y="1165"/>
                  </a:lnTo>
                  <a:lnTo>
                    <a:pt x="363" y="1165"/>
                  </a:lnTo>
                  <a:lnTo>
                    <a:pt x="1611" y="123"/>
                  </a:lnTo>
                  <a:close/>
                  <a:moveTo>
                    <a:pt x="1566" y="0"/>
                  </a:moveTo>
                  <a:lnTo>
                    <a:pt x="0" y="1287"/>
                  </a:lnTo>
                  <a:lnTo>
                    <a:pt x="9672" y="1287"/>
                  </a:lnTo>
                  <a:lnTo>
                    <a:pt x="967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3"/>
            <p:cNvSpPr/>
            <p:nvPr/>
          </p:nvSpPr>
          <p:spPr>
            <a:xfrm>
              <a:off x="6563367" y="420046"/>
              <a:ext cx="2316244" cy="339713"/>
            </a:xfrm>
            <a:custGeom>
              <a:avLst/>
              <a:gdLst/>
              <a:ahLst/>
              <a:cxnLst/>
              <a:rect l="l" t="t" r="r" b="b"/>
              <a:pathLst>
                <a:path w="8850" h="1298" extrusionOk="0">
                  <a:moveTo>
                    <a:pt x="8786" y="0"/>
                  </a:moveTo>
                  <a:cubicBezTo>
                    <a:pt x="8757" y="0"/>
                    <a:pt x="8727" y="30"/>
                    <a:pt x="8727" y="64"/>
                  </a:cubicBezTo>
                  <a:lnTo>
                    <a:pt x="8727" y="1101"/>
                  </a:lnTo>
                  <a:lnTo>
                    <a:pt x="7406" y="15"/>
                  </a:lnTo>
                  <a:cubicBezTo>
                    <a:pt x="7392" y="8"/>
                    <a:pt x="7377" y="4"/>
                    <a:pt x="7361" y="4"/>
                  </a:cubicBezTo>
                  <a:cubicBezTo>
                    <a:pt x="7346" y="4"/>
                    <a:pt x="7330" y="8"/>
                    <a:pt x="7313" y="15"/>
                  </a:cubicBezTo>
                  <a:lnTo>
                    <a:pt x="6045" y="1146"/>
                  </a:lnTo>
                  <a:lnTo>
                    <a:pt x="4773" y="15"/>
                  </a:lnTo>
                  <a:cubicBezTo>
                    <a:pt x="4758" y="8"/>
                    <a:pt x="4742" y="4"/>
                    <a:pt x="4726" y="4"/>
                  </a:cubicBezTo>
                  <a:cubicBezTo>
                    <a:pt x="4711" y="4"/>
                    <a:pt x="4695" y="8"/>
                    <a:pt x="4680" y="15"/>
                  </a:cubicBezTo>
                  <a:lnTo>
                    <a:pt x="3363" y="1146"/>
                  </a:lnTo>
                  <a:lnTo>
                    <a:pt x="2031" y="15"/>
                  </a:lnTo>
                  <a:cubicBezTo>
                    <a:pt x="2022" y="8"/>
                    <a:pt x="2010" y="4"/>
                    <a:pt x="1997" y="4"/>
                  </a:cubicBezTo>
                  <a:cubicBezTo>
                    <a:pt x="1983" y="4"/>
                    <a:pt x="1968" y="8"/>
                    <a:pt x="1953" y="15"/>
                  </a:cubicBezTo>
                  <a:lnTo>
                    <a:pt x="774" y="1146"/>
                  </a:lnTo>
                  <a:lnTo>
                    <a:pt x="108" y="607"/>
                  </a:lnTo>
                  <a:cubicBezTo>
                    <a:pt x="93" y="590"/>
                    <a:pt x="74" y="582"/>
                    <a:pt x="56" y="582"/>
                  </a:cubicBezTo>
                  <a:cubicBezTo>
                    <a:pt x="39" y="582"/>
                    <a:pt x="23" y="590"/>
                    <a:pt x="15" y="607"/>
                  </a:cubicBezTo>
                  <a:cubicBezTo>
                    <a:pt x="0" y="636"/>
                    <a:pt x="0" y="666"/>
                    <a:pt x="30" y="700"/>
                  </a:cubicBezTo>
                  <a:lnTo>
                    <a:pt x="729" y="1287"/>
                  </a:lnTo>
                  <a:cubicBezTo>
                    <a:pt x="742" y="1294"/>
                    <a:pt x="754" y="1297"/>
                    <a:pt x="767" y="1297"/>
                  </a:cubicBezTo>
                  <a:cubicBezTo>
                    <a:pt x="785" y="1297"/>
                    <a:pt x="803" y="1290"/>
                    <a:pt x="822" y="1272"/>
                  </a:cubicBezTo>
                  <a:lnTo>
                    <a:pt x="1998" y="142"/>
                  </a:lnTo>
                  <a:lnTo>
                    <a:pt x="3333" y="1272"/>
                  </a:lnTo>
                  <a:cubicBezTo>
                    <a:pt x="3341" y="1287"/>
                    <a:pt x="3352" y="1295"/>
                    <a:pt x="3365" y="1295"/>
                  </a:cubicBezTo>
                  <a:cubicBezTo>
                    <a:pt x="3378" y="1295"/>
                    <a:pt x="3393" y="1287"/>
                    <a:pt x="3408" y="1272"/>
                  </a:cubicBezTo>
                  <a:lnTo>
                    <a:pt x="4728" y="142"/>
                  </a:lnTo>
                  <a:lnTo>
                    <a:pt x="5997" y="1272"/>
                  </a:lnTo>
                  <a:cubicBezTo>
                    <a:pt x="6004" y="1287"/>
                    <a:pt x="6020" y="1295"/>
                    <a:pt x="6036" y="1295"/>
                  </a:cubicBezTo>
                  <a:cubicBezTo>
                    <a:pt x="6051" y="1295"/>
                    <a:pt x="6067" y="1287"/>
                    <a:pt x="6075" y="1272"/>
                  </a:cubicBezTo>
                  <a:lnTo>
                    <a:pt x="7362" y="142"/>
                  </a:lnTo>
                  <a:lnTo>
                    <a:pt x="8742" y="1287"/>
                  </a:lnTo>
                  <a:cubicBezTo>
                    <a:pt x="8752" y="1287"/>
                    <a:pt x="8768" y="1294"/>
                    <a:pt x="8783" y="1294"/>
                  </a:cubicBezTo>
                  <a:cubicBezTo>
                    <a:pt x="8790" y="1294"/>
                    <a:pt x="8796" y="1292"/>
                    <a:pt x="8801" y="1287"/>
                  </a:cubicBezTo>
                  <a:cubicBezTo>
                    <a:pt x="8835" y="1272"/>
                    <a:pt x="8850" y="1258"/>
                    <a:pt x="8850" y="1224"/>
                  </a:cubicBezTo>
                  <a:lnTo>
                    <a:pt x="8850" y="64"/>
                  </a:lnTo>
                  <a:cubicBezTo>
                    <a:pt x="8850" y="30"/>
                    <a:pt x="8820" y="0"/>
                    <a:pt x="87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3"/>
            <p:cNvSpPr/>
            <p:nvPr/>
          </p:nvSpPr>
          <p:spPr>
            <a:xfrm>
              <a:off x="6745263" y="420046"/>
              <a:ext cx="2134347" cy="339713"/>
            </a:xfrm>
            <a:custGeom>
              <a:avLst/>
              <a:gdLst/>
              <a:ahLst/>
              <a:cxnLst/>
              <a:rect l="l" t="t" r="r" b="b"/>
              <a:pathLst>
                <a:path w="8155" h="1298" extrusionOk="0">
                  <a:moveTo>
                    <a:pt x="8106" y="0"/>
                  </a:moveTo>
                  <a:cubicBezTo>
                    <a:pt x="8091" y="0"/>
                    <a:pt x="8062" y="0"/>
                    <a:pt x="8047" y="15"/>
                  </a:cubicBezTo>
                  <a:lnTo>
                    <a:pt x="6667" y="1146"/>
                  </a:lnTo>
                  <a:lnTo>
                    <a:pt x="5380" y="15"/>
                  </a:lnTo>
                  <a:cubicBezTo>
                    <a:pt x="5372" y="8"/>
                    <a:pt x="5356" y="4"/>
                    <a:pt x="5341" y="4"/>
                  </a:cubicBezTo>
                  <a:cubicBezTo>
                    <a:pt x="5325" y="4"/>
                    <a:pt x="5309" y="8"/>
                    <a:pt x="5302" y="15"/>
                  </a:cubicBezTo>
                  <a:lnTo>
                    <a:pt x="4033" y="1146"/>
                  </a:lnTo>
                  <a:lnTo>
                    <a:pt x="2713" y="15"/>
                  </a:lnTo>
                  <a:cubicBezTo>
                    <a:pt x="2698" y="8"/>
                    <a:pt x="2683" y="4"/>
                    <a:pt x="2670" y="4"/>
                  </a:cubicBezTo>
                  <a:cubicBezTo>
                    <a:pt x="2657" y="4"/>
                    <a:pt x="2646" y="8"/>
                    <a:pt x="2638" y="15"/>
                  </a:cubicBezTo>
                  <a:lnTo>
                    <a:pt x="1303" y="1146"/>
                  </a:lnTo>
                  <a:lnTo>
                    <a:pt x="127" y="15"/>
                  </a:lnTo>
                  <a:cubicBezTo>
                    <a:pt x="111" y="8"/>
                    <a:pt x="95" y="4"/>
                    <a:pt x="80" y="4"/>
                  </a:cubicBezTo>
                  <a:cubicBezTo>
                    <a:pt x="64" y="4"/>
                    <a:pt x="49" y="8"/>
                    <a:pt x="34" y="15"/>
                  </a:cubicBezTo>
                  <a:cubicBezTo>
                    <a:pt x="1" y="49"/>
                    <a:pt x="16" y="78"/>
                    <a:pt x="34" y="108"/>
                  </a:cubicBezTo>
                  <a:lnTo>
                    <a:pt x="1258" y="1272"/>
                  </a:lnTo>
                  <a:cubicBezTo>
                    <a:pt x="1273" y="1287"/>
                    <a:pt x="1288" y="1295"/>
                    <a:pt x="1302" y="1295"/>
                  </a:cubicBezTo>
                  <a:cubicBezTo>
                    <a:pt x="1315" y="1295"/>
                    <a:pt x="1327" y="1287"/>
                    <a:pt x="1336" y="1272"/>
                  </a:cubicBezTo>
                  <a:lnTo>
                    <a:pt x="2668" y="142"/>
                  </a:lnTo>
                  <a:lnTo>
                    <a:pt x="3985" y="1272"/>
                  </a:lnTo>
                  <a:cubicBezTo>
                    <a:pt x="4000" y="1287"/>
                    <a:pt x="4016" y="1295"/>
                    <a:pt x="4031" y="1295"/>
                  </a:cubicBezTo>
                  <a:cubicBezTo>
                    <a:pt x="4047" y="1295"/>
                    <a:pt x="4063" y="1287"/>
                    <a:pt x="4078" y="1272"/>
                  </a:cubicBezTo>
                  <a:lnTo>
                    <a:pt x="5350" y="142"/>
                  </a:lnTo>
                  <a:lnTo>
                    <a:pt x="6618" y="1272"/>
                  </a:lnTo>
                  <a:cubicBezTo>
                    <a:pt x="6638" y="1290"/>
                    <a:pt x="6656" y="1297"/>
                    <a:pt x="6674" y="1297"/>
                  </a:cubicBezTo>
                  <a:cubicBezTo>
                    <a:pt x="6687" y="1297"/>
                    <a:pt x="6699" y="1294"/>
                    <a:pt x="6711" y="1287"/>
                  </a:cubicBezTo>
                  <a:lnTo>
                    <a:pt x="8032" y="186"/>
                  </a:lnTo>
                  <a:lnTo>
                    <a:pt x="8032" y="1224"/>
                  </a:lnTo>
                  <a:cubicBezTo>
                    <a:pt x="8032" y="1272"/>
                    <a:pt x="8062" y="1287"/>
                    <a:pt x="8091" y="1287"/>
                  </a:cubicBezTo>
                  <a:cubicBezTo>
                    <a:pt x="8125" y="1287"/>
                    <a:pt x="8155" y="1272"/>
                    <a:pt x="8155" y="1224"/>
                  </a:cubicBezTo>
                  <a:lnTo>
                    <a:pt x="8155" y="64"/>
                  </a:lnTo>
                  <a:cubicBezTo>
                    <a:pt x="8155" y="30"/>
                    <a:pt x="8140" y="15"/>
                    <a:pt x="81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3"/>
            <p:cNvSpPr/>
            <p:nvPr/>
          </p:nvSpPr>
          <p:spPr>
            <a:xfrm>
              <a:off x="8473407" y="420046"/>
              <a:ext cx="33239" cy="337095"/>
            </a:xfrm>
            <a:custGeom>
              <a:avLst/>
              <a:gdLst/>
              <a:ahLst/>
              <a:cxnLst/>
              <a:rect l="l" t="t" r="r" b="b"/>
              <a:pathLst>
                <a:path w="127" h="1288" extrusionOk="0">
                  <a:moveTo>
                    <a:pt x="64" y="0"/>
                  </a:moveTo>
                  <a:cubicBezTo>
                    <a:pt x="34" y="0"/>
                    <a:pt x="1" y="30"/>
                    <a:pt x="1" y="64"/>
                  </a:cubicBezTo>
                  <a:lnTo>
                    <a:pt x="1" y="1224"/>
                  </a:lnTo>
                  <a:cubicBezTo>
                    <a:pt x="1" y="1272"/>
                    <a:pt x="34" y="1287"/>
                    <a:pt x="64" y="1287"/>
                  </a:cubicBezTo>
                  <a:cubicBezTo>
                    <a:pt x="94" y="1287"/>
                    <a:pt x="127" y="1272"/>
                    <a:pt x="127" y="1224"/>
                  </a:cubicBezTo>
                  <a:lnTo>
                    <a:pt x="127" y="64"/>
                  </a:lnTo>
                  <a:cubicBezTo>
                    <a:pt x="127" y="30"/>
                    <a:pt x="94" y="0"/>
                    <a:pt x="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3"/>
            <p:cNvSpPr/>
            <p:nvPr/>
          </p:nvSpPr>
          <p:spPr>
            <a:xfrm>
              <a:off x="8128720" y="420046"/>
              <a:ext cx="32454" cy="337095"/>
            </a:xfrm>
            <a:custGeom>
              <a:avLst/>
              <a:gdLst/>
              <a:ahLst/>
              <a:cxnLst/>
              <a:rect l="l" t="t" r="r" b="b"/>
              <a:pathLst>
                <a:path w="124" h="1288" extrusionOk="0">
                  <a:moveTo>
                    <a:pt x="64" y="0"/>
                  </a:moveTo>
                  <a:cubicBezTo>
                    <a:pt x="16" y="0"/>
                    <a:pt x="1" y="30"/>
                    <a:pt x="1" y="64"/>
                  </a:cubicBezTo>
                  <a:lnTo>
                    <a:pt x="1" y="1224"/>
                  </a:lnTo>
                  <a:cubicBezTo>
                    <a:pt x="1" y="1272"/>
                    <a:pt x="16" y="1287"/>
                    <a:pt x="64" y="1287"/>
                  </a:cubicBezTo>
                  <a:cubicBezTo>
                    <a:pt x="94" y="1287"/>
                    <a:pt x="123" y="1272"/>
                    <a:pt x="123" y="1224"/>
                  </a:cubicBezTo>
                  <a:lnTo>
                    <a:pt x="123" y="64"/>
                  </a:lnTo>
                  <a:cubicBezTo>
                    <a:pt x="123" y="30"/>
                    <a:pt x="94" y="0"/>
                    <a:pt x="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3"/>
            <p:cNvSpPr/>
            <p:nvPr/>
          </p:nvSpPr>
          <p:spPr>
            <a:xfrm>
              <a:off x="7784033" y="420046"/>
              <a:ext cx="32454" cy="337095"/>
            </a:xfrm>
            <a:custGeom>
              <a:avLst/>
              <a:gdLst/>
              <a:ahLst/>
              <a:cxnLst/>
              <a:rect l="l" t="t" r="r" b="b"/>
              <a:pathLst>
                <a:path w="124" h="1288" extrusionOk="0">
                  <a:moveTo>
                    <a:pt x="64" y="0"/>
                  </a:moveTo>
                  <a:cubicBezTo>
                    <a:pt x="31" y="0"/>
                    <a:pt x="1" y="30"/>
                    <a:pt x="1" y="64"/>
                  </a:cubicBezTo>
                  <a:lnTo>
                    <a:pt x="1" y="1224"/>
                  </a:lnTo>
                  <a:cubicBezTo>
                    <a:pt x="1" y="1272"/>
                    <a:pt x="31" y="1287"/>
                    <a:pt x="64" y="1287"/>
                  </a:cubicBezTo>
                  <a:cubicBezTo>
                    <a:pt x="94" y="1287"/>
                    <a:pt x="124" y="1272"/>
                    <a:pt x="124" y="1224"/>
                  </a:cubicBezTo>
                  <a:lnTo>
                    <a:pt x="124" y="64"/>
                  </a:lnTo>
                  <a:cubicBezTo>
                    <a:pt x="124" y="30"/>
                    <a:pt x="94" y="0"/>
                    <a:pt x="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3"/>
            <p:cNvSpPr/>
            <p:nvPr/>
          </p:nvSpPr>
          <p:spPr>
            <a:xfrm>
              <a:off x="7426784" y="420046"/>
              <a:ext cx="33500" cy="337095"/>
            </a:xfrm>
            <a:custGeom>
              <a:avLst/>
              <a:gdLst/>
              <a:ahLst/>
              <a:cxnLst/>
              <a:rect l="l" t="t" r="r" b="b"/>
              <a:pathLst>
                <a:path w="128" h="1288" extrusionOk="0">
                  <a:moveTo>
                    <a:pt x="64" y="0"/>
                  </a:moveTo>
                  <a:cubicBezTo>
                    <a:pt x="34" y="0"/>
                    <a:pt x="1" y="30"/>
                    <a:pt x="1" y="64"/>
                  </a:cubicBezTo>
                  <a:lnTo>
                    <a:pt x="1" y="1224"/>
                  </a:lnTo>
                  <a:cubicBezTo>
                    <a:pt x="1" y="1272"/>
                    <a:pt x="34" y="1287"/>
                    <a:pt x="64" y="1287"/>
                  </a:cubicBezTo>
                  <a:cubicBezTo>
                    <a:pt x="94" y="1287"/>
                    <a:pt x="127" y="1272"/>
                    <a:pt x="127" y="1224"/>
                  </a:cubicBezTo>
                  <a:lnTo>
                    <a:pt x="127" y="64"/>
                  </a:lnTo>
                  <a:cubicBezTo>
                    <a:pt x="127" y="30"/>
                    <a:pt x="94" y="0"/>
                    <a:pt x="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3"/>
            <p:cNvSpPr/>
            <p:nvPr/>
          </p:nvSpPr>
          <p:spPr>
            <a:xfrm>
              <a:off x="7070582" y="420046"/>
              <a:ext cx="32454" cy="337095"/>
            </a:xfrm>
            <a:custGeom>
              <a:avLst/>
              <a:gdLst/>
              <a:ahLst/>
              <a:cxnLst/>
              <a:rect l="l" t="t" r="r" b="b"/>
              <a:pathLst>
                <a:path w="124" h="1288" extrusionOk="0">
                  <a:moveTo>
                    <a:pt x="60" y="0"/>
                  </a:moveTo>
                  <a:cubicBezTo>
                    <a:pt x="30" y="0"/>
                    <a:pt x="0" y="30"/>
                    <a:pt x="0" y="64"/>
                  </a:cubicBezTo>
                  <a:lnTo>
                    <a:pt x="0" y="1224"/>
                  </a:lnTo>
                  <a:cubicBezTo>
                    <a:pt x="0" y="1272"/>
                    <a:pt x="30" y="1287"/>
                    <a:pt x="60" y="1287"/>
                  </a:cubicBezTo>
                  <a:cubicBezTo>
                    <a:pt x="93" y="1287"/>
                    <a:pt x="123" y="1272"/>
                    <a:pt x="123" y="1224"/>
                  </a:cubicBezTo>
                  <a:lnTo>
                    <a:pt x="123" y="64"/>
                  </a:lnTo>
                  <a:cubicBezTo>
                    <a:pt x="123" y="30"/>
                    <a:pt x="93" y="0"/>
                    <a:pt x="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3"/>
            <p:cNvSpPr/>
            <p:nvPr/>
          </p:nvSpPr>
          <p:spPr>
            <a:xfrm>
              <a:off x="6749188" y="420046"/>
              <a:ext cx="33500" cy="337095"/>
            </a:xfrm>
            <a:custGeom>
              <a:avLst/>
              <a:gdLst/>
              <a:ahLst/>
              <a:cxnLst/>
              <a:rect l="l" t="t" r="r" b="b"/>
              <a:pathLst>
                <a:path w="128" h="1288" extrusionOk="0">
                  <a:moveTo>
                    <a:pt x="64" y="0"/>
                  </a:moveTo>
                  <a:cubicBezTo>
                    <a:pt x="34" y="0"/>
                    <a:pt x="1" y="30"/>
                    <a:pt x="1" y="64"/>
                  </a:cubicBezTo>
                  <a:lnTo>
                    <a:pt x="1" y="1224"/>
                  </a:lnTo>
                  <a:cubicBezTo>
                    <a:pt x="1" y="1272"/>
                    <a:pt x="34" y="1287"/>
                    <a:pt x="64" y="1287"/>
                  </a:cubicBezTo>
                  <a:cubicBezTo>
                    <a:pt x="94" y="1287"/>
                    <a:pt x="127" y="1272"/>
                    <a:pt x="127" y="1224"/>
                  </a:cubicBezTo>
                  <a:lnTo>
                    <a:pt x="127" y="64"/>
                  </a:lnTo>
                  <a:cubicBezTo>
                    <a:pt x="127" y="30"/>
                    <a:pt x="94" y="0"/>
                    <a:pt x="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3"/>
            <p:cNvSpPr/>
            <p:nvPr/>
          </p:nvSpPr>
          <p:spPr>
            <a:xfrm>
              <a:off x="6265528" y="2670847"/>
              <a:ext cx="175354" cy="272712"/>
            </a:xfrm>
            <a:custGeom>
              <a:avLst/>
              <a:gdLst/>
              <a:ahLst/>
              <a:cxnLst/>
              <a:rect l="l" t="t" r="r" b="b"/>
              <a:pathLst>
                <a:path w="670" h="1042" extrusionOk="0">
                  <a:moveTo>
                    <a:pt x="0" y="0"/>
                  </a:moveTo>
                  <a:lnTo>
                    <a:pt x="0" y="1042"/>
                  </a:lnTo>
                  <a:lnTo>
                    <a:pt x="670" y="1042"/>
                  </a:lnTo>
                  <a:lnTo>
                    <a:pt x="670" y="923"/>
                  </a:lnTo>
                  <a:lnTo>
                    <a:pt x="142" y="923"/>
                  </a:lnTo>
                  <a:lnTo>
                    <a:pt x="142" y="543"/>
                  </a:lnTo>
                  <a:lnTo>
                    <a:pt x="636" y="543"/>
                  </a:lnTo>
                  <a:lnTo>
                    <a:pt x="636" y="428"/>
                  </a:lnTo>
                  <a:lnTo>
                    <a:pt x="142" y="428"/>
                  </a:lnTo>
                  <a:lnTo>
                    <a:pt x="142" y="119"/>
                  </a:lnTo>
                  <a:lnTo>
                    <a:pt x="659" y="119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3"/>
            <p:cNvSpPr/>
            <p:nvPr/>
          </p:nvSpPr>
          <p:spPr>
            <a:xfrm>
              <a:off x="6475690" y="2670847"/>
              <a:ext cx="233980" cy="272712"/>
            </a:xfrm>
            <a:custGeom>
              <a:avLst/>
              <a:gdLst/>
              <a:ahLst/>
              <a:cxnLst/>
              <a:rect l="l" t="t" r="r" b="b"/>
              <a:pathLst>
                <a:path w="894" h="1042" extrusionOk="0">
                  <a:moveTo>
                    <a:pt x="49" y="0"/>
                  </a:moveTo>
                  <a:lnTo>
                    <a:pt x="373" y="484"/>
                  </a:lnTo>
                  <a:lnTo>
                    <a:pt x="1" y="1042"/>
                  </a:lnTo>
                  <a:lnTo>
                    <a:pt x="153" y="1042"/>
                  </a:lnTo>
                  <a:lnTo>
                    <a:pt x="447" y="599"/>
                  </a:lnTo>
                  <a:lnTo>
                    <a:pt x="741" y="1042"/>
                  </a:lnTo>
                  <a:lnTo>
                    <a:pt x="893" y="1042"/>
                  </a:lnTo>
                  <a:lnTo>
                    <a:pt x="536" y="499"/>
                  </a:lnTo>
                  <a:lnTo>
                    <a:pt x="871" y="0"/>
                  </a:lnTo>
                  <a:lnTo>
                    <a:pt x="719" y="0"/>
                  </a:lnTo>
                  <a:lnTo>
                    <a:pt x="458" y="387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3"/>
            <p:cNvSpPr/>
            <p:nvPr/>
          </p:nvSpPr>
          <p:spPr>
            <a:xfrm>
              <a:off x="6757040" y="2670847"/>
              <a:ext cx="176401" cy="272712"/>
            </a:xfrm>
            <a:custGeom>
              <a:avLst/>
              <a:gdLst/>
              <a:ahLst/>
              <a:cxnLst/>
              <a:rect l="l" t="t" r="r" b="b"/>
              <a:pathLst>
                <a:path w="674" h="1042" extrusionOk="0">
                  <a:moveTo>
                    <a:pt x="321" y="116"/>
                  </a:moveTo>
                  <a:cubicBezTo>
                    <a:pt x="384" y="116"/>
                    <a:pt x="436" y="134"/>
                    <a:pt x="469" y="168"/>
                  </a:cubicBezTo>
                  <a:cubicBezTo>
                    <a:pt x="507" y="201"/>
                    <a:pt x="525" y="250"/>
                    <a:pt x="525" y="309"/>
                  </a:cubicBezTo>
                  <a:cubicBezTo>
                    <a:pt x="525" y="372"/>
                    <a:pt x="507" y="421"/>
                    <a:pt x="469" y="454"/>
                  </a:cubicBezTo>
                  <a:cubicBezTo>
                    <a:pt x="436" y="491"/>
                    <a:pt x="384" y="506"/>
                    <a:pt x="321" y="506"/>
                  </a:cubicBezTo>
                  <a:lnTo>
                    <a:pt x="142" y="506"/>
                  </a:lnTo>
                  <a:lnTo>
                    <a:pt x="142" y="116"/>
                  </a:lnTo>
                  <a:close/>
                  <a:moveTo>
                    <a:pt x="1" y="0"/>
                  </a:moveTo>
                  <a:lnTo>
                    <a:pt x="1" y="1042"/>
                  </a:lnTo>
                  <a:lnTo>
                    <a:pt x="142" y="1042"/>
                  </a:lnTo>
                  <a:lnTo>
                    <a:pt x="142" y="622"/>
                  </a:lnTo>
                  <a:lnTo>
                    <a:pt x="321" y="622"/>
                  </a:lnTo>
                  <a:cubicBezTo>
                    <a:pt x="436" y="622"/>
                    <a:pt x="525" y="596"/>
                    <a:pt x="585" y="543"/>
                  </a:cubicBezTo>
                  <a:cubicBezTo>
                    <a:pt x="644" y="491"/>
                    <a:pt x="674" y="413"/>
                    <a:pt x="674" y="309"/>
                  </a:cubicBezTo>
                  <a:cubicBezTo>
                    <a:pt x="674" y="209"/>
                    <a:pt x="644" y="131"/>
                    <a:pt x="585" y="78"/>
                  </a:cubicBezTo>
                  <a:cubicBezTo>
                    <a:pt x="525" y="26"/>
                    <a:pt x="436" y="0"/>
                    <a:pt x="3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3"/>
            <p:cNvSpPr/>
            <p:nvPr/>
          </p:nvSpPr>
          <p:spPr>
            <a:xfrm>
              <a:off x="6966417" y="2665874"/>
              <a:ext cx="252300" cy="282658"/>
            </a:xfrm>
            <a:custGeom>
              <a:avLst/>
              <a:gdLst/>
              <a:ahLst/>
              <a:cxnLst/>
              <a:rect l="l" t="t" r="r" b="b"/>
              <a:pathLst>
                <a:path w="964" h="1080" extrusionOk="0">
                  <a:moveTo>
                    <a:pt x="484" y="116"/>
                  </a:moveTo>
                  <a:cubicBezTo>
                    <a:pt x="584" y="116"/>
                    <a:pt x="666" y="153"/>
                    <a:pt x="726" y="228"/>
                  </a:cubicBezTo>
                  <a:cubicBezTo>
                    <a:pt x="785" y="306"/>
                    <a:pt x="815" y="410"/>
                    <a:pt x="815" y="540"/>
                  </a:cubicBezTo>
                  <a:cubicBezTo>
                    <a:pt x="815" y="670"/>
                    <a:pt x="785" y="774"/>
                    <a:pt x="726" y="853"/>
                  </a:cubicBezTo>
                  <a:cubicBezTo>
                    <a:pt x="666" y="927"/>
                    <a:pt x="584" y="964"/>
                    <a:pt x="484" y="964"/>
                  </a:cubicBezTo>
                  <a:cubicBezTo>
                    <a:pt x="384" y="964"/>
                    <a:pt x="302" y="927"/>
                    <a:pt x="238" y="853"/>
                  </a:cubicBezTo>
                  <a:cubicBezTo>
                    <a:pt x="179" y="774"/>
                    <a:pt x="149" y="670"/>
                    <a:pt x="149" y="540"/>
                  </a:cubicBezTo>
                  <a:cubicBezTo>
                    <a:pt x="149" y="410"/>
                    <a:pt x="179" y="306"/>
                    <a:pt x="238" y="228"/>
                  </a:cubicBezTo>
                  <a:cubicBezTo>
                    <a:pt x="302" y="153"/>
                    <a:pt x="384" y="116"/>
                    <a:pt x="484" y="116"/>
                  </a:cubicBezTo>
                  <a:close/>
                  <a:moveTo>
                    <a:pt x="484" y="1"/>
                  </a:moveTo>
                  <a:cubicBezTo>
                    <a:pt x="339" y="1"/>
                    <a:pt x="220" y="49"/>
                    <a:pt x="134" y="146"/>
                  </a:cubicBezTo>
                  <a:cubicBezTo>
                    <a:pt x="45" y="246"/>
                    <a:pt x="0" y="376"/>
                    <a:pt x="0" y="540"/>
                  </a:cubicBezTo>
                  <a:cubicBezTo>
                    <a:pt x="0" y="704"/>
                    <a:pt x="45" y="834"/>
                    <a:pt x="134" y="934"/>
                  </a:cubicBezTo>
                  <a:cubicBezTo>
                    <a:pt x="220" y="1031"/>
                    <a:pt x="339" y="1079"/>
                    <a:pt x="484" y="1079"/>
                  </a:cubicBezTo>
                  <a:cubicBezTo>
                    <a:pt x="629" y="1079"/>
                    <a:pt x="748" y="1031"/>
                    <a:pt x="834" y="934"/>
                  </a:cubicBezTo>
                  <a:cubicBezTo>
                    <a:pt x="919" y="834"/>
                    <a:pt x="964" y="704"/>
                    <a:pt x="964" y="540"/>
                  </a:cubicBezTo>
                  <a:cubicBezTo>
                    <a:pt x="964" y="376"/>
                    <a:pt x="919" y="246"/>
                    <a:pt x="834" y="146"/>
                  </a:cubicBezTo>
                  <a:cubicBezTo>
                    <a:pt x="748" y="49"/>
                    <a:pt x="629" y="1"/>
                    <a:pt x="4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3"/>
            <p:cNvSpPr/>
            <p:nvPr/>
          </p:nvSpPr>
          <p:spPr>
            <a:xfrm>
              <a:off x="7276033" y="2670847"/>
              <a:ext cx="212519" cy="272712"/>
            </a:xfrm>
            <a:custGeom>
              <a:avLst/>
              <a:gdLst/>
              <a:ahLst/>
              <a:cxnLst/>
              <a:rect l="l" t="t" r="r" b="b"/>
              <a:pathLst>
                <a:path w="812" h="1042" extrusionOk="0">
                  <a:moveTo>
                    <a:pt x="320" y="116"/>
                  </a:moveTo>
                  <a:cubicBezTo>
                    <a:pt x="387" y="116"/>
                    <a:pt x="439" y="131"/>
                    <a:pt x="473" y="164"/>
                  </a:cubicBezTo>
                  <a:cubicBezTo>
                    <a:pt x="506" y="194"/>
                    <a:pt x="525" y="238"/>
                    <a:pt x="525" y="298"/>
                  </a:cubicBezTo>
                  <a:cubicBezTo>
                    <a:pt x="525" y="361"/>
                    <a:pt x="506" y="406"/>
                    <a:pt x="473" y="439"/>
                  </a:cubicBezTo>
                  <a:cubicBezTo>
                    <a:pt x="439" y="469"/>
                    <a:pt x="387" y="484"/>
                    <a:pt x="320" y="484"/>
                  </a:cubicBezTo>
                  <a:lnTo>
                    <a:pt x="142" y="484"/>
                  </a:lnTo>
                  <a:lnTo>
                    <a:pt x="142" y="116"/>
                  </a:lnTo>
                  <a:close/>
                  <a:moveTo>
                    <a:pt x="0" y="0"/>
                  </a:moveTo>
                  <a:lnTo>
                    <a:pt x="0" y="1042"/>
                  </a:lnTo>
                  <a:lnTo>
                    <a:pt x="142" y="1042"/>
                  </a:lnTo>
                  <a:lnTo>
                    <a:pt x="142" y="599"/>
                  </a:lnTo>
                  <a:lnTo>
                    <a:pt x="294" y="599"/>
                  </a:lnTo>
                  <a:cubicBezTo>
                    <a:pt x="350" y="599"/>
                    <a:pt x="395" y="610"/>
                    <a:pt x="428" y="636"/>
                  </a:cubicBezTo>
                  <a:cubicBezTo>
                    <a:pt x="461" y="659"/>
                    <a:pt x="495" y="703"/>
                    <a:pt x="528" y="774"/>
                  </a:cubicBezTo>
                  <a:lnTo>
                    <a:pt x="662" y="1042"/>
                  </a:lnTo>
                  <a:lnTo>
                    <a:pt x="811" y="1042"/>
                  </a:lnTo>
                  <a:lnTo>
                    <a:pt x="670" y="755"/>
                  </a:lnTo>
                  <a:cubicBezTo>
                    <a:pt x="640" y="696"/>
                    <a:pt x="610" y="651"/>
                    <a:pt x="584" y="618"/>
                  </a:cubicBezTo>
                  <a:cubicBezTo>
                    <a:pt x="554" y="584"/>
                    <a:pt x="525" y="562"/>
                    <a:pt x="495" y="551"/>
                  </a:cubicBezTo>
                  <a:cubicBezTo>
                    <a:pt x="554" y="536"/>
                    <a:pt x="599" y="506"/>
                    <a:pt x="629" y="462"/>
                  </a:cubicBezTo>
                  <a:cubicBezTo>
                    <a:pt x="659" y="421"/>
                    <a:pt x="674" y="365"/>
                    <a:pt x="674" y="298"/>
                  </a:cubicBezTo>
                  <a:cubicBezTo>
                    <a:pt x="674" y="197"/>
                    <a:pt x="644" y="123"/>
                    <a:pt x="584" y="75"/>
                  </a:cubicBezTo>
                  <a:cubicBezTo>
                    <a:pt x="528" y="26"/>
                    <a:pt x="439" y="0"/>
                    <a:pt x="3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3"/>
            <p:cNvSpPr/>
            <p:nvPr/>
          </p:nvSpPr>
          <p:spPr>
            <a:xfrm>
              <a:off x="7470753" y="2670847"/>
              <a:ext cx="230839" cy="272712"/>
            </a:xfrm>
            <a:custGeom>
              <a:avLst/>
              <a:gdLst/>
              <a:ahLst/>
              <a:cxnLst/>
              <a:rect l="l" t="t" r="r" b="b"/>
              <a:pathLst>
                <a:path w="882" h="1042" extrusionOk="0">
                  <a:moveTo>
                    <a:pt x="0" y="0"/>
                  </a:moveTo>
                  <a:lnTo>
                    <a:pt x="0" y="119"/>
                  </a:lnTo>
                  <a:lnTo>
                    <a:pt x="372" y="119"/>
                  </a:lnTo>
                  <a:lnTo>
                    <a:pt x="372" y="1042"/>
                  </a:lnTo>
                  <a:lnTo>
                    <a:pt x="514" y="1042"/>
                  </a:lnTo>
                  <a:lnTo>
                    <a:pt x="514" y="119"/>
                  </a:lnTo>
                  <a:lnTo>
                    <a:pt x="882" y="119"/>
                  </a:lnTo>
                  <a:lnTo>
                    <a:pt x="88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3" name="Google Shape;333;p23"/>
          <p:cNvGrpSpPr/>
          <p:nvPr/>
        </p:nvGrpSpPr>
        <p:grpSpPr>
          <a:xfrm>
            <a:off x="8116325" y="1171299"/>
            <a:ext cx="774999" cy="616553"/>
            <a:chOff x="6820850" y="3048799"/>
            <a:chExt cx="774999" cy="616553"/>
          </a:xfrm>
        </p:grpSpPr>
        <p:sp>
          <p:nvSpPr>
            <p:cNvPr id="334" name="Google Shape;334;p23"/>
            <p:cNvSpPr/>
            <p:nvPr/>
          </p:nvSpPr>
          <p:spPr>
            <a:xfrm>
              <a:off x="6820850" y="3221823"/>
              <a:ext cx="299145" cy="177258"/>
            </a:xfrm>
            <a:custGeom>
              <a:avLst/>
              <a:gdLst/>
              <a:ahLst/>
              <a:cxnLst/>
              <a:rect l="l" t="t" r="r" b="b"/>
              <a:pathLst>
                <a:path w="3999" h="2370" extrusionOk="0">
                  <a:moveTo>
                    <a:pt x="1983" y="0"/>
                  </a:moveTo>
                  <a:cubicBezTo>
                    <a:pt x="1533" y="0"/>
                    <a:pt x="1176" y="357"/>
                    <a:pt x="1146" y="789"/>
                  </a:cubicBezTo>
                  <a:cubicBezTo>
                    <a:pt x="1053" y="744"/>
                    <a:pt x="945" y="714"/>
                    <a:pt x="837" y="714"/>
                  </a:cubicBezTo>
                  <a:cubicBezTo>
                    <a:pt x="372" y="714"/>
                    <a:pt x="0" y="1086"/>
                    <a:pt x="0" y="1551"/>
                  </a:cubicBezTo>
                  <a:cubicBezTo>
                    <a:pt x="0" y="1998"/>
                    <a:pt x="372" y="2370"/>
                    <a:pt x="837" y="2370"/>
                  </a:cubicBezTo>
                  <a:lnTo>
                    <a:pt x="3240" y="2370"/>
                  </a:lnTo>
                  <a:cubicBezTo>
                    <a:pt x="3672" y="2340"/>
                    <a:pt x="3999" y="1983"/>
                    <a:pt x="3999" y="1551"/>
                  </a:cubicBezTo>
                  <a:cubicBezTo>
                    <a:pt x="3999" y="1086"/>
                    <a:pt x="3627" y="714"/>
                    <a:pt x="3177" y="714"/>
                  </a:cubicBezTo>
                  <a:cubicBezTo>
                    <a:pt x="3035" y="714"/>
                    <a:pt x="2913" y="744"/>
                    <a:pt x="2805" y="807"/>
                  </a:cubicBezTo>
                  <a:cubicBezTo>
                    <a:pt x="2790" y="357"/>
                    <a:pt x="2433" y="0"/>
                    <a:pt x="1983" y="0"/>
                  </a:cubicBezTo>
                  <a:close/>
                </a:path>
              </a:pathLst>
            </a:custGeom>
            <a:solidFill>
              <a:srgbClr val="5BC6C6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3"/>
            <p:cNvSpPr/>
            <p:nvPr/>
          </p:nvSpPr>
          <p:spPr>
            <a:xfrm>
              <a:off x="7166767" y="3048799"/>
              <a:ext cx="429081" cy="253771"/>
            </a:xfrm>
            <a:custGeom>
              <a:avLst/>
              <a:gdLst/>
              <a:ahLst/>
              <a:cxnLst/>
              <a:rect l="l" t="t" r="r" b="b"/>
              <a:pathLst>
                <a:path w="5736" h="3393" extrusionOk="0">
                  <a:moveTo>
                    <a:pt x="2835" y="1"/>
                  </a:moveTo>
                  <a:cubicBezTo>
                    <a:pt x="2202" y="1"/>
                    <a:pt x="1689" y="495"/>
                    <a:pt x="1659" y="1116"/>
                  </a:cubicBezTo>
                  <a:cubicBezTo>
                    <a:pt x="1503" y="1053"/>
                    <a:pt x="1347" y="1023"/>
                    <a:pt x="1194" y="1023"/>
                  </a:cubicBezTo>
                  <a:cubicBezTo>
                    <a:pt x="543" y="1023"/>
                    <a:pt x="0" y="1548"/>
                    <a:pt x="0" y="2199"/>
                  </a:cubicBezTo>
                  <a:cubicBezTo>
                    <a:pt x="0" y="2850"/>
                    <a:pt x="543" y="3393"/>
                    <a:pt x="1194" y="3393"/>
                  </a:cubicBezTo>
                  <a:lnTo>
                    <a:pt x="4635" y="3393"/>
                  </a:lnTo>
                  <a:lnTo>
                    <a:pt x="4635" y="3378"/>
                  </a:lnTo>
                  <a:cubicBezTo>
                    <a:pt x="5252" y="3333"/>
                    <a:pt x="5736" y="2820"/>
                    <a:pt x="5736" y="2199"/>
                  </a:cubicBezTo>
                  <a:cubicBezTo>
                    <a:pt x="5736" y="1548"/>
                    <a:pt x="5193" y="1023"/>
                    <a:pt x="4542" y="1023"/>
                  </a:cubicBezTo>
                  <a:cubicBezTo>
                    <a:pt x="4356" y="1023"/>
                    <a:pt x="4170" y="1068"/>
                    <a:pt x="4014" y="1146"/>
                  </a:cubicBezTo>
                  <a:cubicBezTo>
                    <a:pt x="3999" y="510"/>
                    <a:pt x="3471" y="1"/>
                    <a:pt x="2835" y="1"/>
                  </a:cubicBezTo>
                  <a:close/>
                </a:path>
              </a:pathLst>
            </a:custGeom>
            <a:solidFill>
              <a:srgbClr val="5BC6C6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3"/>
            <p:cNvSpPr/>
            <p:nvPr/>
          </p:nvSpPr>
          <p:spPr>
            <a:xfrm>
              <a:off x="7026722" y="3411581"/>
              <a:ext cx="428034" cy="253771"/>
            </a:xfrm>
            <a:custGeom>
              <a:avLst/>
              <a:gdLst/>
              <a:ahLst/>
              <a:cxnLst/>
              <a:rect l="l" t="t" r="r" b="b"/>
              <a:pathLst>
                <a:path w="5722" h="3393" extrusionOk="0">
                  <a:moveTo>
                    <a:pt x="2824" y="1"/>
                  </a:moveTo>
                  <a:cubicBezTo>
                    <a:pt x="2188" y="1"/>
                    <a:pt x="1674" y="495"/>
                    <a:pt x="1644" y="1116"/>
                  </a:cubicBezTo>
                  <a:cubicBezTo>
                    <a:pt x="1503" y="1053"/>
                    <a:pt x="1336" y="1023"/>
                    <a:pt x="1179" y="1023"/>
                  </a:cubicBezTo>
                  <a:cubicBezTo>
                    <a:pt x="529" y="1023"/>
                    <a:pt x="0" y="1548"/>
                    <a:pt x="0" y="2199"/>
                  </a:cubicBezTo>
                  <a:cubicBezTo>
                    <a:pt x="0" y="2850"/>
                    <a:pt x="529" y="3393"/>
                    <a:pt x="1179" y="3393"/>
                  </a:cubicBezTo>
                  <a:lnTo>
                    <a:pt x="4635" y="3393"/>
                  </a:lnTo>
                  <a:lnTo>
                    <a:pt x="4635" y="3378"/>
                  </a:lnTo>
                  <a:cubicBezTo>
                    <a:pt x="5241" y="3333"/>
                    <a:pt x="5721" y="2820"/>
                    <a:pt x="5721" y="2199"/>
                  </a:cubicBezTo>
                  <a:cubicBezTo>
                    <a:pt x="5721" y="1548"/>
                    <a:pt x="5193" y="1023"/>
                    <a:pt x="4527" y="1023"/>
                  </a:cubicBezTo>
                  <a:cubicBezTo>
                    <a:pt x="4341" y="1023"/>
                    <a:pt x="4155" y="1068"/>
                    <a:pt x="3999" y="1146"/>
                  </a:cubicBezTo>
                  <a:cubicBezTo>
                    <a:pt x="3984" y="510"/>
                    <a:pt x="3456" y="1"/>
                    <a:pt x="2824" y="1"/>
                  </a:cubicBezTo>
                  <a:close/>
                </a:path>
              </a:pathLst>
            </a:custGeom>
            <a:solidFill>
              <a:srgbClr val="5BC6C6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7" name="Google Shape;337;p23"/>
          <p:cNvGrpSpPr/>
          <p:nvPr/>
        </p:nvGrpSpPr>
        <p:grpSpPr>
          <a:xfrm>
            <a:off x="219150" y="3518024"/>
            <a:ext cx="774999" cy="616553"/>
            <a:chOff x="6820850" y="3048799"/>
            <a:chExt cx="774999" cy="616553"/>
          </a:xfrm>
        </p:grpSpPr>
        <p:sp>
          <p:nvSpPr>
            <p:cNvPr id="338" name="Google Shape;338;p23"/>
            <p:cNvSpPr/>
            <p:nvPr/>
          </p:nvSpPr>
          <p:spPr>
            <a:xfrm>
              <a:off x="6820850" y="3221823"/>
              <a:ext cx="299145" cy="177258"/>
            </a:xfrm>
            <a:custGeom>
              <a:avLst/>
              <a:gdLst/>
              <a:ahLst/>
              <a:cxnLst/>
              <a:rect l="l" t="t" r="r" b="b"/>
              <a:pathLst>
                <a:path w="3999" h="2370" extrusionOk="0">
                  <a:moveTo>
                    <a:pt x="1983" y="0"/>
                  </a:moveTo>
                  <a:cubicBezTo>
                    <a:pt x="1533" y="0"/>
                    <a:pt x="1176" y="357"/>
                    <a:pt x="1146" y="789"/>
                  </a:cubicBezTo>
                  <a:cubicBezTo>
                    <a:pt x="1053" y="744"/>
                    <a:pt x="945" y="714"/>
                    <a:pt x="837" y="714"/>
                  </a:cubicBezTo>
                  <a:cubicBezTo>
                    <a:pt x="372" y="714"/>
                    <a:pt x="0" y="1086"/>
                    <a:pt x="0" y="1551"/>
                  </a:cubicBezTo>
                  <a:cubicBezTo>
                    <a:pt x="0" y="1998"/>
                    <a:pt x="372" y="2370"/>
                    <a:pt x="837" y="2370"/>
                  </a:cubicBezTo>
                  <a:lnTo>
                    <a:pt x="3240" y="2370"/>
                  </a:lnTo>
                  <a:cubicBezTo>
                    <a:pt x="3672" y="2340"/>
                    <a:pt x="3999" y="1983"/>
                    <a:pt x="3999" y="1551"/>
                  </a:cubicBezTo>
                  <a:cubicBezTo>
                    <a:pt x="3999" y="1086"/>
                    <a:pt x="3627" y="714"/>
                    <a:pt x="3177" y="714"/>
                  </a:cubicBezTo>
                  <a:cubicBezTo>
                    <a:pt x="3035" y="714"/>
                    <a:pt x="2913" y="744"/>
                    <a:pt x="2805" y="807"/>
                  </a:cubicBezTo>
                  <a:cubicBezTo>
                    <a:pt x="2790" y="357"/>
                    <a:pt x="2433" y="0"/>
                    <a:pt x="1983" y="0"/>
                  </a:cubicBezTo>
                  <a:close/>
                </a:path>
              </a:pathLst>
            </a:custGeom>
            <a:solidFill>
              <a:srgbClr val="5BC6C6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3"/>
            <p:cNvSpPr/>
            <p:nvPr/>
          </p:nvSpPr>
          <p:spPr>
            <a:xfrm>
              <a:off x="7166767" y="3048799"/>
              <a:ext cx="429081" cy="253771"/>
            </a:xfrm>
            <a:custGeom>
              <a:avLst/>
              <a:gdLst/>
              <a:ahLst/>
              <a:cxnLst/>
              <a:rect l="l" t="t" r="r" b="b"/>
              <a:pathLst>
                <a:path w="5736" h="3393" extrusionOk="0">
                  <a:moveTo>
                    <a:pt x="2835" y="1"/>
                  </a:moveTo>
                  <a:cubicBezTo>
                    <a:pt x="2202" y="1"/>
                    <a:pt x="1689" y="495"/>
                    <a:pt x="1659" y="1116"/>
                  </a:cubicBezTo>
                  <a:cubicBezTo>
                    <a:pt x="1503" y="1053"/>
                    <a:pt x="1347" y="1023"/>
                    <a:pt x="1194" y="1023"/>
                  </a:cubicBezTo>
                  <a:cubicBezTo>
                    <a:pt x="543" y="1023"/>
                    <a:pt x="0" y="1548"/>
                    <a:pt x="0" y="2199"/>
                  </a:cubicBezTo>
                  <a:cubicBezTo>
                    <a:pt x="0" y="2850"/>
                    <a:pt x="543" y="3393"/>
                    <a:pt x="1194" y="3393"/>
                  </a:cubicBezTo>
                  <a:lnTo>
                    <a:pt x="4635" y="3393"/>
                  </a:lnTo>
                  <a:lnTo>
                    <a:pt x="4635" y="3378"/>
                  </a:lnTo>
                  <a:cubicBezTo>
                    <a:pt x="5252" y="3333"/>
                    <a:pt x="5736" y="2820"/>
                    <a:pt x="5736" y="2199"/>
                  </a:cubicBezTo>
                  <a:cubicBezTo>
                    <a:pt x="5736" y="1548"/>
                    <a:pt x="5193" y="1023"/>
                    <a:pt x="4542" y="1023"/>
                  </a:cubicBezTo>
                  <a:cubicBezTo>
                    <a:pt x="4356" y="1023"/>
                    <a:pt x="4170" y="1068"/>
                    <a:pt x="4014" y="1146"/>
                  </a:cubicBezTo>
                  <a:cubicBezTo>
                    <a:pt x="3999" y="510"/>
                    <a:pt x="3471" y="1"/>
                    <a:pt x="2835" y="1"/>
                  </a:cubicBezTo>
                  <a:close/>
                </a:path>
              </a:pathLst>
            </a:custGeom>
            <a:solidFill>
              <a:srgbClr val="5BC6C6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3"/>
            <p:cNvSpPr/>
            <p:nvPr/>
          </p:nvSpPr>
          <p:spPr>
            <a:xfrm>
              <a:off x="7026722" y="3411581"/>
              <a:ext cx="428034" cy="253771"/>
            </a:xfrm>
            <a:custGeom>
              <a:avLst/>
              <a:gdLst/>
              <a:ahLst/>
              <a:cxnLst/>
              <a:rect l="l" t="t" r="r" b="b"/>
              <a:pathLst>
                <a:path w="5722" h="3393" extrusionOk="0">
                  <a:moveTo>
                    <a:pt x="2824" y="1"/>
                  </a:moveTo>
                  <a:cubicBezTo>
                    <a:pt x="2188" y="1"/>
                    <a:pt x="1674" y="495"/>
                    <a:pt x="1644" y="1116"/>
                  </a:cubicBezTo>
                  <a:cubicBezTo>
                    <a:pt x="1503" y="1053"/>
                    <a:pt x="1336" y="1023"/>
                    <a:pt x="1179" y="1023"/>
                  </a:cubicBezTo>
                  <a:cubicBezTo>
                    <a:pt x="529" y="1023"/>
                    <a:pt x="0" y="1548"/>
                    <a:pt x="0" y="2199"/>
                  </a:cubicBezTo>
                  <a:cubicBezTo>
                    <a:pt x="0" y="2850"/>
                    <a:pt x="529" y="3393"/>
                    <a:pt x="1179" y="3393"/>
                  </a:cubicBezTo>
                  <a:lnTo>
                    <a:pt x="4635" y="3393"/>
                  </a:lnTo>
                  <a:lnTo>
                    <a:pt x="4635" y="3378"/>
                  </a:lnTo>
                  <a:cubicBezTo>
                    <a:pt x="5241" y="3333"/>
                    <a:pt x="5721" y="2820"/>
                    <a:pt x="5721" y="2199"/>
                  </a:cubicBezTo>
                  <a:cubicBezTo>
                    <a:pt x="5721" y="1548"/>
                    <a:pt x="5193" y="1023"/>
                    <a:pt x="4527" y="1023"/>
                  </a:cubicBezTo>
                  <a:cubicBezTo>
                    <a:pt x="4341" y="1023"/>
                    <a:pt x="4155" y="1068"/>
                    <a:pt x="3999" y="1146"/>
                  </a:cubicBezTo>
                  <a:cubicBezTo>
                    <a:pt x="3984" y="510"/>
                    <a:pt x="3456" y="1"/>
                    <a:pt x="2824" y="1"/>
                  </a:cubicBezTo>
                  <a:close/>
                </a:path>
              </a:pathLst>
            </a:custGeom>
            <a:solidFill>
              <a:srgbClr val="5BC6C6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143458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24"/>
          <p:cNvSpPr/>
          <p:nvPr/>
        </p:nvSpPr>
        <p:spPr>
          <a:xfrm>
            <a:off x="-50" y="-50"/>
            <a:ext cx="9144000" cy="5143500"/>
          </a:xfrm>
          <a:prstGeom prst="frame">
            <a:avLst>
              <a:gd name="adj1" fmla="val 1235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3" name="Google Shape;343;p24"/>
          <p:cNvGrpSpPr/>
          <p:nvPr/>
        </p:nvGrpSpPr>
        <p:grpSpPr>
          <a:xfrm>
            <a:off x="6387550" y="4412728"/>
            <a:ext cx="2460529" cy="384273"/>
            <a:chOff x="0" y="2862672"/>
            <a:chExt cx="4565836" cy="712938"/>
          </a:xfrm>
        </p:grpSpPr>
        <p:sp>
          <p:nvSpPr>
            <p:cNvPr id="344" name="Google Shape;344;p24"/>
            <p:cNvSpPr/>
            <p:nvPr/>
          </p:nvSpPr>
          <p:spPr>
            <a:xfrm>
              <a:off x="461221" y="2862672"/>
              <a:ext cx="2141356" cy="712936"/>
            </a:xfrm>
            <a:custGeom>
              <a:avLst/>
              <a:gdLst/>
              <a:ahLst/>
              <a:cxnLst/>
              <a:rect l="l" t="t" r="r" b="b"/>
              <a:pathLst>
                <a:path w="10293" h="3427" extrusionOk="0">
                  <a:moveTo>
                    <a:pt x="0" y="1"/>
                  </a:moveTo>
                  <a:lnTo>
                    <a:pt x="0" y="1426"/>
                  </a:lnTo>
                  <a:lnTo>
                    <a:pt x="5859" y="1426"/>
                  </a:lnTo>
                  <a:lnTo>
                    <a:pt x="5859" y="3427"/>
                  </a:lnTo>
                  <a:lnTo>
                    <a:pt x="10293" y="3427"/>
                  </a:lnTo>
                  <a:lnTo>
                    <a:pt x="10293" y="1381"/>
                  </a:lnTo>
                  <a:cubicBezTo>
                    <a:pt x="10293" y="886"/>
                    <a:pt x="9872" y="436"/>
                    <a:pt x="9192" y="187"/>
                  </a:cubicBezTo>
                  <a:cubicBezTo>
                    <a:pt x="8868" y="64"/>
                    <a:pt x="8526" y="1"/>
                    <a:pt x="81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4"/>
            <p:cNvSpPr/>
            <p:nvPr/>
          </p:nvSpPr>
          <p:spPr>
            <a:xfrm>
              <a:off x="886660" y="3149762"/>
              <a:ext cx="1715914" cy="425848"/>
            </a:xfrm>
            <a:custGeom>
              <a:avLst/>
              <a:gdLst/>
              <a:ahLst/>
              <a:cxnLst/>
              <a:rect l="l" t="t" r="r" b="b"/>
              <a:pathLst>
                <a:path w="8248" h="2047" extrusionOk="0">
                  <a:moveTo>
                    <a:pt x="1" y="1"/>
                  </a:moveTo>
                  <a:lnTo>
                    <a:pt x="1" y="2047"/>
                  </a:lnTo>
                  <a:lnTo>
                    <a:pt x="8248" y="2047"/>
                  </a:lnTo>
                  <a:lnTo>
                    <a:pt x="82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4"/>
            <p:cNvSpPr/>
            <p:nvPr/>
          </p:nvSpPr>
          <p:spPr>
            <a:xfrm>
              <a:off x="0" y="2862672"/>
              <a:ext cx="922657" cy="712936"/>
            </a:xfrm>
            <a:custGeom>
              <a:avLst/>
              <a:gdLst/>
              <a:ahLst/>
              <a:cxnLst/>
              <a:rect l="l" t="t" r="r" b="b"/>
              <a:pathLst>
                <a:path w="4435" h="3427" extrusionOk="0">
                  <a:moveTo>
                    <a:pt x="2217" y="1"/>
                  </a:moveTo>
                  <a:cubicBezTo>
                    <a:pt x="1830" y="1"/>
                    <a:pt x="1458" y="64"/>
                    <a:pt x="1101" y="187"/>
                  </a:cubicBezTo>
                  <a:cubicBezTo>
                    <a:pt x="420" y="436"/>
                    <a:pt x="0" y="886"/>
                    <a:pt x="0" y="1381"/>
                  </a:cubicBezTo>
                  <a:lnTo>
                    <a:pt x="0" y="3427"/>
                  </a:lnTo>
                  <a:lnTo>
                    <a:pt x="4434" y="3427"/>
                  </a:lnTo>
                  <a:lnTo>
                    <a:pt x="4434" y="1381"/>
                  </a:lnTo>
                  <a:cubicBezTo>
                    <a:pt x="4434" y="886"/>
                    <a:pt x="4017" y="436"/>
                    <a:pt x="3318" y="187"/>
                  </a:cubicBezTo>
                  <a:cubicBezTo>
                    <a:pt x="2976" y="64"/>
                    <a:pt x="2604" y="1"/>
                    <a:pt x="22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4"/>
            <p:cNvSpPr/>
            <p:nvPr/>
          </p:nvSpPr>
          <p:spPr>
            <a:xfrm>
              <a:off x="145418" y="3159123"/>
              <a:ext cx="596867" cy="416486"/>
            </a:xfrm>
            <a:custGeom>
              <a:avLst/>
              <a:gdLst/>
              <a:ahLst/>
              <a:cxnLst/>
              <a:rect l="l" t="t" r="r" b="b"/>
              <a:pathLst>
                <a:path w="2869" h="2002" extrusionOk="0">
                  <a:moveTo>
                    <a:pt x="0" y="1"/>
                  </a:moveTo>
                  <a:lnTo>
                    <a:pt x="0" y="2002"/>
                  </a:lnTo>
                  <a:lnTo>
                    <a:pt x="2868" y="2002"/>
                  </a:lnTo>
                  <a:lnTo>
                    <a:pt x="286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4"/>
            <p:cNvSpPr/>
            <p:nvPr/>
          </p:nvSpPr>
          <p:spPr>
            <a:xfrm>
              <a:off x="174128" y="3188456"/>
              <a:ext cx="568157" cy="387153"/>
            </a:xfrm>
            <a:custGeom>
              <a:avLst/>
              <a:gdLst/>
              <a:ahLst/>
              <a:cxnLst/>
              <a:rect l="l" t="t" r="r" b="b"/>
              <a:pathLst>
                <a:path w="2731" h="1861" extrusionOk="0">
                  <a:moveTo>
                    <a:pt x="0" y="1"/>
                  </a:moveTo>
                  <a:lnTo>
                    <a:pt x="0" y="1861"/>
                  </a:lnTo>
                  <a:lnTo>
                    <a:pt x="2730" y="1861"/>
                  </a:lnTo>
                  <a:lnTo>
                    <a:pt x="27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4"/>
            <p:cNvSpPr/>
            <p:nvPr/>
          </p:nvSpPr>
          <p:spPr>
            <a:xfrm>
              <a:off x="1441706" y="2862672"/>
              <a:ext cx="2144476" cy="712936"/>
            </a:xfrm>
            <a:custGeom>
              <a:avLst/>
              <a:gdLst/>
              <a:ahLst/>
              <a:cxnLst/>
              <a:rect l="l" t="t" r="r" b="b"/>
              <a:pathLst>
                <a:path w="10308" h="3427" extrusionOk="0">
                  <a:moveTo>
                    <a:pt x="0" y="1"/>
                  </a:moveTo>
                  <a:lnTo>
                    <a:pt x="0" y="1426"/>
                  </a:lnTo>
                  <a:lnTo>
                    <a:pt x="5859" y="1426"/>
                  </a:lnTo>
                  <a:lnTo>
                    <a:pt x="5859" y="3427"/>
                  </a:lnTo>
                  <a:lnTo>
                    <a:pt x="10307" y="3427"/>
                  </a:lnTo>
                  <a:lnTo>
                    <a:pt x="10307" y="1381"/>
                  </a:lnTo>
                  <a:cubicBezTo>
                    <a:pt x="10307" y="886"/>
                    <a:pt x="9872" y="436"/>
                    <a:pt x="9191" y="187"/>
                  </a:cubicBezTo>
                  <a:cubicBezTo>
                    <a:pt x="8879" y="64"/>
                    <a:pt x="8526" y="1"/>
                    <a:pt x="81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4"/>
            <p:cNvSpPr/>
            <p:nvPr/>
          </p:nvSpPr>
          <p:spPr>
            <a:xfrm>
              <a:off x="1867145" y="3149762"/>
              <a:ext cx="1719035" cy="425848"/>
            </a:xfrm>
            <a:custGeom>
              <a:avLst/>
              <a:gdLst/>
              <a:ahLst/>
              <a:cxnLst/>
              <a:rect l="l" t="t" r="r" b="b"/>
              <a:pathLst>
                <a:path w="8263" h="2047" extrusionOk="0">
                  <a:moveTo>
                    <a:pt x="1" y="1"/>
                  </a:moveTo>
                  <a:lnTo>
                    <a:pt x="1" y="2047"/>
                  </a:lnTo>
                  <a:lnTo>
                    <a:pt x="8262" y="2047"/>
                  </a:lnTo>
                  <a:lnTo>
                    <a:pt x="826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4"/>
            <p:cNvSpPr/>
            <p:nvPr/>
          </p:nvSpPr>
          <p:spPr>
            <a:xfrm>
              <a:off x="980485" y="2862672"/>
              <a:ext cx="922449" cy="712936"/>
            </a:xfrm>
            <a:custGeom>
              <a:avLst/>
              <a:gdLst/>
              <a:ahLst/>
              <a:cxnLst/>
              <a:rect l="l" t="t" r="r" b="b"/>
              <a:pathLst>
                <a:path w="4434" h="3427" extrusionOk="0">
                  <a:moveTo>
                    <a:pt x="2217" y="1"/>
                  </a:moveTo>
                  <a:cubicBezTo>
                    <a:pt x="1830" y="1"/>
                    <a:pt x="1458" y="64"/>
                    <a:pt x="1116" y="187"/>
                  </a:cubicBezTo>
                  <a:cubicBezTo>
                    <a:pt x="420" y="436"/>
                    <a:pt x="0" y="886"/>
                    <a:pt x="0" y="1381"/>
                  </a:cubicBezTo>
                  <a:lnTo>
                    <a:pt x="0" y="3427"/>
                  </a:lnTo>
                  <a:lnTo>
                    <a:pt x="4434" y="3427"/>
                  </a:lnTo>
                  <a:lnTo>
                    <a:pt x="4434" y="1381"/>
                  </a:lnTo>
                  <a:cubicBezTo>
                    <a:pt x="4434" y="886"/>
                    <a:pt x="4014" y="436"/>
                    <a:pt x="3333" y="187"/>
                  </a:cubicBezTo>
                  <a:cubicBezTo>
                    <a:pt x="2991" y="64"/>
                    <a:pt x="2604" y="1"/>
                    <a:pt x="22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4"/>
            <p:cNvSpPr/>
            <p:nvPr/>
          </p:nvSpPr>
          <p:spPr>
            <a:xfrm>
              <a:off x="1125904" y="3159123"/>
              <a:ext cx="596035" cy="416486"/>
            </a:xfrm>
            <a:custGeom>
              <a:avLst/>
              <a:gdLst/>
              <a:ahLst/>
              <a:cxnLst/>
              <a:rect l="l" t="t" r="r" b="b"/>
              <a:pathLst>
                <a:path w="2865" h="2002" extrusionOk="0">
                  <a:moveTo>
                    <a:pt x="0" y="1"/>
                  </a:moveTo>
                  <a:lnTo>
                    <a:pt x="0" y="2002"/>
                  </a:lnTo>
                  <a:lnTo>
                    <a:pt x="2865" y="2002"/>
                  </a:lnTo>
                  <a:lnTo>
                    <a:pt x="286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4"/>
            <p:cNvSpPr/>
            <p:nvPr/>
          </p:nvSpPr>
          <p:spPr>
            <a:xfrm>
              <a:off x="1157526" y="3188456"/>
              <a:ext cx="564413" cy="387153"/>
            </a:xfrm>
            <a:custGeom>
              <a:avLst/>
              <a:gdLst/>
              <a:ahLst/>
              <a:cxnLst/>
              <a:rect l="l" t="t" r="r" b="b"/>
              <a:pathLst>
                <a:path w="2713" h="1861" extrusionOk="0">
                  <a:moveTo>
                    <a:pt x="1" y="1"/>
                  </a:moveTo>
                  <a:lnTo>
                    <a:pt x="1" y="1861"/>
                  </a:lnTo>
                  <a:lnTo>
                    <a:pt x="2713" y="1861"/>
                  </a:lnTo>
                  <a:lnTo>
                    <a:pt x="271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4"/>
            <p:cNvSpPr/>
            <p:nvPr/>
          </p:nvSpPr>
          <p:spPr>
            <a:xfrm>
              <a:off x="2421983" y="2862672"/>
              <a:ext cx="2143852" cy="712936"/>
            </a:xfrm>
            <a:custGeom>
              <a:avLst/>
              <a:gdLst/>
              <a:ahLst/>
              <a:cxnLst/>
              <a:rect l="l" t="t" r="r" b="b"/>
              <a:pathLst>
                <a:path w="10305" h="3427" extrusionOk="0">
                  <a:moveTo>
                    <a:pt x="1" y="1"/>
                  </a:moveTo>
                  <a:lnTo>
                    <a:pt x="1" y="1426"/>
                  </a:lnTo>
                  <a:lnTo>
                    <a:pt x="5874" y="1426"/>
                  </a:lnTo>
                  <a:lnTo>
                    <a:pt x="5874" y="3427"/>
                  </a:lnTo>
                  <a:lnTo>
                    <a:pt x="10305" y="3427"/>
                  </a:lnTo>
                  <a:lnTo>
                    <a:pt x="10305" y="1381"/>
                  </a:lnTo>
                  <a:cubicBezTo>
                    <a:pt x="10305" y="886"/>
                    <a:pt x="9888" y="436"/>
                    <a:pt x="9189" y="187"/>
                  </a:cubicBezTo>
                  <a:cubicBezTo>
                    <a:pt x="8880" y="64"/>
                    <a:pt x="8523" y="1"/>
                    <a:pt x="81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4"/>
            <p:cNvSpPr/>
            <p:nvPr/>
          </p:nvSpPr>
          <p:spPr>
            <a:xfrm>
              <a:off x="2847630" y="3149762"/>
              <a:ext cx="1718202" cy="425848"/>
            </a:xfrm>
            <a:custGeom>
              <a:avLst/>
              <a:gdLst/>
              <a:ahLst/>
              <a:cxnLst/>
              <a:rect l="l" t="t" r="r" b="b"/>
              <a:pathLst>
                <a:path w="8259" h="2047" extrusionOk="0">
                  <a:moveTo>
                    <a:pt x="1" y="1"/>
                  </a:moveTo>
                  <a:lnTo>
                    <a:pt x="1" y="2047"/>
                  </a:lnTo>
                  <a:lnTo>
                    <a:pt x="8259" y="2047"/>
                  </a:lnTo>
                  <a:lnTo>
                    <a:pt x="825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4"/>
            <p:cNvSpPr/>
            <p:nvPr/>
          </p:nvSpPr>
          <p:spPr>
            <a:xfrm>
              <a:off x="1960762" y="2862672"/>
              <a:ext cx="922033" cy="712936"/>
            </a:xfrm>
            <a:custGeom>
              <a:avLst/>
              <a:gdLst/>
              <a:ahLst/>
              <a:cxnLst/>
              <a:rect l="l" t="t" r="r" b="b"/>
              <a:pathLst>
                <a:path w="4432" h="3427" extrusionOk="0">
                  <a:moveTo>
                    <a:pt x="2218" y="1"/>
                  </a:moveTo>
                  <a:cubicBezTo>
                    <a:pt x="1846" y="1"/>
                    <a:pt x="1455" y="64"/>
                    <a:pt x="1117" y="187"/>
                  </a:cubicBezTo>
                  <a:cubicBezTo>
                    <a:pt x="432" y="436"/>
                    <a:pt x="1" y="886"/>
                    <a:pt x="1" y="1381"/>
                  </a:cubicBezTo>
                  <a:lnTo>
                    <a:pt x="1" y="3427"/>
                  </a:lnTo>
                  <a:lnTo>
                    <a:pt x="4431" y="3427"/>
                  </a:lnTo>
                  <a:lnTo>
                    <a:pt x="4431" y="1381"/>
                  </a:lnTo>
                  <a:cubicBezTo>
                    <a:pt x="4431" y="886"/>
                    <a:pt x="4015" y="436"/>
                    <a:pt x="3334" y="187"/>
                  </a:cubicBezTo>
                  <a:cubicBezTo>
                    <a:pt x="2992" y="64"/>
                    <a:pt x="2605" y="1"/>
                    <a:pt x="22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4"/>
            <p:cNvSpPr/>
            <p:nvPr/>
          </p:nvSpPr>
          <p:spPr>
            <a:xfrm>
              <a:off x="2108678" y="3159123"/>
              <a:ext cx="593746" cy="416486"/>
            </a:xfrm>
            <a:custGeom>
              <a:avLst/>
              <a:gdLst/>
              <a:ahLst/>
              <a:cxnLst/>
              <a:rect l="l" t="t" r="r" b="b"/>
              <a:pathLst>
                <a:path w="2854" h="2002" extrusionOk="0">
                  <a:moveTo>
                    <a:pt x="0" y="1"/>
                  </a:moveTo>
                  <a:lnTo>
                    <a:pt x="0" y="2002"/>
                  </a:lnTo>
                  <a:lnTo>
                    <a:pt x="2853" y="2002"/>
                  </a:lnTo>
                  <a:lnTo>
                    <a:pt x="285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4"/>
            <p:cNvSpPr/>
            <p:nvPr/>
          </p:nvSpPr>
          <p:spPr>
            <a:xfrm>
              <a:off x="2138011" y="3188456"/>
              <a:ext cx="564413" cy="387153"/>
            </a:xfrm>
            <a:custGeom>
              <a:avLst/>
              <a:gdLst/>
              <a:ahLst/>
              <a:cxnLst/>
              <a:rect l="l" t="t" r="r" b="b"/>
              <a:pathLst>
                <a:path w="2713" h="1861" extrusionOk="0">
                  <a:moveTo>
                    <a:pt x="1" y="1"/>
                  </a:moveTo>
                  <a:lnTo>
                    <a:pt x="1" y="1861"/>
                  </a:lnTo>
                  <a:lnTo>
                    <a:pt x="2712" y="1861"/>
                  </a:lnTo>
                  <a:lnTo>
                    <a:pt x="271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9" name="Google Shape;359;p24"/>
          <p:cNvGrpSpPr/>
          <p:nvPr/>
        </p:nvGrpSpPr>
        <p:grpSpPr>
          <a:xfrm>
            <a:off x="265568" y="3179079"/>
            <a:ext cx="2650009" cy="1620094"/>
            <a:chOff x="3772168" y="2037054"/>
            <a:chExt cx="2650009" cy="1620094"/>
          </a:xfrm>
        </p:grpSpPr>
        <p:sp>
          <p:nvSpPr>
            <p:cNvPr id="360" name="Google Shape;360;p24"/>
            <p:cNvSpPr/>
            <p:nvPr/>
          </p:nvSpPr>
          <p:spPr>
            <a:xfrm>
              <a:off x="5560466" y="2624287"/>
              <a:ext cx="112" cy="401316"/>
            </a:xfrm>
            <a:custGeom>
              <a:avLst/>
              <a:gdLst/>
              <a:ahLst/>
              <a:cxnLst/>
              <a:rect l="l" t="t" r="r" b="b"/>
              <a:pathLst>
                <a:path w="1" h="3579" extrusionOk="0">
                  <a:moveTo>
                    <a:pt x="0" y="1"/>
                  </a:moveTo>
                  <a:lnTo>
                    <a:pt x="0" y="357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4"/>
            <p:cNvSpPr/>
            <p:nvPr/>
          </p:nvSpPr>
          <p:spPr>
            <a:xfrm>
              <a:off x="5558336" y="2624287"/>
              <a:ext cx="5494" cy="401316"/>
            </a:xfrm>
            <a:custGeom>
              <a:avLst/>
              <a:gdLst/>
              <a:ahLst/>
              <a:cxnLst/>
              <a:rect l="l" t="t" r="r" b="b"/>
              <a:pathLst>
                <a:path w="49" h="3579" extrusionOk="0">
                  <a:moveTo>
                    <a:pt x="1" y="1"/>
                  </a:moveTo>
                  <a:lnTo>
                    <a:pt x="1" y="3579"/>
                  </a:lnTo>
                  <a:lnTo>
                    <a:pt x="49" y="3579"/>
                  </a:lnTo>
                  <a:lnTo>
                    <a:pt x="4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4"/>
            <p:cNvSpPr/>
            <p:nvPr/>
          </p:nvSpPr>
          <p:spPr>
            <a:xfrm>
              <a:off x="5641747" y="2624287"/>
              <a:ext cx="112" cy="401316"/>
            </a:xfrm>
            <a:custGeom>
              <a:avLst/>
              <a:gdLst/>
              <a:ahLst/>
              <a:cxnLst/>
              <a:rect l="l" t="t" r="r" b="b"/>
              <a:pathLst>
                <a:path w="1" h="3579" extrusionOk="0">
                  <a:moveTo>
                    <a:pt x="1" y="1"/>
                  </a:moveTo>
                  <a:lnTo>
                    <a:pt x="1" y="357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4"/>
            <p:cNvSpPr/>
            <p:nvPr/>
          </p:nvSpPr>
          <p:spPr>
            <a:xfrm>
              <a:off x="5640065" y="2624287"/>
              <a:ext cx="5494" cy="401316"/>
            </a:xfrm>
            <a:custGeom>
              <a:avLst/>
              <a:gdLst/>
              <a:ahLst/>
              <a:cxnLst/>
              <a:rect l="l" t="t" r="r" b="b"/>
              <a:pathLst>
                <a:path w="49" h="3579" extrusionOk="0">
                  <a:moveTo>
                    <a:pt x="1" y="1"/>
                  </a:moveTo>
                  <a:lnTo>
                    <a:pt x="1" y="3579"/>
                  </a:lnTo>
                  <a:lnTo>
                    <a:pt x="49" y="3579"/>
                  </a:lnTo>
                  <a:lnTo>
                    <a:pt x="4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4"/>
            <p:cNvSpPr/>
            <p:nvPr/>
          </p:nvSpPr>
          <p:spPr>
            <a:xfrm>
              <a:off x="5514948" y="2481656"/>
              <a:ext cx="170748" cy="104394"/>
            </a:xfrm>
            <a:custGeom>
              <a:avLst/>
              <a:gdLst/>
              <a:ahLst/>
              <a:cxnLst/>
              <a:rect l="l" t="t" r="r" b="b"/>
              <a:pathLst>
                <a:path w="1523" h="931" extrusionOk="0">
                  <a:moveTo>
                    <a:pt x="220" y="0"/>
                  </a:moveTo>
                  <a:cubicBezTo>
                    <a:pt x="109" y="0"/>
                    <a:pt x="1" y="93"/>
                    <a:pt x="1" y="220"/>
                  </a:cubicBezTo>
                  <a:lnTo>
                    <a:pt x="1" y="715"/>
                  </a:lnTo>
                  <a:cubicBezTo>
                    <a:pt x="1" y="822"/>
                    <a:pt x="109" y="930"/>
                    <a:pt x="220" y="930"/>
                  </a:cubicBezTo>
                  <a:lnTo>
                    <a:pt x="1303" y="930"/>
                  </a:lnTo>
                  <a:cubicBezTo>
                    <a:pt x="1429" y="930"/>
                    <a:pt x="1522" y="822"/>
                    <a:pt x="1522" y="715"/>
                  </a:cubicBezTo>
                  <a:lnTo>
                    <a:pt x="1522" y="220"/>
                  </a:lnTo>
                  <a:cubicBezTo>
                    <a:pt x="1522" y="93"/>
                    <a:pt x="1429" y="0"/>
                    <a:pt x="13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4"/>
            <p:cNvSpPr/>
            <p:nvPr/>
          </p:nvSpPr>
          <p:spPr>
            <a:xfrm>
              <a:off x="3991123" y="2582574"/>
              <a:ext cx="2413900" cy="107758"/>
            </a:xfrm>
            <a:custGeom>
              <a:avLst/>
              <a:gdLst/>
              <a:ahLst/>
              <a:cxnLst/>
              <a:rect l="l" t="t" r="r" b="b"/>
              <a:pathLst>
                <a:path w="21531" h="961" extrusionOk="0">
                  <a:moveTo>
                    <a:pt x="21482" y="1"/>
                  </a:moveTo>
                  <a:lnTo>
                    <a:pt x="21482" y="15"/>
                  </a:lnTo>
                  <a:cubicBezTo>
                    <a:pt x="21482" y="294"/>
                    <a:pt x="21419" y="510"/>
                    <a:pt x="21311" y="666"/>
                  </a:cubicBezTo>
                  <a:cubicBezTo>
                    <a:pt x="21203" y="837"/>
                    <a:pt x="21066" y="916"/>
                    <a:pt x="20895" y="916"/>
                  </a:cubicBezTo>
                  <a:cubicBezTo>
                    <a:pt x="20709" y="916"/>
                    <a:pt x="20489" y="789"/>
                    <a:pt x="20303" y="480"/>
                  </a:cubicBezTo>
                  <a:cubicBezTo>
                    <a:pt x="20210" y="358"/>
                    <a:pt x="20117" y="201"/>
                    <a:pt x="20102" y="45"/>
                  </a:cubicBezTo>
                  <a:cubicBezTo>
                    <a:pt x="20102" y="45"/>
                    <a:pt x="20102" y="30"/>
                    <a:pt x="20087" y="30"/>
                  </a:cubicBezTo>
                  <a:cubicBezTo>
                    <a:pt x="20073" y="30"/>
                    <a:pt x="20073" y="30"/>
                    <a:pt x="20058" y="45"/>
                  </a:cubicBezTo>
                  <a:cubicBezTo>
                    <a:pt x="19994" y="265"/>
                    <a:pt x="19916" y="451"/>
                    <a:pt x="19823" y="603"/>
                  </a:cubicBezTo>
                  <a:cubicBezTo>
                    <a:pt x="19715" y="744"/>
                    <a:pt x="19608" y="823"/>
                    <a:pt x="19436" y="837"/>
                  </a:cubicBezTo>
                  <a:cubicBezTo>
                    <a:pt x="19343" y="837"/>
                    <a:pt x="19236" y="808"/>
                    <a:pt x="19094" y="730"/>
                  </a:cubicBezTo>
                  <a:cubicBezTo>
                    <a:pt x="18800" y="588"/>
                    <a:pt x="18614" y="280"/>
                    <a:pt x="18555" y="79"/>
                  </a:cubicBezTo>
                  <a:cubicBezTo>
                    <a:pt x="18555" y="79"/>
                    <a:pt x="18555" y="64"/>
                    <a:pt x="18536" y="64"/>
                  </a:cubicBezTo>
                  <a:cubicBezTo>
                    <a:pt x="18521" y="64"/>
                    <a:pt x="18521" y="79"/>
                    <a:pt x="18521" y="79"/>
                  </a:cubicBezTo>
                  <a:cubicBezTo>
                    <a:pt x="18477" y="216"/>
                    <a:pt x="18384" y="309"/>
                    <a:pt x="18291" y="373"/>
                  </a:cubicBezTo>
                  <a:cubicBezTo>
                    <a:pt x="18183" y="436"/>
                    <a:pt x="18056" y="465"/>
                    <a:pt x="17919" y="465"/>
                  </a:cubicBezTo>
                  <a:cubicBezTo>
                    <a:pt x="17634" y="465"/>
                    <a:pt x="17345" y="332"/>
                    <a:pt x="17202" y="100"/>
                  </a:cubicBezTo>
                  <a:lnTo>
                    <a:pt x="17202" y="100"/>
                  </a:lnTo>
                  <a:cubicBezTo>
                    <a:pt x="17203" y="98"/>
                    <a:pt x="17204" y="96"/>
                    <a:pt x="17205" y="94"/>
                  </a:cubicBezTo>
                  <a:lnTo>
                    <a:pt x="17198" y="94"/>
                  </a:lnTo>
                  <a:cubicBezTo>
                    <a:pt x="17195" y="89"/>
                    <a:pt x="17193" y="84"/>
                    <a:pt x="17190" y="79"/>
                  </a:cubicBezTo>
                  <a:lnTo>
                    <a:pt x="17175" y="79"/>
                  </a:lnTo>
                  <a:cubicBezTo>
                    <a:pt x="17175" y="79"/>
                    <a:pt x="17160" y="79"/>
                    <a:pt x="17160" y="94"/>
                  </a:cubicBezTo>
                  <a:cubicBezTo>
                    <a:pt x="17082" y="294"/>
                    <a:pt x="16989" y="451"/>
                    <a:pt x="16862" y="544"/>
                  </a:cubicBezTo>
                  <a:cubicBezTo>
                    <a:pt x="16740" y="637"/>
                    <a:pt x="16617" y="681"/>
                    <a:pt x="16476" y="681"/>
                  </a:cubicBezTo>
                  <a:cubicBezTo>
                    <a:pt x="16152" y="681"/>
                    <a:pt x="15825" y="451"/>
                    <a:pt x="15653" y="79"/>
                  </a:cubicBezTo>
                  <a:cubicBezTo>
                    <a:pt x="15653" y="64"/>
                    <a:pt x="15639" y="64"/>
                    <a:pt x="15639" y="64"/>
                  </a:cubicBezTo>
                  <a:lnTo>
                    <a:pt x="15624" y="64"/>
                  </a:lnTo>
                  <a:cubicBezTo>
                    <a:pt x="15453" y="387"/>
                    <a:pt x="15096" y="558"/>
                    <a:pt x="14757" y="558"/>
                  </a:cubicBezTo>
                  <a:cubicBezTo>
                    <a:pt x="14601" y="558"/>
                    <a:pt x="14445" y="529"/>
                    <a:pt x="14322" y="451"/>
                  </a:cubicBezTo>
                  <a:cubicBezTo>
                    <a:pt x="14199" y="373"/>
                    <a:pt x="14106" y="250"/>
                    <a:pt x="14043" y="79"/>
                  </a:cubicBezTo>
                  <a:lnTo>
                    <a:pt x="14028" y="64"/>
                  </a:lnTo>
                  <a:cubicBezTo>
                    <a:pt x="14013" y="64"/>
                    <a:pt x="14013" y="79"/>
                    <a:pt x="13998" y="79"/>
                  </a:cubicBezTo>
                  <a:cubicBezTo>
                    <a:pt x="13794" y="495"/>
                    <a:pt x="13440" y="681"/>
                    <a:pt x="13083" y="681"/>
                  </a:cubicBezTo>
                  <a:cubicBezTo>
                    <a:pt x="12678" y="681"/>
                    <a:pt x="12276" y="451"/>
                    <a:pt x="12060" y="64"/>
                  </a:cubicBezTo>
                  <a:cubicBezTo>
                    <a:pt x="12060" y="45"/>
                    <a:pt x="12045" y="45"/>
                    <a:pt x="12045" y="45"/>
                  </a:cubicBezTo>
                  <a:lnTo>
                    <a:pt x="12012" y="45"/>
                  </a:lnTo>
                  <a:cubicBezTo>
                    <a:pt x="11766" y="417"/>
                    <a:pt x="11424" y="666"/>
                    <a:pt x="11037" y="666"/>
                  </a:cubicBezTo>
                  <a:cubicBezTo>
                    <a:pt x="10866" y="666"/>
                    <a:pt x="10680" y="622"/>
                    <a:pt x="10494" y="510"/>
                  </a:cubicBezTo>
                  <a:cubicBezTo>
                    <a:pt x="10416" y="465"/>
                    <a:pt x="10323" y="373"/>
                    <a:pt x="10245" y="294"/>
                  </a:cubicBezTo>
                  <a:cubicBezTo>
                    <a:pt x="10167" y="201"/>
                    <a:pt x="10092" y="123"/>
                    <a:pt x="10029" y="79"/>
                  </a:cubicBezTo>
                  <a:cubicBezTo>
                    <a:pt x="10022" y="71"/>
                    <a:pt x="10018" y="67"/>
                    <a:pt x="10014" y="67"/>
                  </a:cubicBezTo>
                  <a:cubicBezTo>
                    <a:pt x="10011" y="67"/>
                    <a:pt x="10007" y="71"/>
                    <a:pt x="9999" y="79"/>
                  </a:cubicBezTo>
                  <a:cubicBezTo>
                    <a:pt x="9921" y="123"/>
                    <a:pt x="9858" y="187"/>
                    <a:pt x="9795" y="265"/>
                  </a:cubicBezTo>
                  <a:cubicBezTo>
                    <a:pt x="9720" y="324"/>
                    <a:pt x="9657" y="387"/>
                    <a:pt x="9579" y="436"/>
                  </a:cubicBezTo>
                  <a:cubicBezTo>
                    <a:pt x="9363" y="544"/>
                    <a:pt x="9144" y="588"/>
                    <a:pt x="8928" y="588"/>
                  </a:cubicBezTo>
                  <a:cubicBezTo>
                    <a:pt x="8512" y="588"/>
                    <a:pt x="8140" y="387"/>
                    <a:pt x="7876" y="30"/>
                  </a:cubicBezTo>
                  <a:cubicBezTo>
                    <a:pt x="7876" y="15"/>
                    <a:pt x="7876" y="15"/>
                    <a:pt x="7861" y="15"/>
                  </a:cubicBezTo>
                  <a:cubicBezTo>
                    <a:pt x="7861" y="15"/>
                    <a:pt x="7842" y="15"/>
                    <a:pt x="7842" y="30"/>
                  </a:cubicBezTo>
                  <a:cubicBezTo>
                    <a:pt x="7797" y="108"/>
                    <a:pt x="7783" y="216"/>
                    <a:pt x="7768" y="309"/>
                  </a:cubicBezTo>
                  <a:cubicBezTo>
                    <a:pt x="7749" y="402"/>
                    <a:pt x="7719" y="480"/>
                    <a:pt x="7675" y="558"/>
                  </a:cubicBezTo>
                  <a:cubicBezTo>
                    <a:pt x="7563" y="696"/>
                    <a:pt x="7425" y="759"/>
                    <a:pt x="7254" y="789"/>
                  </a:cubicBezTo>
                  <a:lnTo>
                    <a:pt x="7117" y="789"/>
                  </a:lnTo>
                  <a:cubicBezTo>
                    <a:pt x="6897" y="789"/>
                    <a:pt x="6726" y="696"/>
                    <a:pt x="6588" y="558"/>
                  </a:cubicBezTo>
                  <a:cubicBezTo>
                    <a:pt x="6447" y="417"/>
                    <a:pt x="6354" y="216"/>
                    <a:pt x="6309" y="45"/>
                  </a:cubicBezTo>
                  <a:cubicBezTo>
                    <a:pt x="6309" y="30"/>
                    <a:pt x="6309" y="30"/>
                    <a:pt x="6295" y="30"/>
                  </a:cubicBezTo>
                  <a:lnTo>
                    <a:pt x="6280" y="30"/>
                  </a:lnTo>
                  <a:cubicBezTo>
                    <a:pt x="6060" y="436"/>
                    <a:pt x="5659" y="637"/>
                    <a:pt x="5272" y="637"/>
                  </a:cubicBezTo>
                  <a:cubicBezTo>
                    <a:pt x="4885" y="637"/>
                    <a:pt x="4513" y="436"/>
                    <a:pt x="4327" y="64"/>
                  </a:cubicBezTo>
                  <a:lnTo>
                    <a:pt x="4293" y="64"/>
                  </a:lnTo>
                  <a:cubicBezTo>
                    <a:pt x="4029" y="402"/>
                    <a:pt x="3598" y="573"/>
                    <a:pt x="3163" y="573"/>
                  </a:cubicBezTo>
                  <a:cubicBezTo>
                    <a:pt x="2962" y="573"/>
                    <a:pt x="2761" y="529"/>
                    <a:pt x="2590" y="465"/>
                  </a:cubicBezTo>
                  <a:cubicBezTo>
                    <a:pt x="2419" y="387"/>
                    <a:pt x="2262" y="309"/>
                    <a:pt x="2140" y="172"/>
                  </a:cubicBezTo>
                  <a:cubicBezTo>
                    <a:pt x="2140" y="172"/>
                    <a:pt x="2125" y="157"/>
                    <a:pt x="2125" y="138"/>
                  </a:cubicBezTo>
                  <a:cubicBezTo>
                    <a:pt x="2110" y="123"/>
                    <a:pt x="2095" y="94"/>
                    <a:pt x="2076" y="79"/>
                  </a:cubicBezTo>
                  <a:cubicBezTo>
                    <a:pt x="2075" y="77"/>
                    <a:pt x="2074" y="76"/>
                    <a:pt x="2073" y="74"/>
                  </a:cubicBezTo>
                  <a:lnTo>
                    <a:pt x="2073" y="74"/>
                  </a:lnTo>
                  <a:cubicBezTo>
                    <a:pt x="2076" y="70"/>
                    <a:pt x="2076" y="64"/>
                    <a:pt x="2076" y="64"/>
                  </a:cubicBezTo>
                  <a:cubicBezTo>
                    <a:pt x="2062" y="45"/>
                    <a:pt x="2062" y="30"/>
                    <a:pt x="2062" y="30"/>
                  </a:cubicBezTo>
                  <a:lnTo>
                    <a:pt x="2047" y="30"/>
                  </a:lnTo>
                  <a:lnTo>
                    <a:pt x="2047" y="15"/>
                  </a:lnTo>
                  <a:lnTo>
                    <a:pt x="2017" y="15"/>
                  </a:lnTo>
                  <a:lnTo>
                    <a:pt x="2017" y="30"/>
                  </a:lnTo>
                  <a:lnTo>
                    <a:pt x="2017" y="45"/>
                  </a:lnTo>
                  <a:lnTo>
                    <a:pt x="2017" y="64"/>
                  </a:lnTo>
                  <a:lnTo>
                    <a:pt x="2019" y="64"/>
                  </a:lnTo>
                  <a:cubicBezTo>
                    <a:pt x="1742" y="456"/>
                    <a:pt x="1405" y="622"/>
                    <a:pt x="1072" y="622"/>
                  </a:cubicBezTo>
                  <a:cubicBezTo>
                    <a:pt x="700" y="622"/>
                    <a:pt x="328" y="417"/>
                    <a:pt x="31" y="45"/>
                  </a:cubicBezTo>
                  <a:lnTo>
                    <a:pt x="1" y="79"/>
                  </a:lnTo>
                  <a:cubicBezTo>
                    <a:pt x="295" y="451"/>
                    <a:pt x="682" y="666"/>
                    <a:pt x="1072" y="666"/>
                  </a:cubicBezTo>
                  <a:cubicBezTo>
                    <a:pt x="1418" y="666"/>
                    <a:pt x="1768" y="488"/>
                    <a:pt x="2044" y="104"/>
                  </a:cubicBezTo>
                  <a:lnTo>
                    <a:pt x="2044" y="104"/>
                  </a:lnTo>
                  <a:cubicBezTo>
                    <a:pt x="2049" y="110"/>
                    <a:pt x="2055" y="117"/>
                    <a:pt x="2062" y="123"/>
                  </a:cubicBezTo>
                  <a:cubicBezTo>
                    <a:pt x="2062" y="138"/>
                    <a:pt x="2076" y="157"/>
                    <a:pt x="2076" y="172"/>
                  </a:cubicBezTo>
                  <a:cubicBezTo>
                    <a:pt x="2095" y="187"/>
                    <a:pt x="2095" y="201"/>
                    <a:pt x="2110" y="201"/>
                  </a:cubicBezTo>
                  <a:cubicBezTo>
                    <a:pt x="2233" y="343"/>
                    <a:pt x="2404" y="436"/>
                    <a:pt x="2575" y="495"/>
                  </a:cubicBezTo>
                  <a:cubicBezTo>
                    <a:pt x="2761" y="573"/>
                    <a:pt x="2962" y="603"/>
                    <a:pt x="3163" y="603"/>
                  </a:cubicBezTo>
                  <a:cubicBezTo>
                    <a:pt x="3582" y="603"/>
                    <a:pt x="4030" y="447"/>
                    <a:pt x="4298" y="129"/>
                  </a:cubicBezTo>
                  <a:lnTo>
                    <a:pt x="4298" y="129"/>
                  </a:lnTo>
                  <a:cubicBezTo>
                    <a:pt x="4504" y="493"/>
                    <a:pt x="4879" y="681"/>
                    <a:pt x="5272" y="681"/>
                  </a:cubicBezTo>
                  <a:cubicBezTo>
                    <a:pt x="5663" y="681"/>
                    <a:pt x="6072" y="491"/>
                    <a:pt x="6292" y="96"/>
                  </a:cubicBezTo>
                  <a:lnTo>
                    <a:pt x="6292" y="96"/>
                  </a:lnTo>
                  <a:cubicBezTo>
                    <a:pt x="6340" y="281"/>
                    <a:pt x="6429" y="449"/>
                    <a:pt x="6559" y="588"/>
                  </a:cubicBezTo>
                  <a:cubicBezTo>
                    <a:pt x="6696" y="730"/>
                    <a:pt x="6882" y="837"/>
                    <a:pt x="7117" y="837"/>
                  </a:cubicBezTo>
                  <a:cubicBezTo>
                    <a:pt x="7161" y="837"/>
                    <a:pt x="7210" y="837"/>
                    <a:pt x="7254" y="823"/>
                  </a:cubicBezTo>
                  <a:cubicBezTo>
                    <a:pt x="7425" y="789"/>
                    <a:pt x="7597" y="730"/>
                    <a:pt x="7704" y="588"/>
                  </a:cubicBezTo>
                  <a:cubicBezTo>
                    <a:pt x="7768" y="495"/>
                    <a:pt x="7783" y="402"/>
                    <a:pt x="7797" y="309"/>
                  </a:cubicBezTo>
                  <a:cubicBezTo>
                    <a:pt x="7811" y="227"/>
                    <a:pt x="7824" y="144"/>
                    <a:pt x="7860" y="72"/>
                  </a:cubicBezTo>
                  <a:lnTo>
                    <a:pt x="7860" y="72"/>
                  </a:lnTo>
                  <a:cubicBezTo>
                    <a:pt x="8124" y="445"/>
                    <a:pt x="8503" y="637"/>
                    <a:pt x="8928" y="637"/>
                  </a:cubicBezTo>
                  <a:cubicBezTo>
                    <a:pt x="9144" y="637"/>
                    <a:pt x="9378" y="573"/>
                    <a:pt x="9594" y="465"/>
                  </a:cubicBezTo>
                  <a:cubicBezTo>
                    <a:pt x="9687" y="417"/>
                    <a:pt x="9750" y="358"/>
                    <a:pt x="9828" y="294"/>
                  </a:cubicBezTo>
                  <a:cubicBezTo>
                    <a:pt x="9884" y="221"/>
                    <a:pt x="9943" y="164"/>
                    <a:pt x="10015" y="117"/>
                  </a:cubicBezTo>
                  <a:lnTo>
                    <a:pt x="10015" y="117"/>
                  </a:lnTo>
                  <a:cubicBezTo>
                    <a:pt x="10072" y="154"/>
                    <a:pt x="10144" y="238"/>
                    <a:pt x="10215" y="309"/>
                  </a:cubicBezTo>
                  <a:cubicBezTo>
                    <a:pt x="10293" y="402"/>
                    <a:pt x="10386" y="495"/>
                    <a:pt x="10479" y="558"/>
                  </a:cubicBezTo>
                  <a:cubicBezTo>
                    <a:pt x="10665" y="666"/>
                    <a:pt x="10851" y="715"/>
                    <a:pt x="11037" y="715"/>
                  </a:cubicBezTo>
                  <a:cubicBezTo>
                    <a:pt x="11426" y="715"/>
                    <a:pt x="11773" y="468"/>
                    <a:pt x="12034" y="115"/>
                  </a:cubicBezTo>
                  <a:lnTo>
                    <a:pt x="12034" y="115"/>
                  </a:lnTo>
                  <a:cubicBezTo>
                    <a:pt x="12272" y="494"/>
                    <a:pt x="12676" y="715"/>
                    <a:pt x="13083" y="715"/>
                  </a:cubicBezTo>
                  <a:cubicBezTo>
                    <a:pt x="13441" y="715"/>
                    <a:pt x="13798" y="543"/>
                    <a:pt x="14017" y="143"/>
                  </a:cubicBezTo>
                  <a:lnTo>
                    <a:pt x="14017" y="143"/>
                  </a:lnTo>
                  <a:cubicBezTo>
                    <a:pt x="14079" y="291"/>
                    <a:pt x="14179" y="410"/>
                    <a:pt x="14307" y="480"/>
                  </a:cubicBezTo>
                  <a:cubicBezTo>
                    <a:pt x="14430" y="558"/>
                    <a:pt x="14586" y="603"/>
                    <a:pt x="14757" y="603"/>
                  </a:cubicBezTo>
                  <a:cubicBezTo>
                    <a:pt x="15103" y="603"/>
                    <a:pt x="15463" y="428"/>
                    <a:pt x="15637" y="123"/>
                  </a:cubicBezTo>
                  <a:lnTo>
                    <a:pt x="15637" y="123"/>
                  </a:lnTo>
                  <a:cubicBezTo>
                    <a:pt x="15812" y="493"/>
                    <a:pt x="16146" y="730"/>
                    <a:pt x="16476" y="730"/>
                  </a:cubicBezTo>
                  <a:cubicBezTo>
                    <a:pt x="16617" y="730"/>
                    <a:pt x="16769" y="681"/>
                    <a:pt x="16896" y="573"/>
                  </a:cubicBezTo>
                  <a:cubicBezTo>
                    <a:pt x="17008" y="489"/>
                    <a:pt x="17107" y="339"/>
                    <a:pt x="17183" y="149"/>
                  </a:cubicBezTo>
                  <a:lnTo>
                    <a:pt x="17183" y="149"/>
                  </a:lnTo>
                  <a:cubicBezTo>
                    <a:pt x="17332" y="387"/>
                    <a:pt x="17640" y="510"/>
                    <a:pt x="17919" y="510"/>
                  </a:cubicBezTo>
                  <a:cubicBezTo>
                    <a:pt x="18056" y="510"/>
                    <a:pt x="18198" y="480"/>
                    <a:pt x="18306" y="417"/>
                  </a:cubicBezTo>
                  <a:cubicBezTo>
                    <a:pt x="18402" y="351"/>
                    <a:pt x="18487" y="269"/>
                    <a:pt x="18538" y="141"/>
                  </a:cubicBezTo>
                  <a:lnTo>
                    <a:pt x="18538" y="141"/>
                  </a:lnTo>
                  <a:cubicBezTo>
                    <a:pt x="18614" y="343"/>
                    <a:pt x="18794" y="633"/>
                    <a:pt x="19079" y="774"/>
                  </a:cubicBezTo>
                  <a:cubicBezTo>
                    <a:pt x="19221" y="837"/>
                    <a:pt x="19329" y="867"/>
                    <a:pt x="19436" y="867"/>
                  </a:cubicBezTo>
                  <a:cubicBezTo>
                    <a:pt x="19622" y="867"/>
                    <a:pt x="19764" y="774"/>
                    <a:pt x="19857" y="622"/>
                  </a:cubicBezTo>
                  <a:cubicBezTo>
                    <a:pt x="19951" y="485"/>
                    <a:pt x="20008" y="326"/>
                    <a:pt x="20073" y="144"/>
                  </a:cubicBezTo>
                  <a:lnTo>
                    <a:pt x="20073" y="144"/>
                  </a:lnTo>
                  <a:cubicBezTo>
                    <a:pt x="20110" y="270"/>
                    <a:pt x="20197" y="397"/>
                    <a:pt x="20273" y="510"/>
                  </a:cubicBezTo>
                  <a:cubicBezTo>
                    <a:pt x="20459" y="823"/>
                    <a:pt x="20694" y="960"/>
                    <a:pt x="20895" y="960"/>
                  </a:cubicBezTo>
                  <a:cubicBezTo>
                    <a:pt x="21081" y="960"/>
                    <a:pt x="21233" y="867"/>
                    <a:pt x="21345" y="696"/>
                  </a:cubicBezTo>
                  <a:cubicBezTo>
                    <a:pt x="21467" y="529"/>
                    <a:pt x="21531" y="294"/>
                    <a:pt x="21531" y="15"/>
                  </a:cubicBezTo>
                  <a:lnTo>
                    <a:pt x="2153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4"/>
            <p:cNvSpPr/>
            <p:nvPr/>
          </p:nvSpPr>
          <p:spPr>
            <a:xfrm>
              <a:off x="5108321" y="2180914"/>
              <a:ext cx="59414" cy="1474061"/>
            </a:xfrm>
            <a:custGeom>
              <a:avLst/>
              <a:gdLst/>
              <a:ahLst/>
              <a:cxnLst/>
              <a:rect l="l" t="t" r="r" b="b"/>
              <a:pathLst>
                <a:path w="530" h="13425" extrusionOk="0">
                  <a:moveTo>
                    <a:pt x="1" y="0"/>
                  </a:moveTo>
                  <a:lnTo>
                    <a:pt x="1" y="13425"/>
                  </a:lnTo>
                  <a:lnTo>
                    <a:pt x="529" y="13425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4"/>
            <p:cNvSpPr/>
            <p:nvPr/>
          </p:nvSpPr>
          <p:spPr>
            <a:xfrm>
              <a:off x="5110000" y="2180919"/>
              <a:ext cx="57738" cy="78492"/>
            </a:xfrm>
            <a:custGeom>
              <a:avLst/>
              <a:gdLst/>
              <a:ahLst/>
              <a:cxnLst/>
              <a:rect l="l" t="t" r="r" b="b"/>
              <a:pathLst>
                <a:path w="515" h="700" extrusionOk="0">
                  <a:moveTo>
                    <a:pt x="1" y="0"/>
                  </a:moveTo>
                  <a:lnTo>
                    <a:pt x="1" y="700"/>
                  </a:lnTo>
                  <a:lnTo>
                    <a:pt x="514" y="700"/>
                  </a:lnTo>
                  <a:lnTo>
                    <a:pt x="51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4"/>
            <p:cNvSpPr/>
            <p:nvPr/>
          </p:nvSpPr>
          <p:spPr>
            <a:xfrm>
              <a:off x="5078721" y="2037054"/>
              <a:ext cx="120297" cy="180643"/>
            </a:xfrm>
            <a:custGeom>
              <a:avLst/>
              <a:gdLst/>
              <a:ahLst/>
              <a:cxnLst/>
              <a:rect l="l" t="t" r="r" b="b"/>
              <a:pathLst>
                <a:path w="1073" h="1611" extrusionOk="0">
                  <a:moveTo>
                    <a:pt x="1" y="0"/>
                  </a:moveTo>
                  <a:lnTo>
                    <a:pt x="1" y="1611"/>
                  </a:lnTo>
                  <a:lnTo>
                    <a:pt x="1072" y="1611"/>
                  </a:lnTo>
                  <a:lnTo>
                    <a:pt x="107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4"/>
            <p:cNvSpPr/>
            <p:nvPr/>
          </p:nvSpPr>
          <p:spPr>
            <a:xfrm>
              <a:off x="4074534" y="2120480"/>
              <a:ext cx="1065183" cy="467249"/>
            </a:xfrm>
            <a:custGeom>
              <a:avLst/>
              <a:gdLst/>
              <a:ahLst/>
              <a:cxnLst/>
              <a:rect l="l" t="t" r="r" b="b"/>
              <a:pathLst>
                <a:path w="9501" h="4167" extrusionOk="0">
                  <a:moveTo>
                    <a:pt x="9300" y="0"/>
                  </a:moveTo>
                  <a:lnTo>
                    <a:pt x="1" y="3720"/>
                  </a:lnTo>
                  <a:lnTo>
                    <a:pt x="187" y="4166"/>
                  </a:lnTo>
                  <a:lnTo>
                    <a:pt x="9501" y="446"/>
                  </a:lnTo>
                  <a:lnTo>
                    <a:pt x="93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4"/>
            <p:cNvSpPr/>
            <p:nvPr/>
          </p:nvSpPr>
          <p:spPr>
            <a:xfrm>
              <a:off x="3824300" y="2554653"/>
              <a:ext cx="2597877" cy="40143"/>
            </a:xfrm>
            <a:custGeom>
              <a:avLst/>
              <a:gdLst/>
              <a:ahLst/>
              <a:cxnLst/>
              <a:rect l="l" t="t" r="r" b="b"/>
              <a:pathLst>
                <a:path w="23172" h="358" extrusionOk="0">
                  <a:moveTo>
                    <a:pt x="1" y="0"/>
                  </a:moveTo>
                  <a:lnTo>
                    <a:pt x="1" y="357"/>
                  </a:lnTo>
                  <a:lnTo>
                    <a:pt x="23171" y="357"/>
                  </a:lnTo>
                  <a:lnTo>
                    <a:pt x="2317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4"/>
            <p:cNvSpPr/>
            <p:nvPr/>
          </p:nvSpPr>
          <p:spPr>
            <a:xfrm>
              <a:off x="5162132" y="2120480"/>
              <a:ext cx="1058569" cy="462203"/>
            </a:xfrm>
            <a:custGeom>
              <a:avLst/>
              <a:gdLst/>
              <a:ahLst/>
              <a:cxnLst/>
              <a:rect l="l" t="t" r="r" b="b"/>
              <a:pathLst>
                <a:path w="9442" h="4122" extrusionOk="0">
                  <a:moveTo>
                    <a:pt x="112" y="0"/>
                  </a:moveTo>
                  <a:lnTo>
                    <a:pt x="1" y="246"/>
                  </a:lnTo>
                  <a:lnTo>
                    <a:pt x="9334" y="4122"/>
                  </a:lnTo>
                  <a:lnTo>
                    <a:pt x="9442" y="3872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4"/>
            <p:cNvSpPr/>
            <p:nvPr/>
          </p:nvSpPr>
          <p:spPr>
            <a:xfrm>
              <a:off x="3772168" y="2379055"/>
              <a:ext cx="325015" cy="194883"/>
            </a:xfrm>
            <a:custGeom>
              <a:avLst/>
              <a:gdLst/>
              <a:ahLst/>
              <a:cxnLst/>
              <a:rect l="l" t="t" r="r" b="b"/>
              <a:pathLst>
                <a:path w="2899" h="1738" extrusionOk="0">
                  <a:moveTo>
                    <a:pt x="1" y="0"/>
                  </a:moveTo>
                  <a:lnTo>
                    <a:pt x="1" y="1737"/>
                  </a:lnTo>
                  <a:lnTo>
                    <a:pt x="2899" y="1737"/>
                  </a:lnTo>
                  <a:lnTo>
                    <a:pt x="28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4"/>
            <p:cNvSpPr/>
            <p:nvPr/>
          </p:nvSpPr>
          <p:spPr>
            <a:xfrm>
              <a:off x="3881926" y="2572146"/>
              <a:ext cx="116485" cy="1082848"/>
            </a:xfrm>
            <a:custGeom>
              <a:avLst/>
              <a:gdLst/>
              <a:ahLst/>
              <a:cxnLst/>
              <a:rect l="l" t="t" r="r" b="b"/>
              <a:pathLst>
                <a:path w="1039" h="9657" extrusionOk="0">
                  <a:moveTo>
                    <a:pt x="0" y="1"/>
                  </a:moveTo>
                  <a:lnTo>
                    <a:pt x="0" y="9657"/>
                  </a:lnTo>
                  <a:lnTo>
                    <a:pt x="1038" y="9657"/>
                  </a:lnTo>
                  <a:lnTo>
                    <a:pt x="10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4"/>
            <p:cNvSpPr/>
            <p:nvPr/>
          </p:nvSpPr>
          <p:spPr>
            <a:xfrm>
              <a:off x="3881926" y="2606794"/>
              <a:ext cx="116485" cy="1004917"/>
            </a:xfrm>
            <a:custGeom>
              <a:avLst/>
              <a:gdLst/>
              <a:ahLst/>
              <a:cxnLst/>
              <a:rect l="l" t="t" r="r" b="b"/>
              <a:pathLst>
                <a:path w="1039" h="8962" extrusionOk="0">
                  <a:moveTo>
                    <a:pt x="0" y="0"/>
                  </a:moveTo>
                  <a:lnTo>
                    <a:pt x="0" y="279"/>
                  </a:lnTo>
                  <a:lnTo>
                    <a:pt x="1038" y="279"/>
                  </a:lnTo>
                  <a:lnTo>
                    <a:pt x="1038" y="0"/>
                  </a:lnTo>
                  <a:close/>
                  <a:moveTo>
                    <a:pt x="0" y="666"/>
                  </a:moveTo>
                  <a:lnTo>
                    <a:pt x="0" y="964"/>
                  </a:lnTo>
                  <a:lnTo>
                    <a:pt x="1038" y="964"/>
                  </a:lnTo>
                  <a:lnTo>
                    <a:pt x="1038" y="666"/>
                  </a:lnTo>
                  <a:close/>
                  <a:moveTo>
                    <a:pt x="0" y="1336"/>
                  </a:moveTo>
                  <a:lnTo>
                    <a:pt x="0" y="1630"/>
                  </a:lnTo>
                  <a:lnTo>
                    <a:pt x="1038" y="1630"/>
                  </a:lnTo>
                  <a:lnTo>
                    <a:pt x="1038" y="1336"/>
                  </a:lnTo>
                  <a:close/>
                  <a:moveTo>
                    <a:pt x="0" y="2016"/>
                  </a:moveTo>
                  <a:lnTo>
                    <a:pt x="0" y="2295"/>
                  </a:lnTo>
                  <a:lnTo>
                    <a:pt x="1038" y="2295"/>
                  </a:lnTo>
                  <a:lnTo>
                    <a:pt x="1038" y="2016"/>
                  </a:lnTo>
                  <a:close/>
                  <a:moveTo>
                    <a:pt x="0" y="2682"/>
                  </a:moveTo>
                  <a:lnTo>
                    <a:pt x="0" y="2961"/>
                  </a:lnTo>
                  <a:lnTo>
                    <a:pt x="1038" y="2961"/>
                  </a:lnTo>
                  <a:lnTo>
                    <a:pt x="1038" y="2682"/>
                  </a:lnTo>
                  <a:close/>
                  <a:moveTo>
                    <a:pt x="0" y="3348"/>
                  </a:moveTo>
                  <a:lnTo>
                    <a:pt x="0" y="3627"/>
                  </a:lnTo>
                  <a:lnTo>
                    <a:pt x="1038" y="3627"/>
                  </a:lnTo>
                  <a:lnTo>
                    <a:pt x="1038" y="3348"/>
                  </a:lnTo>
                  <a:close/>
                  <a:moveTo>
                    <a:pt x="0" y="4014"/>
                  </a:moveTo>
                  <a:lnTo>
                    <a:pt x="0" y="4293"/>
                  </a:lnTo>
                  <a:lnTo>
                    <a:pt x="1038" y="4293"/>
                  </a:lnTo>
                  <a:lnTo>
                    <a:pt x="1038" y="4014"/>
                  </a:lnTo>
                  <a:close/>
                  <a:moveTo>
                    <a:pt x="0" y="4683"/>
                  </a:moveTo>
                  <a:lnTo>
                    <a:pt x="0" y="4962"/>
                  </a:lnTo>
                  <a:lnTo>
                    <a:pt x="1038" y="4962"/>
                  </a:lnTo>
                  <a:lnTo>
                    <a:pt x="1038" y="4683"/>
                  </a:lnTo>
                  <a:close/>
                  <a:moveTo>
                    <a:pt x="0" y="5349"/>
                  </a:moveTo>
                  <a:lnTo>
                    <a:pt x="0" y="5628"/>
                  </a:lnTo>
                  <a:lnTo>
                    <a:pt x="1038" y="5628"/>
                  </a:lnTo>
                  <a:lnTo>
                    <a:pt x="1038" y="5349"/>
                  </a:lnTo>
                  <a:close/>
                  <a:moveTo>
                    <a:pt x="0" y="6015"/>
                  </a:moveTo>
                  <a:lnTo>
                    <a:pt x="0" y="6294"/>
                  </a:lnTo>
                  <a:lnTo>
                    <a:pt x="1038" y="6294"/>
                  </a:lnTo>
                  <a:lnTo>
                    <a:pt x="1038" y="6015"/>
                  </a:lnTo>
                  <a:close/>
                  <a:moveTo>
                    <a:pt x="0" y="6681"/>
                  </a:moveTo>
                  <a:lnTo>
                    <a:pt x="0" y="6960"/>
                  </a:lnTo>
                  <a:lnTo>
                    <a:pt x="1038" y="6960"/>
                  </a:lnTo>
                  <a:lnTo>
                    <a:pt x="1038" y="6681"/>
                  </a:lnTo>
                  <a:close/>
                  <a:moveTo>
                    <a:pt x="0" y="7347"/>
                  </a:moveTo>
                  <a:lnTo>
                    <a:pt x="0" y="7626"/>
                  </a:lnTo>
                  <a:lnTo>
                    <a:pt x="1038" y="7626"/>
                  </a:lnTo>
                  <a:lnTo>
                    <a:pt x="1038" y="7347"/>
                  </a:lnTo>
                  <a:close/>
                  <a:moveTo>
                    <a:pt x="0" y="8013"/>
                  </a:moveTo>
                  <a:lnTo>
                    <a:pt x="0" y="8292"/>
                  </a:lnTo>
                  <a:lnTo>
                    <a:pt x="1038" y="8292"/>
                  </a:lnTo>
                  <a:lnTo>
                    <a:pt x="1038" y="8013"/>
                  </a:lnTo>
                  <a:close/>
                  <a:moveTo>
                    <a:pt x="0" y="8682"/>
                  </a:moveTo>
                  <a:lnTo>
                    <a:pt x="0" y="8961"/>
                  </a:lnTo>
                  <a:lnTo>
                    <a:pt x="1038" y="8961"/>
                  </a:lnTo>
                  <a:lnTo>
                    <a:pt x="1038" y="868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4"/>
            <p:cNvSpPr/>
            <p:nvPr/>
          </p:nvSpPr>
          <p:spPr>
            <a:xfrm>
              <a:off x="3824300" y="2579210"/>
              <a:ext cx="2597877" cy="15586"/>
            </a:xfrm>
            <a:custGeom>
              <a:avLst/>
              <a:gdLst/>
              <a:ahLst/>
              <a:cxnLst/>
              <a:rect l="l" t="t" r="r" b="b"/>
              <a:pathLst>
                <a:path w="23172" h="139" extrusionOk="0">
                  <a:moveTo>
                    <a:pt x="1" y="1"/>
                  </a:moveTo>
                  <a:lnTo>
                    <a:pt x="1" y="138"/>
                  </a:lnTo>
                  <a:lnTo>
                    <a:pt x="23171" y="138"/>
                  </a:lnTo>
                  <a:lnTo>
                    <a:pt x="2317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4"/>
            <p:cNvSpPr/>
            <p:nvPr/>
          </p:nvSpPr>
          <p:spPr>
            <a:xfrm>
              <a:off x="5118745" y="2106239"/>
              <a:ext cx="41818" cy="41825"/>
            </a:xfrm>
            <a:custGeom>
              <a:avLst/>
              <a:gdLst/>
              <a:ahLst/>
              <a:cxnLst/>
              <a:rect l="l" t="t" r="r" b="b"/>
              <a:pathLst>
                <a:path w="373" h="373" extrusionOk="0">
                  <a:moveTo>
                    <a:pt x="187" y="1"/>
                  </a:moveTo>
                  <a:cubicBezTo>
                    <a:pt x="79" y="1"/>
                    <a:pt x="1" y="94"/>
                    <a:pt x="1" y="187"/>
                  </a:cubicBezTo>
                  <a:cubicBezTo>
                    <a:pt x="1" y="294"/>
                    <a:pt x="79" y="373"/>
                    <a:pt x="187" y="373"/>
                  </a:cubicBezTo>
                  <a:cubicBezTo>
                    <a:pt x="280" y="373"/>
                    <a:pt x="373" y="294"/>
                    <a:pt x="373" y="187"/>
                  </a:cubicBezTo>
                  <a:cubicBezTo>
                    <a:pt x="373" y="94"/>
                    <a:pt x="280" y="1"/>
                    <a:pt x="1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4"/>
            <p:cNvSpPr/>
            <p:nvPr/>
          </p:nvSpPr>
          <p:spPr>
            <a:xfrm>
              <a:off x="3824300" y="2410340"/>
              <a:ext cx="220750" cy="133996"/>
            </a:xfrm>
            <a:custGeom>
              <a:avLst/>
              <a:gdLst/>
              <a:ahLst/>
              <a:cxnLst/>
              <a:rect l="l" t="t" r="r" b="b"/>
              <a:pathLst>
                <a:path w="1969" h="1195" extrusionOk="0">
                  <a:moveTo>
                    <a:pt x="1" y="0"/>
                  </a:moveTo>
                  <a:lnTo>
                    <a:pt x="1" y="1194"/>
                  </a:lnTo>
                  <a:lnTo>
                    <a:pt x="1969" y="1194"/>
                  </a:lnTo>
                  <a:lnTo>
                    <a:pt x="196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4"/>
            <p:cNvSpPr/>
            <p:nvPr/>
          </p:nvSpPr>
          <p:spPr>
            <a:xfrm>
              <a:off x="5547909" y="2565082"/>
              <a:ext cx="106507" cy="88920"/>
            </a:xfrm>
            <a:custGeom>
              <a:avLst/>
              <a:gdLst/>
              <a:ahLst/>
              <a:cxnLst/>
              <a:rect l="l" t="t" r="r" b="b"/>
              <a:pathLst>
                <a:path w="950" h="793" extrusionOk="0">
                  <a:moveTo>
                    <a:pt x="127" y="0"/>
                  </a:moveTo>
                  <a:cubicBezTo>
                    <a:pt x="64" y="0"/>
                    <a:pt x="1" y="93"/>
                    <a:pt x="1" y="186"/>
                  </a:cubicBezTo>
                  <a:lnTo>
                    <a:pt x="1" y="621"/>
                  </a:lnTo>
                  <a:cubicBezTo>
                    <a:pt x="1" y="714"/>
                    <a:pt x="64" y="793"/>
                    <a:pt x="127" y="793"/>
                  </a:cubicBezTo>
                  <a:lnTo>
                    <a:pt x="808" y="793"/>
                  </a:lnTo>
                  <a:cubicBezTo>
                    <a:pt x="886" y="793"/>
                    <a:pt x="949" y="714"/>
                    <a:pt x="949" y="621"/>
                  </a:cubicBezTo>
                  <a:lnTo>
                    <a:pt x="949" y="186"/>
                  </a:lnTo>
                  <a:cubicBezTo>
                    <a:pt x="949" y="93"/>
                    <a:pt x="886" y="0"/>
                    <a:pt x="8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4"/>
            <p:cNvSpPr/>
            <p:nvPr/>
          </p:nvSpPr>
          <p:spPr>
            <a:xfrm>
              <a:off x="5527056" y="2961354"/>
              <a:ext cx="151464" cy="40143"/>
            </a:xfrm>
            <a:custGeom>
              <a:avLst/>
              <a:gdLst/>
              <a:ahLst/>
              <a:cxnLst/>
              <a:rect l="l" t="t" r="r" b="b"/>
              <a:pathLst>
                <a:path w="1351" h="358" extrusionOk="0">
                  <a:moveTo>
                    <a:pt x="127" y="0"/>
                  </a:moveTo>
                  <a:cubicBezTo>
                    <a:pt x="49" y="0"/>
                    <a:pt x="1" y="78"/>
                    <a:pt x="1" y="171"/>
                  </a:cubicBezTo>
                  <a:lnTo>
                    <a:pt x="1" y="186"/>
                  </a:lnTo>
                  <a:cubicBezTo>
                    <a:pt x="1" y="279"/>
                    <a:pt x="49" y="357"/>
                    <a:pt x="127" y="357"/>
                  </a:cubicBezTo>
                  <a:lnTo>
                    <a:pt x="1210" y="357"/>
                  </a:lnTo>
                  <a:cubicBezTo>
                    <a:pt x="1288" y="357"/>
                    <a:pt x="1351" y="279"/>
                    <a:pt x="1351" y="186"/>
                  </a:cubicBezTo>
                  <a:lnTo>
                    <a:pt x="1351" y="171"/>
                  </a:lnTo>
                  <a:cubicBezTo>
                    <a:pt x="1351" y="78"/>
                    <a:pt x="1288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80" name="Google Shape;380;p24"/>
            <p:cNvGrpSpPr/>
            <p:nvPr/>
          </p:nvGrpSpPr>
          <p:grpSpPr>
            <a:xfrm flipH="1">
              <a:off x="5463893" y="3001494"/>
              <a:ext cx="277797" cy="136947"/>
              <a:chOff x="6398068" y="419971"/>
              <a:chExt cx="627651" cy="309358"/>
            </a:xfrm>
          </p:grpSpPr>
          <p:sp>
            <p:nvSpPr>
              <p:cNvPr id="381" name="Google Shape;381;p24"/>
              <p:cNvSpPr/>
              <p:nvPr/>
            </p:nvSpPr>
            <p:spPr>
              <a:xfrm>
                <a:off x="6398068" y="419971"/>
                <a:ext cx="627651" cy="309358"/>
              </a:xfrm>
              <a:custGeom>
                <a:avLst/>
                <a:gdLst/>
                <a:ahLst/>
                <a:cxnLst/>
                <a:rect l="l" t="t" r="r" b="b"/>
                <a:pathLst>
                  <a:path w="3021" h="1489" extrusionOk="0">
                    <a:moveTo>
                      <a:pt x="1" y="1"/>
                    </a:moveTo>
                    <a:lnTo>
                      <a:pt x="1" y="1489"/>
                    </a:lnTo>
                    <a:lnTo>
                      <a:pt x="3021" y="1489"/>
                    </a:lnTo>
                    <a:lnTo>
                      <a:pt x="302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24"/>
              <p:cNvSpPr/>
              <p:nvPr/>
            </p:nvSpPr>
            <p:spPr>
              <a:xfrm>
                <a:off x="6398068" y="419971"/>
                <a:ext cx="627651" cy="16413"/>
              </a:xfrm>
              <a:custGeom>
                <a:avLst/>
                <a:gdLst/>
                <a:ahLst/>
                <a:cxnLst/>
                <a:rect l="l" t="t" r="r" b="b"/>
                <a:pathLst>
                  <a:path w="3021" h="79" extrusionOk="0">
                    <a:moveTo>
                      <a:pt x="1" y="1"/>
                    </a:moveTo>
                    <a:lnTo>
                      <a:pt x="1" y="79"/>
                    </a:lnTo>
                    <a:lnTo>
                      <a:pt x="3021" y="79"/>
                    </a:lnTo>
                    <a:lnTo>
                      <a:pt x="302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24"/>
              <p:cNvSpPr/>
              <p:nvPr/>
            </p:nvSpPr>
            <p:spPr>
              <a:xfrm>
                <a:off x="6446062" y="449266"/>
                <a:ext cx="538105" cy="251393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10" extrusionOk="0">
                    <a:moveTo>
                      <a:pt x="0" y="1"/>
                    </a:moveTo>
                    <a:lnTo>
                      <a:pt x="0" y="1210"/>
                    </a:lnTo>
                    <a:lnTo>
                      <a:pt x="63" y="1210"/>
                    </a:lnTo>
                    <a:lnTo>
                      <a:pt x="63" y="1"/>
                    </a:lnTo>
                    <a:close/>
                    <a:moveTo>
                      <a:pt x="279" y="1"/>
                    </a:moveTo>
                    <a:lnTo>
                      <a:pt x="279" y="1210"/>
                    </a:lnTo>
                    <a:lnTo>
                      <a:pt x="342" y="1210"/>
                    </a:lnTo>
                    <a:lnTo>
                      <a:pt x="342" y="1"/>
                    </a:lnTo>
                    <a:close/>
                    <a:moveTo>
                      <a:pt x="558" y="1"/>
                    </a:moveTo>
                    <a:lnTo>
                      <a:pt x="558" y="1210"/>
                    </a:lnTo>
                    <a:lnTo>
                      <a:pt x="621" y="1210"/>
                    </a:lnTo>
                    <a:lnTo>
                      <a:pt x="621" y="1"/>
                    </a:lnTo>
                    <a:close/>
                    <a:moveTo>
                      <a:pt x="837" y="1"/>
                    </a:moveTo>
                    <a:lnTo>
                      <a:pt x="837" y="1210"/>
                    </a:lnTo>
                    <a:lnTo>
                      <a:pt x="900" y="1210"/>
                    </a:lnTo>
                    <a:lnTo>
                      <a:pt x="900" y="1"/>
                    </a:lnTo>
                    <a:close/>
                    <a:moveTo>
                      <a:pt x="1116" y="1"/>
                    </a:moveTo>
                    <a:lnTo>
                      <a:pt x="1116" y="1210"/>
                    </a:lnTo>
                    <a:lnTo>
                      <a:pt x="1179" y="1210"/>
                    </a:lnTo>
                    <a:lnTo>
                      <a:pt x="1179" y="1"/>
                    </a:lnTo>
                    <a:close/>
                    <a:moveTo>
                      <a:pt x="1395" y="1"/>
                    </a:moveTo>
                    <a:lnTo>
                      <a:pt x="1395" y="1210"/>
                    </a:lnTo>
                    <a:lnTo>
                      <a:pt x="1458" y="1210"/>
                    </a:lnTo>
                    <a:lnTo>
                      <a:pt x="1458" y="1"/>
                    </a:lnTo>
                    <a:close/>
                    <a:moveTo>
                      <a:pt x="1674" y="1"/>
                    </a:moveTo>
                    <a:lnTo>
                      <a:pt x="1674" y="1210"/>
                    </a:lnTo>
                    <a:lnTo>
                      <a:pt x="1737" y="1210"/>
                    </a:lnTo>
                    <a:lnTo>
                      <a:pt x="1737" y="1"/>
                    </a:lnTo>
                    <a:close/>
                    <a:moveTo>
                      <a:pt x="1953" y="1"/>
                    </a:moveTo>
                    <a:lnTo>
                      <a:pt x="1953" y="1210"/>
                    </a:lnTo>
                    <a:lnTo>
                      <a:pt x="2016" y="1210"/>
                    </a:lnTo>
                    <a:lnTo>
                      <a:pt x="2016" y="1"/>
                    </a:lnTo>
                    <a:close/>
                    <a:moveTo>
                      <a:pt x="2247" y="1"/>
                    </a:moveTo>
                    <a:lnTo>
                      <a:pt x="2247" y="1210"/>
                    </a:lnTo>
                    <a:lnTo>
                      <a:pt x="2310" y="1210"/>
                    </a:lnTo>
                    <a:lnTo>
                      <a:pt x="2310" y="1"/>
                    </a:lnTo>
                    <a:close/>
                    <a:moveTo>
                      <a:pt x="2526" y="1"/>
                    </a:moveTo>
                    <a:lnTo>
                      <a:pt x="2526" y="1210"/>
                    </a:lnTo>
                    <a:lnTo>
                      <a:pt x="2589" y="1210"/>
                    </a:lnTo>
                    <a:lnTo>
                      <a:pt x="258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4" name="Google Shape;384;p24"/>
            <p:cNvGrpSpPr/>
            <p:nvPr/>
          </p:nvGrpSpPr>
          <p:grpSpPr>
            <a:xfrm>
              <a:off x="4760158" y="3246315"/>
              <a:ext cx="1386606" cy="410834"/>
              <a:chOff x="6025112" y="4036950"/>
              <a:chExt cx="2573031" cy="762214"/>
            </a:xfrm>
          </p:grpSpPr>
          <p:grpSp>
            <p:nvGrpSpPr>
              <p:cNvPr id="385" name="Google Shape;385;p24"/>
              <p:cNvGrpSpPr/>
              <p:nvPr/>
            </p:nvGrpSpPr>
            <p:grpSpPr>
              <a:xfrm flipH="1">
                <a:off x="6025112" y="4545088"/>
                <a:ext cx="515489" cy="254076"/>
                <a:chOff x="5770418" y="419971"/>
                <a:chExt cx="627651" cy="309358"/>
              </a:xfrm>
            </p:grpSpPr>
            <p:sp>
              <p:nvSpPr>
                <p:cNvPr id="386" name="Google Shape;386;p24"/>
                <p:cNvSpPr/>
                <p:nvPr/>
              </p:nvSpPr>
              <p:spPr>
                <a:xfrm>
                  <a:off x="5770418" y="419971"/>
                  <a:ext cx="627651" cy="309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1489" extrusionOk="0">
                      <a:moveTo>
                        <a:pt x="1" y="1"/>
                      </a:moveTo>
                      <a:lnTo>
                        <a:pt x="1" y="1489"/>
                      </a:lnTo>
                      <a:lnTo>
                        <a:pt x="3021" y="1489"/>
                      </a:lnTo>
                      <a:lnTo>
                        <a:pt x="302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7" name="Google Shape;387;p24"/>
                <p:cNvSpPr/>
                <p:nvPr/>
              </p:nvSpPr>
              <p:spPr>
                <a:xfrm>
                  <a:off x="5770418" y="419971"/>
                  <a:ext cx="627651" cy="16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79" extrusionOk="0">
                      <a:moveTo>
                        <a:pt x="1" y="1"/>
                      </a:moveTo>
                      <a:lnTo>
                        <a:pt x="1" y="79"/>
                      </a:lnTo>
                      <a:lnTo>
                        <a:pt x="3021" y="79"/>
                      </a:lnTo>
                      <a:lnTo>
                        <a:pt x="3021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8" name="Google Shape;388;p24"/>
                <p:cNvSpPr/>
                <p:nvPr/>
              </p:nvSpPr>
              <p:spPr>
                <a:xfrm>
                  <a:off x="5818412" y="449266"/>
                  <a:ext cx="538105" cy="251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10" extrusionOk="0">
                      <a:moveTo>
                        <a:pt x="0" y="1"/>
                      </a:moveTo>
                      <a:lnTo>
                        <a:pt x="0" y="1210"/>
                      </a:lnTo>
                      <a:lnTo>
                        <a:pt x="63" y="1210"/>
                      </a:lnTo>
                      <a:lnTo>
                        <a:pt x="63" y="1"/>
                      </a:lnTo>
                      <a:close/>
                      <a:moveTo>
                        <a:pt x="279" y="1"/>
                      </a:moveTo>
                      <a:lnTo>
                        <a:pt x="279" y="1210"/>
                      </a:lnTo>
                      <a:lnTo>
                        <a:pt x="342" y="1210"/>
                      </a:lnTo>
                      <a:lnTo>
                        <a:pt x="342" y="1"/>
                      </a:lnTo>
                      <a:close/>
                      <a:moveTo>
                        <a:pt x="558" y="1"/>
                      </a:moveTo>
                      <a:lnTo>
                        <a:pt x="558" y="1210"/>
                      </a:lnTo>
                      <a:lnTo>
                        <a:pt x="621" y="1210"/>
                      </a:lnTo>
                      <a:lnTo>
                        <a:pt x="621" y="1"/>
                      </a:lnTo>
                      <a:close/>
                      <a:moveTo>
                        <a:pt x="837" y="1"/>
                      </a:moveTo>
                      <a:lnTo>
                        <a:pt x="837" y="1210"/>
                      </a:lnTo>
                      <a:lnTo>
                        <a:pt x="900" y="1210"/>
                      </a:lnTo>
                      <a:lnTo>
                        <a:pt x="900" y="1"/>
                      </a:lnTo>
                      <a:close/>
                      <a:moveTo>
                        <a:pt x="1116" y="1"/>
                      </a:moveTo>
                      <a:lnTo>
                        <a:pt x="1116" y="1210"/>
                      </a:lnTo>
                      <a:lnTo>
                        <a:pt x="1179" y="1210"/>
                      </a:lnTo>
                      <a:lnTo>
                        <a:pt x="1179" y="1"/>
                      </a:lnTo>
                      <a:close/>
                      <a:moveTo>
                        <a:pt x="1395" y="1"/>
                      </a:moveTo>
                      <a:lnTo>
                        <a:pt x="1395" y="1210"/>
                      </a:lnTo>
                      <a:lnTo>
                        <a:pt x="1458" y="1210"/>
                      </a:lnTo>
                      <a:lnTo>
                        <a:pt x="1458" y="1"/>
                      </a:lnTo>
                      <a:close/>
                      <a:moveTo>
                        <a:pt x="1674" y="1"/>
                      </a:moveTo>
                      <a:lnTo>
                        <a:pt x="1674" y="1210"/>
                      </a:lnTo>
                      <a:lnTo>
                        <a:pt x="1737" y="1210"/>
                      </a:lnTo>
                      <a:lnTo>
                        <a:pt x="1737" y="1"/>
                      </a:lnTo>
                      <a:close/>
                      <a:moveTo>
                        <a:pt x="1953" y="1"/>
                      </a:moveTo>
                      <a:lnTo>
                        <a:pt x="1953" y="1210"/>
                      </a:lnTo>
                      <a:lnTo>
                        <a:pt x="2016" y="1210"/>
                      </a:lnTo>
                      <a:lnTo>
                        <a:pt x="2016" y="1"/>
                      </a:lnTo>
                      <a:close/>
                      <a:moveTo>
                        <a:pt x="2247" y="1"/>
                      </a:moveTo>
                      <a:lnTo>
                        <a:pt x="2247" y="1210"/>
                      </a:lnTo>
                      <a:lnTo>
                        <a:pt x="2310" y="1210"/>
                      </a:lnTo>
                      <a:lnTo>
                        <a:pt x="2310" y="1"/>
                      </a:lnTo>
                      <a:close/>
                      <a:moveTo>
                        <a:pt x="2526" y="1"/>
                      </a:moveTo>
                      <a:lnTo>
                        <a:pt x="2526" y="1210"/>
                      </a:lnTo>
                      <a:lnTo>
                        <a:pt x="2589" y="1210"/>
                      </a:lnTo>
                      <a:lnTo>
                        <a:pt x="258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89" name="Google Shape;389;p24"/>
              <p:cNvGrpSpPr/>
              <p:nvPr/>
            </p:nvGrpSpPr>
            <p:grpSpPr>
              <a:xfrm flipH="1">
                <a:off x="6539020" y="4545088"/>
                <a:ext cx="515489" cy="254076"/>
                <a:chOff x="6398068" y="419971"/>
                <a:chExt cx="627651" cy="309358"/>
              </a:xfrm>
            </p:grpSpPr>
            <p:sp>
              <p:nvSpPr>
                <p:cNvPr id="390" name="Google Shape;390;p24"/>
                <p:cNvSpPr/>
                <p:nvPr/>
              </p:nvSpPr>
              <p:spPr>
                <a:xfrm>
                  <a:off x="6398068" y="419971"/>
                  <a:ext cx="627651" cy="309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1489" extrusionOk="0">
                      <a:moveTo>
                        <a:pt x="1" y="1"/>
                      </a:moveTo>
                      <a:lnTo>
                        <a:pt x="1" y="1489"/>
                      </a:lnTo>
                      <a:lnTo>
                        <a:pt x="3021" y="1489"/>
                      </a:lnTo>
                      <a:lnTo>
                        <a:pt x="3021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1" name="Google Shape;391;p24"/>
                <p:cNvSpPr/>
                <p:nvPr/>
              </p:nvSpPr>
              <p:spPr>
                <a:xfrm>
                  <a:off x="6398068" y="419971"/>
                  <a:ext cx="627651" cy="16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79" extrusionOk="0">
                      <a:moveTo>
                        <a:pt x="1" y="1"/>
                      </a:moveTo>
                      <a:lnTo>
                        <a:pt x="1" y="79"/>
                      </a:lnTo>
                      <a:lnTo>
                        <a:pt x="3021" y="79"/>
                      </a:lnTo>
                      <a:lnTo>
                        <a:pt x="302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2" name="Google Shape;392;p24"/>
                <p:cNvSpPr/>
                <p:nvPr/>
              </p:nvSpPr>
              <p:spPr>
                <a:xfrm>
                  <a:off x="6446062" y="449266"/>
                  <a:ext cx="538105" cy="251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10" extrusionOk="0">
                      <a:moveTo>
                        <a:pt x="0" y="1"/>
                      </a:moveTo>
                      <a:lnTo>
                        <a:pt x="0" y="1210"/>
                      </a:lnTo>
                      <a:lnTo>
                        <a:pt x="63" y="1210"/>
                      </a:lnTo>
                      <a:lnTo>
                        <a:pt x="63" y="1"/>
                      </a:lnTo>
                      <a:close/>
                      <a:moveTo>
                        <a:pt x="279" y="1"/>
                      </a:moveTo>
                      <a:lnTo>
                        <a:pt x="279" y="1210"/>
                      </a:lnTo>
                      <a:lnTo>
                        <a:pt x="342" y="1210"/>
                      </a:lnTo>
                      <a:lnTo>
                        <a:pt x="342" y="1"/>
                      </a:lnTo>
                      <a:close/>
                      <a:moveTo>
                        <a:pt x="558" y="1"/>
                      </a:moveTo>
                      <a:lnTo>
                        <a:pt x="558" y="1210"/>
                      </a:lnTo>
                      <a:lnTo>
                        <a:pt x="621" y="1210"/>
                      </a:lnTo>
                      <a:lnTo>
                        <a:pt x="621" y="1"/>
                      </a:lnTo>
                      <a:close/>
                      <a:moveTo>
                        <a:pt x="837" y="1"/>
                      </a:moveTo>
                      <a:lnTo>
                        <a:pt x="837" y="1210"/>
                      </a:lnTo>
                      <a:lnTo>
                        <a:pt x="900" y="1210"/>
                      </a:lnTo>
                      <a:lnTo>
                        <a:pt x="900" y="1"/>
                      </a:lnTo>
                      <a:close/>
                      <a:moveTo>
                        <a:pt x="1116" y="1"/>
                      </a:moveTo>
                      <a:lnTo>
                        <a:pt x="1116" y="1210"/>
                      </a:lnTo>
                      <a:lnTo>
                        <a:pt x="1179" y="1210"/>
                      </a:lnTo>
                      <a:lnTo>
                        <a:pt x="1179" y="1"/>
                      </a:lnTo>
                      <a:close/>
                      <a:moveTo>
                        <a:pt x="1395" y="1"/>
                      </a:moveTo>
                      <a:lnTo>
                        <a:pt x="1395" y="1210"/>
                      </a:lnTo>
                      <a:lnTo>
                        <a:pt x="1458" y="1210"/>
                      </a:lnTo>
                      <a:lnTo>
                        <a:pt x="1458" y="1"/>
                      </a:lnTo>
                      <a:close/>
                      <a:moveTo>
                        <a:pt x="1674" y="1"/>
                      </a:moveTo>
                      <a:lnTo>
                        <a:pt x="1674" y="1210"/>
                      </a:lnTo>
                      <a:lnTo>
                        <a:pt x="1737" y="1210"/>
                      </a:lnTo>
                      <a:lnTo>
                        <a:pt x="1737" y="1"/>
                      </a:lnTo>
                      <a:close/>
                      <a:moveTo>
                        <a:pt x="1953" y="1"/>
                      </a:moveTo>
                      <a:lnTo>
                        <a:pt x="1953" y="1210"/>
                      </a:lnTo>
                      <a:lnTo>
                        <a:pt x="2016" y="1210"/>
                      </a:lnTo>
                      <a:lnTo>
                        <a:pt x="2016" y="1"/>
                      </a:lnTo>
                      <a:close/>
                      <a:moveTo>
                        <a:pt x="2247" y="1"/>
                      </a:moveTo>
                      <a:lnTo>
                        <a:pt x="2247" y="1210"/>
                      </a:lnTo>
                      <a:lnTo>
                        <a:pt x="2310" y="1210"/>
                      </a:lnTo>
                      <a:lnTo>
                        <a:pt x="2310" y="1"/>
                      </a:lnTo>
                      <a:close/>
                      <a:moveTo>
                        <a:pt x="2526" y="1"/>
                      </a:moveTo>
                      <a:lnTo>
                        <a:pt x="2526" y="1210"/>
                      </a:lnTo>
                      <a:lnTo>
                        <a:pt x="2589" y="1210"/>
                      </a:lnTo>
                      <a:lnTo>
                        <a:pt x="258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93" name="Google Shape;393;p24"/>
              <p:cNvGrpSpPr/>
              <p:nvPr/>
            </p:nvGrpSpPr>
            <p:grpSpPr>
              <a:xfrm flipH="1">
                <a:off x="7053256" y="4545088"/>
                <a:ext cx="515489" cy="254076"/>
                <a:chOff x="6398068" y="419971"/>
                <a:chExt cx="627651" cy="309358"/>
              </a:xfrm>
            </p:grpSpPr>
            <p:sp>
              <p:nvSpPr>
                <p:cNvPr id="394" name="Google Shape;394;p24"/>
                <p:cNvSpPr/>
                <p:nvPr/>
              </p:nvSpPr>
              <p:spPr>
                <a:xfrm>
                  <a:off x="6398068" y="419971"/>
                  <a:ext cx="627651" cy="309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1489" extrusionOk="0">
                      <a:moveTo>
                        <a:pt x="1" y="1"/>
                      </a:moveTo>
                      <a:lnTo>
                        <a:pt x="1" y="1489"/>
                      </a:lnTo>
                      <a:lnTo>
                        <a:pt x="3021" y="1489"/>
                      </a:lnTo>
                      <a:lnTo>
                        <a:pt x="3021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5" name="Google Shape;395;p24"/>
                <p:cNvSpPr/>
                <p:nvPr/>
              </p:nvSpPr>
              <p:spPr>
                <a:xfrm>
                  <a:off x="6398068" y="419971"/>
                  <a:ext cx="627651" cy="16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79" extrusionOk="0">
                      <a:moveTo>
                        <a:pt x="1" y="1"/>
                      </a:moveTo>
                      <a:lnTo>
                        <a:pt x="1" y="79"/>
                      </a:lnTo>
                      <a:lnTo>
                        <a:pt x="3021" y="79"/>
                      </a:lnTo>
                      <a:lnTo>
                        <a:pt x="3021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6" name="Google Shape;396;p24"/>
                <p:cNvSpPr/>
                <p:nvPr/>
              </p:nvSpPr>
              <p:spPr>
                <a:xfrm>
                  <a:off x="6446062" y="449266"/>
                  <a:ext cx="538105" cy="251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10" extrusionOk="0">
                      <a:moveTo>
                        <a:pt x="0" y="1"/>
                      </a:moveTo>
                      <a:lnTo>
                        <a:pt x="0" y="1210"/>
                      </a:lnTo>
                      <a:lnTo>
                        <a:pt x="63" y="1210"/>
                      </a:lnTo>
                      <a:lnTo>
                        <a:pt x="63" y="1"/>
                      </a:lnTo>
                      <a:close/>
                      <a:moveTo>
                        <a:pt x="279" y="1"/>
                      </a:moveTo>
                      <a:lnTo>
                        <a:pt x="279" y="1210"/>
                      </a:lnTo>
                      <a:lnTo>
                        <a:pt x="342" y="1210"/>
                      </a:lnTo>
                      <a:lnTo>
                        <a:pt x="342" y="1"/>
                      </a:lnTo>
                      <a:close/>
                      <a:moveTo>
                        <a:pt x="558" y="1"/>
                      </a:moveTo>
                      <a:lnTo>
                        <a:pt x="558" y="1210"/>
                      </a:lnTo>
                      <a:lnTo>
                        <a:pt x="621" y="1210"/>
                      </a:lnTo>
                      <a:lnTo>
                        <a:pt x="621" y="1"/>
                      </a:lnTo>
                      <a:close/>
                      <a:moveTo>
                        <a:pt x="837" y="1"/>
                      </a:moveTo>
                      <a:lnTo>
                        <a:pt x="837" y="1210"/>
                      </a:lnTo>
                      <a:lnTo>
                        <a:pt x="900" y="1210"/>
                      </a:lnTo>
                      <a:lnTo>
                        <a:pt x="900" y="1"/>
                      </a:lnTo>
                      <a:close/>
                      <a:moveTo>
                        <a:pt x="1116" y="1"/>
                      </a:moveTo>
                      <a:lnTo>
                        <a:pt x="1116" y="1210"/>
                      </a:lnTo>
                      <a:lnTo>
                        <a:pt x="1179" y="1210"/>
                      </a:lnTo>
                      <a:lnTo>
                        <a:pt x="1179" y="1"/>
                      </a:lnTo>
                      <a:close/>
                      <a:moveTo>
                        <a:pt x="1395" y="1"/>
                      </a:moveTo>
                      <a:lnTo>
                        <a:pt x="1395" y="1210"/>
                      </a:lnTo>
                      <a:lnTo>
                        <a:pt x="1458" y="1210"/>
                      </a:lnTo>
                      <a:lnTo>
                        <a:pt x="1458" y="1"/>
                      </a:lnTo>
                      <a:close/>
                      <a:moveTo>
                        <a:pt x="1674" y="1"/>
                      </a:moveTo>
                      <a:lnTo>
                        <a:pt x="1674" y="1210"/>
                      </a:lnTo>
                      <a:lnTo>
                        <a:pt x="1737" y="1210"/>
                      </a:lnTo>
                      <a:lnTo>
                        <a:pt x="1737" y="1"/>
                      </a:lnTo>
                      <a:close/>
                      <a:moveTo>
                        <a:pt x="1953" y="1"/>
                      </a:moveTo>
                      <a:lnTo>
                        <a:pt x="1953" y="1210"/>
                      </a:lnTo>
                      <a:lnTo>
                        <a:pt x="2016" y="1210"/>
                      </a:lnTo>
                      <a:lnTo>
                        <a:pt x="2016" y="1"/>
                      </a:lnTo>
                      <a:close/>
                      <a:moveTo>
                        <a:pt x="2247" y="1"/>
                      </a:moveTo>
                      <a:lnTo>
                        <a:pt x="2247" y="1210"/>
                      </a:lnTo>
                      <a:lnTo>
                        <a:pt x="2310" y="1210"/>
                      </a:lnTo>
                      <a:lnTo>
                        <a:pt x="2310" y="1"/>
                      </a:lnTo>
                      <a:close/>
                      <a:moveTo>
                        <a:pt x="2526" y="1"/>
                      </a:moveTo>
                      <a:lnTo>
                        <a:pt x="2526" y="1210"/>
                      </a:lnTo>
                      <a:lnTo>
                        <a:pt x="2589" y="1210"/>
                      </a:lnTo>
                      <a:lnTo>
                        <a:pt x="2589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97" name="Google Shape;397;p24"/>
              <p:cNvGrpSpPr/>
              <p:nvPr/>
            </p:nvGrpSpPr>
            <p:grpSpPr>
              <a:xfrm flipH="1">
                <a:off x="7568745" y="4545088"/>
                <a:ext cx="515489" cy="254076"/>
                <a:chOff x="5770418" y="419971"/>
                <a:chExt cx="627651" cy="309358"/>
              </a:xfrm>
            </p:grpSpPr>
            <p:sp>
              <p:nvSpPr>
                <p:cNvPr id="398" name="Google Shape;398;p24"/>
                <p:cNvSpPr/>
                <p:nvPr/>
              </p:nvSpPr>
              <p:spPr>
                <a:xfrm>
                  <a:off x="5770418" y="419971"/>
                  <a:ext cx="627651" cy="309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1489" extrusionOk="0">
                      <a:moveTo>
                        <a:pt x="1" y="1"/>
                      </a:moveTo>
                      <a:lnTo>
                        <a:pt x="1" y="1489"/>
                      </a:lnTo>
                      <a:lnTo>
                        <a:pt x="3021" y="1489"/>
                      </a:lnTo>
                      <a:lnTo>
                        <a:pt x="302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9" name="Google Shape;399;p24"/>
                <p:cNvSpPr/>
                <p:nvPr/>
              </p:nvSpPr>
              <p:spPr>
                <a:xfrm>
                  <a:off x="5770418" y="419971"/>
                  <a:ext cx="627651" cy="16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79" extrusionOk="0">
                      <a:moveTo>
                        <a:pt x="1" y="1"/>
                      </a:moveTo>
                      <a:lnTo>
                        <a:pt x="1" y="79"/>
                      </a:lnTo>
                      <a:lnTo>
                        <a:pt x="3021" y="79"/>
                      </a:lnTo>
                      <a:lnTo>
                        <a:pt x="3021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0" name="Google Shape;400;p24"/>
                <p:cNvSpPr/>
                <p:nvPr/>
              </p:nvSpPr>
              <p:spPr>
                <a:xfrm>
                  <a:off x="5818412" y="449266"/>
                  <a:ext cx="538105" cy="251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10" extrusionOk="0">
                      <a:moveTo>
                        <a:pt x="0" y="1"/>
                      </a:moveTo>
                      <a:lnTo>
                        <a:pt x="0" y="1210"/>
                      </a:lnTo>
                      <a:lnTo>
                        <a:pt x="63" y="1210"/>
                      </a:lnTo>
                      <a:lnTo>
                        <a:pt x="63" y="1"/>
                      </a:lnTo>
                      <a:close/>
                      <a:moveTo>
                        <a:pt x="279" y="1"/>
                      </a:moveTo>
                      <a:lnTo>
                        <a:pt x="279" y="1210"/>
                      </a:lnTo>
                      <a:lnTo>
                        <a:pt x="342" y="1210"/>
                      </a:lnTo>
                      <a:lnTo>
                        <a:pt x="342" y="1"/>
                      </a:lnTo>
                      <a:close/>
                      <a:moveTo>
                        <a:pt x="558" y="1"/>
                      </a:moveTo>
                      <a:lnTo>
                        <a:pt x="558" y="1210"/>
                      </a:lnTo>
                      <a:lnTo>
                        <a:pt x="621" y="1210"/>
                      </a:lnTo>
                      <a:lnTo>
                        <a:pt x="621" y="1"/>
                      </a:lnTo>
                      <a:close/>
                      <a:moveTo>
                        <a:pt x="837" y="1"/>
                      </a:moveTo>
                      <a:lnTo>
                        <a:pt x="837" y="1210"/>
                      </a:lnTo>
                      <a:lnTo>
                        <a:pt x="900" y="1210"/>
                      </a:lnTo>
                      <a:lnTo>
                        <a:pt x="900" y="1"/>
                      </a:lnTo>
                      <a:close/>
                      <a:moveTo>
                        <a:pt x="1116" y="1"/>
                      </a:moveTo>
                      <a:lnTo>
                        <a:pt x="1116" y="1210"/>
                      </a:lnTo>
                      <a:lnTo>
                        <a:pt x="1179" y="1210"/>
                      </a:lnTo>
                      <a:lnTo>
                        <a:pt x="1179" y="1"/>
                      </a:lnTo>
                      <a:close/>
                      <a:moveTo>
                        <a:pt x="1395" y="1"/>
                      </a:moveTo>
                      <a:lnTo>
                        <a:pt x="1395" y="1210"/>
                      </a:lnTo>
                      <a:lnTo>
                        <a:pt x="1458" y="1210"/>
                      </a:lnTo>
                      <a:lnTo>
                        <a:pt x="1458" y="1"/>
                      </a:lnTo>
                      <a:close/>
                      <a:moveTo>
                        <a:pt x="1674" y="1"/>
                      </a:moveTo>
                      <a:lnTo>
                        <a:pt x="1674" y="1210"/>
                      </a:lnTo>
                      <a:lnTo>
                        <a:pt x="1737" y="1210"/>
                      </a:lnTo>
                      <a:lnTo>
                        <a:pt x="1737" y="1"/>
                      </a:lnTo>
                      <a:close/>
                      <a:moveTo>
                        <a:pt x="1953" y="1"/>
                      </a:moveTo>
                      <a:lnTo>
                        <a:pt x="1953" y="1210"/>
                      </a:lnTo>
                      <a:lnTo>
                        <a:pt x="2016" y="1210"/>
                      </a:lnTo>
                      <a:lnTo>
                        <a:pt x="2016" y="1"/>
                      </a:lnTo>
                      <a:close/>
                      <a:moveTo>
                        <a:pt x="2247" y="1"/>
                      </a:moveTo>
                      <a:lnTo>
                        <a:pt x="2247" y="1210"/>
                      </a:lnTo>
                      <a:lnTo>
                        <a:pt x="2310" y="1210"/>
                      </a:lnTo>
                      <a:lnTo>
                        <a:pt x="2310" y="1"/>
                      </a:lnTo>
                      <a:close/>
                      <a:moveTo>
                        <a:pt x="2526" y="1"/>
                      </a:moveTo>
                      <a:lnTo>
                        <a:pt x="2526" y="1210"/>
                      </a:lnTo>
                      <a:lnTo>
                        <a:pt x="2589" y="1210"/>
                      </a:lnTo>
                      <a:lnTo>
                        <a:pt x="258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01" name="Google Shape;401;p24"/>
              <p:cNvGrpSpPr/>
              <p:nvPr/>
            </p:nvGrpSpPr>
            <p:grpSpPr>
              <a:xfrm flipH="1">
                <a:off x="8082653" y="4545088"/>
                <a:ext cx="515489" cy="254076"/>
                <a:chOff x="6398068" y="419971"/>
                <a:chExt cx="627651" cy="309358"/>
              </a:xfrm>
            </p:grpSpPr>
            <p:sp>
              <p:nvSpPr>
                <p:cNvPr id="402" name="Google Shape;402;p24"/>
                <p:cNvSpPr/>
                <p:nvPr/>
              </p:nvSpPr>
              <p:spPr>
                <a:xfrm>
                  <a:off x="6398068" y="419971"/>
                  <a:ext cx="627651" cy="309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1489" extrusionOk="0">
                      <a:moveTo>
                        <a:pt x="1" y="1"/>
                      </a:moveTo>
                      <a:lnTo>
                        <a:pt x="1" y="1489"/>
                      </a:lnTo>
                      <a:lnTo>
                        <a:pt x="3021" y="1489"/>
                      </a:lnTo>
                      <a:lnTo>
                        <a:pt x="3021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3" name="Google Shape;403;p24"/>
                <p:cNvSpPr/>
                <p:nvPr/>
              </p:nvSpPr>
              <p:spPr>
                <a:xfrm>
                  <a:off x="6398068" y="419971"/>
                  <a:ext cx="627651" cy="16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79" extrusionOk="0">
                      <a:moveTo>
                        <a:pt x="1" y="1"/>
                      </a:moveTo>
                      <a:lnTo>
                        <a:pt x="1" y="79"/>
                      </a:lnTo>
                      <a:lnTo>
                        <a:pt x="3021" y="79"/>
                      </a:lnTo>
                      <a:lnTo>
                        <a:pt x="302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4" name="Google Shape;404;p24"/>
                <p:cNvSpPr/>
                <p:nvPr/>
              </p:nvSpPr>
              <p:spPr>
                <a:xfrm>
                  <a:off x="6446062" y="449266"/>
                  <a:ext cx="538105" cy="251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10" extrusionOk="0">
                      <a:moveTo>
                        <a:pt x="0" y="1"/>
                      </a:moveTo>
                      <a:lnTo>
                        <a:pt x="0" y="1210"/>
                      </a:lnTo>
                      <a:lnTo>
                        <a:pt x="63" y="1210"/>
                      </a:lnTo>
                      <a:lnTo>
                        <a:pt x="63" y="1"/>
                      </a:lnTo>
                      <a:close/>
                      <a:moveTo>
                        <a:pt x="279" y="1"/>
                      </a:moveTo>
                      <a:lnTo>
                        <a:pt x="279" y="1210"/>
                      </a:lnTo>
                      <a:lnTo>
                        <a:pt x="342" y="1210"/>
                      </a:lnTo>
                      <a:lnTo>
                        <a:pt x="342" y="1"/>
                      </a:lnTo>
                      <a:close/>
                      <a:moveTo>
                        <a:pt x="558" y="1"/>
                      </a:moveTo>
                      <a:lnTo>
                        <a:pt x="558" y="1210"/>
                      </a:lnTo>
                      <a:lnTo>
                        <a:pt x="621" y="1210"/>
                      </a:lnTo>
                      <a:lnTo>
                        <a:pt x="621" y="1"/>
                      </a:lnTo>
                      <a:close/>
                      <a:moveTo>
                        <a:pt x="837" y="1"/>
                      </a:moveTo>
                      <a:lnTo>
                        <a:pt x="837" y="1210"/>
                      </a:lnTo>
                      <a:lnTo>
                        <a:pt x="900" y="1210"/>
                      </a:lnTo>
                      <a:lnTo>
                        <a:pt x="900" y="1"/>
                      </a:lnTo>
                      <a:close/>
                      <a:moveTo>
                        <a:pt x="1116" y="1"/>
                      </a:moveTo>
                      <a:lnTo>
                        <a:pt x="1116" y="1210"/>
                      </a:lnTo>
                      <a:lnTo>
                        <a:pt x="1179" y="1210"/>
                      </a:lnTo>
                      <a:lnTo>
                        <a:pt x="1179" y="1"/>
                      </a:lnTo>
                      <a:close/>
                      <a:moveTo>
                        <a:pt x="1395" y="1"/>
                      </a:moveTo>
                      <a:lnTo>
                        <a:pt x="1395" y="1210"/>
                      </a:lnTo>
                      <a:lnTo>
                        <a:pt x="1458" y="1210"/>
                      </a:lnTo>
                      <a:lnTo>
                        <a:pt x="1458" y="1"/>
                      </a:lnTo>
                      <a:close/>
                      <a:moveTo>
                        <a:pt x="1674" y="1"/>
                      </a:moveTo>
                      <a:lnTo>
                        <a:pt x="1674" y="1210"/>
                      </a:lnTo>
                      <a:lnTo>
                        <a:pt x="1737" y="1210"/>
                      </a:lnTo>
                      <a:lnTo>
                        <a:pt x="1737" y="1"/>
                      </a:lnTo>
                      <a:close/>
                      <a:moveTo>
                        <a:pt x="1953" y="1"/>
                      </a:moveTo>
                      <a:lnTo>
                        <a:pt x="1953" y="1210"/>
                      </a:lnTo>
                      <a:lnTo>
                        <a:pt x="2016" y="1210"/>
                      </a:lnTo>
                      <a:lnTo>
                        <a:pt x="2016" y="1"/>
                      </a:lnTo>
                      <a:close/>
                      <a:moveTo>
                        <a:pt x="2247" y="1"/>
                      </a:moveTo>
                      <a:lnTo>
                        <a:pt x="2247" y="1210"/>
                      </a:lnTo>
                      <a:lnTo>
                        <a:pt x="2310" y="1210"/>
                      </a:lnTo>
                      <a:lnTo>
                        <a:pt x="2310" y="1"/>
                      </a:lnTo>
                      <a:close/>
                      <a:moveTo>
                        <a:pt x="2526" y="1"/>
                      </a:moveTo>
                      <a:lnTo>
                        <a:pt x="2526" y="1210"/>
                      </a:lnTo>
                      <a:lnTo>
                        <a:pt x="2589" y="1210"/>
                      </a:lnTo>
                      <a:lnTo>
                        <a:pt x="258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05" name="Google Shape;405;p24"/>
              <p:cNvGrpSpPr/>
              <p:nvPr/>
            </p:nvGrpSpPr>
            <p:grpSpPr>
              <a:xfrm flipH="1">
                <a:off x="6537767" y="4291019"/>
                <a:ext cx="515489" cy="254076"/>
                <a:chOff x="6398068" y="419971"/>
                <a:chExt cx="627651" cy="309358"/>
              </a:xfrm>
            </p:grpSpPr>
            <p:sp>
              <p:nvSpPr>
                <p:cNvPr id="406" name="Google Shape;406;p24"/>
                <p:cNvSpPr/>
                <p:nvPr/>
              </p:nvSpPr>
              <p:spPr>
                <a:xfrm>
                  <a:off x="6398068" y="419971"/>
                  <a:ext cx="627651" cy="309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1489" extrusionOk="0">
                      <a:moveTo>
                        <a:pt x="1" y="1"/>
                      </a:moveTo>
                      <a:lnTo>
                        <a:pt x="1" y="1489"/>
                      </a:lnTo>
                      <a:lnTo>
                        <a:pt x="3021" y="1489"/>
                      </a:lnTo>
                      <a:lnTo>
                        <a:pt x="3021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7" name="Google Shape;407;p24"/>
                <p:cNvSpPr/>
                <p:nvPr/>
              </p:nvSpPr>
              <p:spPr>
                <a:xfrm>
                  <a:off x="6398068" y="419971"/>
                  <a:ext cx="627651" cy="16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79" extrusionOk="0">
                      <a:moveTo>
                        <a:pt x="1" y="1"/>
                      </a:moveTo>
                      <a:lnTo>
                        <a:pt x="1" y="79"/>
                      </a:lnTo>
                      <a:lnTo>
                        <a:pt x="3021" y="79"/>
                      </a:lnTo>
                      <a:lnTo>
                        <a:pt x="3021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8" name="Google Shape;408;p24"/>
                <p:cNvSpPr/>
                <p:nvPr/>
              </p:nvSpPr>
              <p:spPr>
                <a:xfrm>
                  <a:off x="6446062" y="449266"/>
                  <a:ext cx="538105" cy="251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10" extrusionOk="0">
                      <a:moveTo>
                        <a:pt x="0" y="1"/>
                      </a:moveTo>
                      <a:lnTo>
                        <a:pt x="0" y="1210"/>
                      </a:lnTo>
                      <a:lnTo>
                        <a:pt x="63" y="1210"/>
                      </a:lnTo>
                      <a:lnTo>
                        <a:pt x="63" y="1"/>
                      </a:lnTo>
                      <a:close/>
                      <a:moveTo>
                        <a:pt x="279" y="1"/>
                      </a:moveTo>
                      <a:lnTo>
                        <a:pt x="279" y="1210"/>
                      </a:lnTo>
                      <a:lnTo>
                        <a:pt x="342" y="1210"/>
                      </a:lnTo>
                      <a:lnTo>
                        <a:pt x="342" y="1"/>
                      </a:lnTo>
                      <a:close/>
                      <a:moveTo>
                        <a:pt x="558" y="1"/>
                      </a:moveTo>
                      <a:lnTo>
                        <a:pt x="558" y="1210"/>
                      </a:lnTo>
                      <a:lnTo>
                        <a:pt x="621" y="1210"/>
                      </a:lnTo>
                      <a:lnTo>
                        <a:pt x="621" y="1"/>
                      </a:lnTo>
                      <a:close/>
                      <a:moveTo>
                        <a:pt x="837" y="1"/>
                      </a:moveTo>
                      <a:lnTo>
                        <a:pt x="837" y="1210"/>
                      </a:lnTo>
                      <a:lnTo>
                        <a:pt x="900" y="1210"/>
                      </a:lnTo>
                      <a:lnTo>
                        <a:pt x="900" y="1"/>
                      </a:lnTo>
                      <a:close/>
                      <a:moveTo>
                        <a:pt x="1116" y="1"/>
                      </a:moveTo>
                      <a:lnTo>
                        <a:pt x="1116" y="1210"/>
                      </a:lnTo>
                      <a:lnTo>
                        <a:pt x="1179" y="1210"/>
                      </a:lnTo>
                      <a:lnTo>
                        <a:pt x="1179" y="1"/>
                      </a:lnTo>
                      <a:close/>
                      <a:moveTo>
                        <a:pt x="1395" y="1"/>
                      </a:moveTo>
                      <a:lnTo>
                        <a:pt x="1395" y="1210"/>
                      </a:lnTo>
                      <a:lnTo>
                        <a:pt x="1458" y="1210"/>
                      </a:lnTo>
                      <a:lnTo>
                        <a:pt x="1458" y="1"/>
                      </a:lnTo>
                      <a:close/>
                      <a:moveTo>
                        <a:pt x="1674" y="1"/>
                      </a:moveTo>
                      <a:lnTo>
                        <a:pt x="1674" y="1210"/>
                      </a:lnTo>
                      <a:lnTo>
                        <a:pt x="1737" y="1210"/>
                      </a:lnTo>
                      <a:lnTo>
                        <a:pt x="1737" y="1"/>
                      </a:lnTo>
                      <a:close/>
                      <a:moveTo>
                        <a:pt x="1953" y="1"/>
                      </a:moveTo>
                      <a:lnTo>
                        <a:pt x="1953" y="1210"/>
                      </a:lnTo>
                      <a:lnTo>
                        <a:pt x="2016" y="1210"/>
                      </a:lnTo>
                      <a:lnTo>
                        <a:pt x="2016" y="1"/>
                      </a:lnTo>
                      <a:close/>
                      <a:moveTo>
                        <a:pt x="2247" y="1"/>
                      </a:moveTo>
                      <a:lnTo>
                        <a:pt x="2247" y="1210"/>
                      </a:lnTo>
                      <a:lnTo>
                        <a:pt x="2310" y="1210"/>
                      </a:lnTo>
                      <a:lnTo>
                        <a:pt x="2310" y="1"/>
                      </a:lnTo>
                      <a:close/>
                      <a:moveTo>
                        <a:pt x="2526" y="1"/>
                      </a:moveTo>
                      <a:lnTo>
                        <a:pt x="2526" y="1210"/>
                      </a:lnTo>
                      <a:lnTo>
                        <a:pt x="2589" y="1210"/>
                      </a:lnTo>
                      <a:lnTo>
                        <a:pt x="2589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09" name="Google Shape;409;p24"/>
              <p:cNvGrpSpPr/>
              <p:nvPr/>
            </p:nvGrpSpPr>
            <p:grpSpPr>
              <a:xfrm flipH="1">
                <a:off x="7053256" y="4291019"/>
                <a:ext cx="515489" cy="254076"/>
                <a:chOff x="5770418" y="419971"/>
                <a:chExt cx="627651" cy="309358"/>
              </a:xfrm>
            </p:grpSpPr>
            <p:sp>
              <p:nvSpPr>
                <p:cNvPr id="410" name="Google Shape;410;p24"/>
                <p:cNvSpPr/>
                <p:nvPr/>
              </p:nvSpPr>
              <p:spPr>
                <a:xfrm>
                  <a:off x="5770418" y="419971"/>
                  <a:ext cx="627651" cy="309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1489" extrusionOk="0">
                      <a:moveTo>
                        <a:pt x="1" y="1"/>
                      </a:moveTo>
                      <a:lnTo>
                        <a:pt x="1" y="1489"/>
                      </a:lnTo>
                      <a:lnTo>
                        <a:pt x="3021" y="1489"/>
                      </a:lnTo>
                      <a:lnTo>
                        <a:pt x="302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1" name="Google Shape;411;p24"/>
                <p:cNvSpPr/>
                <p:nvPr/>
              </p:nvSpPr>
              <p:spPr>
                <a:xfrm>
                  <a:off x="5770418" y="419971"/>
                  <a:ext cx="627651" cy="16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79" extrusionOk="0">
                      <a:moveTo>
                        <a:pt x="1" y="1"/>
                      </a:moveTo>
                      <a:lnTo>
                        <a:pt x="1" y="79"/>
                      </a:lnTo>
                      <a:lnTo>
                        <a:pt x="3021" y="79"/>
                      </a:lnTo>
                      <a:lnTo>
                        <a:pt x="3021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2" name="Google Shape;412;p24"/>
                <p:cNvSpPr/>
                <p:nvPr/>
              </p:nvSpPr>
              <p:spPr>
                <a:xfrm>
                  <a:off x="5818412" y="449266"/>
                  <a:ext cx="538105" cy="251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10" extrusionOk="0">
                      <a:moveTo>
                        <a:pt x="0" y="1"/>
                      </a:moveTo>
                      <a:lnTo>
                        <a:pt x="0" y="1210"/>
                      </a:lnTo>
                      <a:lnTo>
                        <a:pt x="63" y="1210"/>
                      </a:lnTo>
                      <a:lnTo>
                        <a:pt x="63" y="1"/>
                      </a:lnTo>
                      <a:close/>
                      <a:moveTo>
                        <a:pt x="279" y="1"/>
                      </a:moveTo>
                      <a:lnTo>
                        <a:pt x="279" y="1210"/>
                      </a:lnTo>
                      <a:lnTo>
                        <a:pt x="342" y="1210"/>
                      </a:lnTo>
                      <a:lnTo>
                        <a:pt x="342" y="1"/>
                      </a:lnTo>
                      <a:close/>
                      <a:moveTo>
                        <a:pt x="558" y="1"/>
                      </a:moveTo>
                      <a:lnTo>
                        <a:pt x="558" y="1210"/>
                      </a:lnTo>
                      <a:lnTo>
                        <a:pt x="621" y="1210"/>
                      </a:lnTo>
                      <a:lnTo>
                        <a:pt x="621" y="1"/>
                      </a:lnTo>
                      <a:close/>
                      <a:moveTo>
                        <a:pt x="837" y="1"/>
                      </a:moveTo>
                      <a:lnTo>
                        <a:pt x="837" y="1210"/>
                      </a:lnTo>
                      <a:lnTo>
                        <a:pt x="900" y="1210"/>
                      </a:lnTo>
                      <a:lnTo>
                        <a:pt x="900" y="1"/>
                      </a:lnTo>
                      <a:close/>
                      <a:moveTo>
                        <a:pt x="1116" y="1"/>
                      </a:moveTo>
                      <a:lnTo>
                        <a:pt x="1116" y="1210"/>
                      </a:lnTo>
                      <a:lnTo>
                        <a:pt x="1179" y="1210"/>
                      </a:lnTo>
                      <a:lnTo>
                        <a:pt x="1179" y="1"/>
                      </a:lnTo>
                      <a:close/>
                      <a:moveTo>
                        <a:pt x="1395" y="1"/>
                      </a:moveTo>
                      <a:lnTo>
                        <a:pt x="1395" y="1210"/>
                      </a:lnTo>
                      <a:lnTo>
                        <a:pt x="1458" y="1210"/>
                      </a:lnTo>
                      <a:lnTo>
                        <a:pt x="1458" y="1"/>
                      </a:lnTo>
                      <a:close/>
                      <a:moveTo>
                        <a:pt x="1674" y="1"/>
                      </a:moveTo>
                      <a:lnTo>
                        <a:pt x="1674" y="1210"/>
                      </a:lnTo>
                      <a:lnTo>
                        <a:pt x="1737" y="1210"/>
                      </a:lnTo>
                      <a:lnTo>
                        <a:pt x="1737" y="1"/>
                      </a:lnTo>
                      <a:close/>
                      <a:moveTo>
                        <a:pt x="1953" y="1"/>
                      </a:moveTo>
                      <a:lnTo>
                        <a:pt x="1953" y="1210"/>
                      </a:lnTo>
                      <a:lnTo>
                        <a:pt x="2016" y="1210"/>
                      </a:lnTo>
                      <a:lnTo>
                        <a:pt x="2016" y="1"/>
                      </a:lnTo>
                      <a:close/>
                      <a:moveTo>
                        <a:pt x="2247" y="1"/>
                      </a:moveTo>
                      <a:lnTo>
                        <a:pt x="2247" y="1210"/>
                      </a:lnTo>
                      <a:lnTo>
                        <a:pt x="2310" y="1210"/>
                      </a:lnTo>
                      <a:lnTo>
                        <a:pt x="2310" y="1"/>
                      </a:lnTo>
                      <a:close/>
                      <a:moveTo>
                        <a:pt x="2526" y="1"/>
                      </a:moveTo>
                      <a:lnTo>
                        <a:pt x="2526" y="1210"/>
                      </a:lnTo>
                      <a:lnTo>
                        <a:pt x="2589" y="1210"/>
                      </a:lnTo>
                      <a:lnTo>
                        <a:pt x="258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13" name="Google Shape;413;p24"/>
              <p:cNvGrpSpPr/>
              <p:nvPr/>
            </p:nvGrpSpPr>
            <p:grpSpPr>
              <a:xfrm flipH="1">
                <a:off x="7053256" y="4036950"/>
                <a:ext cx="515489" cy="254076"/>
                <a:chOff x="6398068" y="419971"/>
                <a:chExt cx="627651" cy="309358"/>
              </a:xfrm>
            </p:grpSpPr>
            <p:sp>
              <p:nvSpPr>
                <p:cNvPr id="414" name="Google Shape;414;p24"/>
                <p:cNvSpPr/>
                <p:nvPr/>
              </p:nvSpPr>
              <p:spPr>
                <a:xfrm>
                  <a:off x="6398068" y="419971"/>
                  <a:ext cx="627651" cy="309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1489" extrusionOk="0">
                      <a:moveTo>
                        <a:pt x="1" y="1"/>
                      </a:moveTo>
                      <a:lnTo>
                        <a:pt x="1" y="1489"/>
                      </a:lnTo>
                      <a:lnTo>
                        <a:pt x="3021" y="1489"/>
                      </a:lnTo>
                      <a:lnTo>
                        <a:pt x="3021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5" name="Google Shape;415;p24"/>
                <p:cNvSpPr/>
                <p:nvPr/>
              </p:nvSpPr>
              <p:spPr>
                <a:xfrm>
                  <a:off x="6398068" y="419971"/>
                  <a:ext cx="627651" cy="16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79" extrusionOk="0">
                      <a:moveTo>
                        <a:pt x="1" y="1"/>
                      </a:moveTo>
                      <a:lnTo>
                        <a:pt x="1" y="79"/>
                      </a:lnTo>
                      <a:lnTo>
                        <a:pt x="3021" y="79"/>
                      </a:lnTo>
                      <a:lnTo>
                        <a:pt x="302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6" name="Google Shape;416;p24"/>
                <p:cNvSpPr/>
                <p:nvPr/>
              </p:nvSpPr>
              <p:spPr>
                <a:xfrm>
                  <a:off x="6446062" y="449266"/>
                  <a:ext cx="538105" cy="251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10" extrusionOk="0">
                      <a:moveTo>
                        <a:pt x="0" y="1"/>
                      </a:moveTo>
                      <a:lnTo>
                        <a:pt x="0" y="1210"/>
                      </a:lnTo>
                      <a:lnTo>
                        <a:pt x="63" y="1210"/>
                      </a:lnTo>
                      <a:lnTo>
                        <a:pt x="63" y="1"/>
                      </a:lnTo>
                      <a:close/>
                      <a:moveTo>
                        <a:pt x="279" y="1"/>
                      </a:moveTo>
                      <a:lnTo>
                        <a:pt x="279" y="1210"/>
                      </a:lnTo>
                      <a:lnTo>
                        <a:pt x="342" y="1210"/>
                      </a:lnTo>
                      <a:lnTo>
                        <a:pt x="342" y="1"/>
                      </a:lnTo>
                      <a:close/>
                      <a:moveTo>
                        <a:pt x="558" y="1"/>
                      </a:moveTo>
                      <a:lnTo>
                        <a:pt x="558" y="1210"/>
                      </a:lnTo>
                      <a:lnTo>
                        <a:pt x="621" y="1210"/>
                      </a:lnTo>
                      <a:lnTo>
                        <a:pt x="621" y="1"/>
                      </a:lnTo>
                      <a:close/>
                      <a:moveTo>
                        <a:pt x="837" y="1"/>
                      </a:moveTo>
                      <a:lnTo>
                        <a:pt x="837" y="1210"/>
                      </a:lnTo>
                      <a:lnTo>
                        <a:pt x="900" y="1210"/>
                      </a:lnTo>
                      <a:lnTo>
                        <a:pt x="900" y="1"/>
                      </a:lnTo>
                      <a:close/>
                      <a:moveTo>
                        <a:pt x="1116" y="1"/>
                      </a:moveTo>
                      <a:lnTo>
                        <a:pt x="1116" y="1210"/>
                      </a:lnTo>
                      <a:lnTo>
                        <a:pt x="1179" y="1210"/>
                      </a:lnTo>
                      <a:lnTo>
                        <a:pt x="1179" y="1"/>
                      </a:lnTo>
                      <a:close/>
                      <a:moveTo>
                        <a:pt x="1395" y="1"/>
                      </a:moveTo>
                      <a:lnTo>
                        <a:pt x="1395" y="1210"/>
                      </a:lnTo>
                      <a:lnTo>
                        <a:pt x="1458" y="1210"/>
                      </a:lnTo>
                      <a:lnTo>
                        <a:pt x="1458" y="1"/>
                      </a:lnTo>
                      <a:close/>
                      <a:moveTo>
                        <a:pt x="1674" y="1"/>
                      </a:moveTo>
                      <a:lnTo>
                        <a:pt x="1674" y="1210"/>
                      </a:lnTo>
                      <a:lnTo>
                        <a:pt x="1737" y="1210"/>
                      </a:lnTo>
                      <a:lnTo>
                        <a:pt x="1737" y="1"/>
                      </a:lnTo>
                      <a:close/>
                      <a:moveTo>
                        <a:pt x="1953" y="1"/>
                      </a:moveTo>
                      <a:lnTo>
                        <a:pt x="1953" y="1210"/>
                      </a:lnTo>
                      <a:lnTo>
                        <a:pt x="2016" y="1210"/>
                      </a:lnTo>
                      <a:lnTo>
                        <a:pt x="2016" y="1"/>
                      </a:lnTo>
                      <a:close/>
                      <a:moveTo>
                        <a:pt x="2247" y="1"/>
                      </a:moveTo>
                      <a:lnTo>
                        <a:pt x="2247" y="1210"/>
                      </a:lnTo>
                      <a:lnTo>
                        <a:pt x="2310" y="1210"/>
                      </a:lnTo>
                      <a:lnTo>
                        <a:pt x="2310" y="1"/>
                      </a:lnTo>
                      <a:close/>
                      <a:moveTo>
                        <a:pt x="2526" y="1"/>
                      </a:moveTo>
                      <a:lnTo>
                        <a:pt x="2526" y="1210"/>
                      </a:lnTo>
                      <a:lnTo>
                        <a:pt x="2589" y="1210"/>
                      </a:lnTo>
                      <a:lnTo>
                        <a:pt x="258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17" name="Google Shape;417;p24"/>
              <p:cNvGrpSpPr/>
              <p:nvPr/>
            </p:nvGrpSpPr>
            <p:grpSpPr>
              <a:xfrm flipH="1">
                <a:off x="7568745" y="4291019"/>
                <a:ext cx="515489" cy="254076"/>
                <a:chOff x="5770418" y="419971"/>
                <a:chExt cx="627651" cy="309358"/>
              </a:xfrm>
            </p:grpSpPr>
            <p:sp>
              <p:nvSpPr>
                <p:cNvPr id="418" name="Google Shape;418;p24"/>
                <p:cNvSpPr/>
                <p:nvPr/>
              </p:nvSpPr>
              <p:spPr>
                <a:xfrm>
                  <a:off x="5770418" y="419971"/>
                  <a:ext cx="627651" cy="309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1489" extrusionOk="0">
                      <a:moveTo>
                        <a:pt x="1" y="1"/>
                      </a:moveTo>
                      <a:lnTo>
                        <a:pt x="1" y="1489"/>
                      </a:lnTo>
                      <a:lnTo>
                        <a:pt x="3021" y="1489"/>
                      </a:lnTo>
                      <a:lnTo>
                        <a:pt x="302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9" name="Google Shape;419;p24"/>
                <p:cNvSpPr/>
                <p:nvPr/>
              </p:nvSpPr>
              <p:spPr>
                <a:xfrm>
                  <a:off x="5770418" y="419971"/>
                  <a:ext cx="627651" cy="16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79" extrusionOk="0">
                      <a:moveTo>
                        <a:pt x="1" y="1"/>
                      </a:moveTo>
                      <a:lnTo>
                        <a:pt x="1" y="79"/>
                      </a:lnTo>
                      <a:lnTo>
                        <a:pt x="3021" y="79"/>
                      </a:lnTo>
                      <a:lnTo>
                        <a:pt x="3021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0" name="Google Shape;420;p24"/>
                <p:cNvSpPr/>
                <p:nvPr/>
              </p:nvSpPr>
              <p:spPr>
                <a:xfrm>
                  <a:off x="5818412" y="449266"/>
                  <a:ext cx="538105" cy="251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10" extrusionOk="0">
                      <a:moveTo>
                        <a:pt x="0" y="1"/>
                      </a:moveTo>
                      <a:lnTo>
                        <a:pt x="0" y="1210"/>
                      </a:lnTo>
                      <a:lnTo>
                        <a:pt x="63" y="1210"/>
                      </a:lnTo>
                      <a:lnTo>
                        <a:pt x="63" y="1"/>
                      </a:lnTo>
                      <a:close/>
                      <a:moveTo>
                        <a:pt x="279" y="1"/>
                      </a:moveTo>
                      <a:lnTo>
                        <a:pt x="279" y="1210"/>
                      </a:lnTo>
                      <a:lnTo>
                        <a:pt x="342" y="1210"/>
                      </a:lnTo>
                      <a:lnTo>
                        <a:pt x="342" y="1"/>
                      </a:lnTo>
                      <a:close/>
                      <a:moveTo>
                        <a:pt x="558" y="1"/>
                      </a:moveTo>
                      <a:lnTo>
                        <a:pt x="558" y="1210"/>
                      </a:lnTo>
                      <a:lnTo>
                        <a:pt x="621" y="1210"/>
                      </a:lnTo>
                      <a:lnTo>
                        <a:pt x="621" y="1"/>
                      </a:lnTo>
                      <a:close/>
                      <a:moveTo>
                        <a:pt x="837" y="1"/>
                      </a:moveTo>
                      <a:lnTo>
                        <a:pt x="837" y="1210"/>
                      </a:lnTo>
                      <a:lnTo>
                        <a:pt x="900" y="1210"/>
                      </a:lnTo>
                      <a:lnTo>
                        <a:pt x="900" y="1"/>
                      </a:lnTo>
                      <a:close/>
                      <a:moveTo>
                        <a:pt x="1116" y="1"/>
                      </a:moveTo>
                      <a:lnTo>
                        <a:pt x="1116" y="1210"/>
                      </a:lnTo>
                      <a:lnTo>
                        <a:pt x="1179" y="1210"/>
                      </a:lnTo>
                      <a:lnTo>
                        <a:pt x="1179" y="1"/>
                      </a:lnTo>
                      <a:close/>
                      <a:moveTo>
                        <a:pt x="1395" y="1"/>
                      </a:moveTo>
                      <a:lnTo>
                        <a:pt x="1395" y="1210"/>
                      </a:lnTo>
                      <a:lnTo>
                        <a:pt x="1458" y="1210"/>
                      </a:lnTo>
                      <a:lnTo>
                        <a:pt x="1458" y="1"/>
                      </a:lnTo>
                      <a:close/>
                      <a:moveTo>
                        <a:pt x="1674" y="1"/>
                      </a:moveTo>
                      <a:lnTo>
                        <a:pt x="1674" y="1210"/>
                      </a:lnTo>
                      <a:lnTo>
                        <a:pt x="1737" y="1210"/>
                      </a:lnTo>
                      <a:lnTo>
                        <a:pt x="1737" y="1"/>
                      </a:lnTo>
                      <a:close/>
                      <a:moveTo>
                        <a:pt x="1953" y="1"/>
                      </a:moveTo>
                      <a:lnTo>
                        <a:pt x="1953" y="1210"/>
                      </a:lnTo>
                      <a:lnTo>
                        <a:pt x="2016" y="1210"/>
                      </a:lnTo>
                      <a:lnTo>
                        <a:pt x="2016" y="1"/>
                      </a:lnTo>
                      <a:close/>
                      <a:moveTo>
                        <a:pt x="2247" y="1"/>
                      </a:moveTo>
                      <a:lnTo>
                        <a:pt x="2247" y="1210"/>
                      </a:lnTo>
                      <a:lnTo>
                        <a:pt x="2310" y="1210"/>
                      </a:lnTo>
                      <a:lnTo>
                        <a:pt x="2310" y="1"/>
                      </a:lnTo>
                      <a:close/>
                      <a:moveTo>
                        <a:pt x="2526" y="1"/>
                      </a:moveTo>
                      <a:lnTo>
                        <a:pt x="2526" y="1210"/>
                      </a:lnTo>
                      <a:lnTo>
                        <a:pt x="2589" y="1210"/>
                      </a:lnTo>
                      <a:lnTo>
                        <a:pt x="258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421" name="Google Shape;421;p24"/>
          <p:cNvSpPr/>
          <p:nvPr/>
        </p:nvSpPr>
        <p:spPr>
          <a:xfrm>
            <a:off x="25" y="4799175"/>
            <a:ext cx="9144000" cy="344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9311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8"/>
          <p:cNvSpPr txBox="1">
            <a:spLocks noGrp="1"/>
          </p:cNvSpPr>
          <p:nvPr>
            <p:ph type="title"/>
          </p:nvPr>
        </p:nvSpPr>
        <p:spPr>
          <a:xfrm>
            <a:off x="1522800" y="1259390"/>
            <a:ext cx="5488800" cy="26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66" name="Google Shape;66;p8"/>
          <p:cNvSpPr/>
          <p:nvPr/>
        </p:nvSpPr>
        <p:spPr>
          <a:xfrm rot="-8100000" flipH="1">
            <a:off x="-414828" y="-911254"/>
            <a:ext cx="1635538" cy="1392435"/>
          </a:xfrm>
          <a:prstGeom prst="snip2DiagRect">
            <a:avLst>
              <a:gd name="adj1" fmla="val 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8"/>
          <p:cNvSpPr/>
          <p:nvPr/>
        </p:nvSpPr>
        <p:spPr>
          <a:xfrm rot="10800000">
            <a:off x="8051257" y="-43429"/>
            <a:ext cx="1224900" cy="1220400"/>
          </a:xfrm>
          <a:prstGeom prst="rtTriangl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1"/>
          <p:cNvSpPr txBox="1">
            <a:spLocks noGrp="1"/>
          </p:cNvSpPr>
          <p:nvPr>
            <p:ph type="title"/>
          </p:nvPr>
        </p:nvSpPr>
        <p:spPr>
          <a:xfrm>
            <a:off x="718563" y="2692413"/>
            <a:ext cx="20847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3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53" name="Google Shape;153;p21"/>
          <p:cNvSpPr txBox="1">
            <a:spLocks noGrp="1"/>
          </p:cNvSpPr>
          <p:nvPr>
            <p:ph type="subTitle" idx="1"/>
          </p:nvPr>
        </p:nvSpPr>
        <p:spPr>
          <a:xfrm>
            <a:off x="720000" y="3278949"/>
            <a:ext cx="2336400" cy="77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21"/>
          <p:cNvSpPr txBox="1">
            <a:spLocks noGrp="1"/>
          </p:cNvSpPr>
          <p:nvPr>
            <p:ph type="title" idx="2"/>
          </p:nvPr>
        </p:nvSpPr>
        <p:spPr>
          <a:xfrm>
            <a:off x="3403800" y="2692413"/>
            <a:ext cx="20847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3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55" name="Google Shape;155;p21"/>
          <p:cNvSpPr txBox="1">
            <a:spLocks noGrp="1"/>
          </p:cNvSpPr>
          <p:nvPr>
            <p:ph type="subTitle" idx="3"/>
          </p:nvPr>
        </p:nvSpPr>
        <p:spPr>
          <a:xfrm>
            <a:off x="3403800" y="3278949"/>
            <a:ext cx="2336400" cy="77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21"/>
          <p:cNvSpPr txBox="1">
            <a:spLocks noGrp="1"/>
          </p:cNvSpPr>
          <p:nvPr>
            <p:ph type="title" idx="4"/>
          </p:nvPr>
        </p:nvSpPr>
        <p:spPr>
          <a:xfrm>
            <a:off x="6087600" y="2692413"/>
            <a:ext cx="20847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3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57" name="Google Shape;157;p21"/>
          <p:cNvSpPr txBox="1">
            <a:spLocks noGrp="1"/>
          </p:cNvSpPr>
          <p:nvPr>
            <p:ph type="subTitle" idx="5"/>
          </p:nvPr>
        </p:nvSpPr>
        <p:spPr>
          <a:xfrm>
            <a:off x="6087600" y="3278949"/>
            <a:ext cx="2336400" cy="77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1"/>
          <p:cNvSpPr txBox="1">
            <a:spLocks noGrp="1"/>
          </p:cNvSpPr>
          <p:nvPr>
            <p:ph type="title" idx="6"/>
          </p:nvPr>
        </p:nvSpPr>
        <p:spPr>
          <a:xfrm>
            <a:off x="720000" y="33093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21"/>
          <p:cNvSpPr/>
          <p:nvPr/>
        </p:nvSpPr>
        <p:spPr>
          <a:xfrm>
            <a:off x="4110675" y="4234625"/>
            <a:ext cx="1857600" cy="1857600"/>
          </a:xfrm>
          <a:prstGeom prst="diamond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21"/>
          <p:cNvSpPr/>
          <p:nvPr/>
        </p:nvSpPr>
        <p:spPr>
          <a:xfrm>
            <a:off x="3181775" y="4234625"/>
            <a:ext cx="1857600" cy="1857600"/>
          </a:xfrm>
          <a:prstGeom prst="diamond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21"/>
          <p:cNvSpPr/>
          <p:nvPr/>
        </p:nvSpPr>
        <p:spPr>
          <a:xfrm>
            <a:off x="872613" y="-940900"/>
            <a:ext cx="1857600" cy="1857600"/>
          </a:xfrm>
          <a:prstGeom prst="diamond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21"/>
          <p:cNvSpPr/>
          <p:nvPr/>
        </p:nvSpPr>
        <p:spPr>
          <a:xfrm>
            <a:off x="6157700" y="-940900"/>
            <a:ext cx="1857600" cy="1857600"/>
          </a:xfrm>
          <a:prstGeom prst="diamond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3" name="Google Shape;163;p21"/>
          <p:cNvGrpSpPr/>
          <p:nvPr/>
        </p:nvGrpSpPr>
        <p:grpSpPr>
          <a:xfrm rot="-5400000">
            <a:off x="8316436" y="-673634"/>
            <a:ext cx="1672181" cy="1447276"/>
            <a:chOff x="7543669" y="4821749"/>
            <a:chExt cx="1672181" cy="1447276"/>
          </a:xfrm>
        </p:grpSpPr>
        <p:sp>
          <p:nvSpPr>
            <p:cNvPr id="164" name="Google Shape;164;p21"/>
            <p:cNvSpPr/>
            <p:nvPr/>
          </p:nvSpPr>
          <p:spPr>
            <a:xfrm>
              <a:off x="7543669" y="4821749"/>
              <a:ext cx="1635600" cy="1392300"/>
            </a:xfrm>
            <a:prstGeom prst="snip2DiagRect">
              <a:avLst>
                <a:gd name="adj1" fmla="val 0"/>
                <a:gd name="adj2" fmla="val 50000"/>
              </a:avLst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1"/>
            <p:cNvSpPr/>
            <p:nvPr/>
          </p:nvSpPr>
          <p:spPr>
            <a:xfrm>
              <a:off x="7626750" y="4923525"/>
              <a:ext cx="1589100" cy="1345500"/>
            </a:xfrm>
            <a:prstGeom prst="snip2DiagRect">
              <a:avLst>
                <a:gd name="adj1" fmla="val 0"/>
                <a:gd name="adj2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6" name="Google Shape;166;p21"/>
          <p:cNvGrpSpPr/>
          <p:nvPr/>
        </p:nvGrpSpPr>
        <p:grpSpPr>
          <a:xfrm rot="5400000" flipH="1">
            <a:off x="-851400" y="4226274"/>
            <a:ext cx="1685703" cy="1447276"/>
            <a:chOff x="7626750" y="4821749"/>
            <a:chExt cx="1685703" cy="1447276"/>
          </a:xfrm>
        </p:grpSpPr>
        <p:sp>
          <p:nvSpPr>
            <p:cNvPr id="167" name="Google Shape;167;p21"/>
            <p:cNvSpPr/>
            <p:nvPr/>
          </p:nvSpPr>
          <p:spPr>
            <a:xfrm>
              <a:off x="7676853" y="4821749"/>
              <a:ext cx="1635600" cy="1392300"/>
            </a:xfrm>
            <a:prstGeom prst="snip2DiagRect">
              <a:avLst>
                <a:gd name="adj1" fmla="val 0"/>
                <a:gd name="adj2" fmla="val 50000"/>
              </a:avLst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1"/>
            <p:cNvSpPr/>
            <p:nvPr/>
          </p:nvSpPr>
          <p:spPr>
            <a:xfrm>
              <a:off x="7626750" y="4923525"/>
              <a:ext cx="1589100" cy="1345500"/>
            </a:xfrm>
            <a:prstGeom prst="snip2DiagRect">
              <a:avLst>
                <a:gd name="adj1" fmla="val 0"/>
                <a:gd name="adj2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3"/>
          <p:cNvSpPr txBox="1">
            <a:spLocks noGrp="1"/>
          </p:cNvSpPr>
          <p:nvPr>
            <p:ph type="title"/>
          </p:nvPr>
        </p:nvSpPr>
        <p:spPr>
          <a:xfrm>
            <a:off x="1638225" y="1658325"/>
            <a:ext cx="2499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83" name="Google Shape;183;p23"/>
          <p:cNvSpPr txBox="1">
            <a:spLocks noGrp="1"/>
          </p:cNvSpPr>
          <p:nvPr>
            <p:ph type="subTitle" idx="1"/>
          </p:nvPr>
        </p:nvSpPr>
        <p:spPr>
          <a:xfrm>
            <a:off x="1638225" y="2244850"/>
            <a:ext cx="27876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23"/>
          <p:cNvSpPr txBox="1">
            <a:spLocks noGrp="1"/>
          </p:cNvSpPr>
          <p:nvPr>
            <p:ph type="title" idx="2"/>
          </p:nvPr>
        </p:nvSpPr>
        <p:spPr>
          <a:xfrm>
            <a:off x="5614549" y="1654825"/>
            <a:ext cx="2424000" cy="50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85" name="Google Shape;185;p23"/>
          <p:cNvSpPr txBox="1">
            <a:spLocks noGrp="1"/>
          </p:cNvSpPr>
          <p:nvPr>
            <p:ph type="subTitle" idx="3"/>
          </p:nvPr>
        </p:nvSpPr>
        <p:spPr>
          <a:xfrm>
            <a:off x="5645425" y="2244850"/>
            <a:ext cx="27876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23"/>
          <p:cNvSpPr txBox="1">
            <a:spLocks noGrp="1"/>
          </p:cNvSpPr>
          <p:nvPr>
            <p:ph type="title" idx="4"/>
          </p:nvPr>
        </p:nvSpPr>
        <p:spPr>
          <a:xfrm>
            <a:off x="1640274" y="3113376"/>
            <a:ext cx="2501700" cy="5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87" name="Google Shape;187;p23"/>
          <p:cNvSpPr txBox="1">
            <a:spLocks noGrp="1"/>
          </p:cNvSpPr>
          <p:nvPr>
            <p:ph type="subTitle" idx="5"/>
          </p:nvPr>
        </p:nvSpPr>
        <p:spPr>
          <a:xfrm>
            <a:off x="1638225" y="3699700"/>
            <a:ext cx="27876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23"/>
          <p:cNvSpPr txBox="1">
            <a:spLocks noGrp="1"/>
          </p:cNvSpPr>
          <p:nvPr>
            <p:ph type="title" idx="6"/>
          </p:nvPr>
        </p:nvSpPr>
        <p:spPr>
          <a:xfrm>
            <a:off x="5640109" y="3112771"/>
            <a:ext cx="2483400" cy="52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3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89" name="Google Shape;189;p23"/>
          <p:cNvSpPr txBox="1">
            <a:spLocks noGrp="1"/>
          </p:cNvSpPr>
          <p:nvPr>
            <p:ph type="subTitle" idx="7"/>
          </p:nvPr>
        </p:nvSpPr>
        <p:spPr>
          <a:xfrm>
            <a:off x="5645275" y="3699700"/>
            <a:ext cx="27888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23"/>
          <p:cNvSpPr txBox="1">
            <a:spLocks noGrp="1"/>
          </p:cNvSpPr>
          <p:nvPr>
            <p:ph type="title" idx="8"/>
          </p:nvPr>
        </p:nvSpPr>
        <p:spPr>
          <a:xfrm>
            <a:off x="720000" y="33093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23"/>
          <p:cNvSpPr/>
          <p:nvPr/>
        </p:nvSpPr>
        <p:spPr>
          <a:xfrm rot="-5400000">
            <a:off x="8152650" y="4153125"/>
            <a:ext cx="1119900" cy="1063200"/>
          </a:xfrm>
          <a:prstGeom prst="rtTriangl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23"/>
          <p:cNvSpPr/>
          <p:nvPr/>
        </p:nvSpPr>
        <p:spPr>
          <a:xfrm rot="5400000">
            <a:off x="-98700" y="-70400"/>
            <a:ext cx="1119900" cy="1063200"/>
          </a:xfrm>
          <a:prstGeom prst="rtTriangl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7"/>
          <p:cNvSpPr/>
          <p:nvPr/>
        </p:nvSpPr>
        <p:spPr>
          <a:xfrm>
            <a:off x="4110675" y="4234625"/>
            <a:ext cx="1857600" cy="1857600"/>
          </a:xfrm>
          <a:prstGeom prst="diamond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27"/>
          <p:cNvSpPr/>
          <p:nvPr/>
        </p:nvSpPr>
        <p:spPr>
          <a:xfrm>
            <a:off x="3181775" y="4234625"/>
            <a:ext cx="1857600" cy="1857600"/>
          </a:xfrm>
          <a:prstGeom prst="diamond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27"/>
          <p:cNvSpPr/>
          <p:nvPr/>
        </p:nvSpPr>
        <p:spPr>
          <a:xfrm>
            <a:off x="4116000" y="-921400"/>
            <a:ext cx="1857600" cy="1857600"/>
          </a:xfrm>
          <a:prstGeom prst="diamond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27"/>
          <p:cNvSpPr/>
          <p:nvPr/>
        </p:nvSpPr>
        <p:spPr>
          <a:xfrm>
            <a:off x="3187100" y="-921400"/>
            <a:ext cx="1857600" cy="1857600"/>
          </a:xfrm>
          <a:prstGeom prst="diamond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27"/>
          <p:cNvSpPr/>
          <p:nvPr/>
        </p:nvSpPr>
        <p:spPr>
          <a:xfrm rot="8096484">
            <a:off x="3597494" y="4642130"/>
            <a:ext cx="1037114" cy="1022052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27"/>
          <p:cNvSpPr/>
          <p:nvPr/>
        </p:nvSpPr>
        <p:spPr>
          <a:xfrm rot="8096484">
            <a:off x="4520919" y="4642130"/>
            <a:ext cx="1037114" cy="1022052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8"/>
          <p:cNvSpPr/>
          <p:nvPr/>
        </p:nvSpPr>
        <p:spPr>
          <a:xfrm rot="10800000">
            <a:off x="7947900" y="-68725"/>
            <a:ext cx="1286100" cy="1220400"/>
          </a:xfrm>
          <a:prstGeom prst="rtTriangl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28"/>
          <p:cNvSpPr/>
          <p:nvPr/>
        </p:nvSpPr>
        <p:spPr>
          <a:xfrm>
            <a:off x="8425453" y="388624"/>
            <a:ext cx="1635600" cy="1392300"/>
          </a:xfrm>
          <a:prstGeom prst="snip2DiagRect">
            <a:avLst>
              <a:gd name="adj1" fmla="val 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28"/>
          <p:cNvSpPr/>
          <p:nvPr/>
        </p:nvSpPr>
        <p:spPr>
          <a:xfrm>
            <a:off x="-94022" y="4013674"/>
            <a:ext cx="1286100" cy="1220400"/>
          </a:xfrm>
          <a:prstGeom prst="rtTriangl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28"/>
          <p:cNvSpPr/>
          <p:nvPr/>
        </p:nvSpPr>
        <p:spPr>
          <a:xfrm rot="10800000">
            <a:off x="-921075" y="3384425"/>
            <a:ext cx="1635600" cy="1392300"/>
          </a:xfrm>
          <a:prstGeom prst="snip2DiagRect">
            <a:avLst>
              <a:gd name="adj1" fmla="val 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28"/>
          <p:cNvSpPr/>
          <p:nvPr/>
        </p:nvSpPr>
        <p:spPr>
          <a:xfrm rot="-3978">
            <a:off x="-47506" y="4166186"/>
            <a:ext cx="1037101" cy="10221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2376" y="328325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Font typeface="Zilla Slab"/>
              <a:buNone/>
              <a:defRPr sz="3500" b="1">
                <a:solidFill>
                  <a:schemeClr val="accent5"/>
                </a:solidFill>
                <a:latin typeface="Zilla Slab"/>
                <a:ea typeface="Zilla Slab"/>
                <a:cs typeface="Zilla Slab"/>
                <a:sym typeface="Zilla Slab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5100" y="1143000"/>
            <a:ext cx="7713900" cy="34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4" r:id="rId4"/>
    <p:sldLayoutId id="2147483658" r:id="rId5"/>
    <p:sldLayoutId id="2147483667" r:id="rId6"/>
    <p:sldLayoutId id="2147483669" r:id="rId7"/>
    <p:sldLayoutId id="2147483673" r:id="rId8"/>
    <p:sldLayoutId id="2147483674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2953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ora"/>
              <a:buNone/>
              <a:defRPr sz="2800" b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"/>
              <a:buNone/>
              <a:defRPr sz="2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"/>
              <a:buNone/>
              <a:defRPr sz="2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"/>
              <a:buNone/>
              <a:defRPr sz="2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"/>
              <a:buNone/>
              <a:defRPr sz="2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"/>
              <a:buNone/>
              <a:defRPr sz="2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"/>
              <a:buNone/>
              <a:defRPr sz="2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"/>
              <a:buNone/>
              <a:defRPr sz="2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"/>
              <a:buNone/>
              <a:defRPr sz="2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●"/>
              <a:defRPr sz="12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○"/>
              <a:defRPr sz="12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■"/>
              <a:defRPr sz="12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●"/>
              <a:defRPr sz="12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○"/>
              <a:defRPr sz="12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■"/>
              <a:defRPr sz="12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●"/>
              <a:defRPr sz="12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○"/>
              <a:defRPr sz="12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■"/>
              <a:defRPr sz="12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97311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2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g"/><Relationship Id="rId7" Type="http://schemas.openxmlformats.org/officeDocument/2006/relationships/image" Target="../media/image21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42.jpeg"/><Relationship Id="rId4" Type="http://schemas.openxmlformats.org/officeDocument/2006/relationships/image" Target="../media/image3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kenhgiaovien.com/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55.sv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36"/>
          <p:cNvSpPr txBox="1">
            <a:spLocks noGrp="1"/>
          </p:cNvSpPr>
          <p:nvPr>
            <p:ph type="title"/>
          </p:nvPr>
        </p:nvSpPr>
        <p:spPr>
          <a:xfrm>
            <a:off x="0" y="1566270"/>
            <a:ext cx="9261797" cy="201095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4000" dirty="0">
                <a:latin typeface="Arial" panose="020B0604020202020204" pitchFamily="34" charset="0"/>
                <a:cs typeface="Arial" panose="020B0604020202020204" pitchFamily="34" charset="0"/>
              </a:rPr>
              <a:t>NHIỆT LIỆT CHÀO MỪNG CÁC EM ĐẾN VỚI BÀI HỌC MỚI!</a:t>
            </a:r>
            <a:endParaRPr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09" name="Google Shape;609;p36"/>
          <p:cNvGrpSpPr/>
          <p:nvPr/>
        </p:nvGrpSpPr>
        <p:grpSpPr>
          <a:xfrm>
            <a:off x="8424000" y="0"/>
            <a:ext cx="697692" cy="697739"/>
            <a:chOff x="4046875" y="1253500"/>
            <a:chExt cx="732946" cy="731000"/>
          </a:xfrm>
        </p:grpSpPr>
        <p:sp>
          <p:nvSpPr>
            <p:cNvPr id="610" name="Google Shape;610;p36"/>
            <p:cNvSpPr/>
            <p:nvPr/>
          </p:nvSpPr>
          <p:spPr>
            <a:xfrm>
              <a:off x="4562258" y="1504972"/>
              <a:ext cx="49537" cy="309662"/>
            </a:xfrm>
            <a:custGeom>
              <a:avLst/>
              <a:gdLst/>
              <a:ahLst/>
              <a:cxnLst/>
              <a:rect l="l" t="t" r="r" b="b"/>
              <a:pathLst>
                <a:path w="916" h="5726" extrusionOk="0">
                  <a:moveTo>
                    <a:pt x="458" y="1"/>
                  </a:moveTo>
                  <a:cubicBezTo>
                    <a:pt x="343" y="1"/>
                    <a:pt x="232" y="106"/>
                    <a:pt x="135" y="106"/>
                  </a:cubicBezTo>
                  <a:cubicBezTo>
                    <a:pt x="114" y="106"/>
                    <a:pt x="93" y="102"/>
                    <a:pt x="74" y="90"/>
                  </a:cubicBezTo>
                  <a:lnTo>
                    <a:pt x="1" y="5401"/>
                  </a:lnTo>
                  <a:lnTo>
                    <a:pt x="458" y="5725"/>
                  </a:lnTo>
                  <a:lnTo>
                    <a:pt x="916" y="5401"/>
                  </a:lnTo>
                  <a:lnTo>
                    <a:pt x="862" y="1430"/>
                  </a:lnTo>
                  <a:lnTo>
                    <a:pt x="814" y="1"/>
                  </a:lnTo>
                  <a:lnTo>
                    <a:pt x="550" y="1"/>
                  </a:lnTo>
                  <a:cubicBezTo>
                    <a:pt x="540" y="2"/>
                    <a:pt x="529" y="2"/>
                    <a:pt x="519" y="2"/>
                  </a:cubicBezTo>
                  <a:cubicBezTo>
                    <a:pt x="499" y="2"/>
                    <a:pt x="479" y="1"/>
                    <a:pt x="4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6"/>
            <p:cNvSpPr/>
            <p:nvPr/>
          </p:nvSpPr>
          <p:spPr>
            <a:xfrm>
              <a:off x="4046875" y="1479230"/>
              <a:ext cx="171163" cy="112919"/>
            </a:xfrm>
            <a:custGeom>
              <a:avLst/>
              <a:gdLst/>
              <a:ahLst/>
              <a:cxnLst/>
              <a:rect l="l" t="t" r="r" b="b"/>
              <a:pathLst>
                <a:path w="3165" h="2088" extrusionOk="0">
                  <a:moveTo>
                    <a:pt x="2869" y="0"/>
                  </a:moveTo>
                  <a:lnTo>
                    <a:pt x="2618" y="147"/>
                  </a:lnTo>
                  <a:cubicBezTo>
                    <a:pt x="2544" y="189"/>
                    <a:pt x="2462" y="210"/>
                    <a:pt x="2379" y="210"/>
                  </a:cubicBezTo>
                  <a:cubicBezTo>
                    <a:pt x="2306" y="210"/>
                    <a:pt x="2233" y="194"/>
                    <a:pt x="2164" y="159"/>
                  </a:cubicBezTo>
                  <a:lnTo>
                    <a:pt x="2123" y="140"/>
                  </a:lnTo>
                  <a:cubicBezTo>
                    <a:pt x="2079" y="119"/>
                    <a:pt x="2032" y="108"/>
                    <a:pt x="1985" y="108"/>
                  </a:cubicBezTo>
                  <a:cubicBezTo>
                    <a:pt x="1914" y="108"/>
                    <a:pt x="1844" y="132"/>
                    <a:pt x="1786" y="178"/>
                  </a:cubicBezTo>
                  <a:lnTo>
                    <a:pt x="153" y="1519"/>
                  </a:lnTo>
                  <a:cubicBezTo>
                    <a:pt x="33" y="1617"/>
                    <a:pt x="1" y="1792"/>
                    <a:pt x="77" y="1925"/>
                  </a:cubicBezTo>
                  <a:cubicBezTo>
                    <a:pt x="137" y="2030"/>
                    <a:pt x="246" y="2088"/>
                    <a:pt x="358" y="2088"/>
                  </a:cubicBezTo>
                  <a:cubicBezTo>
                    <a:pt x="413" y="2088"/>
                    <a:pt x="468" y="2074"/>
                    <a:pt x="519" y="2046"/>
                  </a:cubicBezTo>
                  <a:lnTo>
                    <a:pt x="3165" y="515"/>
                  </a:lnTo>
                  <a:cubicBezTo>
                    <a:pt x="3098" y="464"/>
                    <a:pt x="3143" y="223"/>
                    <a:pt x="3095" y="153"/>
                  </a:cubicBezTo>
                  <a:cubicBezTo>
                    <a:pt x="3031" y="54"/>
                    <a:pt x="2882" y="121"/>
                    <a:pt x="2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6"/>
            <p:cNvSpPr/>
            <p:nvPr/>
          </p:nvSpPr>
          <p:spPr>
            <a:xfrm>
              <a:off x="4226745" y="1253500"/>
              <a:ext cx="54188" cy="187820"/>
            </a:xfrm>
            <a:custGeom>
              <a:avLst/>
              <a:gdLst/>
              <a:ahLst/>
              <a:cxnLst/>
              <a:rect l="l" t="t" r="r" b="b"/>
              <a:pathLst>
                <a:path w="1002" h="3473" extrusionOk="0">
                  <a:moveTo>
                    <a:pt x="325" y="0"/>
                  </a:moveTo>
                  <a:cubicBezTo>
                    <a:pt x="147" y="0"/>
                    <a:pt x="1" y="143"/>
                    <a:pt x="1" y="321"/>
                  </a:cubicBezTo>
                  <a:lnTo>
                    <a:pt x="1" y="3380"/>
                  </a:lnTo>
                  <a:cubicBezTo>
                    <a:pt x="13" y="3375"/>
                    <a:pt x="26" y="3372"/>
                    <a:pt x="38" y="3372"/>
                  </a:cubicBezTo>
                  <a:cubicBezTo>
                    <a:pt x="120" y="3372"/>
                    <a:pt x="209" y="3472"/>
                    <a:pt x="299" y="3472"/>
                  </a:cubicBezTo>
                  <a:cubicBezTo>
                    <a:pt x="390" y="3472"/>
                    <a:pt x="479" y="3372"/>
                    <a:pt x="560" y="3372"/>
                  </a:cubicBezTo>
                  <a:cubicBezTo>
                    <a:pt x="573" y="3372"/>
                    <a:pt x="586" y="3375"/>
                    <a:pt x="598" y="3380"/>
                  </a:cubicBezTo>
                  <a:lnTo>
                    <a:pt x="598" y="3091"/>
                  </a:lnTo>
                  <a:cubicBezTo>
                    <a:pt x="598" y="2929"/>
                    <a:pt x="677" y="2780"/>
                    <a:pt x="811" y="2691"/>
                  </a:cubicBezTo>
                  <a:lnTo>
                    <a:pt x="849" y="2662"/>
                  </a:lnTo>
                  <a:cubicBezTo>
                    <a:pt x="951" y="2596"/>
                    <a:pt x="1001" y="2475"/>
                    <a:pt x="982" y="2354"/>
                  </a:cubicBezTo>
                  <a:lnTo>
                    <a:pt x="639" y="267"/>
                  </a:lnTo>
                  <a:cubicBezTo>
                    <a:pt x="614" y="115"/>
                    <a:pt x="480" y="0"/>
                    <a:pt x="3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6"/>
            <p:cNvSpPr/>
            <p:nvPr/>
          </p:nvSpPr>
          <p:spPr>
            <a:xfrm>
              <a:off x="4267846" y="1479230"/>
              <a:ext cx="170460" cy="115190"/>
            </a:xfrm>
            <a:custGeom>
              <a:avLst/>
              <a:gdLst/>
              <a:ahLst/>
              <a:cxnLst/>
              <a:rect l="l" t="t" r="r" b="b"/>
              <a:pathLst>
                <a:path w="3152" h="2130" extrusionOk="0">
                  <a:moveTo>
                    <a:pt x="295" y="0"/>
                  </a:moveTo>
                  <a:cubicBezTo>
                    <a:pt x="286" y="89"/>
                    <a:pt x="95" y="127"/>
                    <a:pt x="57" y="204"/>
                  </a:cubicBezTo>
                  <a:cubicBezTo>
                    <a:pt x="3" y="309"/>
                    <a:pt x="92" y="445"/>
                    <a:pt x="0" y="515"/>
                  </a:cubicBezTo>
                  <a:lnTo>
                    <a:pt x="248" y="661"/>
                  </a:lnTo>
                  <a:cubicBezTo>
                    <a:pt x="388" y="741"/>
                    <a:pt x="477" y="884"/>
                    <a:pt x="489" y="1046"/>
                  </a:cubicBezTo>
                  <a:lnTo>
                    <a:pt x="492" y="1090"/>
                  </a:lnTo>
                  <a:cubicBezTo>
                    <a:pt x="502" y="1214"/>
                    <a:pt x="578" y="1319"/>
                    <a:pt x="696" y="1363"/>
                  </a:cubicBezTo>
                  <a:lnTo>
                    <a:pt x="2672" y="2110"/>
                  </a:lnTo>
                  <a:cubicBezTo>
                    <a:pt x="2708" y="2123"/>
                    <a:pt x="2746" y="2130"/>
                    <a:pt x="2784" y="2130"/>
                  </a:cubicBezTo>
                  <a:cubicBezTo>
                    <a:pt x="2895" y="2130"/>
                    <a:pt x="3003" y="2072"/>
                    <a:pt x="3062" y="1970"/>
                  </a:cubicBezTo>
                  <a:cubicBezTo>
                    <a:pt x="3151" y="1814"/>
                    <a:pt x="3097" y="1617"/>
                    <a:pt x="2945" y="1528"/>
                  </a:cubicBezTo>
                  <a:lnTo>
                    <a:pt x="29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6"/>
            <p:cNvSpPr/>
            <p:nvPr/>
          </p:nvSpPr>
          <p:spPr>
            <a:xfrm>
              <a:off x="4201706" y="1432992"/>
              <a:ext cx="82472" cy="82526"/>
            </a:xfrm>
            <a:custGeom>
              <a:avLst/>
              <a:gdLst/>
              <a:ahLst/>
              <a:cxnLst/>
              <a:rect l="l" t="t" r="r" b="b"/>
              <a:pathLst>
                <a:path w="1525" h="1526" extrusionOk="0">
                  <a:moveTo>
                    <a:pt x="762" y="1"/>
                  </a:moveTo>
                  <a:cubicBezTo>
                    <a:pt x="340" y="1"/>
                    <a:pt x="0" y="341"/>
                    <a:pt x="0" y="763"/>
                  </a:cubicBezTo>
                  <a:cubicBezTo>
                    <a:pt x="0" y="1183"/>
                    <a:pt x="340" y="1526"/>
                    <a:pt x="762" y="1526"/>
                  </a:cubicBezTo>
                  <a:cubicBezTo>
                    <a:pt x="1185" y="1526"/>
                    <a:pt x="1525" y="1183"/>
                    <a:pt x="1525" y="763"/>
                  </a:cubicBezTo>
                  <a:cubicBezTo>
                    <a:pt x="1525" y="341"/>
                    <a:pt x="1185" y="1"/>
                    <a:pt x="762" y="1"/>
                  </a:cubicBezTo>
                  <a:close/>
                </a:path>
              </a:pathLst>
            </a:custGeom>
            <a:solidFill>
              <a:srgbClr val="EB5E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6"/>
            <p:cNvSpPr/>
            <p:nvPr/>
          </p:nvSpPr>
          <p:spPr>
            <a:xfrm>
              <a:off x="4218147" y="1503079"/>
              <a:ext cx="49537" cy="308418"/>
            </a:xfrm>
            <a:custGeom>
              <a:avLst/>
              <a:gdLst/>
              <a:ahLst/>
              <a:cxnLst/>
              <a:rect l="l" t="t" r="r" b="b"/>
              <a:pathLst>
                <a:path w="916" h="5703" extrusionOk="0">
                  <a:moveTo>
                    <a:pt x="458" y="1"/>
                  </a:moveTo>
                  <a:cubicBezTo>
                    <a:pt x="319" y="1"/>
                    <a:pt x="74" y="125"/>
                    <a:pt x="74" y="125"/>
                  </a:cubicBezTo>
                  <a:lnTo>
                    <a:pt x="1" y="5436"/>
                  </a:lnTo>
                  <a:lnTo>
                    <a:pt x="458" y="5703"/>
                  </a:lnTo>
                  <a:lnTo>
                    <a:pt x="916" y="5436"/>
                  </a:lnTo>
                  <a:lnTo>
                    <a:pt x="843" y="125"/>
                  </a:lnTo>
                  <a:cubicBezTo>
                    <a:pt x="843" y="125"/>
                    <a:pt x="598" y="1"/>
                    <a:pt x="4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6"/>
            <p:cNvSpPr/>
            <p:nvPr/>
          </p:nvSpPr>
          <p:spPr>
            <a:xfrm>
              <a:off x="4592002" y="1281351"/>
              <a:ext cx="117029" cy="168027"/>
            </a:xfrm>
            <a:custGeom>
              <a:avLst/>
              <a:gdLst/>
              <a:ahLst/>
              <a:cxnLst/>
              <a:rect l="l" t="t" r="r" b="b"/>
              <a:pathLst>
                <a:path w="2164" h="3107" extrusionOk="0">
                  <a:moveTo>
                    <a:pt x="1807" y="1"/>
                  </a:moveTo>
                  <a:cubicBezTo>
                    <a:pt x="1697" y="1"/>
                    <a:pt x="1591" y="58"/>
                    <a:pt x="1531" y="162"/>
                  </a:cubicBezTo>
                  <a:lnTo>
                    <a:pt x="0" y="2811"/>
                  </a:lnTo>
                  <a:cubicBezTo>
                    <a:pt x="121" y="2824"/>
                    <a:pt x="115" y="2992"/>
                    <a:pt x="210" y="3056"/>
                  </a:cubicBezTo>
                  <a:cubicBezTo>
                    <a:pt x="280" y="3104"/>
                    <a:pt x="515" y="3107"/>
                    <a:pt x="515" y="3107"/>
                  </a:cubicBezTo>
                  <a:lnTo>
                    <a:pt x="661" y="2856"/>
                  </a:lnTo>
                  <a:cubicBezTo>
                    <a:pt x="740" y="2719"/>
                    <a:pt x="883" y="2627"/>
                    <a:pt x="1045" y="2617"/>
                  </a:cubicBezTo>
                  <a:lnTo>
                    <a:pt x="1093" y="2614"/>
                  </a:lnTo>
                  <a:cubicBezTo>
                    <a:pt x="1214" y="2605"/>
                    <a:pt x="1319" y="2525"/>
                    <a:pt x="1363" y="2411"/>
                  </a:cubicBezTo>
                  <a:lnTo>
                    <a:pt x="2110" y="435"/>
                  </a:lnTo>
                  <a:cubicBezTo>
                    <a:pt x="2164" y="289"/>
                    <a:pt x="2106" y="121"/>
                    <a:pt x="1970" y="44"/>
                  </a:cubicBezTo>
                  <a:cubicBezTo>
                    <a:pt x="1918" y="15"/>
                    <a:pt x="1862" y="1"/>
                    <a:pt x="18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6"/>
            <p:cNvSpPr/>
            <p:nvPr/>
          </p:nvSpPr>
          <p:spPr>
            <a:xfrm>
              <a:off x="4366272" y="1436940"/>
              <a:ext cx="189172" cy="53323"/>
            </a:xfrm>
            <a:custGeom>
              <a:avLst/>
              <a:gdLst/>
              <a:ahLst/>
              <a:cxnLst/>
              <a:rect l="l" t="t" r="r" b="b"/>
              <a:pathLst>
                <a:path w="3498" h="986" extrusionOk="0">
                  <a:moveTo>
                    <a:pt x="2402" y="0"/>
                  </a:moveTo>
                  <a:cubicBezTo>
                    <a:pt x="2386" y="0"/>
                    <a:pt x="2370" y="2"/>
                    <a:pt x="2354" y="4"/>
                  </a:cubicBezTo>
                  <a:lnTo>
                    <a:pt x="270" y="347"/>
                  </a:lnTo>
                  <a:cubicBezTo>
                    <a:pt x="115" y="373"/>
                    <a:pt x="0" y="506"/>
                    <a:pt x="0" y="665"/>
                  </a:cubicBezTo>
                  <a:cubicBezTo>
                    <a:pt x="0" y="843"/>
                    <a:pt x="143" y="986"/>
                    <a:pt x="321" y="986"/>
                  </a:cubicBezTo>
                  <a:lnTo>
                    <a:pt x="3380" y="986"/>
                  </a:lnTo>
                  <a:cubicBezTo>
                    <a:pt x="3380" y="986"/>
                    <a:pt x="3498" y="795"/>
                    <a:pt x="3498" y="690"/>
                  </a:cubicBezTo>
                  <a:cubicBezTo>
                    <a:pt x="3498" y="582"/>
                    <a:pt x="3380" y="392"/>
                    <a:pt x="3380" y="392"/>
                  </a:cubicBezTo>
                  <a:lnTo>
                    <a:pt x="3091" y="392"/>
                  </a:lnTo>
                  <a:cubicBezTo>
                    <a:pt x="2929" y="392"/>
                    <a:pt x="2780" y="312"/>
                    <a:pt x="2691" y="179"/>
                  </a:cubicBezTo>
                  <a:lnTo>
                    <a:pt x="2665" y="141"/>
                  </a:lnTo>
                  <a:cubicBezTo>
                    <a:pt x="2605" y="53"/>
                    <a:pt x="2506" y="0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6"/>
            <p:cNvSpPr/>
            <p:nvPr/>
          </p:nvSpPr>
          <p:spPr>
            <a:xfrm>
              <a:off x="4592002" y="1498374"/>
              <a:ext cx="115461" cy="170028"/>
            </a:xfrm>
            <a:custGeom>
              <a:avLst/>
              <a:gdLst/>
              <a:ahLst/>
              <a:cxnLst/>
              <a:rect l="l" t="t" r="r" b="b"/>
              <a:pathLst>
                <a:path w="2135" h="3144" extrusionOk="0">
                  <a:moveTo>
                    <a:pt x="241" y="0"/>
                  </a:moveTo>
                  <a:cubicBezTo>
                    <a:pt x="222" y="0"/>
                    <a:pt x="205" y="3"/>
                    <a:pt x="191" y="12"/>
                  </a:cubicBezTo>
                  <a:cubicBezTo>
                    <a:pt x="99" y="72"/>
                    <a:pt x="0" y="310"/>
                    <a:pt x="0" y="310"/>
                  </a:cubicBezTo>
                  <a:lnTo>
                    <a:pt x="146" y="558"/>
                  </a:lnTo>
                  <a:cubicBezTo>
                    <a:pt x="226" y="698"/>
                    <a:pt x="232" y="869"/>
                    <a:pt x="162" y="1012"/>
                  </a:cubicBezTo>
                  <a:lnTo>
                    <a:pt x="140" y="1054"/>
                  </a:lnTo>
                  <a:cubicBezTo>
                    <a:pt x="86" y="1165"/>
                    <a:pt x="102" y="1295"/>
                    <a:pt x="178" y="1390"/>
                  </a:cubicBezTo>
                  <a:lnTo>
                    <a:pt x="1519" y="3026"/>
                  </a:lnTo>
                  <a:cubicBezTo>
                    <a:pt x="1581" y="3102"/>
                    <a:pt x="1673" y="3143"/>
                    <a:pt x="1767" y="3143"/>
                  </a:cubicBezTo>
                  <a:cubicBezTo>
                    <a:pt x="1822" y="3143"/>
                    <a:pt x="1878" y="3129"/>
                    <a:pt x="1929" y="3099"/>
                  </a:cubicBezTo>
                  <a:cubicBezTo>
                    <a:pt x="2081" y="3010"/>
                    <a:pt x="2135" y="2814"/>
                    <a:pt x="2046" y="2661"/>
                  </a:cubicBezTo>
                  <a:lnTo>
                    <a:pt x="515" y="12"/>
                  </a:lnTo>
                  <a:cubicBezTo>
                    <a:pt x="502" y="30"/>
                    <a:pt x="480" y="36"/>
                    <a:pt x="454" y="36"/>
                  </a:cubicBezTo>
                  <a:cubicBezTo>
                    <a:pt x="393" y="36"/>
                    <a:pt x="306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6"/>
            <p:cNvSpPr/>
            <p:nvPr/>
          </p:nvSpPr>
          <p:spPr>
            <a:xfrm>
              <a:off x="4545763" y="1432992"/>
              <a:ext cx="82526" cy="82526"/>
            </a:xfrm>
            <a:custGeom>
              <a:avLst/>
              <a:gdLst/>
              <a:ahLst/>
              <a:cxnLst/>
              <a:rect l="l" t="t" r="r" b="b"/>
              <a:pathLst>
                <a:path w="1526" h="1526" extrusionOk="0">
                  <a:moveTo>
                    <a:pt x="763" y="1"/>
                  </a:moveTo>
                  <a:cubicBezTo>
                    <a:pt x="341" y="1"/>
                    <a:pt x="1" y="341"/>
                    <a:pt x="1" y="763"/>
                  </a:cubicBezTo>
                  <a:cubicBezTo>
                    <a:pt x="1" y="1183"/>
                    <a:pt x="341" y="1526"/>
                    <a:pt x="763" y="1526"/>
                  </a:cubicBezTo>
                  <a:cubicBezTo>
                    <a:pt x="1182" y="1526"/>
                    <a:pt x="1526" y="1183"/>
                    <a:pt x="1526" y="763"/>
                  </a:cubicBezTo>
                  <a:cubicBezTo>
                    <a:pt x="1526" y="341"/>
                    <a:pt x="1182" y="1"/>
                    <a:pt x="763" y="1"/>
                  </a:cubicBezTo>
                  <a:close/>
                </a:path>
              </a:pathLst>
            </a:custGeom>
            <a:solidFill>
              <a:srgbClr val="EB5E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6"/>
            <p:cNvSpPr/>
            <p:nvPr/>
          </p:nvSpPr>
          <p:spPr>
            <a:xfrm>
              <a:off x="4211278" y="1432992"/>
              <a:ext cx="72900" cy="82526"/>
            </a:xfrm>
            <a:custGeom>
              <a:avLst/>
              <a:gdLst/>
              <a:ahLst/>
              <a:cxnLst/>
              <a:rect l="l" t="t" r="r" b="b"/>
              <a:pathLst>
                <a:path w="1348" h="1526" extrusionOk="0">
                  <a:moveTo>
                    <a:pt x="627" y="1"/>
                  </a:moveTo>
                  <a:lnTo>
                    <a:pt x="627" y="1"/>
                  </a:lnTo>
                  <a:cubicBezTo>
                    <a:pt x="738" y="134"/>
                    <a:pt x="805" y="303"/>
                    <a:pt x="805" y="490"/>
                  </a:cubicBezTo>
                  <a:cubicBezTo>
                    <a:pt x="805" y="909"/>
                    <a:pt x="462" y="1252"/>
                    <a:pt x="42" y="1252"/>
                  </a:cubicBezTo>
                  <a:lnTo>
                    <a:pt x="1" y="1252"/>
                  </a:lnTo>
                  <a:cubicBezTo>
                    <a:pt x="141" y="1418"/>
                    <a:pt x="350" y="1526"/>
                    <a:pt x="585" y="1526"/>
                  </a:cubicBezTo>
                  <a:cubicBezTo>
                    <a:pt x="1008" y="1526"/>
                    <a:pt x="1348" y="1183"/>
                    <a:pt x="1348" y="763"/>
                  </a:cubicBezTo>
                  <a:cubicBezTo>
                    <a:pt x="1348" y="354"/>
                    <a:pt x="1027" y="23"/>
                    <a:pt x="627" y="1"/>
                  </a:cubicBezTo>
                  <a:close/>
                </a:path>
              </a:pathLst>
            </a:custGeom>
            <a:solidFill>
              <a:srgbClr val="C42F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6"/>
            <p:cNvSpPr/>
            <p:nvPr/>
          </p:nvSpPr>
          <p:spPr>
            <a:xfrm>
              <a:off x="4555390" y="1432992"/>
              <a:ext cx="72900" cy="82526"/>
            </a:xfrm>
            <a:custGeom>
              <a:avLst/>
              <a:gdLst/>
              <a:ahLst/>
              <a:cxnLst/>
              <a:rect l="l" t="t" r="r" b="b"/>
              <a:pathLst>
                <a:path w="1348" h="1526" extrusionOk="0">
                  <a:moveTo>
                    <a:pt x="626" y="1"/>
                  </a:moveTo>
                  <a:lnTo>
                    <a:pt x="626" y="1"/>
                  </a:lnTo>
                  <a:cubicBezTo>
                    <a:pt x="734" y="134"/>
                    <a:pt x="801" y="303"/>
                    <a:pt x="801" y="490"/>
                  </a:cubicBezTo>
                  <a:cubicBezTo>
                    <a:pt x="801" y="909"/>
                    <a:pt x="461" y="1252"/>
                    <a:pt x="42" y="1252"/>
                  </a:cubicBezTo>
                  <a:lnTo>
                    <a:pt x="1" y="1252"/>
                  </a:lnTo>
                  <a:cubicBezTo>
                    <a:pt x="140" y="1418"/>
                    <a:pt x="350" y="1526"/>
                    <a:pt x="585" y="1526"/>
                  </a:cubicBezTo>
                  <a:cubicBezTo>
                    <a:pt x="1004" y="1526"/>
                    <a:pt x="1348" y="1183"/>
                    <a:pt x="1348" y="763"/>
                  </a:cubicBezTo>
                  <a:cubicBezTo>
                    <a:pt x="1348" y="354"/>
                    <a:pt x="1027" y="23"/>
                    <a:pt x="626" y="1"/>
                  </a:cubicBezTo>
                  <a:close/>
                </a:path>
              </a:pathLst>
            </a:custGeom>
            <a:solidFill>
              <a:srgbClr val="C42F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6"/>
            <p:cNvSpPr/>
            <p:nvPr/>
          </p:nvSpPr>
          <p:spPr>
            <a:xfrm>
              <a:off x="4190512" y="1797059"/>
              <a:ext cx="104861" cy="72900"/>
            </a:xfrm>
            <a:custGeom>
              <a:avLst/>
              <a:gdLst/>
              <a:ahLst/>
              <a:cxnLst/>
              <a:rect l="l" t="t" r="r" b="b"/>
              <a:pathLst>
                <a:path w="1939" h="1348" extrusionOk="0">
                  <a:moveTo>
                    <a:pt x="509" y="0"/>
                  </a:moveTo>
                  <a:lnTo>
                    <a:pt x="115" y="245"/>
                  </a:lnTo>
                  <a:cubicBezTo>
                    <a:pt x="45" y="286"/>
                    <a:pt x="1" y="365"/>
                    <a:pt x="1" y="448"/>
                  </a:cubicBezTo>
                  <a:lnTo>
                    <a:pt x="1" y="740"/>
                  </a:lnTo>
                  <a:cubicBezTo>
                    <a:pt x="545" y="1101"/>
                    <a:pt x="789" y="1347"/>
                    <a:pt x="1395" y="1347"/>
                  </a:cubicBezTo>
                  <a:cubicBezTo>
                    <a:pt x="1536" y="1347"/>
                    <a:pt x="1696" y="1334"/>
                    <a:pt x="1884" y="1306"/>
                  </a:cubicBezTo>
                  <a:cubicBezTo>
                    <a:pt x="1903" y="1303"/>
                    <a:pt x="1938" y="1261"/>
                    <a:pt x="1938" y="1261"/>
                  </a:cubicBezTo>
                  <a:lnTo>
                    <a:pt x="1938" y="448"/>
                  </a:lnTo>
                  <a:cubicBezTo>
                    <a:pt x="1938" y="365"/>
                    <a:pt x="1894" y="286"/>
                    <a:pt x="1824" y="245"/>
                  </a:cubicBezTo>
                  <a:lnTo>
                    <a:pt x="1430" y="0"/>
                  </a:lnTo>
                  <a:close/>
                </a:path>
              </a:pathLst>
            </a:custGeom>
            <a:solidFill>
              <a:srgbClr val="233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6"/>
            <p:cNvSpPr/>
            <p:nvPr/>
          </p:nvSpPr>
          <p:spPr>
            <a:xfrm>
              <a:off x="4534623" y="1797059"/>
              <a:ext cx="104645" cy="75225"/>
            </a:xfrm>
            <a:custGeom>
              <a:avLst/>
              <a:gdLst/>
              <a:ahLst/>
              <a:cxnLst/>
              <a:rect l="l" t="t" r="r" b="b"/>
              <a:pathLst>
                <a:path w="1935" h="1391" extrusionOk="0">
                  <a:moveTo>
                    <a:pt x="509" y="0"/>
                  </a:moveTo>
                  <a:lnTo>
                    <a:pt x="115" y="245"/>
                  </a:lnTo>
                  <a:cubicBezTo>
                    <a:pt x="45" y="286"/>
                    <a:pt x="0" y="365"/>
                    <a:pt x="0" y="448"/>
                  </a:cubicBezTo>
                  <a:lnTo>
                    <a:pt x="0" y="1261"/>
                  </a:lnTo>
                  <a:cubicBezTo>
                    <a:pt x="10" y="1261"/>
                    <a:pt x="42" y="1303"/>
                    <a:pt x="51" y="1303"/>
                  </a:cubicBezTo>
                  <a:cubicBezTo>
                    <a:pt x="296" y="1362"/>
                    <a:pt x="499" y="1391"/>
                    <a:pt x="677" y="1391"/>
                  </a:cubicBezTo>
                  <a:cubicBezTo>
                    <a:pt x="1184" y="1391"/>
                    <a:pt x="1484" y="1158"/>
                    <a:pt x="1935" y="737"/>
                  </a:cubicBezTo>
                  <a:lnTo>
                    <a:pt x="1935" y="448"/>
                  </a:lnTo>
                  <a:cubicBezTo>
                    <a:pt x="1935" y="365"/>
                    <a:pt x="1894" y="286"/>
                    <a:pt x="1821" y="245"/>
                  </a:cubicBezTo>
                  <a:lnTo>
                    <a:pt x="1430" y="0"/>
                  </a:lnTo>
                  <a:close/>
                </a:path>
              </a:pathLst>
            </a:custGeom>
            <a:solidFill>
              <a:srgbClr val="233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6"/>
            <p:cNvSpPr/>
            <p:nvPr/>
          </p:nvSpPr>
          <p:spPr>
            <a:xfrm>
              <a:off x="4231937" y="1463060"/>
              <a:ext cx="22011" cy="22227"/>
            </a:xfrm>
            <a:custGeom>
              <a:avLst/>
              <a:gdLst/>
              <a:ahLst/>
              <a:cxnLst/>
              <a:rect l="l" t="t" r="r" b="b"/>
              <a:pathLst>
                <a:path w="407" h="411" extrusionOk="0">
                  <a:moveTo>
                    <a:pt x="203" y="1"/>
                  </a:moveTo>
                  <a:cubicBezTo>
                    <a:pt x="92" y="1"/>
                    <a:pt x="0" y="93"/>
                    <a:pt x="0" y="207"/>
                  </a:cubicBezTo>
                  <a:cubicBezTo>
                    <a:pt x="0" y="318"/>
                    <a:pt x="92" y="411"/>
                    <a:pt x="203" y="411"/>
                  </a:cubicBezTo>
                  <a:cubicBezTo>
                    <a:pt x="315" y="411"/>
                    <a:pt x="407" y="318"/>
                    <a:pt x="407" y="207"/>
                  </a:cubicBezTo>
                  <a:cubicBezTo>
                    <a:pt x="407" y="93"/>
                    <a:pt x="315" y="1"/>
                    <a:pt x="203" y="1"/>
                  </a:cubicBezTo>
                  <a:close/>
                </a:path>
              </a:pathLst>
            </a:custGeom>
            <a:solidFill>
              <a:srgbClr val="F0F3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6"/>
            <p:cNvSpPr/>
            <p:nvPr/>
          </p:nvSpPr>
          <p:spPr>
            <a:xfrm>
              <a:off x="4245998" y="1470307"/>
              <a:ext cx="7950" cy="14493"/>
            </a:xfrm>
            <a:custGeom>
              <a:avLst/>
              <a:gdLst/>
              <a:ahLst/>
              <a:cxnLst/>
              <a:rect l="l" t="t" r="r" b="b"/>
              <a:pathLst>
                <a:path w="147" h="268" extrusionOk="0">
                  <a:moveTo>
                    <a:pt x="134" y="0"/>
                  </a:moveTo>
                  <a:cubicBezTo>
                    <a:pt x="109" y="99"/>
                    <a:pt x="61" y="191"/>
                    <a:pt x="1" y="267"/>
                  </a:cubicBezTo>
                  <a:cubicBezTo>
                    <a:pt x="86" y="242"/>
                    <a:pt x="147" y="165"/>
                    <a:pt x="147" y="73"/>
                  </a:cubicBezTo>
                  <a:cubicBezTo>
                    <a:pt x="147" y="48"/>
                    <a:pt x="144" y="22"/>
                    <a:pt x="134" y="0"/>
                  </a:cubicBezTo>
                  <a:close/>
                </a:path>
              </a:pathLst>
            </a:custGeom>
            <a:solidFill>
              <a:srgbClr val="233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6"/>
            <p:cNvSpPr/>
            <p:nvPr/>
          </p:nvSpPr>
          <p:spPr>
            <a:xfrm>
              <a:off x="4575994" y="1463060"/>
              <a:ext cx="22065" cy="22227"/>
            </a:xfrm>
            <a:custGeom>
              <a:avLst/>
              <a:gdLst/>
              <a:ahLst/>
              <a:cxnLst/>
              <a:rect l="l" t="t" r="r" b="b"/>
              <a:pathLst>
                <a:path w="408" h="411" extrusionOk="0">
                  <a:moveTo>
                    <a:pt x="204" y="1"/>
                  </a:moveTo>
                  <a:cubicBezTo>
                    <a:pt x="90" y="1"/>
                    <a:pt x="1" y="93"/>
                    <a:pt x="1" y="207"/>
                  </a:cubicBezTo>
                  <a:cubicBezTo>
                    <a:pt x="1" y="318"/>
                    <a:pt x="90" y="411"/>
                    <a:pt x="204" y="411"/>
                  </a:cubicBezTo>
                  <a:cubicBezTo>
                    <a:pt x="315" y="411"/>
                    <a:pt x="407" y="318"/>
                    <a:pt x="407" y="207"/>
                  </a:cubicBezTo>
                  <a:cubicBezTo>
                    <a:pt x="407" y="93"/>
                    <a:pt x="315" y="1"/>
                    <a:pt x="204" y="1"/>
                  </a:cubicBezTo>
                  <a:close/>
                </a:path>
              </a:pathLst>
            </a:custGeom>
            <a:solidFill>
              <a:srgbClr val="F0F3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6"/>
            <p:cNvSpPr/>
            <p:nvPr/>
          </p:nvSpPr>
          <p:spPr>
            <a:xfrm>
              <a:off x="4590109" y="1470307"/>
              <a:ext cx="7950" cy="14493"/>
            </a:xfrm>
            <a:custGeom>
              <a:avLst/>
              <a:gdLst/>
              <a:ahLst/>
              <a:cxnLst/>
              <a:rect l="l" t="t" r="r" b="b"/>
              <a:pathLst>
                <a:path w="147" h="268" extrusionOk="0">
                  <a:moveTo>
                    <a:pt x="134" y="0"/>
                  </a:moveTo>
                  <a:cubicBezTo>
                    <a:pt x="108" y="99"/>
                    <a:pt x="61" y="191"/>
                    <a:pt x="0" y="267"/>
                  </a:cubicBezTo>
                  <a:cubicBezTo>
                    <a:pt x="86" y="242"/>
                    <a:pt x="146" y="165"/>
                    <a:pt x="146" y="73"/>
                  </a:cubicBezTo>
                  <a:cubicBezTo>
                    <a:pt x="146" y="48"/>
                    <a:pt x="143" y="22"/>
                    <a:pt x="134" y="0"/>
                  </a:cubicBezTo>
                  <a:close/>
                </a:path>
              </a:pathLst>
            </a:custGeom>
            <a:solidFill>
              <a:srgbClr val="233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6"/>
            <p:cNvSpPr/>
            <p:nvPr/>
          </p:nvSpPr>
          <p:spPr>
            <a:xfrm>
              <a:off x="4048768" y="1835888"/>
              <a:ext cx="731053" cy="148612"/>
            </a:xfrm>
            <a:custGeom>
              <a:avLst/>
              <a:gdLst/>
              <a:ahLst/>
              <a:cxnLst/>
              <a:rect l="l" t="t" r="r" b="b"/>
              <a:pathLst>
                <a:path w="13518" h="2748" extrusionOk="0">
                  <a:moveTo>
                    <a:pt x="2253" y="0"/>
                  </a:moveTo>
                  <a:cubicBezTo>
                    <a:pt x="1154" y="0"/>
                    <a:pt x="1129" y="515"/>
                    <a:pt x="83" y="540"/>
                  </a:cubicBezTo>
                  <a:cubicBezTo>
                    <a:pt x="36" y="543"/>
                    <a:pt x="1" y="581"/>
                    <a:pt x="1" y="626"/>
                  </a:cubicBezTo>
                  <a:lnTo>
                    <a:pt x="1" y="2662"/>
                  </a:lnTo>
                  <a:cubicBezTo>
                    <a:pt x="1" y="2710"/>
                    <a:pt x="39" y="2748"/>
                    <a:pt x="83" y="2748"/>
                  </a:cubicBezTo>
                  <a:lnTo>
                    <a:pt x="13435" y="2748"/>
                  </a:lnTo>
                  <a:cubicBezTo>
                    <a:pt x="13479" y="2748"/>
                    <a:pt x="13517" y="2710"/>
                    <a:pt x="13517" y="2662"/>
                  </a:cubicBezTo>
                  <a:lnTo>
                    <a:pt x="13517" y="626"/>
                  </a:lnTo>
                  <a:cubicBezTo>
                    <a:pt x="13517" y="581"/>
                    <a:pt x="13482" y="543"/>
                    <a:pt x="13435" y="540"/>
                  </a:cubicBezTo>
                  <a:cubicBezTo>
                    <a:pt x="12390" y="515"/>
                    <a:pt x="12364" y="0"/>
                    <a:pt x="11265" y="0"/>
                  </a:cubicBezTo>
                  <a:cubicBezTo>
                    <a:pt x="10137" y="0"/>
                    <a:pt x="10137" y="543"/>
                    <a:pt x="9013" y="543"/>
                  </a:cubicBezTo>
                  <a:cubicBezTo>
                    <a:pt x="7885" y="543"/>
                    <a:pt x="7885" y="0"/>
                    <a:pt x="6761" y="0"/>
                  </a:cubicBezTo>
                  <a:cubicBezTo>
                    <a:pt x="5633" y="0"/>
                    <a:pt x="5633" y="543"/>
                    <a:pt x="4505" y="543"/>
                  </a:cubicBezTo>
                  <a:cubicBezTo>
                    <a:pt x="3381" y="543"/>
                    <a:pt x="3381" y="0"/>
                    <a:pt x="2253" y="0"/>
                  </a:cubicBezTo>
                  <a:close/>
                </a:path>
              </a:pathLst>
            </a:custGeom>
            <a:solidFill>
              <a:srgbClr val="389C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6"/>
            <p:cNvSpPr/>
            <p:nvPr/>
          </p:nvSpPr>
          <p:spPr>
            <a:xfrm>
              <a:off x="4048768" y="1851517"/>
              <a:ext cx="731053" cy="132983"/>
            </a:xfrm>
            <a:custGeom>
              <a:avLst/>
              <a:gdLst/>
              <a:ahLst/>
              <a:cxnLst/>
              <a:rect l="l" t="t" r="r" b="b"/>
              <a:pathLst>
                <a:path w="13518" h="2459" extrusionOk="0">
                  <a:moveTo>
                    <a:pt x="12431" y="0"/>
                  </a:moveTo>
                  <a:lnTo>
                    <a:pt x="12431" y="696"/>
                  </a:lnTo>
                  <a:cubicBezTo>
                    <a:pt x="12431" y="1369"/>
                    <a:pt x="11885" y="1916"/>
                    <a:pt x="11211" y="1916"/>
                  </a:cubicBezTo>
                  <a:lnTo>
                    <a:pt x="1" y="1916"/>
                  </a:lnTo>
                  <a:lnTo>
                    <a:pt x="1" y="2376"/>
                  </a:lnTo>
                  <a:cubicBezTo>
                    <a:pt x="1" y="2421"/>
                    <a:pt x="39" y="2459"/>
                    <a:pt x="83" y="2459"/>
                  </a:cubicBezTo>
                  <a:lnTo>
                    <a:pt x="13435" y="2459"/>
                  </a:lnTo>
                  <a:cubicBezTo>
                    <a:pt x="13479" y="2459"/>
                    <a:pt x="13517" y="2421"/>
                    <a:pt x="13517" y="2376"/>
                  </a:cubicBezTo>
                  <a:lnTo>
                    <a:pt x="13517" y="337"/>
                  </a:lnTo>
                  <a:cubicBezTo>
                    <a:pt x="13517" y="292"/>
                    <a:pt x="13482" y="254"/>
                    <a:pt x="13435" y="254"/>
                  </a:cubicBezTo>
                  <a:cubicBezTo>
                    <a:pt x="12952" y="242"/>
                    <a:pt x="12685" y="124"/>
                    <a:pt x="12431" y="0"/>
                  </a:cubicBezTo>
                  <a:close/>
                </a:path>
              </a:pathLst>
            </a:custGeom>
            <a:solidFill>
              <a:srgbClr val="233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6"/>
            <p:cNvSpPr/>
            <p:nvPr/>
          </p:nvSpPr>
          <p:spPr>
            <a:xfrm>
              <a:off x="4525159" y="1884506"/>
              <a:ext cx="230273" cy="51376"/>
            </a:xfrm>
            <a:custGeom>
              <a:avLst/>
              <a:gdLst/>
              <a:ahLst/>
              <a:cxnLst/>
              <a:rect l="l" t="t" r="r" b="b"/>
              <a:pathLst>
                <a:path w="4258" h="950" extrusionOk="0">
                  <a:moveTo>
                    <a:pt x="2456" y="0"/>
                  </a:moveTo>
                  <a:cubicBezTo>
                    <a:pt x="1846" y="0"/>
                    <a:pt x="1525" y="153"/>
                    <a:pt x="1243" y="292"/>
                  </a:cubicBezTo>
                  <a:cubicBezTo>
                    <a:pt x="973" y="419"/>
                    <a:pt x="719" y="543"/>
                    <a:pt x="204" y="543"/>
                  </a:cubicBezTo>
                  <a:cubicBezTo>
                    <a:pt x="90" y="543"/>
                    <a:pt x="1" y="635"/>
                    <a:pt x="1" y="747"/>
                  </a:cubicBezTo>
                  <a:cubicBezTo>
                    <a:pt x="1" y="858"/>
                    <a:pt x="90" y="950"/>
                    <a:pt x="204" y="950"/>
                  </a:cubicBezTo>
                  <a:cubicBezTo>
                    <a:pt x="814" y="950"/>
                    <a:pt x="1135" y="794"/>
                    <a:pt x="1417" y="658"/>
                  </a:cubicBezTo>
                  <a:cubicBezTo>
                    <a:pt x="1687" y="527"/>
                    <a:pt x="1938" y="407"/>
                    <a:pt x="2456" y="407"/>
                  </a:cubicBezTo>
                  <a:cubicBezTo>
                    <a:pt x="2974" y="407"/>
                    <a:pt x="3225" y="527"/>
                    <a:pt x="3495" y="658"/>
                  </a:cubicBezTo>
                  <a:cubicBezTo>
                    <a:pt x="3638" y="727"/>
                    <a:pt x="3784" y="797"/>
                    <a:pt x="3971" y="855"/>
                  </a:cubicBezTo>
                  <a:cubicBezTo>
                    <a:pt x="3990" y="860"/>
                    <a:pt x="4009" y="863"/>
                    <a:pt x="4028" y="863"/>
                  </a:cubicBezTo>
                  <a:cubicBezTo>
                    <a:pt x="4117" y="863"/>
                    <a:pt x="4199" y="804"/>
                    <a:pt x="4226" y="715"/>
                  </a:cubicBezTo>
                  <a:cubicBezTo>
                    <a:pt x="4257" y="607"/>
                    <a:pt x="4194" y="496"/>
                    <a:pt x="4086" y="464"/>
                  </a:cubicBezTo>
                  <a:cubicBezTo>
                    <a:pt x="3933" y="416"/>
                    <a:pt x="3806" y="356"/>
                    <a:pt x="3673" y="292"/>
                  </a:cubicBezTo>
                  <a:cubicBezTo>
                    <a:pt x="3387" y="153"/>
                    <a:pt x="3066" y="0"/>
                    <a:pt x="2456" y="0"/>
                  </a:cubicBezTo>
                  <a:close/>
                </a:path>
              </a:pathLst>
            </a:custGeom>
            <a:solidFill>
              <a:srgbClr val="DCF0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6"/>
            <p:cNvSpPr/>
            <p:nvPr/>
          </p:nvSpPr>
          <p:spPr>
            <a:xfrm>
              <a:off x="4713466" y="1898567"/>
              <a:ext cx="41966" cy="32610"/>
            </a:xfrm>
            <a:custGeom>
              <a:avLst/>
              <a:gdLst/>
              <a:ahLst/>
              <a:cxnLst/>
              <a:rect l="l" t="t" r="r" b="b"/>
              <a:pathLst>
                <a:path w="776" h="603" extrusionOk="0">
                  <a:moveTo>
                    <a:pt x="127" y="1"/>
                  </a:moveTo>
                  <a:cubicBezTo>
                    <a:pt x="108" y="140"/>
                    <a:pt x="64" y="274"/>
                    <a:pt x="0" y="391"/>
                  </a:cubicBezTo>
                  <a:cubicBezTo>
                    <a:pt x="3" y="394"/>
                    <a:pt x="7" y="398"/>
                    <a:pt x="13" y="398"/>
                  </a:cubicBezTo>
                  <a:cubicBezTo>
                    <a:pt x="156" y="467"/>
                    <a:pt x="302" y="537"/>
                    <a:pt x="489" y="595"/>
                  </a:cubicBezTo>
                  <a:cubicBezTo>
                    <a:pt x="508" y="600"/>
                    <a:pt x="527" y="603"/>
                    <a:pt x="546" y="603"/>
                  </a:cubicBezTo>
                  <a:cubicBezTo>
                    <a:pt x="635" y="603"/>
                    <a:pt x="717" y="544"/>
                    <a:pt x="744" y="455"/>
                  </a:cubicBezTo>
                  <a:cubicBezTo>
                    <a:pt x="775" y="347"/>
                    <a:pt x="712" y="236"/>
                    <a:pt x="607" y="204"/>
                  </a:cubicBezTo>
                  <a:cubicBezTo>
                    <a:pt x="451" y="156"/>
                    <a:pt x="324" y="96"/>
                    <a:pt x="191" y="32"/>
                  </a:cubicBezTo>
                  <a:cubicBezTo>
                    <a:pt x="169" y="20"/>
                    <a:pt x="149" y="10"/>
                    <a:pt x="1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6"/>
            <p:cNvSpPr/>
            <p:nvPr/>
          </p:nvSpPr>
          <p:spPr>
            <a:xfrm>
              <a:off x="4159578" y="1888778"/>
              <a:ext cx="265803" cy="51592"/>
            </a:xfrm>
            <a:custGeom>
              <a:avLst/>
              <a:gdLst/>
              <a:ahLst/>
              <a:cxnLst/>
              <a:rect l="l" t="t" r="r" b="b"/>
              <a:pathLst>
                <a:path w="4915" h="954" extrusionOk="0">
                  <a:moveTo>
                    <a:pt x="204" y="0"/>
                  </a:moveTo>
                  <a:cubicBezTo>
                    <a:pt x="93" y="0"/>
                    <a:pt x="1" y="93"/>
                    <a:pt x="1" y="204"/>
                  </a:cubicBezTo>
                  <a:cubicBezTo>
                    <a:pt x="1" y="318"/>
                    <a:pt x="93" y="410"/>
                    <a:pt x="204" y="410"/>
                  </a:cubicBezTo>
                  <a:cubicBezTo>
                    <a:pt x="722" y="410"/>
                    <a:pt x="973" y="531"/>
                    <a:pt x="1243" y="661"/>
                  </a:cubicBezTo>
                  <a:cubicBezTo>
                    <a:pt x="1526" y="798"/>
                    <a:pt x="1846" y="953"/>
                    <a:pt x="2456" y="953"/>
                  </a:cubicBezTo>
                  <a:cubicBezTo>
                    <a:pt x="3066" y="953"/>
                    <a:pt x="3390" y="798"/>
                    <a:pt x="3673" y="661"/>
                  </a:cubicBezTo>
                  <a:cubicBezTo>
                    <a:pt x="3940" y="531"/>
                    <a:pt x="4194" y="410"/>
                    <a:pt x="4712" y="410"/>
                  </a:cubicBezTo>
                  <a:cubicBezTo>
                    <a:pt x="4823" y="410"/>
                    <a:pt x="4915" y="318"/>
                    <a:pt x="4915" y="204"/>
                  </a:cubicBezTo>
                  <a:cubicBezTo>
                    <a:pt x="4915" y="93"/>
                    <a:pt x="4823" y="0"/>
                    <a:pt x="4712" y="0"/>
                  </a:cubicBezTo>
                  <a:cubicBezTo>
                    <a:pt x="4102" y="0"/>
                    <a:pt x="3778" y="156"/>
                    <a:pt x="3495" y="293"/>
                  </a:cubicBezTo>
                  <a:cubicBezTo>
                    <a:pt x="3228" y="423"/>
                    <a:pt x="2974" y="544"/>
                    <a:pt x="2456" y="544"/>
                  </a:cubicBezTo>
                  <a:cubicBezTo>
                    <a:pt x="1942" y="544"/>
                    <a:pt x="1688" y="423"/>
                    <a:pt x="1421" y="293"/>
                  </a:cubicBezTo>
                  <a:cubicBezTo>
                    <a:pt x="1135" y="156"/>
                    <a:pt x="814" y="0"/>
                    <a:pt x="204" y="0"/>
                  </a:cubicBezTo>
                  <a:close/>
                </a:path>
              </a:pathLst>
            </a:custGeom>
            <a:solidFill>
              <a:srgbClr val="DCF0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3" name="Google Shape;816;p39">
            <a:extLst>
              <a:ext uri="{FF2B5EF4-FFF2-40B4-BE49-F238E27FC236}">
                <a16:creationId xmlns:a16="http://schemas.microsoft.com/office/drawing/2014/main" id="{562FFE3E-D753-E2FE-57F5-1815F5A421DD}"/>
              </a:ext>
            </a:extLst>
          </p:cNvPr>
          <p:cNvGrpSpPr/>
          <p:nvPr/>
        </p:nvGrpSpPr>
        <p:grpSpPr>
          <a:xfrm>
            <a:off x="0" y="2848451"/>
            <a:ext cx="1252215" cy="2296954"/>
            <a:chOff x="7296207" y="1345131"/>
            <a:chExt cx="1653445" cy="3798378"/>
          </a:xfrm>
        </p:grpSpPr>
        <p:sp>
          <p:nvSpPr>
            <p:cNvPr id="724" name="Google Shape;817;p39">
              <a:extLst>
                <a:ext uri="{FF2B5EF4-FFF2-40B4-BE49-F238E27FC236}">
                  <a16:creationId xmlns:a16="http://schemas.microsoft.com/office/drawing/2014/main" id="{DBF62B40-8CCD-8273-4635-26DE6AFC63CB}"/>
                </a:ext>
              </a:extLst>
            </p:cNvPr>
            <p:cNvSpPr/>
            <p:nvPr/>
          </p:nvSpPr>
          <p:spPr>
            <a:xfrm>
              <a:off x="7428004" y="1345139"/>
              <a:ext cx="518845" cy="553824"/>
            </a:xfrm>
            <a:custGeom>
              <a:avLst/>
              <a:gdLst/>
              <a:ahLst/>
              <a:cxnLst/>
              <a:rect l="l" t="t" r="r" b="b"/>
              <a:pathLst>
                <a:path w="8791" h="9283" extrusionOk="0">
                  <a:moveTo>
                    <a:pt x="350" y="1"/>
                  </a:moveTo>
                  <a:lnTo>
                    <a:pt x="0" y="318"/>
                  </a:lnTo>
                  <a:lnTo>
                    <a:pt x="8120" y="9283"/>
                  </a:lnTo>
                  <a:lnTo>
                    <a:pt x="8790" y="8676"/>
                  </a:lnTo>
                  <a:lnTo>
                    <a:pt x="7894" y="5722"/>
                  </a:lnTo>
                  <a:lnTo>
                    <a:pt x="1922" y="1192"/>
                  </a:lnTo>
                  <a:lnTo>
                    <a:pt x="350" y="1"/>
                  </a:lnTo>
                  <a:close/>
                </a:path>
              </a:pathLst>
            </a:custGeom>
            <a:solidFill>
              <a:srgbClr val="75B8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818;p39">
              <a:extLst>
                <a:ext uri="{FF2B5EF4-FFF2-40B4-BE49-F238E27FC236}">
                  <a16:creationId xmlns:a16="http://schemas.microsoft.com/office/drawing/2014/main" id="{CCC22DAD-2B9B-7A57-844F-7227AF95E08B}"/>
                </a:ext>
              </a:extLst>
            </p:cNvPr>
            <p:cNvSpPr/>
            <p:nvPr/>
          </p:nvSpPr>
          <p:spPr>
            <a:xfrm>
              <a:off x="7707946" y="1890192"/>
              <a:ext cx="245287" cy="703570"/>
            </a:xfrm>
            <a:custGeom>
              <a:avLst/>
              <a:gdLst/>
              <a:ahLst/>
              <a:cxnLst/>
              <a:rect l="l" t="t" r="r" b="b"/>
              <a:pathLst>
                <a:path w="4156" h="11793" extrusionOk="0">
                  <a:moveTo>
                    <a:pt x="3294" y="1"/>
                  </a:moveTo>
                  <a:lnTo>
                    <a:pt x="1185" y="2253"/>
                  </a:lnTo>
                  <a:lnTo>
                    <a:pt x="248" y="9689"/>
                  </a:lnTo>
                  <a:lnTo>
                    <a:pt x="0" y="11646"/>
                  </a:lnTo>
                  <a:lnTo>
                    <a:pt x="451" y="11792"/>
                  </a:lnTo>
                  <a:lnTo>
                    <a:pt x="4155" y="277"/>
                  </a:lnTo>
                  <a:lnTo>
                    <a:pt x="3294" y="1"/>
                  </a:lnTo>
                  <a:close/>
                </a:path>
              </a:pathLst>
            </a:custGeom>
            <a:solidFill>
              <a:srgbClr val="75B8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819;p39">
              <a:extLst>
                <a:ext uri="{FF2B5EF4-FFF2-40B4-BE49-F238E27FC236}">
                  <a16:creationId xmlns:a16="http://schemas.microsoft.com/office/drawing/2014/main" id="{B595E44B-8F88-6BEA-2C0C-12BDC664F8E0}"/>
                </a:ext>
              </a:extLst>
            </p:cNvPr>
            <p:cNvSpPr/>
            <p:nvPr/>
          </p:nvSpPr>
          <p:spPr>
            <a:xfrm>
              <a:off x="7427987" y="1345131"/>
              <a:ext cx="118389" cy="109214"/>
            </a:xfrm>
            <a:custGeom>
              <a:avLst/>
              <a:gdLst/>
              <a:ahLst/>
              <a:cxnLst/>
              <a:rect l="l" t="t" r="r" b="b"/>
              <a:pathLst>
                <a:path w="1923" h="1755" extrusionOk="0">
                  <a:moveTo>
                    <a:pt x="350" y="1"/>
                  </a:moveTo>
                  <a:lnTo>
                    <a:pt x="0" y="318"/>
                  </a:lnTo>
                  <a:lnTo>
                    <a:pt x="1303" y="1754"/>
                  </a:lnTo>
                  <a:lnTo>
                    <a:pt x="1922" y="1192"/>
                  </a:lnTo>
                  <a:lnTo>
                    <a:pt x="350" y="1"/>
                  </a:lnTo>
                  <a:close/>
                </a:path>
              </a:pathLst>
            </a:custGeom>
            <a:solidFill>
              <a:srgbClr val="EB5E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820;p39">
              <a:extLst>
                <a:ext uri="{FF2B5EF4-FFF2-40B4-BE49-F238E27FC236}">
                  <a16:creationId xmlns:a16="http://schemas.microsoft.com/office/drawing/2014/main" id="{DD1450F0-B986-5A85-54A5-0533C13A1E3B}"/>
                </a:ext>
              </a:extLst>
            </p:cNvPr>
            <p:cNvSpPr/>
            <p:nvPr/>
          </p:nvSpPr>
          <p:spPr>
            <a:xfrm>
              <a:off x="7707946" y="2468237"/>
              <a:ext cx="61735" cy="125525"/>
            </a:xfrm>
            <a:custGeom>
              <a:avLst/>
              <a:gdLst/>
              <a:ahLst/>
              <a:cxnLst/>
              <a:rect l="l" t="t" r="r" b="b"/>
              <a:pathLst>
                <a:path w="1046" h="2104" extrusionOk="0">
                  <a:moveTo>
                    <a:pt x="248" y="0"/>
                  </a:moveTo>
                  <a:lnTo>
                    <a:pt x="0" y="1957"/>
                  </a:lnTo>
                  <a:lnTo>
                    <a:pt x="451" y="2103"/>
                  </a:lnTo>
                  <a:lnTo>
                    <a:pt x="1045" y="258"/>
                  </a:lnTo>
                  <a:lnTo>
                    <a:pt x="248" y="0"/>
                  </a:lnTo>
                  <a:close/>
                </a:path>
              </a:pathLst>
            </a:custGeom>
            <a:solidFill>
              <a:srgbClr val="EB5E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821;p39">
              <a:extLst>
                <a:ext uri="{FF2B5EF4-FFF2-40B4-BE49-F238E27FC236}">
                  <a16:creationId xmlns:a16="http://schemas.microsoft.com/office/drawing/2014/main" id="{85A3F70F-96B4-644E-3834-C4F05AC96A3D}"/>
                </a:ext>
              </a:extLst>
            </p:cNvPr>
            <p:cNvSpPr/>
            <p:nvPr/>
          </p:nvSpPr>
          <p:spPr>
            <a:xfrm>
              <a:off x="7390702" y="4627748"/>
              <a:ext cx="454100" cy="2327"/>
            </a:xfrm>
            <a:custGeom>
              <a:avLst/>
              <a:gdLst/>
              <a:ahLst/>
              <a:cxnLst/>
              <a:rect l="l" t="t" r="r" b="b"/>
              <a:pathLst>
                <a:path w="7694" h="39" extrusionOk="0">
                  <a:moveTo>
                    <a:pt x="0" y="1"/>
                  </a:moveTo>
                  <a:lnTo>
                    <a:pt x="0" y="39"/>
                  </a:lnTo>
                  <a:lnTo>
                    <a:pt x="7694" y="39"/>
                  </a:lnTo>
                  <a:lnTo>
                    <a:pt x="7694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822;p39">
              <a:extLst>
                <a:ext uri="{FF2B5EF4-FFF2-40B4-BE49-F238E27FC236}">
                  <a16:creationId xmlns:a16="http://schemas.microsoft.com/office/drawing/2014/main" id="{0A60D4C0-4A15-F086-5432-2FE7702EF6AD}"/>
                </a:ext>
              </a:extLst>
            </p:cNvPr>
            <p:cNvSpPr/>
            <p:nvPr/>
          </p:nvSpPr>
          <p:spPr>
            <a:xfrm>
              <a:off x="7382970" y="4656027"/>
              <a:ext cx="457523" cy="2506"/>
            </a:xfrm>
            <a:custGeom>
              <a:avLst/>
              <a:gdLst/>
              <a:ahLst/>
              <a:cxnLst/>
              <a:rect l="l" t="t" r="r" b="b"/>
              <a:pathLst>
                <a:path w="7752" h="42" extrusionOk="0">
                  <a:moveTo>
                    <a:pt x="1" y="0"/>
                  </a:moveTo>
                  <a:lnTo>
                    <a:pt x="1" y="41"/>
                  </a:lnTo>
                  <a:lnTo>
                    <a:pt x="7752" y="41"/>
                  </a:lnTo>
                  <a:lnTo>
                    <a:pt x="7752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823;p39">
              <a:extLst>
                <a:ext uri="{FF2B5EF4-FFF2-40B4-BE49-F238E27FC236}">
                  <a16:creationId xmlns:a16="http://schemas.microsoft.com/office/drawing/2014/main" id="{B0FC03FE-F06D-9C64-54D5-3E624F9774E3}"/>
                </a:ext>
              </a:extLst>
            </p:cNvPr>
            <p:cNvSpPr/>
            <p:nvPr/>
          </p:nvSpPr>
          <p:spPr>
            <a:xfrm>
              <a:off x="7960265" y="1555142"/>
              <a:ext cx="70765" cy="55364"/>
            </a:xfrm>
            <a:custGeom>
              <a:avLst/>
              <a:gdLst/>
              <a:ahLst/>
              <a:cxnLst/>
              <a:rect l="l" t="t" r="r" b="b"/>
              <a:pathLst>
                <a:path w="1199" h="928" extrusionOk="0">
                  <a:moveTo>
                    <a:pt x="598" y="0"/>
                  </a:moveTo>
                  <a:cubicBezTo>
                    <a:pt x="1" y="0"/>
                    <a:pt x="1" y="928"/>
                    <a:pt x="598" y="928"/>
                  </a:cubicBezTo>
                  <a:cubicBezTo>
                    <a:pt x="1195" y="928"/>
                    <a:pt x="1198" y="0"/>
                    <a:pt x="5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824;p39">
              <a:extLst>
                <a:ext uri="{FF2B5EF4-FFF2-40B4-BE49-F238E27FC236}">
                  <a16:creationId xmlns:a16="http://schemas.microsoft.com/office/drawing/2014/main" id="{CBF4E05E-FF60-4B6A-2A21-737D12B629B5}"/>
                </a:ext>
              </a:extLst>
            </p:cNvPr>
            <p:cNvSpPr/>
            <p:nvPr/>
          </p:nvSpPr>
          <p:spPr>
            <a:xfrm>
              <a:off x="8036227" y="1596247"/>
              <a:ext cx="113082" cy="88774"/>
            </a:xfrm>
            <a:custGeom>
              <a:avLst/>
              <a:gdLst/>
              <a:ahLst/>
              <a:cxnLst/>
              <a:rect l="l" t="t" r="r" b="b"/>
              <a:pathLst>
                <a:path w="1916" h="1488" extrusionOk="0">
                  <a:moveTo>
                    <a:pt x="956" y="1"/>
                  </a:moveTo>
                  <a:cubicBezTo>
                    <a:pt x="0" y="1"/>
                    <a:pt x="0" y="1487"/>
                    <a:pt x="956" y="1487"/>
                  </a:cubicBezTo>
                  <a:cubicBezTo>
                    <a:pt x="1913" y="1487"/>
                    <a:pt x="1916" y="1"/>
                    <a:pt x="9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825;p39">
              <a:extLst>
                <a:ext uri="{FF2B5EF4-FFF2-40B4-BE49-F238E27FC236}">
                  <a16:creationId xmlns:a16="http://schemas.microsoft.com/office/drawing/2014/main" id="{27658F2B-7CE8-ED3F-F62D-D9EC2674CCA4}"/>
                </a:ext>
              </a:extLst>
            </p:cNvPr>
            <p:cNvSpPr/>
            <p:nvPr/>
          </p:nvSpPr>
          <p:spPr>
            <a:xfrm>
              <a:off x="7841808" y="1859885"/>
              <a:ext cx="182667" cy="2444270"/>
            </a:xfrm>
            <a:custGeom>
              <a:avLst/>
              <a:gdLst/>
              <a:ahLst/>
              <a:cxnLst/>
              <a:rect l="l" t="t" r="r" b="b"/>
              <a:pathLst>
                <a:path w="3095" h="40970" extrusionOk="0">
                  <a:moveTo>
                    <a:pt x="1118" y="0"/>
                  </a:moveTo>
                  <a:lnTo>
                    <a:pt x="0" y="40969"/>
                  </a:lnTo>
                  <a:lnTo>
                    <a:pt x="3094" y="40969"/>
                  </a:lnTo>
                  <a:lnTo>
                    <a:pt x="1979" y="0"/>
                  </a:lnTo>
                  <a:close/>
                </a:path>
              </a:pathLst>
            </a:custGeom>
            <a:solidFill>
              <a:srgbClr val="0053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826;p39">
              <a:extLst>
                <a:ext uri="{FF2B5EF4-FFF2-40B4-BE49-F238E27FC236}">
                  <a16:creationId xmlns:a16="http://schemas.microsoft.com/office/drawing/2014/main" id="{DC57050E-7EC6-BC20-5D3B-A0D4EDC8F6AE}"/>
                </a:ext>
              </a:extLst>
            </p:cNvPr>
            <p:cNvSpPr/>
            <p:nvPr/>
          </p:nvSpPr>
          <p:spPr>
            <a:xfrm>
              <a:off x="7936834" y="1710556"/>
              <a:ext cx="703873" cy="246575"/>
            </a:xfrm>
            <a:custGeom>
              <a:avLst/>
              <a:gdLst/>
              <a:ahLst/>
              <a:cxnLst/>
              <a:rect l="l" t="t" r="r" b="b"/>
              <a:pathLst>
                <a:path w="11926" h="4133" extrusionOk="0">
                  <a:moveTo>
                    <a:pt x="11824" y="0"/>
                  </a:moveTo>
                  <a:lnTo>
                    <a:pt x="1" y="2551"/>
                  </a:lnTo>
                  <a:lnTo>
                    <a:pt x="191" y="3434"/>
                  </a:lnTo>
                  <a:lnTo>
                    <a:pt x="3200" y="4133"/>
                  </a:lnTo>
                  <a:lnTo>
                    <a:pt x="10106" y="1226"/>
                  </a:lnTo>
                  <a:lnTo>
                    <a:pt x="11926" y="464"/>
                  </a:lnTo>
                  <a:lnTo>
                    <a:pt x="11824" y="0"/>
                  </a:lnTo>
                  <a:close/>
                </a:path>
              </a:pathLst>
            </a:custGeom>
            <a:solidFill>
              <a:srgbClr val="75B8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827;p39">
              <a:extLst>
                <a:ext uri="{FF2B5EF4-FFF2-40B4-BE49-F238E27FC236}">
                  <a16:creationId xmlns:a16="http://schemas.microsoft.com/office/drawing/2014/main" id="{54C64030-88F7-8E4F-B1DB-96D26383080A}"/>
                </a:ext>
              </a:extLst>
            </p:cNvPr>
            <p:cNvSpPr/>
            <p:nvPr/>
          </p:nvSpPr>
          <p:spPr>
            <a:xfrm>
              <a:off x="8522923" y="1710556"/>
              <a:ext cx="117804" cy="73203"/>
            </a:xfrm>
            <a:custGeom>
              <a:avLst/>
              <a:gdLst/>
              <a:ahLst/>
              <a:cxnLst/>
              <a:rect l="l" t="t" r="r" b="b"/>
              <a:pathLst>
                <a:path w="1996" h="1227" extrusionOk="0">
                  <a:moveTo>
                    <a:pt x="1894" y="0"/>
                  </a:moveTo>
                  <a:lnTo>
                    <a:pt x="1" y="410"/>
                  </a:lnTo>
                  <a:lnTo>
                    <a:pt x="176" y="1226"/>
                  </a:lnTo>
                  <a:lnTo>
                    <a:pt x="1996" y="464"/>
                  </a:lnTo>
                  <a:lnTo>
                    <a:pt x="1894" y="0"/>
                  </a:lnTo>
                  <a:close/>
                </a:path>
              </a:pathLst>
            </a:custGeom>
            <a:solidFill>
              <a:srgbClr val="EB5E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828;p39">
              <a:extLst>
                <a:ext uri="{FF2B5EF4-FFF2-40B4-BE49-F238E27FC236}">
                  <a16:creationId xmlns:a16="http://schemas.microsoft.com/office/drawing/2014/main" id="{DCFB978F-E787-46AD-FA6E-99ACB97F9687}"/>
                </a:ext>
              </a:extLst>
            </p:cNvPr>
            <p:cNvSpPr/>
            <p:nvPr/>
          </p:nvSpPr>
          <p:spPr>
            <a:xfrm>
              <a:off x="7881884" y="1842882"/>
              <a:ext cx="100924" cy="93189"/>
            </a:xfrm>
            <a:custGeom>
              <a:avLst/>
              <a:gdLst/>
              <a:ahLst/>
              <a:cxnLst/>
              <a:rect l="l" t="t" r="r" b="b"/>
              <a:pathLst>
                <a:path w="1710" h="1562" extrusionOk="0">
                  <a:moveTo>
                    <a:pt x="860" y="0"/>
                  </a:moveTo>
                  <a:cubicBezTo>
                    <a:pt x="805" y="0"/>
                    <a:pt x="749" y="6"/>
                    <a:pt x="693" y="19"/>
                  </a:cubicBezTo>
                  <a:cubicBezTo>
                    <a:pt x="271" y="107"/>
                    <a:pt x="1" y="524"/>
                    <a:pt x="93" y="946"/>
                  </a:cubicBezTo>
                  <a:cubicBezTo>
                    <a:pt x="173" y="1312"/>
                    <a:pt x="496" y="1562"/>
                    <a:pt x="854" y="1562"/>
                  </a:cubicBezTo>
                  <a:cubicBezTo>
                    <a:pt x="909" y="1562"/>
                    <a:pt x="965" y="1556"/>
                    <a:pt x="1021" y="1543"/>
                  </a:cubicBezTo>
                  <a:cubicBezTo>
                    <a:pt x="1443" y="1454"/>
                    <a:pt x="1710" y="1038"/>
                    <a:pt x="1621" y="616"/>
                  </a:cubicBezTo>
                  <a:cubicBezTo>
                    <a:pt x="1541" y="250"/>
                    <a:pt x="1218" y="0"/>
                    <a:pt x="8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829;p39">
              <a:extLst>
                <a:ext uri="{FF2B5EF4-FFF2-40B4-BE49-F238E27FC236}">
                  <a16:creationId xmlns:a16="http://schemas.microsoft.com/office/drawing/2014/main" id="{3EBD17DC-C6CA-7ABD-163F-63CD016768A3}"/>
                </a:ext>
              </a:extLst>
            </p:cNvPr>
            <p:cNvSpPr/>
            <p:nvPr/>
          </p:nvSpPr>
          <p:spPr>
            <a:xfrm>
              <a:off x="8370351" y="2456663"/>
              <a:ext cx="135392" cy="1847491"/>
            </a:xfrm>
            <a:custGeom>
              <a:avLst/>
              <a:gdLst/>
              <a:ahLst/>
              <a:cxnLst/>
              <a:rect l="l" t="t" r="r" b="b"/>
              <a:pathLst>
                <a:path w="2294" h="30967" extrusionOk="0">
                  <a:moveTo>
                    <a:pt x="829" y="1"/>
                  </a:moveTo>
                  <a:lnTo>
                    <a:pt x="0" y="30966"/>
                  </a:lnTo>
                  <a:lnTo>
                    <a:pt x="2294" y="30966"/>
                  </a:lnTo>
                  <a:lnTo>
                    <a:pt x="1464" y="1"/>
                  </a:lnTo>
                  <a:close/>
                </a:path>
              </a:pathLst>
            </a:custGeom>
            <a:solidFill>
              <a:srgbClr val="0053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830;p39">
              <a:extLst>
                <a:ext uri="{FF2B5EF4-FFF2-40B4-BE49-F238E27FC236}">
                  <a16:creationId xmlns:a16="http://schemas.microsoft.com/office/drawing/2014/main" id="{1E70F146-113D-6D31-5F99-059AD7FBA4E1}"/>
                </a:ext>
              </a:extLst>
            </p:cNvPr>
            <p:cNvSpPr/>
            <p:nvPr/>
          </p:nvSpPr>
          <p:spPr>
            <a:xfrm>
              <a:off x="8422645" y="1962977"/>
              <a:ext cx="201022" cy="515940"/>
            </a:xfrm>
            <a:custGeom>
              <a:avLst/>
              <a:gdLst/>
              <a:ahLst/>
              <a:cxnLst/>
              <a:rect l="l" t="t" r="r" b="b"/>
              <a:pathLst>
                <a:path w="3406" h="8648" extrusionOk="0">
                  <a:moveTo>
                    <a:pt x="3075" y="0"/>
                  </a:moveTo>
                  <a:lnTo>
                    <a:pt x="0" y="8418"/>
                  </a:lnTo>
                  <a:lnTo>
                    <a:pt x="629" y="8647"/>
                  </a:lnTo>
                  <a:lnTo>
                    <a:pt x="2256" y="7040"/>
                  </a:lnTo>
                  <a:lnTo>
                    <a:pt x="3167" y="1563"/>
                  </a:lnTo>
                  <a:lnTo>
                    <a:pt x="3406" y="121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75B8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831;p39">
              <a:extLst>
                <a:ext uri="{FF2B5EF4-FFF2-40B4-BE49-F238E27FC236}">
                  <a16:creationId xmlns:a16="http://schemas.microsoft.com/office/drawing/2014/main" id="{DBFE69D6-82A8-752F-1A73-04D23329FC43}"/>
                </a:ext>
              </a:extLst>
            </p:cNvPr>
            <p:cNvSpPr/>
            <p:nvPr/>
          </p:nvSpPr>
          <p:spPr>
            <a:xfrm>
              <a:off x="8575040" y="1962977"/>
              <a:ext cx="48632" cy="93308"/>
            </a:xfrm>
            <a:custGeom>
              <a:avLst/>
              <a:gdLst/>
              <a:ahLst/>
              <a:cxnLst/>
              <a:rect l="l" t="t" r="r" b="b"/>
              <a:pathLst>
                <a:path w="824" h="1564" extrusionOk="0">
                  <a:moveTo>
                    <a:pt x="493" y="0"/>
                  </a:moveTo>
                  <a:lnTo>
                    <a:pt x="1" y="1351"/>
                  </a:lnTo>
                  <a:lnTo>
                    <a:pt x="585" y="1563"/>
                  </a:lnTo>
                  <a:lnTo>
                    <a:pt x="824" y="121"/>
                  </a:lnTo>
                  <a:lnTo>
                    <a:pt x="493" y="0"/>
                  </a:lnTo>
                  <a:close/>
                </a:path>
              </a:pathLst>
            </a:custGeom>
            <a:solidFill>
              <a:srgbClr val="EB5E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832;p39">
              <a:extLst>
                <a:ext uri="{FF2B5EF4-FFF2-40B4-BE49-F238E27FC236}">
                  <a16:creationId xmlns:a16="http://schemas.microsoft.com/office/drawing/2014/main" id="{9086ADAC-3DE5-7AB6-A21D-123E8C97EF76}"/>
                </a:ext>
              </a:extLst>
            </p:cNvPr>
            <p:cNvSpPr/>
            <p:nvPr/>
          </p:nvSpPr>
          <p:spPr>
            <a:xfrm>
              <a:off x="7908916" y="2422717"/>
              <a:ext cx="524452" cy="167824"/>
            </a:xfrm>
            <a:custGeom>
              <a:avLst/>
              <a:gdLst/>
              <a:ahLst/>
              <a:cxnLst/>
              <a:rect l="l" t="t" r="r" b="b"/>
              <a:pathLst>
                <a:path w="8886" h="2813" extrusionOk="0">
                  <a:moveTo>
                    <a:pt x="6566" y="1"/>
                  </a:moveTo>
                  <a:lnTo>
                    <a:pt x="1366" y="1951"/>
                  </a:lnTo>
                  <a:lnTo>
                    <a:pt x="0" y="2466"/>
                  </a:lnTo>
                  <a:lnTo>
                    <a:pt x="61" y="2812"/>
                  </a:lnTo>
                  <a:lnTo>
                    <a:pt x="8885" y="1265"/>
                  </a:lnTo>
                  <a:lnTo>
                    <a:pt x="8771" y="608"/>
                  </a:lnTo>
                  <a:lnTo>
                    <a:pt x="6566" y="1"/>
                  </a:lnTo>
                  <a:close/>
                </a:path>
              </a:pathLst>
            </a:custGeom>
            <a:solidFill>
              <a:srgbClr val="75B8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833;p39">
              <a:extLst>
                <a:ext uri="{FF2B5EF4-FFF2-40B4-BE49-F238E27FC236}">
                  <a16:creationId xmlns:a16="http://schemas.microsoft.com/office/drawing/2014/main" id="{25F09C2D-3678-34FC-D2CC-1D9783AAE7C4}"/>
                </a:ext>
              </a:extLst>
            </p:cNvPr>
            <p:cNvSpPr/>
            <p:nvPr/>
          </p:nvSpPr>
          <p:spPr>
            <a:xfrm>
              <a:off x="7908916" y="2539113"/>
              <a:ext cx="87054" cy="51427"/>
            </a:xfrm>
            <a:custGeom>
              <a:avLst/>
              <a:gdLst/>
              <a:ahLst/>
              <a:cxnLst/>
              <a:rect l="l" t="t" r="r" b="b"/>
              <a:pathLst>
                <a:path w="1475" h="862" extrusionOk="0">
                  <a:moveTo>
                    <a:pt x="1366" y="0"/>
                  </a:moveTo>
                  <a:lnTo>
                    <a:pt x="0" y="515"/>
                  </a:lnTo>
                  <a:lnTo>
                    <a:pt x="61" y="861"/>
                  </a:lnTo>
                  <a:lnTo>
                    <a:pt x="1474" y="613"/>
                  </a:lnTo>
                  <a:lnTo>
                    <a:pt x="1366" y="0"/>
                  </a:lnTo>
                  <a:close/>
                </a:path>
              </a:pathLst>
            </a:custGeom>
            <a:solidFill>
              <a:srgbClr val="EB5E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834;p39">
              <a:extLst>
                <a:ext uri="{FF2B5EF4-FFF2-40B4-BE49-F238E27FC236}">
                  <a16:creationId xmlns:a16="http://schemas.microsoft.com/office/drawing/2014/main" id="{7BFD63B5-23EF-F222-EF8F-5C961596112F}"/>
                </a:ext>
              </a:extLst>
            </p:cNvPr>
            <p:cNvSpPr/>
            <p:nvPr/>
          </p:nvSpPr>
          <p:spPr>
            <a:xfrm>
              <a:off x="8426009" y="2472234"/>
              <a:ext cx="369937" cy="423407"/>
            </a:xfrm>
            <a:custGeom>
              <a:avLst/>
              <a:gdLst/>
              <a:ahLst/>
              <a:cxnLst/>
              <a:rect l="l" t="t" r="r" b="b"/>
              <a:pathLst>
                <a:path w="6268" h="7097" extrusionOk="0">
                  <a:moveTo>
                    <a:pt x="515" y="0"/>
                  </a:moveTo>
                  <a:lnTo>
                    <a:pt x="1" y="432"/>
                  </a:lnTo>
                  <a:lnTo>
                    <a:pt x="579" y="2643"/>
                  </a:lnTo>
                  <a:lnTo>
                    <a:pt x="4870" y="6169"/>
                  </a:lnTo>
                  <a:lnTo>
                    <a:pt x="5998" y="7097"/>
                  </a:lnTo>
                  <a:lnTo>
                    <a:pt x="6268" y="6874"/>
                  </a:lnTo>
                  <a:lnTo>
                    <a:pt x="515" y="0"/>
                  </a:lnTo>
                  <a:close/>
                </a:path>
              </a:pathLst>
            </a:custGeom>
            <a:solidFill>
              <a:srgbClr val="75B8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835;p39">
              <a:extLst>
                <a:ext uri="{FF2B5EF4-FFF2-40B4-BE49-F238E27FC236}">
                  <a16:creationId xmlns:a16="http://schemas.microsoft.com/office/drawing/2014/main" id="{A6103E59-3CE7-ECB6-C3EE-0B1DA74FE6DA}"/>
                </a:ext>
              </a:extLst>
            </p:cNvPr>
            <p:cNvSpPr/>
            <p:nvPr/>
          </p:nvSpPr>
          <p:spPr>
            <a:xfrm>
              <a:off x="8713447" y="2816532"/>
              <a:ext cx="82510" cy="79109"/>
            </a:xfrm>
            <a:custGeom>
              <a:avLst/>
              <a:gdLst/>
              <a:ahLst/>
              <a:cxnLst/>
              <a:rect l="l" t="t" r="r" b="b"/>
              <a:pathLst>
                <a:path w="1398" h="1326" extrusionOk="0">
                  <a:moveTo>
                    <a:pt x="477" y="1"/>
                  </a:moveTo>
                  <a:lnTo>
                    <a:pt x="0" y="398"/>
                  </a:lnTo>
                  <a:lnTo>
                    <a:pt x="1128" y="1326"/>
                  </a:lnTo>
                  <a:lnTo>
                    <a:pt x="1398" y="1103"/>
                  </a:lnTo>
                  <a:lnTo>
                    <a:pt x="477" y="1"/>
                  </a:lnTo>
                  <a:close/>
                </a:path>
              </a:pathLst>
            </a:custGeom>
            <a:solidFill>
              <a:srgbClr val="EB5E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836;p39">
              <a:extLst>
                <a:ext uri="{FF2B5EF4-FFF2-40B4-BE49-F238E27FC236}">
                  <a16:creationId xmlns:a16="http://schemas.microsoft.com/office/drawing/2014/main" id="{6482232C-ED74-7C6B-8926-8997392D54A5}"/>
                </a:ext>
              </a:extLst>
            </p:cNvPr>
            <p:cNvSpPr/>
            <p:nvPr/>
          </p:nvSpPr>
          <p:spPr>
            <a:xfrm>
              <a:off x="8399036" y="2444015"/>
              <a:ext cx="77080" cy="69146"/>
            </a:xfrm>
            <a:custGeom>
              <a:avLst/>
              <a:gdLst/>
              <a:ahLst/>
              <a:cxnLst/>
              <a:rect l="l" t="t" r="r" b="b"/>
              <a:pathLst>
                <a:path w="1306" h="1159" extrusionOk="0">
                  <a:moveTo>
                    <a:pt x="653" y="0"/>
                  </a:moveTo>
                  <a:cubicBezTo>
                    <a:pt x="416" y="0"/>
                    <a:pt x="195" y="145"/>
                    <a:pt x="108" y="381"/>
                  </a:cubicBezTo>
                  <a:cubicBezTo>
                    <a:pt x="0" y="680"/>
                    <a:pt x="153" y="1013"/>
                    <a:pt x="454" y="1124"/>
                  </a:cubicBezTo>
                  <a:cubicBezTo>
                    <a:pt x="519" y="1148"/>
                    <a:pt x="585" y="1159"/>
                    <a:pt x="650" y="1159"/>
                  </a:cubicBezTo>
                  <a:cubicBezTo>
                    <a:pt x="886" y="1159"/>
                    <a:pt x="1110" y="1012"/>
                    <a:pt x="1194" y="778"/>
                  </a:cubicBezTo>
                  <a:cubicBezTo>
                    <a:pt x="1306" y="476"/>
                    <a:pt x="1150" y="146"/>
                    <a:pt x="851" y="35"/>
                  </a:cubicBezTo>
                  <a:cubicBezTo>
                    <a:pt x="786" y="11"/>
                    <a:pt x="719" y="0"/>
                    <a:pt x="6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837;p39">
              <a:extLst>
                <a:ext uri="{FF2B5EF4-FFF2-40B4-BE49-F238E27FC236}">
                  <a16:creationId xmlns:a16="http://schemas.microsoft.com/office/drawing/2014/main" id="{C555A4BC-D990-8DD7-52F6-566F3798BFE8}"/>
                </a:ext>
              </a:extLst>
            </p:cNvPr>
            <p:cNvSpPr/>
            <p:nvPr/>
          </p:nvSpPr>
          <p:spPr>
            <a:xfrm>
              <a:off x="8072584" y="4736926"/>
              <a:ext cx="47688" cy="4773"/>
            </a:xfrm>
            <a:custGeom>
              <a:avLst/>
              <a:gdLst/>
              <a:ahLst/>
              <a:cxnLst/>
              <a:rect l="l" t="t" r="r" b="b"/>
              <a:pathLst>
                <a:path w="808" h="80" extrusionOk="0">
                  <a:moveTo>
                    <a:pt x="1" y="1"/>
                  </a:moveTo>
                  <a:lnTo>
                    <a:pt x="1" y="80"/>
                  </a:lnTo>
                  <a:lnTo>
                    <a:pt x="807" y="80"/>
                  </a:lnTo>
                  <a:lnTo>
                    <a:pt x="807" y="1"/>
                  </a:lnTo>
                  <a:close/>
                </a:path>
              </a:pathLst>
            </a:custGeom>
            <a:solidFill>
              <a:srgbClr val="C42F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838;p39">
              <a:extLst>
                <a:ext uri="{FF2B5EF4-FFF2-40B4-BE49-F238E27FC236}">
                  <a16:creationId xmlns:a16="http://schemas.microsoft.com/office/drawing/2014/main" id="{ECE68D5E-E5EC-2928-C63A-BEC452F593F7}"/>
                </a:ext>
              </a:extLst>
            </p:cNvPr>
            <p:cNvSpPr/>
            <p:nvPr/>
          </p:nvSpPr>
          <p:spPr>
            <a:xfrm>
              <a:off x="7449724" y="4690689"/>
              <a:ext cx="1346187" cy="452819"/>
            </a:xfrm>
            <a:custGeom>
              <a:avLst/>
              <a:gdLst/>
              <a:ahLst/>
              <a:cxnLst/>
              <a:rect l="l" t="t" r="r" b="b"/>
              <a:pathLst>
                <a:path w="22809" h="7590" extrusionOk="0">
                  <a:moveTo>
                    <a:pt x="21522" y="1287"/>
                  </a:moveTo>
                  <a:lnTo>
                    <a:pt x="21522" y="6300"/>
                  </a:lnTo>
                  <a:lnTo>
                    <a:pt x="1291" y="6300"/>
                  </a:lnTo>
                  <a:lnTo>
                    <a:pt x="1291" y="1287"/>
                  </a:lnTo>
                  <a:close/>
                  <a:moveTo>
                    <a:pt x="1" y="0"/>
                  </a:moveTo>
                  <a:lnTo>
                    <a:pt x="1" y="7589"/>
                  </a:lnTo>
                  <a:lnTo>
                    <a:pt x="22809" y="7589"/>
                  </a:lnTo>
                  <a:lnTo>
                    <a:pt x="22809" y="0"/>
                  </a:lnTo>
                  <a:close/>
                </a:path>
              </a:pathLst>
            </a:custGeom>
            <a:solidFill>
              <a:srgbClr val="75B8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839;p39">
              <a:extLst>
                <a:ext uri="{FF2B5EF4-FFF2-40B4-BE49-F238E27FC236}">
                  <a16:creationId xmlns:a16="http://schemas.microsoft.com/office/drawing/2014/main" id="{FE2E160B-E00B-D6DE-F0DE-CBB27F7D18D1}"/>
                </a:ext>
              </a:extLst>
            </p:cNvPr>
            <p:cNvSpPr/>
            <p:nvPr/>
          </p:nvSpPr>
          <p:spPr>
            <a:xfrm>
              <a:off x="7296207" y="3913082"/>
              <a:ext cx="1653445" cy="815970"/>
            </a:xfrm>
            <a:custGeom>
              <a:avLst/>
              <a:gdLst/>
              <a:ahLst/>
              <a:cxnLst/>
              <a:rect l="l" t="t" r="r" b="b"/>
              <a:pathLst>
                <a:path w="28015" h="13677" extrusionOk="0">
                  <a:moveTo>
                    <a:pt x="4609" y="1"/>
                  </a:moveTo>
                  <a:lnTo>
                    <a:pt x="0" y="13676"/>
                  </a:lnTo>
                  <a:lnTo>
                    <a:pt x="28015" y="13676"/>
                  </a:lnTo>
                  <a:lnTo>
                    <a:pt x="23406" y="1"/>
                  </a:lnTo>
                  <a:close/>
                </a:path>
              </a:pathLst>
            </a:custGeom>
            <a:solidFill>
              <a:srgbClr val="90C5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840;p39">
              <a:extLst>
                <a:ext uri="{FF2B5EF4-FFF2-40B4-BE49-F238E27FC236}">
                  <a16:creationId xmlns:a16="http://schemas.microsoft.com/office/drawing/2014/main" id="{45A21EB3-6EEC-FCBF-1DDA-4F0D0A49A8CC}"/>
                </a:ext>
              </a:extLst>
            </p:cNvPr>
            <p:cNvSpPr/>
            <p:nvPr/>
          </p:nvSpPr>
          <p:spPr>
            <a:xfrm>
              <a:off x="7554193" y="3934500"/>
              <a:ext cx="369937" cy="178622"/>
            </a:xfrm>
            <a:custGeom>
              <a:avLst/>
              <a:gdLst/>
              <a:ahLst/>
              <a:cxnLst/>
              <a:rect l="l" t="t" r="r" b="b"/>
              <a:pathLst>
                <a:path w="6268" h="2994" extrusionOk="0">
                  <a:moveTo>
                    <a:pt x="1398" y="1"/>
                  </a:moveTo>
                  <a:cubicBezTo>
                    <a:pt x="1118" y="1"/>
                    <a:pt x="855" y="106"/>
                    <a:pt x="782" y="242"/>
                  </a:cubicBezTo>
                  <a:cubicBezTo>
                    <a:pt x="775" y="252"/>
                    <a:pt x="769" y="264"/>
                    <a:pt x="766" y="274"/>
                  </a:cubicBezTo>
                  <a:lnTo>
                    <a:pt x="22" y="2666"/>
                  </a:lnTo>
                  <a:cubicBezTo>
                    <a:pt x="0" y="2736"/>
                    <a:pt x="22" y="2803"/>
                    <a:pt x="76" y="2857"/>
                  </a:cubicBezTo>
                  <a:cubicBezTo>
                    <a:pt x="159" y="2939"/>
                    <a:pt x="321" y="2993"/>
                    <a:pt x="524" y="2993"/>
                  </a:cubicBezTo>
                  <a:lnTo>
                    <a:pt x="5340" y="2993"/>
                  </a:lnTo>
                  <a:cubicBezTo>
                    <a:pt x="5543" y="2993"/>
                    <a:pt x="5731" y="2939"/>
                    <a:pt x="5848" y="2857"/>
                  </a:cubicBezTo>
                  <a:cubicBezTo>
                    <a:pt x="5928" y="2803"/>
                    <a:pt x="5975" y="2736"/>
                    <a:pt x="5985" y="2666"/>
                  </a:cubicBezTo>
                  <a:lnTo>
                    <a:pt x="6268" y="274"/>
                  </a:lnTo>
                  <a:cubicBezTo>
                    <a:pt x="6268" y="264"/>
                    <a:pt x="6268" y="252"/>
                    <a:pt x="6265" y="242"/>
                  </a:cubicBezTo>
                  <a:cubicBezTo>
                    <a:pt x="6252" y="106"/>
                    <a:pt x="6033" y="1"/>
                    <a:pt x="5753" y="1"/>
                  </a:cubicBezTo>
                  <a:close/>
                </a:path>
              </a:pathLst>
            </a:custGeom>
            <a:solidFill>
              <a:srgbClr val="389C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841;p39">
              <a:extLst>
                <a:ext uri="{FF2B5EF4-FFF2-40B4-BE49-F238E27FC236}">
                  <a16:creationId xmlns:a16="http://schemas.microsoft.com/office/drawing/2014/main" id="{A87DBB11-E6EC-2681-03EF-81D8AD5DF0B3}"/>
                </a:ext>
              </a:extLst>
            </p:cNvPr>
            <p:cNvSpPr/>
            <p:nvPr/>
          </p:nvSpPr>
          <p:spPr>
            <a:xfrm>
              <a:off x="7478409" y="4134241"/>
              <a:ext cx="422465" cy="226350"/>
            </a:xfrm>
            <a:custGeom>
              <a:avLst/>
              <a:gdLst/>
              <a:ahLst/>
              <a:cxnLst/>
              <a:rect l="l" t="t" r="r" b="b"/>
              <a:pathLst>
                <a:path w="7158" h="3794" extrusionOk="0">
                  <a:moveTo>
                    <a:pt x="1704" y="1"/>
                  </a:moveTo>
                  <a:cubicBezTo>
                    <a:pt x="1548" y="1"/>
                    <a:pt x="1395" y="33"/>
                    <a:pt x="1272" y="90"/>
                  </a:cubicBezTo>
                  <a:cubicBezTo>
                    <a:pt x="1125" y="150"/>
                    <a:pt x="1021" y="242"/>
                    <a:pt x="986" y="344"/>
                  </a:cubicBezTo>
                  <a:lnTo>
                    <a:pt x="45" y="3374"/>
                  </a:lnTo>
                  <a:cubicBezTo>
                    <a:pt x="1" y="3517"/>
                    <a:pt x="80" y="3645"/>
                    <a:pt x="236" y="3721"/>
                  </a:cubicBezTo>
                  <a:cubicBezTo>
                    <a:pt x="331" y="3768"/>
                    <a:pt x="455" y="3794"/>
                    <a:pt x="598" y="3794"/>
                  </a:cubicBezTo>
                  <a:lnTo>
                    <a:pt x="6056" y="3794"/>
                  </a:lnTo>
                  <a:cubicBezTo>
                    <a:pt x="6195" y="3794"/>
                    <a:pt x="6332" y="3768"/>
                    <a:pt x="6449" y="3721"/>
                  </a:cubicBezTo>
                  <a:cubicBezTo>
                    <a:pt x="6637" y="3645"/>
                    <a:pt x="6770" y="3517"/>
                    <a:pt x="6789" y="3374"/>
                  </a:cubicBezTo>
                  <a:lnTo>
                    <a:pt x="7145" y="344"/>
                  </a:lnTo>
                  <a:cubicBezTo>
                    <a:pt x="7158" y="242"/>
                    <a:pt x="7091" y="150"/>
                    <a:pt x="6974" y="90"/>
                  </a:cubicBezTo>
                  <a:cubicBezTo>
                    <a:pt x="6872" y="33"/>
                    <a:pt x="6732" y="1"/>
                    <a:pt x="6576" y="1"/>
                  </a:cubicBezTo>
                  <a:close/>
                </a:path>
              </a:pathLst>
            </a:custGeom>
            <a:solidFill>
              <a:srgbClr val="389C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842;p39">
              <a:extLst>
                <a:ext uri="{FF2B5EF4-FFF2-40B4-BE49-F238E27FC236}">
                  <a16:creationId xmlns:a16="http://schemas.microsoft.com/office/drawing/2014/main" id="{1B299127-91D9-F46E-B67F-9F14D2FEB463}"/>
                </a:ext>
              </a:extLst>
            </p:cNvPr>
            <p:cNvSpPr/>
            <p:nvPr/>
          </p:nvSpPr>
          <p:spPr>
            <a:xfrm>
              <a:off x="7382616" y="4387677"/>
              <a:ext cx="487918" cy="296272"/>
            </a:xfrm>
            <a:custGeom>
              <a:avLst/>
              <a:gdLst/>
              <a:ahLst/>
              <a:cxnLst/>
              <a:rect l="l" t="t" r="r" b="b"/>
              <a:pathLst>
                <a:path w="8267" h="4966" extrusionOk="0">
                  <a:moveTo>
                    <a:pt x="2088" y="0"/>
                  </a:moveTo>
                  <a:cubicBezTo>
                    <a:pt x="1830" y="0"/>
                    <a:pt x="1579" y="92"/>
                    <a:pt x="1417" y="226"/>
                  </a:cubicBezTo>
                  <a:cubicBezTo>
                    <a:pt x="1338" y="289"/>
                    <a:pt x="1284" y="365"/>
                    <a:pt x="1259" y="445"/>
                  </a:cubicBezTo>
                  <a:lnTo>
                    <a:pt x="26" y="4406"/>
                  </a:lnTo>
                  <a:cubicBezTo>
                    <a:pt x="13" y="4444"/>
                    <a:pt x="7" y="4482"/>
                    <a:pt x="7" y="4520"/>
                  </a:cubicBezTo>
                  <a:cubicBezTo>
                    <a:pt x="1" y="4771"/>
                    <a:pt x="261" y="4965"/>
                    <a:pt x="639" y="4965"/>
                  </a:cubicBezTo>
                  <a:lnTo>
                    <a:pt x="6932" y="4965"/>
                  </a:lnTo>
                  <a:cubicBezTo>
                    <a:pt x="7313" y="4965"/>
                    <a:pt x="7653" y="4771"/>
                    <a:pt x="7758" y="4520"/>
                  </a:cubicBezTo>
                  <a:cubicBezTo>
                    <a:pt x="7774" y="4482"/>
                    <a:pt x="7783" y="4444"/>
                    <a:pt x="7787" y="4406"/>
                  </a:cubicBezTo>
                  <a:lnTo>
                    <a:pt x="8257" y="445"/>
                  </a:lnTo>
                  <a:cubicBezTo>
                    <a:pt x="8266" y="365"/>
                    <a:pt x="8241" y="289"/>
                    <a:pt x="8190" y="226"/>
                  </a:cubicBezTo>
                  <a:cubicBezTo>
                    <a:pt x="8088" y="92"/>
                    <a:pt x="7872" y="0"/>
                    <a:pt x="7615" y="0"/>
                  </a:cubicBezTo>
                  <a:close/>
                </a:path>
              </a:pathLst>
            </a:custGeom>
            <a:solidFill>
              <a:srgbClr val="389C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843;p39">
              <a:extLst>
                <a:ext uri="{FF2B5EF4-FFF2-40B4-BE49-F238E27FC236}">
                  <a16:creationId xmlns:a16="http://schemas.microsoft.com/office/drawing/2014/main" id="{D77322A5-481E-2C29-D0F5-4A0EE39BA3D5}"/>
                </a:ext>
              </a:extLst>
            </p:cNvPr>
            <p:cNvSpPr/>
            <p:nvPr/>
          </p:nvSpPr>
          <p:spPr>
            <a:xfrm>
              <a:off x="7946572" y="3934500"/>
              <a:ext cx="352763" cy="178622"/>
            </a:xfrm>
            <a:custGeom>
              <a:avLst/>
              <a:gdLst/>
              <a:ahLst/>
              <a:cxnLst/>
              <a:rect l="l" t="t" r="r" b="b"/>
              <a:pathLst>
                <a:path w="5977" h="2994" extrusionOk="0">
                  <a:moveTo>
                    <a:pt x="811" y="1"/>
                  </a:moveTo>
                  <a:cubicBezTo>
                    <a:pt x="531" y="1"/>
                    <a:pt x="290" y="106"/>
                    <a:pt x="245" y="242"/>
                  </a:cubicBezTo>
                  <a:cubicBezTo>
                    <a:pt x="242" y="252"/>
                    <a:pt x="239" y="264"/>
                    <a:pt x="239" y="274"/>
                  </a:cubicBezTo>
                  <a:lnTo>
                    <a:pt x="7" y="2666"/>
                  </a:lnTo>
                  <a:cubicBezTo>
                    <a:pt x="1" y="2736"/>
                    <a:pt x="36" y="2803"/>
                    <a:pt x="99" y="2857"/>
                  </a:cubicBezTo>
                  <a:cubicBezTo>
                    <a:pt x="201" y="2939"/>
                    <a:pt x="376" y="2993"/>
                    <a:pt x="579" y="2993"/>
                  </a:cubicBezTo>
                  <a:lnTo>
                    <a:pt x="5398" y="2993"/>
                  </a:lnTo>
                  <a:cubicBezTo>
                    <a:pt x="5598" y="2993"/>
                    <a:pt x="5773" y="2939"/>
                    <a:pt x="5874" y="2857"/>
                  </a:cubicBezTo>
                  <a:cubicBezTo>
                    <a:pt x="5941" y="2803"/>
                    <a:pt x="5976" y="2736"/>
                    <a:pt x="5970" y="2666"/>
                  </a:cubicBezTo>
                  <a:lnTo>
                    <a:pt x="5738" y="274"/>
                  </a:lnTo>
                  <a:cubicBezTo>
                    <a:pt x="5738" y="264"/>
                    <a:pt x="5735" y="252"/>
                    <a:pt x="5732" y="242"/>
                  </a:cubicBezTo>
                  <a:cubicBezTo>
                    <a:pt x="5687" y="106"/>
                    <a:pt x="5446" y="1"/>
                    <a:pt x="5166" y="1"/>
                  </a:cubicBezTo>
                  <a:close/>
                </a:path>
              </a:pathLst>
            </a:custGeom>
            <a:solidFill>
              <a:srgbClr val="389C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844;p39">
              <a:extLst>
                <a:ext uri="{FF2B5EF4-FFF2-40B4-BE49-F238E27FC236}">
                  <a16:creationId xmlns:a16="http://schemas.microsoft.com/office/drawing/2014/main" id="{2D64E7B9-0F1A-8267-514F-CEF40D2C30FC}"/>
                </a:ext>
              </a:extLst>
            </p:cNvPr>
            <p:cNvSpPr/>
            <p:nvPr/>
          </p:nvSpPr>
          <p:spPr>
            <a:xfrm>
              <a:off x="7922963" y="4134241"/>
              <a:ext cx="399801" cy="226350"/>
            </a:xfrm>
            <a:custGeom>
              <a:avLst/>
              <a:gdLst/>
              <a:ahLst/>
              <a:cxnLst/>
              <a:rect l="l" t="t" r="r" b="b"/>
              <a:pathLst>
                <a:path w="6774" h="3794" extrusionOk="0">
                  <a:moveTo>
                    <a:pt x="954" y="1"/>
                  </a:moveTo>
                  <a:cubicBezTo>
                    <a:pt x="795" y="1"/>
                    <a:pt x="649" y="33"/>
                    <a:pt x="537" y="90"/>
                  </a:cubicBezTo>
                  <a:cubicBezTo>
                    <a:pt x="404" y="150"/>
                    <a:pt x="318" y="242"/>
                    <a:pt x="309" y="344"/>
                  </a:cubicBezTo>
                  <a:lnTo>
                    <a:pt x="17" y="3374"/>
                  </a:lnTo>
                  <a:cubicBezTo>
                    <a:pt x="1" y="3517"/>
                    <a:pt x="109" y="3645"/>
                    <a:pt x="283" y="3721"/>
                  </a:cubicBezTo>
                  <a:cubicBezTo>
                    <a:pt x="388" y="3768"/>
                    <a:pt x="518" y="3794"/>
                    <a:pt x="661" y="3794"/>
                  </a:cubicBezTo>
                  <a:lnTo>
                    <a:pt x="6116" y="3794"/>
                  </a:lnTo>
                  <a:cubicBezTo>
                    <a:pt x="6259" y="3794"/>
                    <a:pt x="6389" y="3768"/>
                    <a:pt x="6494" y="3721"/>
                  </a:cubicBezTo>
                  <a:cubicBezTo>
                    <a:pt x="6668" y="3645"/>
                    <a:pt x="6773" y="3517"/>
                    <a:pt x="6760" y="3374"/>
                  </a:cubicBezTo>
                  <a:lnTo>
                    <a:pt x="6468" y="344"/>
                  </a:lnTo>
                  <a:cubicBezTo>
                    <a:pt x="6459" y="242"/>
                    <a:pt x="6373" y="150"/>
                    <a:pt x="6240" y="90"/>
                  </a:cubicBezTo>
                  <a:cubicBezTo>
                    <a:pt x="6128" y="33"/>
                    <a:pt x="5982" y="1"/>
                    <a:pt x="5823" y="1"/>
                  </a:cubicBezTo>
                  <a:close/>
                </a:path>
              </a:pathLst>
            </a:custGeom>
            <a:solidFill>
              <a:srgbClr val="389C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845;p39">
              <a:extLst>
                <a:ext uri="{FF2B5EF4-FFF2-40B4-BE49-F238E27FC236}">
                  <a16:creationId xmlns:a16="http://schemas.microsoft.com/office/drawing/2014/main" id="{C35137B4-20DB-6BBA-1BA6-68FA562A84D4}"/>
                </a:ext>
              </a:extLst>
            </p:cNvPr>
            <p:cNvSpPr/>
            <p:nvPr/>
          </p:nvSpPr>
          <p:spPr>
            <a:xfrm>
              <a:off x="7893511" y="4387677"/>
              <a:ext cx="458880" cy="296272"/>
            </a:xfrm>
            <a:custGeom>
              <a:avLst/>
              <a:gdLst/>
              <a:ahLst/>
              <a:cxnLst/>
              <a:rect l="l" t="t" r="r" b="b"/>
              <a:pathLst>
                <a:path w="7775" h="4966" extrusionOk="0">
                  <a:moveTo>
                    <a:pt x="1125" y="0"/>
                  </a:moveTo>
                  <a:cubicBezTo>
                    <a:pt x="865" y="0"/>
                    <a:pt x="633" y="92"/>
                    <a:pt x="500" y="226"/>
                  </a:cubicBezTo>
                  <a:cubicBezTo>
                    <a:pt x="436" y="289"/>
                    <a:pt x="395" y="365"/>
                    <a:pt x="388" y="445"/>
                  </a:cubicBezTo>
                  <a:lnTo>
                    <a:pt x="4" y="4406"/>
                  </a:lnTo>
                  <a:cubicBezTo>
                    <a:pt x="1" y="4444"/>
                    <a:pt x="4" y="4482"/>
                    <a:pt x="10" y="4520"/>
                  </a:cubicBezTo>
                  <a:cubicBezTo>
                    <a:pt x="61" y="4771"/>
                    <a:pt x="360" y="4965"/>
                    <a:pt x="741" y="4965"/>
                  </a:cubicBezTo>
                  <a:lnTo>
                    <a:pt x="7034" y="4965"/>
                  </a:lnTo>
                  <a:cubicBezTo>
                    <a:pt x="7412" y="4965"/>
                    <a:pt x="7714" y="4771"/>
                    <a:pt x="7761" y="4520"/>
                  </a:cubicBezTo>
                  <a:cubicBezTo>
                    <a:pt x="7771" y="4482"/>
                    <a:pt x="7774" y="4444"/>
                    <a:pt x="7768" y="4406"/>
                  </a:cubicBezTo>
                  <a:lnTo>
                    <a:pt x="7387" y="445"/>
                  </a:lnTo>
                  <a:cubicBezTo>
                    <a:pt x="7380" y="365"/>
                    <a:pt x="7339" y="289"/>
                    <a:pt x="7272" y="226"/>
                  </a:cubicBezTo>
                  <a:cubicBezTo>
                    <a:pt x="7142" y="92"/>
                    <a:pt x="6907" y="0"/>
                    <a:pt x="6650" y="0"/>
                  </a:cubicBezTo>
                  <a:close/>
                </a:path>
              </a:pathLst>
            </a:custGeom>
            <a:solidFill>
              <a:srgbClr val="389C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846;p39">
              <a:extLst>
                <a:ext uri="{FF2B5EF4-FFF2-40B4-BE49-F238E27FC236}">
                  <a16:creationId xmlns:a16="http://schemas.microsoft.com/office/drawing/2014/main" id="{A7CF398E-335E-6C74-2A8B-16BE40A397AE}"/>
                </a:ext>
              </a:extLst>
            </p:cNvPr>
            <p:cNvSpPr/>
            <p:nvPr/>
          </p:nvSpPr>
          <p:spPr>
            <a:xfrm>
              <a:off x="8321599" y="3934500"/>
              <a:ext cx="370114" cy="178622"/>
            </a:xfrm>
            <a:custGeom>
              <a:avLst/>
              <a:gdLst/>
              <a:ahLst/>
              <a:cxnLst/>
              <a:rect l="l" t="t" r="r" b="b"/>
              <a:pathLst>
                <a:path w="6271" h="2994" extrusionOk="0">
                  <a:moveTo>
                    <a:pt x="518" y="1"/>
                  </a:moveTo>
                  <a:cubicBezTo>
                    <a:pt x="238" y="1"/>
                    <a:pt x="19" y="106"/>
                    <a:pt x="3" y="242"/>
                  </a:cubicBezTo>
                  <a:cubicBezTo>
                    <a:pt x="0" y="252"/>
                    <a:pt x="0" y="264"/>
                    <a:pt x="3" y="274"/>
                  </a:cubicBezTo>
                  <a:lnTo>
                    <a:pt x="286" y="2666"/>
                  </a:lnTo>
                  <a:cubicBezTo>
                    <a:pt x="292" y="2736"/>
                    <a:pt x="343" y="2803"/>
                    <a:pt x="419" y="2857"/>
                  </a:cubicBezTo>
                  <a:cubicBezTo>
                    <a:pt x="540" y="2939"/>
                    <a:pt x="728" y="2993"/>
                    <a:pt x="928" y="2993"/>
                  </a:cubicBezTo>
                  <a:lnTo>
                    <a:pt x="5747" y="2993"/>
                  </a:lnTo>
                  <a:cubicBezTo>
                    <a:pt x="5950" y="2993"/>
                    <a:pt x="6112" y="2939"/>
                    <a:pt x="6195" y="2857"/>
                  </a:cubicBezTo>
                  <a:cubicBezTo>
                    <a:pt x="6249" y="2803"/>
                    <a:pt x="6271" y="2736"/>
                    <a:pt x="6249" y="2666"/>
                  </a:cubicBezTo>
                  <a:lnTo>
                    <a:pt x="5505" y="274"/>
                  </a:lnTo>
                  <a:cubicBezTo>
                    <a:pt x="5502" y="264"/>
                    <a:pt x="5496" y="252"/>
                    <a:pt x="5489" y="242"/>
                  </a:cubicBezTo>
                  <a:cubicBezTo>
                    <a:pt x="5416" y="106"/>
                    <a:pt x="5153" y="1"/>
                    <a:pt x="4873" y="1"/>
                  </a:cubicBezTo>
                  <a:close/>
                </a:path>
              </a:pathLst>
            </a:custGeom>
            <a:solidFill>
              <a:srgbClr val="389C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847;p39">
              <a:extLst>
                <a:ext uri="{FF2B5EF4-FFF2-40B4-BE49-F238E27FC236}">
                  <a16:creationId xmlns:a16="http://schemas.microsoft.com/office/drawing/2014/main" id="{496A8853-E3BE-DBC7-6FD8-531DF283E258}"/>
                </a:ext>
              </a:extLst>
            </p:cNvPr>
            <p:cNvSpPr/>
            <p:nvPr/>
          </p:nvSpPr>
          <p:spPr>
            <a:xfrm>
              <a:off x="8344853" y="4134241"/>
              <a:ext cx="422642" cy="226350"/>
            </a:xfrm>
            <a:custGeom>
              <a:avLst/>
              <a:gdLst/>
              <a:ahLst/>
              <a:cxnLst/>
              <a:rect l="l" t="t" r="r" b="b"/>
              <a:pathLst>
                <a:path w="7161" h="3794" extrusionOk="0">
                  <a:moveTo>
                    <a:pt x="585" y="1"/>
                  </a:moveTo>
                  <a:cubicBezTo>
                    <a:pt x="426" y="1"/>
                    <a:pt x="289" y="33"/>
                    <a:pt x="187" y="90"/>
                  </a:cubicBezTo>
                  <a:cubicBezTo>
                    <a:pt x="67" y="150"/>
                    <a:pt x="0" y="242"/>
                    <a:pt x="13" y="344"/>
                  </a:cubicBezTo>
                  <a:lnTo>
                    <a:pt x="372" y="3374"/>
                  </a:lnTo>
                  <a:cubicBezTo>
                    <a:pt x="388" y="3517"/>
                    <a:pt x="521" y="3645"/>
                    <a:pt x="712" y="3721"/>
                  </a:cubicBezTo>
                  <a:cubicBezTo>
                    <a:pt x="829" y="3768"/>
                    <a:pt x="963" y="3794"/>
                    <a:pt x="1106" y="3794"/>
                  </a:cubicBezTo>
                  <a:lnTo>
                    <a:pt x="6563" y="3794"/>
                  </a:lnTo>
                  <a:cubicBezTo>
                    <a:pt x="6703" y="3794"/>
                    <a:pt x="6830" y="3768"/>
                    <a:pt x="6925" y="3721"/>
                  </a:cubicBezTo>
                  <a:cubicBezTo>
                    <a:pt x="7081" y="3645"/>
                    <a:pt x="7160" y="3517"/>
                    <a:pt x="7116" y="3374"/>
                  </a:cubicBezTo>
                  <a:lnTo>
                    <a:pt x="6172" y="344"/>
                  </a:lnTo>
                  <a:cubicBezTo>
                    <a:pt x="6140" y="242"/>
                    <a:pt x="6036" y="150"/>
                    <a:pt x="5890" y="90"/>
                  </a:cubicBezTo>
                  <a:cubicBezTo>
                    <a:pt x="5766" y="33"/>
                    <a:pt x="5613" y="1"/>
                    <a:pt x="5454" y="1"/>
                  </a:cubicBezTo>
                  <a:close/>
                </a:path>
              </a:pathLst>
            </a:custGeom>
            <a:solidFill>
              <a:srgbClr val="389C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848;p39">
              <a:extLst>
                <a:ext uri="{FF2B5EF4-FFF2-40B4-BE49-F238E27FC236}">
                  <a16:creationId xmlns:a16="http://schemas.microsoft.com/office/drawing/2014/main" id="{822295E3-E04B-2289-4771-07596DA893B1}"/>
                </a:ext>
              </a:extLst>
            </p:cNvPr>
            <p:cNvSpPr/>
            <p:nvPr/>
          </p:nvSpPr>
          <p:spPr>
            <a:xfrm>
              <a:off x="8375368" y="4387677"/>
              <a:ext cx="487918" cy="296272"/>
            </a:xfrm>
            <a:custGeom>
              <a:avLst/>
              <a:gdLst/>
              <a:ahLst/>
              <a:cxnLst/>
              <a:rect l="l" t="t" r="r" b="b"/>
              <a:pathLst>
                <a:path w="8267" h="4966" extrusionOk="0">
                  <a:moveTo>
                    <a:pt x="652" y="0"/>
                  </a:moveTo>
                  <a:cubicBezTo>
                    <a:pt x="395" y="0"/>
                    <a:pt x="179" y="92"/>
                    <a:pt x="77" y="226"/>
                  </a:cubicBezTo>
                  <a:cubicBezTo>
                    <a:pt x="26" y="289"/>
                    <a:pt x="1" y="365"/>
                    <a:pt x="10" y="445"/>
                  </a:cubicBezTo>
                  <a:lnTo>
                    <a:pt x="477" y="4406"/>
                  </a:lnTo>
                  <a:cubicBezTo>
                    <a:pt x="484" y="4444"/>
                    <a:pt x="493" y="4482"/>
                    <a:pt x="509" y="4520"/>
                  </a:cubicBezTo>
                  <a:cubicBezTo>
                    <a:pt x="614" y="4771"/>
                    <a:pt x="954" y="4965"/>
                    <a:pt x="1335" y="4965"/>
                  </a:cubicBezTo>
                  <a:lnTo>
                    <a:pt x="7625" y="4965"/>
                  </a:lnTo>
                  <a:cubicBezTo>
                    <a:pt x="8006" y="4965"/>
                    <a:pt x="8266" y="4771"/>
                    <a:pt x="8260" y="4520"/>
                  </a:cubicBezTo>
                  <a:cubicBezTo>
                    <a:pt x="8260" y="4482"/>
                    <a:pt x="8254" y="4444"/>
                    <a:pt x="8241" y="4406"/>
                  </a:cubicBezTo>
                  <a:lnTo>
                    <a:pt x="7008" y="445"/>
                  </a:lnTo>
                  <a:cubicBezTo>
                    <a:pt x="6983" y="365"/>
                    <a:pt x="6929" y="289"/>
                    <a:pt x="6850" y="226"/>
                  </a:cubicBezTo>
                  <a:cubicBezTo>
                    <a:pt x="6688" y="92"/>
                    <a:pt x="6437" y="0"/>
                    <a:pt x="6176" y="0"/>
                  </a:cubicBezTo>
                  <a:close/>
                </a:path>
              </a:pathLst>
            </a:custGeom>
            <a:solidFill>
              <a:srgbClr val="389C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849;p39">
              <a:extLst>
                <a:ext uri="{FF2B5EF4-FFF2-40B4-BE49-F238E27FC236}">
                  <a16:creationId xmlns:a16="http://schemas.microsoft.com/office/drawing/2014/main" id="{9B78AFA5-F5DE-7620-A12D-D3FB977A3BF6}"/>
                </a:ext>
              </a:extLst>
            </p:cNvPr>
            <p:cNvSpPr/>
            <p:nvPr/>
          </p:nvSpPr>
          <p:spPr>
            <a:xfrm>
              <a:off x="7961033" y="3947804"/>
              <a:ext cx="323843" cy="2327"/>
            </a:xfrm>
            <a:custGeom>
              <a:avLst/>
              <a:gdLst/>
              <a:ahLst/>
              <a:cxnLst/>
              <a:rect l="l" t="t" r="r" b="b"/>
              <a:pathLst>
                <a:path w="5487" h="39" extrusionOk="0">
                  <a:moveTo>
                    <a:pt x="0" y="0"/>
                  </a:moveTo>
                  <a:lnTo>
                    <a:pt x="0" y="38"/>
                  </a:lnTo>
                  <a:lnTo>
                    <a:pt x="5487" y="38"/>
                  </a:lnTo>
                  <a:lnTo>
                    <a:pt x="5487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850;p39">
              <a:extLst>
                <a:ext uri="{FF2B5EF4-FFF2-40B4-BE49-F238E27FC236}">
                  <a16:creationId xmlns:a16="http://schemas.microsoft.com/office/drawing/2014/main" id="{337F6BA3-2B88-E6D8-53BF-6E4FDBBC2CBD}"/>
                </a:ext>
              </a:extLst>
            </p:cNvPr>
            <p:cNvSpPr/>
            <p:nvPr/>
          </p:nvSpPr>
          <p:spPr>
            <a:xfrm>
              <a:off x="8321776" y="3947804"/>
              <a:ext cx="323843" cy="2327"/>
            </a:xfrm>
            <a:custGeom>
              <a:avLst/>
              <a:gdLst/>
              <a:ahLst/>
              <a:cxnLst/>
              <a:rect l="l" t="t" r="r" b="b"/>
              <a:pathLst>
                <a:path w="5487" h="39" extrusionOk="0">
                  <a:moveTo>
                    <a:pt x="0" y="0"/>
                  </a:moveTo>
                  <a:lnTo>
                    <a:pt x="0" y="38"/>
                  </a:lnTo>
                  <a:lnTo>
                    <a:pt x="5486" y="38"/>
                  </a:lnTo>
                  <a:lnTo>
                    <a:pt x="5486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851;p39">
              <a:extLst>
                <a:ext uri="{FF2B5EF4-FFF2-40B4-BE49-F238E27FC236}">
                  <a16:creationId xmlns:a16="http://schemas.microsoft.com/office/drawing/2014/main" id="{8A9673D5-2CC1-07CF-D157-AA66A6D993B0}"/>
                </a:ext>
              </a:extLst>
            </p:cNvPr>
            <p:cNvSpPr/>
            <p:nvPr/>
          </p:nvSpPr>
          <p:spPr>
            <a:xfrm>
              <a:off x="7600289" y="3947804"/>
              <a:ext cx="323666" cy="2327"/>
            </a:xfrm>
            <a:custGeom>
              <a:avLst/>
              <a:gdLst/>
              <a:ahLst/>
              <a:cxnLst/>
              <a:rect l="l" t="t" r="r" b="b"/>
              <a:pathLst>
                <a:path w="5484" h="39" extrusionOk="0">
                  <a:moveTo>
                    <a:pt x="1" y="0"/>
                  </a:moveTo>
                  <a:lnTo>
                    <a:pt x="1" y="38"/>
                  </a:lnTo>
                  <a:lnTo>
                    <a:pt x="5484" y="38"/>
                  </a:lnTo>
                  <a:lnTo>
                    <a:pt x="5484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852;p39">
              <a:extLst>
                <a:ext uri="{FF2B5EF4-FFF2-40B4-BE49-F238E27FC236}">
                  <a16:creationId xmlns:a16="http://schemas.microsoft.com/office/drawing/2014/main" id="{1A3C1D47-71B2-E03F-9085-F8B4EDDFCDF3}"/>
                </a:ext>
              </a:extLst>
            </p:cNvPr>
            <p:cNvSpPr/>
            <p:nvPr/>
          </p:nvSpPr>
          <p:spPr>
            <a:xfrm>
              <a:off x="7959321" y="3962003"/>
              <a:ext cx="327266" cy="2506"/>
            </a:xfrm>
            <a:custGeom>
              <a:avLst/>
              <a:gdLst/>
              <a:ahLst/>
              <a:cxnLst/>
              <a:rect l="l" t="t" r="r" b="b"/>
              <a:pathLst>
                <a:path w="5545" h="42" extrusionOk="0">
                  <a:moveTo>
                    <a:pt x="1" y="0"/>
                  </a:moveTo>
                  <a:lnTo>
                    <a:pt x="1" y="42"/>
                  </a:lnTo>
                  <a:lnTo>
                    <a:pt x="5544" y="42"/>
                  </a:lnTo>
                  <a:lnTo>
                    <a:pt x="5544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853;p39">
              <a:extLst>
                <a:ext uri="{FF2B5EF4-FFF2-40B4-BE49-F238E27FC236}">
                  <a16:creationId xmlns:a16="http://schemas.microsoft.com/office/drawing/2014/main" id="{925A8E4A-BA14-2733-9509-6BC58579E7A5}"/>
                </a:ext>
              </a:extLst>
            </p:cNvPr>
            <p:cNvSpPr/>
            <p:nvPr/>
          </p:nvSpPr>
          <p:spPr>
            <a:xfrm>
              <a:off x="8323251" y="3962003"/>
              <a:ext cx="327030" cy="2506"/>
            </a:xfrm>
            <a:custGeom>
              <a:avLst/>
              <a:gdLst/>
              <a:ahLst/>
              <a:cxnLst/>
              <a:rect l="l" t="t" r="r" b="b"/>
              <a:pathLst>
                <a:path w="5541" h="42" extrusionOk="0">
                  <a:moveTo>
                    <a:pt x="1" y="0"/>
                  </a:moveTo>
                  <a:lnTo>
                    <a:pt x="1" y="42"/>
                  </a:lnTo>
                  <a:lnTo>
                    <a:pt x="5541" y="42"/>
                  </a:lnTo>
                  <a:lnTo>
                    <a:pt x="5541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854;p39">
              <a:extLst>
                <a:ext uri="{FF2B5EF4-FFF2-40B4-BE49-F238E27FC236}">
                  <a16:creationId xmlns:a16="http://schemas.microsoft.com/office/drawing/2014/main" id="{46611BB4-66B6-7086-60FB-23AEF5E10CF6}"/>
                </a:ext>
              </a:extLst>
            </p:cNvPr>
            <p:cNvSpPr/>
            <p:nvPr/>
          </p:nvSpPr>
          <p:spPr>
            <a:xfrm>
              <a:off x="7595627" y="3962003"/>
              <a:ext cx="327030" cy="2506"/>
            </a:xfrm>
            <a:custGeom>
              <a:avLst/>
              <a:gdLst/>
              <a:ahLst/>
              <a:cxnLst/>
              <a:rect l="l" t="t" r="r" b="b"/>
              <a:pathLst>
                <a:path w="5541" h="42" extrusionOk="0">
                  <a:moveTo>
                    <a:pt x="0" y="0"/>
                  </a:moveTo>
                  <a:lnTo>
                    <a:pt x="0" y="42"/>
                  </a:lnTo>
                  <a:lnTo>
                    <a:pt x="5540" y="42"/>
                  </a:lnTo>
                  <a:lnTo>
                    <a:pt x="5540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855;p39">
              <a:extLst>
                <a:ext uri="{FF2B5EF4-FFF2-40B4-BE49-F238E27FC236}">
                  <a16:creationId xmlns:a16="http://schemas.microsoft.com/office/drawing/2014/main" id="{73430D41-07F5-1EDF-FF76-4F0D6D582A4D}"/>
                </a:ext>
              </a:extLst>
            </p:cNvPr>
            <p:cNvSpPr/>
            <p:nvPr/>
          </p:nvSpPr>
          <p:spPr>
            <a:xfrm>
              <a:off x="7958022" y="3976799"/>
              <a:ext cx="329863" cy="2327"/>
            </a:xfrm>
            <a:custGeom>
              <a:avLst/>
              <a:gdLst/>
              <a:ahLst/>
              <a:cxnLst/>
              <a:rect l="l" t="t" r="r" b="b"/>
              <a:pathLst>
                <a:path w="5589" h="39" extrusionOk="0">
                  <a:moveTo>
                    <a:pt x="1" y="0"/>
                  </a:moveTo>
                  <a:lnTo>
                    <a:pt x="1" y="38"/>
                  </a:lnTo>
                  <a:lnTo>
                    <a:pt x="5588" y="38"/>
                  </a:lnTo>
                  <a:lnTo>
                    <a:pt x="5588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856;p39">
              <a:extLst>
                <a:ext uri="{FF2B5EF4-FFF2-40B4-BE49-F238E27FC236}">
                  <a16:creationId xmlns:a16="http://schemas.microsoft.com/office/drawing/2014/main" id="{5B142EC7-43A8-4D80-7CD2-C0F5BC3886FA}"/>
                </a:ext>
              </a:extLst>
            </p:cNvPr>
            <p:cNvSpPr/>
            <p:nvPr/>
          </p:nvSpPr>
          <p:spPr>
            <a:xfrm>
              <a:off x="8324963" y="3976799"/>
              <a:ext cx="329804" cy="2327"/>
            </a:xfrm>
            <a:custGeom>
              <a:avLst/>
              <a:gdLst/>
              <a:ahLst/>
              <a:cxnLst/>
              <a:rect l="l" t="t" r="r" b="b"/>
              <a:pathLst>
                <a:path w="5588" h="39" extrusionOk="0">
                  <a:moveTo>
                    <a:pt x="0" y="0"/>
                  </a:moveTo>
                  <a:lnTo>
                    <a:pt x="0" y="38"/>
                  </a:lnTo>
                  <a:lnTo>
                    <a:pt x="5588" y="38"/>
                  </a:lnTo>
                  <a:lnTo>
                    <a:pt x="5588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857;p39">
              <a:extLst>
                <a:ext uri="{FF2B5EF4-FFF2-40B4-BE49-F238E27FC236}">
                  <a16:creationId xmlns:a16="http://schemas.microsoft.com/office/drawing/2014/main" id="{C4240412-C1F7-71EF-E875-DBA2CF112068}"/>
                </a:ext>
              </a:extLst>
            </p:cNvPr>
            <p:cNvSpPr/>
            <p:nvPr/>
          </p:nvSpPr>
          <p:spPr>
            <a:xfrm>
              <a:off x="7591141" y="3976799"/>
              <a:ext cx="329804" cy="2327"/>
            </a:xfrm>
            <a:custGeom>
              <a:avLst/>
              <a:gdLst/>
              <a:ahLst/>
              <a:cxnLst/>
              <a:rect l="l" t="t" r="r" b="b"/>
              <a:pathLst>
                <a:path w="5588" h="39" extrusionOk="0">
                  <a:moveTo>
                    <a:pt x="0" y="0"/>
                  </a:moveTo>
                  <a:lnTo>
                    <a:pt x="0" y="38"/>
                  </a:lnTo>
                  <a:lnTo>
                    <a:pt x="5588" y="38"/>
                  </a:lnTo>
                  <a:lnTo>
                    <a:pt x="5588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858;p39">
              <a:extLst>
                <a:ext uri="{FF2B5EF4-FFF2-40B4-BE49-F238E27FC236}">
                  <a16:creationId xmlns:a16="http://schemas.microsoft.com/office/drawing/2014/main" id="{59E56D66-398A-1EE5-3780-A14C06EFDE77}"/>
                </a:ext>
              </a:extLst>
            </p:cNvPr>
            <p:cNvSpPr/>
            <p:nvPr/>
          </p:nvSpPr>
          <p:spPr>
            <a:xfrm>
              <a:off x="7956547" y="3991535"/>
              <a:ext cx="332814" cy="2565"/>
            </a:xfrm>
            <a:custGeom>
              <a:avLst/>
              <a:gdLst/>
              <a:ahLst/>
              <a:cxnLst/>
              <a:rect l="l" t="t" r="r" b="b"/>
              <a:pathLst>
                <a:path w="5639" h="43" extrusionOk="0">
                  <a:moveTo>
                    <a:pt x="0" y="1"/>
                  </a:moveTo>
                  <a:lnTo>
                    <a:pt x="0" y="42"/>
                  </a:lnTo>
                  <a:lnTo>
                    <a:pt x="5639" y="42"/>
                  </a:lnTo>
                  <a:lnTo>
                    <a:pt x="5639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859;p39">
              <a:extLst>
                <a:ext uri="{FF2B5EF4-FFF2-40B4-BE49-F238E27FC236}">
                  <a16:creationId xmlns:a16="http://schemas.microsoft.com/office/drawing/2014/main" id="{99EF024E-9FA2-A358-F3D4-ED747702CE87}"/>
                </a:ext>
              </a:extLst>
            </p:cNvPr>
            <p:cNvSpPr/>
            <p:nvPr/>
          </p:nvSpPr>
          <p:spPr>
            <a:xfrm>
              <a:off x="8326616" y="3991535"/>
              <a:ext cx="332873" cy="2565"/>
            </a:xfrm>
            <a:custGeom>
              <a:avLst/>
              <a:gdLst/>
              <a:ahLst/>
              <a:cxnLst/>
              <a:rect l="l" t="t" r="r" b="b"/>
              <a:pathLst>
                <a:path w="5640" h="43" extrusionOk="0">
                  <a:moveTo>
                    <a:pt x="1" y="1"/>
                  </a:moveTo>
                  <a:lnTo>
                    <a:pt x="1" y="42"/>
                  </a:lnTo>
                  <a:lnTo>
                    <a:pt x="5639" y="42"/>
                  </a:lnTo>
                  <a:lnTo>
                    <a:pt x="5639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860;p39">
              <a:extLst>
                <a:ext uri="{FF2B5EF4-FFF2-40B4-BE49-F238E27FC236}">
                  <a16:creationId xmlns:a16="http://schemas.microsoft.com/office/drawing/2014/main" id="{EE3BA011-0FB6-93BF-2DD6-F0E02259CA06}"/>
                </a:ext>
              </a:extLst>
            </p:cNvPr>
            <p:cNvSpPr/>
            <p:nvPr/>
          </p:nvSpPr>
          <p:spPr>
            <a:xfrm>
              <a:off x="7586419" y="3991535"/>
              <a:ext cx="332637" cy="2565"/>
            </a:xfrm>
            <a:custGeom>
              <a:avLst/>
              <a:gdLst/>
              <a:ahLst/>
              <a:cxnLst/>
              <a:rect l="l" t="t" r="r" b="b"/>
              <a:pathLst>
                <a:path w="5636" h="43" extrusionOk="0">
                  <a:moveTo>
                    <a:pt x="1" y="1"/>
                  </a:moveTo>
                  <a:lnTo>
                    <a:pt x="1" y="42"/>
                  </a:lnTo>
                  <a:lnTo>
                    <a:pt x="5636" y="42"/>
                  </a:lnTo>
                  <a:lnTo>
                    <a:pt x="5636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861;p39">
              <a:extLst>
                <a:ext uri="{FF2B5EF4-FFF2-40B4-BE49-F238E27FC236}">
                  <a16:creationId xmlns:a16="http://schemas.microsoft.com/office/drawing/2014/main" id="{B6A9D76C-B1D4-E22F-3A45-196D56A9E481}"/>
                </a:ext>
              </a:extLst>
            </p:cNvPr>
            <p:cNvSpPr/>
            <p:nvPr/>
          </p:nvSpPr>
          <p:spPr>
            <a:xfrm>
              <a:off x="7955012" y="4006927"/>
              <a:ext cx="335647" cy="2327"/>
            </a:xfrm>
            <a:custGeom>
              <a:avLst/>
              <a:gdLst/>
              <a:ahLst/>
              <a:cxnLst/>
              <a:rect l="l" t="t" r="r" b="b"/>
              <a:pathLst>
                <a:path w="5687" h="39" extrusionOk="0">
                  <a:moveTo>
                    <a:pt x="1" y="0"/>
                  </a:moveTo>
                  <a:lnTo>
                    <a:pt x="1" y="38"/>
                  </a:lnTo>
                  <a:lnTo>
                    <a:pt x="5687" y="38"/>
                  </a:lnTo>
                  <a:lnTo>
                    <a:pt x="5687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862;p39">
              <a:extLst>
                <a:ext uri="{FF2B5EF4-FFF2-40B4-BE49-F238E27FC236}">
                  <a16:creationId xmlns:a16="http://schemas.microsoft.com/office/drawing/2014/main" id="{69DE7FEC-C7F5-3B8F-60CF-A17081C69FC7}"/>
                </a:ext>
              </a:extLst>
            </p:cNvPr>
            <p:cNvSpPr/>
            <p:nvPr/>
          </p:nvSpPr>
          <p:spPr>
            <a:xfrm>
              <a:off x="8328504" y="4006927"/>
              <a:ext cx="335470" cy="2327"/>
            </a:xfrm>
            <a:custGeom>
              <a:avLst/>
              <a:gdLst/>
              <a:ahLst/>
              <a:cxnLst/>
              <a:rect l="l" t="t" r="r" b="b"/>
              <a:pathLst>
                <a:path w="5684" h="39" extrusionOk="0">
                  <a:moveTo>
                    <a:pt x="1" y="0"/>
                  </a:moveTo>
                  <a:lnTo>
                    <a:pt x="1" y="38"/>
                  </a:lnTo>
                  <a:lnTo>
                    <a:pt x="5684" y="38"/>
                  </a:lnTo>
                  <a:lnTo>
                    <a:pt x="5684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863;p39">
              <a:extLst>
                <a:ext uri="{FF2B5EF4-FFF2-40B4-BE49-F238E27FC236}">
                  <a16:creationId xmlns:a16="http://schemas.microsoft.com/office/drawing/2014/main" id="{063F9C18-E218-9D91-BF61-96AA75F43E3B}"/>
                </a:ext>
              </a:extLst>
            </p:cNvPr>
            <p:cNvSpPr/>
            <p:nvPr/>
          </p:nvSpPr>
          <p:spPr>
            <a:xfrm>
              <a:off x="7581756" y="4006927"/>
              <a:ext cx="335647" cy="2327"/>
            </a:xfrm>
            <a:custGeom>
              <a:avLst/>
              <a:gdLst/>
              <a:ahLst/>
              <a:cxnLst/>
              <a:rect l="l" t="t" r="r" b="b"/>
              <a:pathLst>
                <a:path w="5687" h="39" extrusionOk="0">
                  <a:moveTo>
                    <a:pt x="0" y="0"/>
                  </a:moveTo>
                  <a:lnTo>
                    <a:pt x="0" y="38"/>
                  </a:lnTo>
                  <a:lnTo>
                    <a:pt x="5686" y="38"/>
                  </a:lnTo>
                  <a:lnTo>
                    <a:pt x="5686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864;p39">
              <a:extLst>
                <a:ext uri="{FF2B5EF4-FFF2-40B4-BE49-F238E27FC236}">
                  <a16:creationId xmlns:a16="http://schemas.microsoft.com/office/drawing/2014/main" id="{FF639F09-33CC-89DA-0F2A-70F48185217C}"/>
                </a:ext>
              </a:extLst>
            </p:cNvPr>
            <p:cNvSpPr/>
            <p:nvPr/>
          </p:nvSpPr>
          <p:spPr>
            <a:xfrm>
              <a:off x="7953714" y="4022259"/>
              <a:ext cx="338480" cy="2506"/>
            </a:xfrm>
            <a:custGeom>
              <a:avLst/>
              <a:gdLst/>
              <a:ahLst/>
              <a:cxnLst/>
              <a:rect l="l" t="t" r="r" b="b"/>
              <a:pathLst>
                <a:path w="5735" h="42" extrusionOk="0">
                  <a:moveTo>
                    <a:pt x="1" y="1"/>
                  </a:moveTo>
                  <a:lnTo>
                    <a:pt x="1" y="42"/>
                  </a:lnTo>
                  <a:lnTo>
                    <a:pt x="5734" y="42"/>
                  </a:lnTo>
                  <a:lnTo>
                    <a:pt x="5734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865;p39">
              <a:extLst>
                <a:ext uri="{FF2B5EF4-FFF2-40B4-BE49-F238E27FC236}">
                  <a16:creationId xmlns:a16="http://schemas.microsoft.com/office/drawing/2014/main" id="{3339FE7F-A59E-27D3-E7B1-92F96E154373}"/>
                </a:ext>
              </a:extLst>
            </p:cNvPr>
            <p:cNvSpPr/>
            <p:nvPr/>
          </p:nvSpPr>
          <p:spPr>
            <a:xfrm>
              <a:off x="8330216" y="4022259"/>
              <a:ext cx="338657" cy="2506"/>
            </a:xfrm>
            <a:custGeom>
              <a:avLst/>
              <a:gdLst/>
              <a:ahLst/>
              <a:cxnLst/>
              <a:rect l="l" t="t" r="r" b="b"/>
              <a:pathLst>
                <a:path w="5738" h="42" extrusionOk="0">
                  <a:moveTo>
                    <a:pt x="0" y="1"/>
                  </a:moveTo>
                  <a:lnTo>
                    <a:pt x="0" y="42"/>
                  </a:lnTo>
                  <a:lnTo>
                    <a:pt x="5737" y="42"/>
                  </a:lnTo>
                  <a:lnTo>
                    <a:pt x="5737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866;p39">
              <a:extLst>
                <a:ext uri="{FF2B5EF4-FFF2-40B4-BE49-F238E27FC236}">
                  <a16:creationId xmlns:a16="http://schemas.microsoft.com/office/drawing/2014/main" id="{1A888C40-A496-0DE4-79A2-D185A9D5B78C}"/>
                </a:ext>
              </a:extLst>
            </p:cNvPr>
            <p:cNvSpPr/>
            <p:nvPr/>
          </p:nvSpPr>
          <p:spPr>
            <a:xfrm>
              <a:off x="7577035" y="4022259"/>
              <a:ext cx="338480" cy="2506"/>
            </a:xfrm>
            <a:custGeom>
              <a:avLst/>
              <a:gdLst/>
              <a:ahLst/>
              <a:cxnLst/>
              <a:rect l="l" t="t" r="r" b="b"/>
              <a:pathLst>
                <a:path w="5735" h="42" extrusionOk="0">
                  <a:moveTo>
                    <a:pt x="1" y="1"/>
                  </a:moveTo>
                  <a:lnTo>
                    <a:pt x="1" y="42"/>
                  </a:lnTo>
                  <a:lnTo>
                    <a:pt x="5735" y="42"/>
                  </a:lnTo>
                  <a:lnTo>
                    <a:pt x="5735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867;p39">
              <a:extLst>
                <a:ext uri="{FF2B5EF4-FFF2-40B4-BE49-F238E27FC236}">
                  <a16:creationId xmlns:a16="http://schemas.microsoft.com/office/drawing/2014/main" id="{23CB97B4-255D-10B6-696F-89E034821E1F}"/>
                </a:ext>
              </a:extLst>
            </p:cNvPr>
            <p:cNvSpPr/>
            <p:nvPr/>
          </p:nvSpPr>
          <p:spPr>
            <a:xfrm>
              <a:off x="7952238" y="4038010"/>
              <a:ext cx="341431" cy="2327"/>
            </a:xfrm>
            <a:custGeom>
              <a:avLst/>
              <a:gdLst/>
              <a:ahLst/>
              <a:cxnLst/>
              <a:rect l="l" t="t" r="r" b="b"/>
              <a:pathLst>
                <a:path w="5785" h="39" extrusionOk="0">
                  <a:moveTo>
                    <a:pt x="0" y="0"/>
                  </a:moveTo>
                  <a:lnTo>
                    <a:pt x="0" y="38"/>
                  </a:lnTo>
                  <a:lnTo>
                    <a:pt x="5785" y="38"/>
                  </a:lnTo>
                  <a:lnTo>
                    <a:pt x="5785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868;p39">
              <a:extLst>
                <a:ext uri="{FF2B5EF4-FFF2-40B4-BE49-F238E27FC236}">
                  <a16:creationId xmlns:a16="http://schemas.microsoft.com/office/drawing/2014/main" id="{E90E2E1B-E23E-44EB-F122-F0495259EFE2}"/>
                </a:ext>
              </a:extLst>
            </p:cNvPr>
            <p:cNvSpPr/>
            <p:nvPr/>
          </p:nvSpPr>
          <p:spPr>
            <a:xfrm>
              <a:off x="8332105" y="4038010"/>
              <a:ext cx="341608" cy="2327"/>
            </a:xfrm>
            <a:custGeom>
              <a:avLst/>
              <a:gdLst/>
              <a:ahLst/>
              <a:cxnLst/>
              <a:rect l="l" t="t" r="r" b="b"/>
              <a:pathLst>
                <a:path w="5788" h="39" extrusionOk="0">
                  <a:moveTo>
                    <a:pt x="0" y="0"/>
                  </a:moveTo>
                  <a:lnTo>
                    <a:pt x="0" y="38"/>
                  </a:lnTo>
                  <a:lnTo>
                    <a:pt x="5788" y="38"/>
                  </a:lnTo>
                  <a:lnTo>
                    <a:pt x="5788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869;p39">
              <a:extLst>
                <a:ext uri="{FF2B5EF4-FFF2-40B4-BE49-F238E27FC236}">
                  <a16:creationId xmlns:a16="http://schemas.microsoft.com/office/drawing/2014/main" id="{8B577411-B42C-30F9-1F90-4CEFECD26C11}"/>
                </a:ext>
              </a:extLst>
            </p:cNvPr>
            <p:cNvSpPr/>
            <p:nvPr/>
          </p:nvSpPr>
          <p:spPr>
            <a:xfrm>
              <a:off x="7572195" y="4038010"/>
              <a:ext cx="341608" cy="2327"/>
            </a:xfrm>
            <a:custGeom>
              <a:avLst/>
              <a:gdLst/>
              <a:ahLst/>
              <a:cxnLst/>
              <a:rect l="l" t="t" r="r" b="b"/>
              <a:pathLst>
                <a:path w="5788" h="39" extrusionOk="0">
                  <a:moveTo>
                    <a:pt x="0" y="0"/>
                  </a:moveTo>
                  <a:lnTo>
                    <a:pt x="0" y="38"/>
                  </a:lnTo>
                  <a:lnTo>
                    <a:pt x="5788" y="38"/>
                  </a:lnTo>
                  <a:lnTo>
                    <a:pt x="5788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870;p39">
              <a:extLst>
                <a:ext uri="{FF2B5EF4-FFF2-40B4-BE49-F238E27FC236}">
                  <a16:creationId xmlns:a16="http://schemas.microsoft.com/office/drawing/2014/main" id="{012ADF47-BDEC-33C3-E3D3-8088894773FB}"/>
                </a:ext>
              </a:extLst>
            </p:cNvPr>
            <p:cNvSpPr/>
            <p:nvPr/>
          </p:nvSpPr>
          <p:spPr>
            <a:xfrm>
              <a:off x="7950527" y="4053939"/>
              <a:ext cx="344677" cy="2506"/>
            </a:xfrm>
            <a:custGeom>
              <a:avLst/>
              <a:gdLst/>
              <a:ahLst/>
              <a:cxnLst/>
              <a:rect l="l" t="t" r="r" b="b"/>
              <a:pathLst>
                <a:path w="5840" h="42" extrusionOk="0">
                  <a:moveTo>
                    <a:pt x="1" y="0"/>
                  </a:moveTo>
                  <a:lnTo>
                    <a:pt x="1" y="41"/>
                  </a:lnTo>
                  <a:lnTo>
                    <a:pt x="5839" y="41"/>
                  </a:lnTo>
                  <a:lnTo>
                    <a:pt x="5839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871;p39">
              <a:extLst>
                <a:ext uri="{FF2B5EF4-FFF2-40B4-BE49-F238E27FC236}">
                  <a16:creationId xmlns:a16="http://schemas.microsoft.com/office/drawing/2014/main" id="{E3D128D7-E71E-12DC-6516-B8DBD1BACBD9}"/>
                </a:ext>
              </a:extLst>
            </p:cNvPr>
            <p:cNvSpPr/>
            <p:nvPr/>
          </p:nvSpPr>
          <p:spPr>
            <a:xfrm>
              <a:off x="8333934" y="4053939"/>
              <a:ext cx="344677" cy="2506"/>
            </a:xfrm>
            <a:custGeom>
              <a:avLst/>
              <a:gdLst/>
              <a:ahLst/>
              <a:cxnLst/>
              <a:rect l="l" t="t" r="r" b="b"/>
              <a:pathLst>
                <a:path w="5840" h="42" extrusionOk="0">
                  <a:moveTo>
                    <a:pt x="1" y="0"/>
                  </a:moveTo>
                  <a:lnTo>
                    <a:pt x="1" y="41"/>
                  </a:lnTo>
                  <a:lnTo>
                    <a:pt x="5839" y="41"/>
                  </a:lnTo>
                  <a:lnTo>
                    <a:pt x="5839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872;p39">
              <a:extLst>
                <a:ext uri="{FF2B5EF4-FFF2-40B4-BE49-F238E27FC236}">
                  <a16:creationId xmlns:a16="http://schemas.microsoft.com/office/drawing/2014/main" id="{1F393D07-D8DF-F7E2-5208-65BCA3A44181}"/>
                </a:ext>
              </a:extLst>
            </p:cNvPr>
            <p:cNvSpPr/>
            <p:nvPr/>
          </p:nvSpPr>
          <p:spPr>
            <a:xfrm>
              <a:off x="7567296" y="4053939"/>
              <a:ext cx="344677" cy="2506"/>
            </a:xfrm>
            <a:custGeom>
              <a:avLst/>
              <a:gdLst/>
              <a:ahLst/>
              <a:cxnLst/>
              <a:rect l="l" t="t" r="r" b="b"/>
              <a:pathLst>
                <a:path w="5840" h="42" extrusionOk="0">
                  <a:moveTo>
                    <a:pt x="1" y="0"/>
                  </a:moveTo>
                  <a:lnTo>
                    <a:pt x="1" y="41"/>
                  </a:lnTo>
                  <a:lnTo>
                    <a:pt x="5839" y="41"/>
                  </a:lnTo>
                  <a:lnTo>
                    <a:pt x="5839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873;p39">
              <a:extLst>
                <a:ext uri="{FF2B5EF4-FFF2-40B4-BE49-F238E27FC236}">
                  <a16:creationId xmlns:a16="http://schemas.microsoft.com/office/drawing/2014/main" id="{353BB77F-6337-8D71-174C-F5811D212B26}"/>
                </a:ext>
              </a:extLst>
            </p:cNvPr>
            <p:cNvSpPr/>
            <p:nvPr/>
          </p:nvSpPr>
          <p:spPr>
            <a:xfrm>
              <a:off x="7949051" y="4070226"/>
              <a:ext cx="347805" cy="2506"/>
            </a:xfrm>
            <a:custGeom>
              <a:avLst/>
              <a:gdLst/>
              <a:ahLst/>
              <a:cxnLst/>
              <a:rect l="l" t="t" r="r" b="b"/>
              <a:pathLst>
                <a:path w="5893" h="42" extrusionOk="0">
                  <a:moveTo>
                    <a:pt x="0" y="0"/>
                  </a:moveTo>
                  <a:lnTo>
                    <a:pt x="0" y="42"/>
                  </a:lnTo>
                  <a:lnTo>
                    <a:pt x="5893" y="42"/>
                  </a:lnTo>
                  <a:lnTo>
                    <a:pt x="5893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874;p39">
              <a:extLst>
                <a:ext uri="{FF2B5EF4-FFF2-40B4-BE49-F238E27FC236}">
                  <a16:creationId xmlns:a16="http://schemas.microsoft.com/office/drawing/2014/main" id="{999EF7D9-A4C8-1434-CDFF-90D58929043C}"/>
                </a:ext>
              </a:extLst>
            </p:cNvPr>
            <p:cNvSpPr/>
            <p:nvPr/>
          </p:nvSpPr>
          <p:spPr>
            <a:xfrm>
              <a:off x="8335823" y="4070226"/>
              <a:ext cx="347864" cy="2506"/>
            </a:xfrm>
            <a:custGeom>
              <a:avLst/>
              <a:gdLst/>
              <a:ahLst/>
              <a:cxnLst/>
              <a:rect l="l" t="t" r="r" b="b"/>
              <a:pathLst>
                <a:path w="5894" h="42" extrusionOk="0">
                  <a:moveTo>
                    <a:pt x="1" y="0"/>
                  </a:moveTo>
                  <a:lnTo>
                    <a:pt x="1" y="42"/>
                  </a:lnTo>
                  <a:lnTo>
                    <a:pt x="5893" y="42"/>
                  </a:lnTo>
                  <a:lnTo>
                    <a:pt x="5893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875;p39">
              <a:extLst>
                <a:ext uri="{FF2B5EF4-FFF2-40B4-BE49-F238E27FC236}">
                  <a16:creationId xmlns:a16="http://schemas.microsoft.com/office/drawing/2014/main" id="{CF443436-FA8B-1392-EC31-FB0816B3F4FB}"/>
                </a:ext>
              </a:extLst>
            </p:cNvPr>
            <p:cNvSpPr/>
            <p:nvPr/>
          </p:nvSpPr>
          <p:spPr>
            <a:xfrm>
              <a:off x="7562220" y="4070226"/>
              <a:ext cx="347687" cy="2506"/>
            </a:xfrm>
            <a:custGeom>
              <a:avLst/>
              <a:gdLst/>
              <a:ahLst/>
              <a:cxnLst/>
              <a:rect l="l" t="t" r="r" b="b"/>
              <a:pathLst>
                <a:path w="5891" h="42" extrusionOk="0">
                  <a:moveTo>
                    <a:pt x="1" y="0"/>
                  </a:moveTo>
                  <a:lnTo>
                    <a:pt x="1" y="42"/>
                  </a:lnTo>
                  <a:lnTo>
                    <a:pt x="5890" y="42"/>
                  </a:lnTo>
                  <a:lnTo>
                    <a:pt x="5890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876;p39">
              <a:extLst>
                <a:ext uri="{FF2B5EF4-FFF2-40B4-BE49-F238E27FC236}">
                  <a16:creationId xmlns:a16="http://schemas.microsoft.com/office/drawing/2014/main" id="{455BCCA8-CA63-E149-6773-E737246DBD36}"/>
                </a:ext>
              </a:extLst>
            </p:cNvPr>
            <p:cNvSpPr/>
            <p:nvPr/>
          </p:nvSpPr>
          <p:spPr>
            <a:xfrm>
              <a:off x="7947517" y="4086692"/>
              <a:ext cx="350874" cy="2506"/>
            </a:xfrm>
            <a:custGeom>
              <a:avLst/>
              <a:gdLst/>
              <a:ahLst/>
              <a:cxnLst/>
              <a:rect l="l" t="t" r="r" b="b"/>
              <a:pathLst>
                <a:path w="5945" h="42" extrusionOk="0">
                  <a:moveTo>
                    <a:pt x="1" y="1"/>
                  </a:moveTo>
                  <a:lnTo>
                    <a:pt x="1" y="42"/>
                  </a:lnTo>
                  <a:lnTo>
                    <a:pt x="5944" y="42"/>
                  </a:lnTo>
                  <a:lnTo>
                    <a:pt x="5944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877;p39">
              <a:extLst>
                <a:ext uri="{FF2B5EF4-FFF2-40B4-BE49-F238E27FC236}">
                  <a16:creationId xmlns:a16="http://schemas.microsoft.com/office/drawing/2014/main" id="{05CA0598-9A2E-FC2C-E867-52D94510ADFA}"/>
                </a:ext>
              </a:extLst>
            </p:cNvPr>
            <p:cNvSpPr/>
            <p:nvPr/>
          </p:nvSpPr>
          <p:spPr>
            <a:xfrm>
              <a:off x="8337712" y="4086692"/>
              <a:ext cx="350992" cy="2506"/>
            </a:xfrm>
            <a:custGeom>
              <a:avLst/>
              <a:gdLst/>
              <a:ahLst/>
              <a:cxnLst/>
              <a:rect l="l" t="t" r="r" b="b"/>
              <a:pathLst>
                <a:path w="5947" h="42" extrusionOk="0">
                  <a:moveTo>
                    <a:pt x="0" y="1"/>
                  </a:moveTo>
                  <a:lnTo>
                    <a:pt x="0" y="42"/>
                  </a:lnTo>
                  <a:lnTo>
                    <a:pt x="5947" y="42"/>
                  </a:lnTo>
                  <a:lnTo>
                    <a:pt x="5947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878;p39">
              <a:extLst>
                <a:ext uri="{FF2B5EF4-FFF2-40B4-BE49-F238E27FC236}">
                  <a16:creationId xmlns:a16="http://schemas.microsoft.com/office/drawing/2014/main" id="{78326606-2C8C-EC5F-14B5-926C4919071D}"/>
                </a:ext>
              </a:extLst>
            </p:cNvPr>
            <p:cNvSpPr/>
            <p:nvPr/>
          </p:nvSpPr>
          <p:spPr>
            <a:xfrm>
              <a:off x="7557203" y="4086692"/>
              <a:ext cx="350815" cy="2506"/>
            </a:xfrm>
            <a:custGeom>
              <a:avLst/>
              <a:gdLst/>
              <a:ahLst/>
              <a:cxnLst/>
              <a:rect l="l" t="t" r="r" b="b"/>
              <a:pathLst>
                <a:path w="5944" h="42" extrusionOk="0">
                  <a:moveTo>
                    <a:pt x="0" y="1"/>
                  </a:moveTo>
                  <a:lnTo>
                    <a:pt x="0" y="42"/>
                  </a:lnTo>
                  <a:lnTo>
                    <a:pt x="5944" y="42"/>
                  </a:lnTo>
                  <a:lnTo>
                    <a:pt x="5944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879;p39">
              <a:extLst>
                <a:ext uri="{FF2B5EF4-FFF2-40B4-BE49-F238E27FC236}">
                  <a16:creationId xmlns:a16="http://schemas.microsoft.com/office/drawing/2014/main" id="{7D576C31-AE21-EE50-B010-19A7B6CB7DFB}"/>
                </a:ext>
              </a:extLst>
            </p:cNvPr>
            <p:cNvSpPr/>
            <p:nvPr/>
          </p:nvSpPr>
          <p:spPr>
            <a:xfrm>
              <a:off x="7952415" y="4103576"/>
              <a:ext cx="340900" cy="2506"/>
            </a:xfrm>
            <a:custGeom>
              <a:avLst/>
              <a:gdLst/>
              <a:ahLst/>
              <a:cxnLst/>
              <a:rect l="l" t="t" r="r" b="b"/>
              <a:pathLst>
                <a:path w="5776" h="42" extrusionOk="0">
                  <a:moveTo>
                    <a:pt x="0" y="0"/>
                  </a:moveTo>
                  <a:lnTo>
                    <a:pt x="0" y="42"/>
                  </a:lnTo>
                  <a:lnTo>
                    <a:pt x="5775" y="42"/>
                  </a:lnTo>
                  <a:lnTo>
                    <a:pt x="5775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880;p39">
              <a:extLst>
                <a:ext uri="{FF2B5EF4-FFF2-40B4-BE49-F238E27FC236}">
                  <a16:creationId xmlns:a16="http://schemas.microsoft.com/office/drawing/2014/main" id="{04D43FDE-20D4-9904-C8EF-6924D1834BFA}"/>
                </a:ext>
              </a:extLst>
            </p:cNvPr>
            <p:cNvSpPr/>
            <p:nvPr/>
          </p:nvSpPr>
          <p:spPr>
            <a:xfrm>
              <a:off x="8346329" y="4103576"/>
              <a:ext cx="340900" cy="2506"/>
            </a:xfrm>
            <a:custGeom>
              <a:avLst/>
              <a:gdLst/>
              <a:ahLst/>
              <a:cxnLst/>
              <a:rect l="l" t="t" r="r" b="b"/>
              <a:pathLst>
                <a:path w="5776" h="42" extrusionOk="0">
                  <a:moveTo>
                    <a:pt x="0" y="0"/>
                  </a:moveTo>
                  <a:lnTo>
                    <a:pt x="0" y="42"/>
                  </a:lnTo>
                  <a:lnTo>
                    <a:pt x="5776" y="42"/>
                  </a:lnTo>
                  <a:lnTo>
                    <a:pt x="5776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881;p39">
              <a:extLst>
                <a:ext uri="{FF2B5EF4-FFF2-40B4-BE49-F238E27FC236}">
                  <a16:creationId xmlns:a16="http://schemas.microsoft.com/office/drawing/2014/main" id="{0A2E4E11-5E5B-18E2-F499-1DC67479A7B0}"/>
                </a:ext>
              </a:extLst>
            </p:cNvPr>
            <p:cNvSpPr/>
            <p:nvPr/>
          </p:nvSpPr>
          <p:spPr>
            <a:xfrm>
              <a:off x="7558679" y="4103576"/>
              <a:ext cx="340722" cy="2506"/>
            </a:xfrm>
            <a:custGeom>
              <a:avLst/>
              <a:gdLst/>
              <a:ahLst/>
              <a:cxnLst/>
              <a:rect l="l" t="t" r="r" b="b"/>
              <a:pathLst>
                <a:path w="5773" h="42" extrusionOk="0">
                  <a:moveTo>
                    <a:pt x="0" y="0"/>
                  </a:moveTo>
                  <a:lnTo>
                    <a:pt x="0" y="42"/>
                  </a:lnTo>
                  <a:lnTo>
                    <a:pt x="5772" y="42"/>
                  </a:lnTo>
                  <a:lnTo>
                    <a:pt x="5772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882;p39">
              <a:extLst>
                <a:ext uri="{FF2B5EF4-FFF2-40B4-BE49-F238E27FC236}">
                  <a16:creationId xmlns:a16="http://schemas.microsoft.com/office/drawing/2014/main" id="{6EB612A3-D728-AA87-9DFD-0F3FC888A679}"/>
                </a:ext>
              </a:extLst>
            </p:cNvPr>
            <p:cNvSpPr/>
            <p:nvPr/>
          </p:nvSpPr>
          <p:spPr>
            <a:xfrm>
              <a:off x="7954481" y="4138238"/>
              <a:ext cx="336768" cy="2506"/>
            </a:xfrm>
            <a:custGeom>
              <a:avLst/>
              <a:gdLst/>
              <a:ahLst/>
              <a:cxnLst/>
              <a:rect l="l" t="t" r="r" b="b"/>
              <a:pathLst>
                <a:path w="5706" h="42" extrusionOk="0">
                  <a:moveTo>
                    <a:pt x="0" y="1"/>
                  </a:moveTo>
                  <a:lnTo>
                    <a:pt x="0" y="42"/>
                  </a:lnTo>
                  <a:lnTo>
                    <a:pt x="5706" y="42"/>
                  </a:lnTo>
                  <a:lnTo>
                    <a:pt x="5706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883;p39">
              <a:extLst>
                <a:ext uri="{FF2B5EF4-FFF2-40B4-BE49-F238E27FC236}">
                  <a16:creationId xmlns:a16="http://schemas.microsoft.com/office/drawing/2014/main" id="{CB5DEAD9-F19F-2F47-72DB-6F1B235990D8}"/>
                </a:ext>
              </a:extLst>
            </p:cNvPr>
            <p:cNvSpPr/>
            <p:nvPr/>
          </p:nvSpPr>
          <p:spPr>
            <a:xfrm>
              <a:off x="8355713" y="4138238"/>
              <a:ext cx="336768" cy="2506"/>
            </a:xfrm>
            <a:custGeom>
              <a:avLst/>
              <a:gdLst/>
              <a:ahLst/>
              <a:cxnLst/>
              <a:rect l="l" t="t" r="r" b="b"/>
              <a:pathLst>
                <a:path w="5706" h="42" extrusionOk="0">
                  <a:moveTo>
                    <a:pt x="0" y="1"/>
                  </a:moveTo>
                  <a:lnTo>
                    <a:pt x="0" y="42"/>
                  </a:lnTo>
                  <a:lnTo>
                    <a:pt x="5706" y="42"/>
                  </a:lnTo>
                  <a:lnTo>
                    <a:pt x="5706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884;p39">
              <a:extLst>
                <a:ext uri="{FF2B5EF4-FFF2-40B4-BE49-F238E27FC236}">
                  <a16:creationId xmlns:a16="http://schemas.microsoft.com/office/drawing/2014/main" id="{88F3CB43-0168-4CAE-4512-4F033AFCDA8D}"/>
                </a:ext>
              </a:extLst>
            </p:cNvPr>
            <p:cNvSpPr/>
            <p:nvPr/>
          </p:nvSpPr>
          <p:spPr>
            <a:xfrm>
              <a:off x="7553249" y="4138238"/>
              <a:ext cx="336768" cy="2506"/>
            </a:xfrm>
            <a:custGeom>
              <a:avLst/>
              <a:gdLst/>
              <a:ahLst/>
              <a:cxnLst/>
              <a:rect l="l" t="t" r="r" b="b"/>
              <a:pathLst>
                <a:path w="5706" h="42" extrusionOk="0">
                  <a:moveTo>
                    <a:pt x="0" y="1"/>
                  </a:moveTo>
                  <a:lnTo>
                    <a:pt x="0" y="42"/>
                  </a:lnTo>
                  <a:lnTo>
                    <a:pt x="5706" y="42"/>
                  </a:lnTo>
                  <a:lnTo>
                    <a:pt x="5706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885;p39">
              <a:extLst>
                <a:ext uri="{FF2B5EF4-FFF2-40B4-BE49-F238E27FC236}">
                  <a16:creationId xmlns:a16="http://schemas.microsoft.com/office/drawing/2014/main" id="{99AC1093-E762-D234-2A0A-A1E6E2881995}"/>
                </a:ext>
              </a:extLst>
            </p:cNvPr>
            <p:cNvSpPr/>
            <p:nvPr/>
          </p:nvSpPr>
          <p:spPr>
            <a:xfrm>
              <a:off x="7940788" y="4156256"/>
              <a:ext cx="364153" cy="2327"/>
            </a:xfrm>
            <a:custGeom>
              <a:avLst/>
              <a:gdLst/>
              <a:ahLst/>
              <a:cxnLst/>
              <a:rect l="l" t="t" r="r" b="b"/>
              <a:pathLst>
                <a:path w="6170" h="39" extrusionOk="0">
                  <a:moveTo>
                    <a:pt x="0" y="0"/>
                  </a:moveTo>
                  <a:lnTo>
                    <a:pt x="0" y="39"/>
                  </a:lnTo>
                  <a:lnTo>
                    <a:pt x="6169" y="39"/>
                  </a:lnTo>
                  <a:lnTo>
                    <a:pt x="6169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886;p39">
              <a:extLst>
                <a:ext uri="{FF2B5EF4-FFF2-40B4-BE49-F238E27FC236}">
                  <a16:creationId xmlns:a16="http://schemas.microsoft.com/office/drawing/2014/main" id="{35CC8E5A-8CB1-6F56-59CB-278564A30986}"/>
                </a:ext>
              </a:extLst>
            </p:cNvPr>
            <p:cNvSpPr/>
            <p:nvPr/>
          </p:nvSpPr>
          <p:spPr>
            <a:xfrm>
              <a:off x="8345975" y="4156256"/>
              <a:ext cx="364153" cy="2327"/>
            </a:xfrm>
            <a:custGeom>
              <a:avLst/>
              <a:gdLst/>
              <a:ahLst/>
              <a:cxnLst/>
              <a:rect l="l" t="t" r="r" b="b"/>
              <a:pathLst>
                <a:path w="6170" h="39" extrusionOk="0">
                  <a:moveTo>
                    <a:pt x="0" y="0"/>
                  </a:moveTo>
                  <a:lnTo>
                    <a:pt x="0" y="39"/>
                  </a:lnTo>
                  <a:lnTo>
                    <a:pt x="6169" y="39"/>
                  </a:lnTo>
                  <a:lnTo>
                    <a:pt x="6169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887;p39">
              <a:extLst>
                <a:ext uri="{FF2B5EF4-FFF2-40B4-BE49-F238E27FC236}">
                  <a16:creationId xmlns:a16="http://schemas.microsoft.com/office/drawing/2014/main" id="{F8C2983F-A87E-B697-F720-5B6A0FFE917C}"/>
                </a:ext>
              </a:extLst>
            </p:cNvPr>
            <p:cNvSpPr/>
            <p:nvPr/>
          </p:nvSpPr>
          <p:spPr>
            <a:xfrm>
              <a:off x="7535778" y="4156256"/>
              <a:ext cx="364153" cy="2327"/>
            </a:xfrm>
            <a:custGeom>
              <a:avLst/>
              <a:gdLst/>
              <a:ahLst/>
              <a:cxnLst/>
              <a:rect l="l" t="t" r="r" b="b"/>
              <a:pathLst>
                <a:path w="6170" h="39" extrusionOk="0">
                  <a:moveTo>
                    <a:pt x="1" y="0"/>
                  </a:moveTo>
                  <a:lnTo>
                    <a:pt x="1" y="39"/>
                  </a:lnTo>
                  <a:lnTo>
                    <a:pt x="6170" y="39"/>
                  </a:lnTo>
                  <a:lnTo>
                    <a:pt x="6170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888;p39">
              <a:extLst>
                <a:ext uri="{FF2B5EF4-FFF2-40B4-BE49-F238E27FC236}">
                  <a16:creationId xmlns:a16="http://schemas.microsoft.com/office/drawing/2014/main" id="{923F7D81-3FD6-CD58-093E-6F52171C04B7}"/>
                </a:ext>
              </a:extLst>
            </p:cNvPr>
            <p:cNvSpPr/>
            <p:nvPr/>
          </p:nvSpPr>
          <p:spPr>
            <a:xfrm>
              <a:off x="7939076" y="4174452"/>
              <a:ext cx="367754" cy="2327"/>
            </a:xfrm>
            <a:custGeom>
              <a:avLst/>
              <a:gdLst/>
              <a:ahLst/>
              <a:cxnLst/>
              <a:rect l="l" t="t" r="r" b="b"/>
              <a:pathLst>
                <a:path w="6231" h="39" extrusionOk="0">
                  <a:moveTo>
                    <a:pt x="1" y="0"/>
                  </a:moveTo>
                  <a:lnTo>
                    <a:pt x="1" y="38"/>
                  </a:lnTo>
                  <a:lnTo>
                    <a:pt x="6230" y="38"/>
                  </a:lnTo>
                  <a:lnTo>
                    <a:pt x="6230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889;p39">
              <a:extLst>
                <a:ext uri="{FF2B5EF4-FFF2-40B4-BE49-F238E27FC236}">
                  <a16:creationId xmlns:a16="http://schemas.microsoft.com/office/drawing/2014/main" id="{43C3F4AB-7785-F79E-4413-1AE408931F40}"/>
                </a:ext>
              </a:extLst>
            </p:cNvPr>
            <p:cNvSpPr/>
            <p:nvPr/>
          </p:nvSpPr>
          <p:spPr>
            <a:xfrm>
              <a:off x="8348041" y="4174452"/>
              <a:ext cx="367695" cy="2327"/>
            </a:xfrm>
            <a:custGeom>
              <a:avLst/>
              <a:gdLst/>
              <a:ahLst/>
              <a:cxnLst/>
              <a:rect l="l" t="t" r="r" b="b"/>
              <a:pathLst>
                <a:path w="6230" h="39" extrusionOk="0">
                  <a:moveTo>
                    <a:pt x="0" y="0"/>
                  </a:moveTo>
                  <a:lnTo>
                    <a:pt x="0" y="38"/>
                  </a:lnTo>
                  <a:lnTo>
                    <a:pt x="6229" y="38"/>
                  </a:lnTo>
                  <a:lnTo>
                    <a:pt x="6229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890;p39">
              <a:extLst>
                <a:ext uri="{FF2B5EF4-FFF2-40B4-BE49-F238E27FC236}">
                  <a16:creationId xmlns:a16="http://schemas.microsoft.com/office/drawing/2014/main" id="{0853E5D9-4198-AF9B-9D17-6271C56F492E}"/>
                </a:ext>
              </a:extLst>
            </p:cNvPr>
            <p:cNvSpPr/>
            <p:nvPr/>
          </p:nvSpPr>
          <p:spPr>
            <a:xfrm>
              <a:off x="7530171" y="4174452"/>
              <a:ext cx="367695" cy="2327"/>
            </a:xfrm>
            <a:custGeom>
              <a:avLst/>
              <a:gdLst/>
              <a:ahLst/>
              <a:cxnLst/>
              <a:rect l="l" t="t" r="r" b="b"/>
              <a:pathLst>
                <a:path w="6230" h="39" extrusionOk="0">
                  <a:moveTo>
                    <a:pt x="1" y="0"/>
                  </a:moveTo>
                  <a:lnTo>
                    <a:pt x="1" y="38"/>
                  </a:lnTo>
                  <a:lnTo>
                    <a:pt x="6230" y="38"/>
                  </a:lnTo>
                  <a:lnTo>
                    <a:pt x="6230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891;p39">
              <a:extLst>
                <a:ext uri="{FF2B5EF4-FFF2-40B4-BE49-F238E27FC236}">
                  <a16:creationId xmlns:a16="http://schemas.microsoft.com/office/drawing/2014/main" id="{1EDB47E5-1048-ECE4-8D48-DC2CBC47FC18}"/>
                </a:ext>
              </a:extLst>
            </p:cNvPr>
            <p:cNvSpPr/>
            <p:nvPr/>
          </p:nvSpPr>
          <p:spPr>
            <a:xfrm>
              <a:off x="7937424" y="4192827"/>
              <a:ext cx="371059" cy="2506"/>
            </a:xfrm>
            <a:custGeom>
              <a:avLst/>
              <a:gdLst/>
              <a:ahLst/>
              <a:cxnLst/>
              <a:rect l="l" t="t" r="r" b="b"/>
              <a:pathLst>
                <a:path w="6287" h="42" extrusionOk="0">
                  <a:moveTo>
                    <a:pt x="0" y="1"/>
                  </a:moveTo>
                  <a:lnTo>
                    <a:pt x="0" y="42"/>
                  </a:lnTo>
                  <a:lnTo>
                    <a:pt x="6287" y="42"/>
                  </a:lnTo>
                  <a:lnTo>
                    <a:pt x="6287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892;p39">
              <a:extLst>
                <a:ext uri="{FF2B5EF4-FFF2-40B4-BE49-F238E27FC236}">
                  <a16:creationId xmlns:a16="http://schemas.microsoft.com/office/drawing/2014/main" id="{E2FB286C-9DCB-83DC-A071-8A71710E0860}"/>
                </a:ext>
              </a:extLst>
            </p:cNvPr>
            <p:cNvSpPr/>
            <p:nvPr/>
          </p:nvSpPr>
          <p:spPr>
            <a:xfrm>
              <a:off x="8350283" y="4192827"/>
              <a:ext cx="371059" cy="2506"/>
            </a:xfrm>
            <a:custGeom>
              <a:avLst/>
              <a:gdLst/>
              <a:ahLst/>
              <a:cxnLst/>
              <a:rect l="l" t="t" r="r" b="b"/>
              <a:pathLst>
                <a:path w="6287" h="42" extrusionOk="0">
                  <a:moveTo>
                    <a:pt x="0" y="1"/>
                  </a:moveTo>
                  <a:lnTo>
                    <a:pt x="0" y="42"/>
                  </a:lnTo>
                  <a:lnTo>
                    <a:pt x="6287" y="42"/>
                  </a:lnTo>
                  <a:lnTo>
                    <a:pt x="6287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93;p39">
              <a:extLst>
                <a:ext uri="{FF2B5EF4-FFF2-40B4-BE49-F238E27FC236}">
                  <a16:creationId xmlns:a16="http://schemas.microsoft.com/office/drawing/2014/main" id="{E24BB93A-E6DE-C431-C41A-4966A17AA5D7}"/>
                </a:ext>
              </a:extLst>
            </p:cNvPr>
            <p:cNvSpPr/>
            <p:nvPr/>
          </p:nvSpPr>
          <p:spPr>
            <a:xfrm>
              <a:off x="7524564" y="4192827"/>
              <a:ext cx="371059" cy="2506"/>
            </a:xfrm>
            <a:custGeom>
              <a:avLst/>
              <a:gdLst/>
              <a:ahLst/>
              <a:cxnLst/>
              <a:rect l="l" t="t" r="r" b="b"/>
              <a:pathLst>
                <a:path w="6287" h="42" extrusionOk="0">
                  <a:moveTo>
                    <a:pt x="0" y="1"/>
                  </a:moveTo>
                  <a:lnTo>
                    <a:pt x="0" y="42"/>
                  </a:lnTo>
                  <a:lnTo>
                    <a:pt x="6287" y="42"/>
                  </a:lnTo>
                  <a:lnTo>
                    <a:pt x="6287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94;p39">
              <a:extLst>
                <a:ext uri="{FF2B5EF4-FFF2-40B4-BE49-F238E27FC236}">
                  <a16:creationId xmlns:a16="http://schemas.microsoft.com/office/drawing/2014/main" id="{33AC5AE7-7FBD-A7A6-B7AA-AF2BB417A303}"/>
                </a:ext>
              </a:extLst>
            </p:cNvPr>
            <p:cNvSpPr/>
            <p:nvPr/>
          </p:nvSpPr>
          <p:spPr>
            <a:xfrm>
              <a:off x="7935535" y="4211799"/>
              <a:ext cx="374836" cy="2506"/>
            </a:xfrm>
            <a:custGeom>
              <a:avLst/>
              <a:gdLst/>
              <a:ahLst/>
              <a:cxnLst/>
              <a:rect l="l" t="t" r="r" b="b"/>
              <a:pathLst>
                <a:path w="6351" h="42" extrusionOk="0">
                  <a:moveTo>
                    <a:pt x="0" y="0"/>
                  </a:moveTo>
                  <a:lnTo>
                    <a:pt x="0" y="41"/>
                  </a:lnTo>
                  <a:lnTo>
                    <a:pt x="6351" y="41"/>
                  </a:lnTo>
                  <a:lnTo>
                    <a:pt x="6351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95;p39">
              <a:extLst>
                <a:ext uri="{FF2B5EF4-FFF2-40B4-BE49-F238E27FC236}">
                  <a16:creationId xmlns:a16="http://schemas.microsoft.com/office/drawing/2014/main" id="{280B2A0D-9F36-C6F8-0801-D895D0525D2B}"/>
                </a:ext>
              </a:extLst>
            </p:cNvPr>
            <p:cNvSpPr/>
            <p:nvPr/>
          </p:nvSpPr>
          <p:spPr>
            <a:xfrm>
              <a:off x="8352349" y="4211799"/>
              <a:ext cx="374836" cy="2506"/>
            </a:xfrm>
            <a:custGeom>
              <a:avLst/>
              <a:gdLst/>
              <a:ahLst/>
              <a:cxnLst/>
              <a:rect l="l" t="t" r="r" b="b"/>
              <a:pathLst>
                <a:path w="6351" h="42" extrusionOk="0">
                  <a:moveTo>
                    <a:pt x="0" y="0"/>
                  </a:moveTo>
                  <a:lnTo>
                    <a:pt x="0" y="41"/>
                  </a:lnTo>
                  <a:lnTo>
                    <a:pt x="6350" y="41"/>
                  </a:lnTo>
                  <a:lnTo>
                    <a:pt x="6350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96;p39">
              <a:extLst>
                <a:ext uri="{FF2B5EF4-FFF2-40B4-BE49-F238E27FC236}">
                  <a16:creationId xmlns:a16="http://schemas.microsoft.com/office/drawing/2014/main" id="{3982AFB8-9D54-2FC6-FF01-147BF2E3086E}"/>
                </a:ext>
              </a:extLst>
            </p:cNvPr>
            <p:cNvSpPr/>
            <p:nvPr/>
          </p:nvSpPr>
          <p:spPr>
            <a:xfrm>
              <a:off x="7518721" y="4211799"/>
              <a:ext cx="374659" cy="2506"/>
            </a:xfrm>
            <a:custGeom>
              <a:avLst/>
              <a:gdLst/>
              <a:ahLst/>
              <a:cxnLst/>
              <a:rect l="l" t="t" r="r" b="b"/>
              <a:pathLst>
                <a:path w="6348" h="42" extrusionOk="0">
                  <a:moveTo>
                    <a:pt x="1" y="0"/>
                  </a:moveTo>
                  <a:lnTo>
                    <a:pt x="1" y="41"/>
                  </a:lnTo>
                  <a:lnTo>
                    <a:pt x="6348" y="41"/>
                  </a:lnTo>
                  <a:lnTo>
                    <a:pt x="6348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97;p39">
              <a:extLst>
                <a:ext uri="{FF2B5EF4-FFF2-40B4-BE49-F238E27FC236}">
                  <a16:creationId xmlns:a16="http://schemas.microsoft.com/office/drawing/2014/main" id="{F2E8E845-062E-F51F-A608-3BBC50323F27}"/>
                </a:ext>
              </a:extLst>
            </p:cNvPr>
            <p:cNvSpPr/>
            <p:nvPr/>
          </p:nvSpPr>
          <p:spPr>
            <a:xfrm>
              <a:off x="7933646" y="4230950"/>
              <a:ext cx="378613" cy="2506"/>
            </a:xfrm>
            <a:custGeom>
              <a:avLst/>
              <a:gdLst/>
              <a:ahLst/>
              <a:cxnLst/>
              <a:rect l="l" t="t" r="r" b="b"/>
              <a:pathLst>
                <a:path w="6415" h="42" extrusionOk="0">
                  <a:moveTo>
                    <a:pt x="1" y="0"/>
                  </a:moveTo>
                  <a:lnTo>
                    <a:pt x="1" y="41"/>
                  </a:lnTo>
                  <a:lnTo>
                    <a:pt x="6414" y="41"/>
                  </a:lnTo>
                  <a:lnTo>
                    <a:pt x="6414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98;p39">
              <a:extLst>
                <a:ext uri="{FF2B5EF4-FFF2-40B4-BE49-F238E27FC236}">
                  <a16:creationId xmlns:a16="http://schemas.microsoft.com/office/drawing/2014/main" id="{D1F1DAA4-BECC-7BC7-183A-A7F44ADC9F53}"/>
                </a:ext>
              </a:extLst>
            </p:cNvPr>
            <p:cNvSpPr/>
            <p:nvPr/>
          </p:nvSpPr>
          <p:spPr>
            <a:xfrm>
              <a:off x="8354592" y="4230950"/>
              <a:ext cx="378554" cy="2506"/>
            </a:xfrm>
            <a:custGeom>
              <a:avLst/>
              <a:gdLst/>
              <a:ahLst/>
              <a:cxnLst/>
              <a:rect l="l" t="t" r="r" b="b"/>
              <a:pathLst>
                <a:path w="6414" h="42" extrusionOk="0">
                  <a:moveTo>
                    <a:pt x="0" y="0"/>
                  </a:moveTo>
                  <a:lnTo>
                    <a:pt x="0" y="41"/>
                  </a:lnTo>
                  <a:lnTo>
                    <a:pt x="6414" y="41"/>
                  </a:lnTo>
                  <a:lnTo>
                    <a:pt x="6414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99;p39">
              <a:extLst>
                <a:ext uri="{FF2B5EF4-FFF2-40B4-BE49-F238E27FC236}">
                  <a16:creationId xmlns:a16="http://schemas.microsoft.com/office/drawing/2014/main" id="{FAE0D595-5F4B-B974-06CA-1339F336FD68}"/>
                </a:ext>
              </a:extLst>
            </p:cNvPr>
            <p:cNvSpPr/>
            <p:nvPr/>
          </p:nvSpPr>
          <p:spPr>
            <a:xfrm>
              <a:off x="7512760" y="4230950"/>
              <a:ext cx="378377" cy="2506"/>
            </a:xfrm>
            <a:custGeom>
              <a:avLst/>
              <a:gdLst/>
              <a:ahLst/>
              <a:cxnLst/>
              <a:rect l="l" t="t" r="r" b="b"/>
              <a:pathLst>
                <a:path w="6411" h="42" extrusionOk="0">
                  <a:moveTo>
                    <a:pt x="0" y="0"/>
                  </a:moveTo>
                  <a:lnTo>
                    <a:pt x="0" y="41"/>
                  </a:lnTo>
                  <a:lnTo>
                    <a:pt x="6411" y="41"/>
                  </a:lnTo>
                  <a:lnTo>
                    <a:pt x="6411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900;p39">
              <a:extLst>
                <a:ext uri="{FF2B5EF4-FFF2-40B4-BE49-F238E27FC236}">
                  <a16:creationId xmlns:a16="http://schemas.microsoft.com/office/drawing/2014/main" id="{DB8CD22A-A5C9-6C10-B4FA-332F1B2359F8}"/>
                </a:ext>
              </a:extLst>
            </p:cNvPr>
            <p:cNvSpPr/>
            <p:nvPr/>
          </p:nvSpPr>
          <p:spPr>
            <a:xfrm>
              <a:off x="7931758" y="4250638"/>
              <a:ext cx="382391" cy="2506"/>
            </a:xfrm>
            <a:custGeom>
              <a:avLst/>
              <a:gdLst/>
              <a:ahLst/>
              <a:cxnLst/>
              <a:rect l="l" t="t" r="r" b="b"/>
              <a:pathLst>
                <a:path w="6479" h="42" extrusionOk="0">
                  <a:moveTo>
                    <a:pt x="1" y="0"/>
                  </a:moveTo>
                  <a:lnTo>
                    <a:pt x="1" y="42"/>
                  </a:lnTo>
                  <a:lnTo>
                    <a:pt x="6478" y="42"/>
                  </a:lnTo>
                  <a:lnTo>
                    <a:pt x="6478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901;p39">
              <a:extLst>
                <a:ext uri="{FF2B5EF4-FFF2-40B4-BE49-F238E27FC236}">
                  <a16:creationId xmlns:a16="http://schemas.microsoft.com/office/drawing/2014/main" id="{584E8E33-B780-FD7A-0150-D4399C11C743}"/>
                </a:ext>
              </a:extLst>
            </p:cNvPr>
            <p:cNvSpPr/>
            <p:nvPr/>
          </p:nvSpPr>
          <p:spPr>
            <a:xfrm>
              <a:off x="8357012" y="4250638"/>
              <a:ext cx="382154" cy="2506"/>
            </a:xfrm>
            <a:custGeom>
              <a:avLst/>
              <a:gdLst/>
              <a:ahLst/>
              <a:cxnLst/>
              <a:rect l="l" t="t" r="r" b="b"/>
              <a:pathLst>
                <a:path w="6475" h="42" extrusionOk="0">
                  <a:moveTo>
                    <a:pt x="1" y="0"/>
                  </a:moveTo>
                  <a:lnTo>
                    <a:pt x="1" y="42"/>
                  </a:lnTo>
                  <a:lnTo>
                    <a:pt x="6474" y="42"/>
                  </a:lnTo>
                  <a:lnTo>
                    <a:pt x="6474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902;p39">
              <a:extLst>
                <a:ext uri="{FF2B5EF4-FFF2-40B4-BE49-F238E27FC236}">
                  <a16:creationId xmlns:a16="http://schemas.microsoft.com/office/drawing/2014/main" id="{71E34A8C-6AAB-75F7-875A-2E92E7487161}"/>
                </a:ext>
              </a:extLst>
            </p:cNvPr>
            <p:cNvSpPr/>
            <p:nvPr/>
          </p:nvSpPr>
          <p:spPr>
            <a:xfrm>
              <a:off x="7506739" y="4250638"/>
              <a:ext cx="382154" cy="2506"/>
            </a:xfrm>
            <a:custGeom>
              <a:avLst/>
              <a:gdLst/>
              <a:ahLst/>
              <a:cxnLst/>
              <a:rect l="l" t="t" r="r" b="b"/>
              <a:pathLst>
                <a:path w="6475" h="42" extrusionOk="0">
                  <a:moveTo>
                    <a:pt x="1" y="0"/>
                  </a:moveTo>
                  <a:lnTo>
                    <a:pt x="1" y="42"/>
                  </a:lnTo>
                  <a:lnTo>
                    <a:pt x="6474" y="42"/>
                  </a:lnTo>
                  <a:lnTo>
                    <a:pt x="6474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903;p39">
              <a:extLst>
                <a:ext uri="{FF2B5EF4-FFF2-40B4-BE49-F238E27FC236}">
                  <a16:creationId xmlns:a16="http://schemas.microsoft.com/office/drawing/2014/main" id="{A1291317-A9CE-E822-F374-E6C7C3CEA272}"/>
                </a:ext>
              </a:extLst>
            </p:cNvPr>
            <p:cNvSpPr/>
            <p:nvPr/>
          </p:nvSpPr>
          <p:spPr>
            <a:xfrm>
              <a:off x="7929928" y="4270743"/>
              <a:ext cx="386050" cy="2327"/>
            </a:xfrm>
            <a:custGeom>
              <a:avLst/>
              <a:gdLst/>
              <a:ahLst/>
              <a:cxnLst/>
              <a:rect l="l" t="t" r="r" b="b"/>
              <a:pathLst>
                <a:path w="6541" h="39" extrusionOk="0">
                  <a:moveTo>
                    <a:pt x="0" y="0"/>
                  </a:moveTo>
                  <a:lnTo>
                    <a:pt x="0" y="38"/>
                  </a:lnTo>
                  <a:lnTo>
                    <a:pt x="6541" y="38"/>
                  </a:lnTo>
                  <a:lnTo>
                    <a:pt x="6541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904;p39">
              <a:extLst>
                <a:ext uri="{FF2B5EF4-FFF2-40B4-BE49-F238E27FC236}">
                  <a16:creationId xmlns:a16="http://schemas.microsoft.com/office/drawing/2014/main" id="{D9557F24-2B34-7098-A806-366B0586C094}"/>
                </a:ext>
              </a:extLst>
            </p:cNvPr>
            <p:cNvSpPr/>
            <p:nvPr/>
          </p:nvSpPr>
          <p:spPr>
            <a:xfrm>
              <a:off x="8359255" y="4270743"/>
              <a:ext cx="386109" cy="2327"/>
            </a:xfrm>
            <a:custGeom>
              <a:avLst/>
              <a:gdLst/>
              <a:ahLst/>
              <a:cxnLst/>
              <a:rect l="l" t="t" r="r" b="b"/>
              <a:pathLst>
                <a:path w="6542" h="39" extrusionOk="0">
                  <a:moveTo>
                    <a:pt x="1" y="0"/>
                  </a:moveTo>
                  <a:lnTo>
                    <a:pt x="1" y="38"/>
                  </a:lnTo>
                  <a:lnTo>
                    <a:pt x="6541" y="38"/>
                  </a:lnTo>
                  <a:lnTo>
                    <a:pt x="6541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905;p39">
              <a:extLst>
                <a:ext uri="{FF2B5EF4-FFF2-40B4-BE49-F238E27FC236}">
                  <a16:creationId xmlns:a16="http://schemas.microsoft.com/office/drawing/2014/main" id="{04044E9B-ACB6-4B55-A4C4-0E73771ADFCD}"/>
                </a:ext>
              </a:extLst>
            </p:cNvPr>
            <p:cNvSpPr/>
            <p:nvPr/>
          </p:nvSpPr>
          <p:spPr>
            <a:xfrm>
              <a:off x="7500542" y="4270743"/>
              <a:ext cx="385932" cy="2327"/>
            </a:xfrm>
            <a:custGeom>
              <a:avLst/>
              <a:gdLst/>
              <a:ahLst/>
              <a:cxnLst/>
              <a:rect l="l" t="t" r="r" b="b"/>
              <a:pathLst>
                <a:path w="6539" h="39" extrusionOk="0">
                  <a:moveTo>
                    <a:pt x="1" y="0"/>
                  </a:moveTo>
                  <a:lnTo>
                    <a:pt x="1" y="38"/>
                  </a:lnTo>
                  <a:lnTo>
                    <a:pt x="6538" y="38"/>
                  </a:lnTo>
                  <a:lnTo>
                    <a:pt x="6538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906;p39">
              <a:extLst>
                <a:ext uri="{FF2B5EF4-FFF2-40B4-BE49-F238E27FC236}">
                  <a16:creationId xmlns:a16="http://schemas.microsoft.com/office/drawing/2014/main" id="{5498793F-FB98-AF89-47C1-1B743FB749B1}"/>
                </a:ext>
              </a:extLst>
            </p:cNvPr>
            <p:cNvSpPr/>
            <p:nvPr/>
          </p:nvSpPr>
          <p:spPr>
            <a:xfrm>
              <a:off x="7928039" y="4291206"/>
              <a:ext cx="389827" cy="2327"/>
            </a:xfrm>
            <a:custGeom>
              <a:avLst/>
              <a:gdLst/>
              <a:ahLst/>
              <a:cxnLst/>
              <a:rect l="l" t="t" r="r" b="b"/>
              <a:pathLst>
                <a:path w="6605" h="39" extrusionOk="0">
                  <a:moveTo>
                    <a:pt x="0" y="0"/>
                  </a:moveTo>
                  <a:lnTo>
                    <a:pt x="0" y="38"/>
                  </a:lnTo>
                  <a:lnTo>
                    <a:pt x="6605" y="38"/>
                  </a:lnTo>
                  <a:lnTo>
                    <a:pt x="6605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907;p39">
              <a:extLst>
                <a:ext uri="{FF2B5EF4-FFF2-40B4-BE49-F238E27FC236}">
                  <a16:creationId xmlns:a16="http://schemas.microsoft.com/office/drawing/2014/main" id="{839AA940-0584-66D5-FAFB-78CA49C715ED}"/>
                </a:ext>
              </a:extLst>
            </p:cNvPr>
            <p:cNvSpPr/>
            <p:nvPr/>
          </p:nvSpPr>
          <p:spPr>
            <a:xfrm>
              <a:off x="8361675" y="4291206"/>
              <a:ext cx="389886" cy="2327"/>
            </a:xfrm>
            <a:custGeom>
              <a:avLst/>
              <a:gdLst/>
              <a:ahLst/>
              <a:cxnLst/>
              <a:rect l="l" t="t" r="r" b="b"/>
              <a:pathLst>
                <a:path w="6606" h="39" extrusionOk="0">
                  <a:moveTo>
                    <a:pt x="1" y="0"/>
                  </a:moveTo>
                  <a:lnTo>
                    <a:pt x="1" y="38"/>
                  </a:lnTo>
                  <a:lnTo>
                    <a:pt x="6605" y="38"/>
                  </a:lnTo>
                  <a:lnTo>
                    <a:pt x="6605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908;p39">
              <a:extLst>
                <a:ext uri="{FF2B5EF4-FFF2-40B4-BE49-F238E27FC236}">
                  <a16:creationId xmlns:a16="http://schemas.microsoft.com/office/drawing/2014/main" id="{DE17BF71-DEC8-DD58-B143-3E15394530D7}"/>
                </a:ext>
              </a:extLst>
            </p:cNvPr>
            <p:cNvSpPr/>
            <p:nvPr/>
          </p:nvSpPr>
          <p:spPr>
            <a:xfrm>
              <a:off x="7494345" y="4291206"/>
              <a:ext cx="389886" cy="2327"/>
            </a:xfrm>
            <a:custGeom>
              <a:avLst/>
              <a:gdLst/>
              <a:ahLst/>
              <a:cxnLst/>
              <a:rect l="l" t="t" r="r" b="b"/>
              <a:pathLst>
                <a:path w="6606" h="39" extrusionOk="0">
                  <a:moveTo>
                    <a:pt x="1" y="0"/>
                  </a:moveTo>
                  <a:lnTo>
                    <a:pt x="1" y="38"/>
                  </a:lnTo>
                  <a:lnTo>
                    <a:pt x="6605" y="38"/>
                  </a:lnTo>
                  <a:lnTo>
                    <a:pt x="6605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909;p39">
              <a:extLst>
                <a:ext uri="{FF2B5EF4-FFF2-40B4-BE49-F238E27FC236}">
                  <a16:creationId xmlns:a16="http://schemas.microsoft.com/office/drawing/2014/main" id="{8BE84568-094B-E9E6-D8D1-15F98B331C19}"/>
                </a:ext>
              </a:extLst>
            </p:cNvPr>
            <p:cNvSpPr/>
            <p:nvPr/>
          </p:nvSpPr>
          <p:spPr>
            <a:xfrm>
              <a:off x="7925973" y="4312028"/>
              <a:ext cx="393959" cy="2327"/>
            </a:xfrm>
            <a:custGeom>
              <a:avLst/>
              <a:gdLst/>
              <a:ahLst/>
              <a:cxnLst/>
              <a:rect l="l" t="t" r="r" b="b"/>
              <a:pathLst>
                <a:path w="6675" h="39" extrusionOk="0">
                  <a:moveTo>
                    <a:pt x="0" y="1"/>
                  </a:moveTo>
                  <a:lnTo>
                    <a:pt x="0" y="39"/>
                  </a:lnTo>
                  <a:lnTo>
                    <a:pt x="6675" y="39"/>
                  </a:lnTo>
                  <a:lnTo>
                    <a:pt x="6675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910;p39">
              <a:extLst>
                <a:ext uri="{FF2B5EF4-FFF2-40B4-BE49-F238E27FC236}">
                  <a16:creationId xmlns:a16="http://schemas.microsoft.com/office/drawing/2014/main" id="{611C7118-CB54-93E8-06A4-DF2FFC67AC71}"/>
                </a:ext>
              </a:extLst>
            </p:cNvPr>
            <p:cNvSpPr/>
            <p:nvPr/>
          </p:nvSpPr>
          <p:spPr>
            <a:xfrm>
              <a:off x="8364154" y="4312028"/>
              <a:ext cx="393781" cy="2327"/>
            </a:xfrm>
            <a:custGeom>
              <a:avLst/>
              <a:gdLst/>
              <a:ahLst/>
              <a:cxnLst/>
              <a:rect l="l" t="t" r="r" b="b"/>
              <a:pathLst>
                <a:path w="6672" h="39" extrusionOk="0">
                  <a:moveTo>
                    <a:pt x="0" y="1"/>
                  </a:moveTo>
                  <a:lnTo>
                    <a:pt x="0" y="39"/>
                  </a:lnTo>
                  <a:lnTo>
                    <a:pt x="6671" y="39"/>
                  </a:lnTo>
                  <a:lnTo>
                    <a:pt x="6671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911;p39">
              <a:extLst>
                <a:ext uri="{FF2B5EF4-FFF2-40B4-BE49-F238E27FC236}">
                  <a16:creationId xmlns:a16="http://schemas.microsoft.com/office/drawing/2014/main" id="{3CF2A7FA-1581-4083-642E-FA3B441B53AC}"/>
                </a:ext>
              </a:extLst>
            </p:cNvPr>
            <p:cNvSpPr/>
            <p:nvPr/>
          </p:nvSpPr>
          <p:spPr>
            <a:xfrm>
              <a:off x="7487793" y="4312028"/>
              <a:ext cx="393959" cy="2327"/>
            </a:xfrm>
            <a:custGeom>
              <a:avLst/>
              <a:gdLst/>
              <a:ahLst/>
              <a:cxnLst/>
              <a:rect l="l" t="t" r="r" b="b"/>
              <a:pathLst>
                <a:path w="6675" h="39" extrusionOk="0">
                  <a:moveTo>
                    <a:pt x="1" y="1"/>
                  </a:moveTo>
                  <a:lnTo>
                    <a:pt x="1" y="39"/>
                  </a:lnTo>
                  <a:lnTo>
                    <a:pt x="6675" y="39"/>
                  </a:lnTo>
                  <a:lnTo>
                    <a:pt x="6675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912;p39">
              <a:extLst>
                <a:ext uri="{FF2B5EF4-FFF2-40B4-BE49-F238E27FC236}">
                  <a16:creationId xmlns:a16="http://schemas.microsoft.com/office/drawing/2014/main" id="{1BD80ABE-EC4D-8D4F-0CCA-4A88365B8EBE}"/>
                </a:ext>
              </a:extLst>
            </p:cNvPr>
            <p:cNvSpPr/>
            <p:nvPr/>
          </p:nvSpPr>
          <p:spPr>
            <a:xfrm>
              <a:off x="7923908" y="4333267"/>
              <a:ext cx="398090" cy="2506"/>
            </a:xfrm>
            <a:custGeom>
              <a:avLst/>
              <a:gdLst/>
              <a:ahLst/>
              <a:cxnLst/>
              <a:rect l="l" t="t" r="r" b="b"/>
              <a:pathLst>
                <a:path w="6745" h="42" extrusionOk="0">
                  <a:moveTo>
                    <a:pt x="1" y="0"/>
                  </a:moveTo>
                  <a:lnTo>
                    <a:pt x="1" y="42"/>
                  </a:lnTo>
                  <a:lnTo>
                    <a:pt x="6744" y="42"/>
                  </a:lnTo>
                  <a:lnTo>
                    <a:pt x="6744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913;p39">
              <a:extLst>
                <a:ext uri="{FF2B5EF4-FFF2-40B4-BE49-F238E27FC236}">
                  <a16:creationId xmlns:a16="http://schemas.microsoft.com/office/drawing/2014/main" id="{C405C517-4CE5-BC10-69D4-4E8D7505CD30}"/>
                </a:ext>
              </a:extLst>
            </p:cNvPr>
            <p:cNvSpPr/>
            <p:nvPr/>
          </p:nvSpPr>
          <p:spPr>
            <a:xfrm>
              <a:off x="8366574" y="4333267"/>
              <a:ext cx="397913" cy="2506"/>
            </a:xfrm>
            <a:custGeom>
              <a:avLst/>
              <a:gdLst/>
              <a:ahLst/>
              <a:cxnLst/>
              <a:rect l="l" t="t" r="r" b="b"/>
              <a:pathLst>
                <a:path w="6742" h="42" extrusionOk="0">
                  <a:moveTo>
                    <a:pt x="1" y="0"/>
                  </a:moveTo>
                  <a:lnTo>
                    <a:pt x="1" y="42"/>
                  </a:lnTo>
                  <a:lnTo>
                    <a:pt x="6741" y="42"/>
                  </a:lnTo>
                  <a:lnTo>
                    <a:pt x="6741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914;p39">
              <a:extLst>
                <a:ext uri="{FF2B5EF4-FFF2-40B4-BE49-F238E27FC236}">
                  <a16:creationId xmlns:a16="http://schemas.microsoft.com/office/drawing/2014/main" id="{971C536F-AA88-51CB-308F-223EB6C295A7}"/>
                </a:ext>
              </a:extLst>
            </p:cNvPr>
            <p:cNvSpPr/>
            <p:nvPr/>
          </p:nvSpPr>
          <p:spPr>
            <a:xfrm>
              <a:off x="7481419" y="4333267"/>
              <a:ext cx="397736" cy="2506"/>
            </a:xfrm>
            <a:custGeom>
              <a:avLst/>
              <a:gdLst/>
              <a:ahLst/>
              <a:cxnLst/>
              <a:rect l="l" t="t" r="r" b="b"/>
              <a:pathLst>
                <a:path w="6739" h="42" extrusionOk="0">
                  <a:moveTo>
                    <a:pt x="1" y="0"/>
                  </a:moveTo>
                  <a:lnTo>
                    <a:pt x="1" y="42"/>
                  </a:lnTo>
                  <a:lnTo>
                    <a:pt x="6738" y="42"/>
                  </a:lnTo>
                  <a:lnTo>
                    <a:pt x="6738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915;p39">
              <a:extLst>
                <a:ext uri="{FF2B5EF4-FFF2-40B4-BE49-F238E27FC236}">
                  <a16:creationId xmlns:a16="http://schemas.microsoft.com/office/drawing/2014/main" id="{BF648906-D0E4-208A-341E-86B34CAB7892}"/>
                </a:ext>
              </a:extLst>
            </p:cNvPr>
            <p:cNvSpPr/>
            <p:nvPr/>
          </p:nvSpPr>
          <p:spPr>
            <a:xfrm>
              <a:off x="7939667" y="4355043"/>
              <a:ext cx="366573" cy="2327"/>
            </a:xfrm>
            <a:custGeom>
              <a:avLst/>
              <a:gdLst/>
              <a:ahLst/>
              <a:cxnLst/>
              <a:rect l="l" t="t" r="r" b="b"/>
              <a:pathLst>
                <a:path w="6211" h="39" extrusionOk="0">
                  <a:moveTo>
                    <a:pt x="0" y="1"/>
                  </a:moveTo>
                  <a:lnTo>
                    <a:pt x="0" y="39"/>
                  </a:lnTo>
                  <a:lnTo>
                    <a:pt x="6211" y="39"/>
                  </a:lnTo>
                  <a:lnTo>
                    <a:pt x="6211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916;p39">
              <a:extLst>
                <a:ext uri="{FF2B5EF4-FFF2-40B4-BE49-F238E27FC236}">
                  <a16:creationId xmlns:a16="http://schemas.microsoft.com/office/drawing/2014/main" id="{6B41ABBB-55C3-705B-DA6B-E72C3499CFF1}"/>
                </a:ext>
              </a:extLst>
            </p:cNvPr>
            <p:cNvSpPr/>
            <p:nvPr/>
          </p:nvSpPr>
          <p:spPr>
            <a:xfrm>
              <a:off x="8386818" y="4355043"/>
              <a:ext cx="366809" cy="2327"/>
            </a:xfrm>
            <a:custGeom>
              <a:avLst/>
              <a:gdLst/>
              <a:ahLst/>
              <a:cxnLst/>
              <a:rect l="l" t="t" r="r" b="b"/>
              <a:pathLst>
                <a:path w="6215" h="39" extrusionOk="0">
                  <a:moveTo>
                    <a:pt x="1" y="1"/>
                  </a:moveTo>
                  <a:lnTo>
                    <a:pt x="1" y="39"/>
                  </a:lnTo>
                  <a:lnTo>
                    <a:pt x="6214" y="39"/>
                  </a:lnTo>
                  <a:lnTo>
                    <a:pt x="6214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917;p39">
              <a:extLst>
                <a:ext uri="{FF2B5EF4-FFF2-40B4-BE49-F238E27FC236}">
                  <a16:creationId xmlns:a16="http://schemas.microsoft.com/office/drawing/2014/main" id="{05012E06-9C50-FFDA-A99D-12C517AB75EA}"/>
                </a:ext>
              </a:extLst>
            </p:cNvPr>
            <p:cNvSpPr/>
            <p:nvPr/>
          </p:nvSpPr>
          <p:spPr>
            <a:xfrm>
              <a:off x="7492279" y="4355043"/>
              <a:ext cx="366632" cy="2327"/>
            </a:xfrm>
            <a:custGeom>
              <a:avLst/>
              <a:gdLst/>
              <a:ahLst/>
              <a:cxnLst/>
              <a:rect l="l" t="t" r="r" b="b"/>
              <a:pathLst>
                <a:path w="6212" h="39" extrusionOk="0">
                  <a:moveTo>
                    <a:pt x="1" y="1"/>
                  </a:moveTo>
                  <a:lnTo>
                    <a:pt x="1" y="39"/>
                  </a:lnTo>
                  <a:lnTo>
                    <a:pt x="6211" y="39"/>
                  </a:lnTo>
                  <a:lnTo>
                    <a:pt x="6211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918;p39">
              <a:extLst>
                <a:ext uri="{FF2B5EF4-FFF2-40B4-BE49-F238E27FC236}">
                  <a16:creationId xmlns:a16="http://schemas.microsoft.com/office/drawing/2014/main" id="{A7D3AA67-406D-DAF7-1444-C07344F9677B}"/>
                </a:ext>
              </a:extLst>
            </p:cNvPr>
            <p:cNvSpPr/>
            <p:nvPr/>
          </p:nvSpPr>
          <p:spPr>
            <a:xfrm>
              <a:off x="7922963" y="4399788"/>
              <a:ext cx="399801" cy="2506"/>
            </a:xfrm>
            <a:custGeom>
              <a:avLst/>
              <a:gdLst/>
              <a:ahLst/>
              <a:cxnLst/>
              <a:rect l="l" t="t" r="r" b="b"/>
              <a:pathLst>
                <a:path w="6774" h="42" extrusionOk="0">
                  <a:moveTo>
                    <a:pt x="1" y="0"/>
                  </a:moveTo>
                  <a:lnTo>
                    <a:pt x="1" y="42"/>
                  </a:lnTo>
                  <a:lnTo>
                    <a:pt x="6773" y="42"/>
                  </a:lnTo>
                  <a:lnTo>
                    <a:pt x="6773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919;p39">
              <a:extLst>
                <a:ext uri="{FF2B5EF4-FFF2-40B4-BE49-F238E27FC236}">
                  <a16:creationId xmlns:a16="http://schemas.microsoft.com/office/drawing/2014/main" id="{ED6FDCBF-E031-3DA7-5E38-8F1F133806A6}"/>
                </a:ext>
              </a:extLst>
            </p:cNvPr>
            <p:cNvSpPr/>
            <p:nvPr/>
          </p:nvSpPr>
          <p:spPr>
            <a:xfrm>
              <a:off x="8379913" y="4399788"/>
              <a:ext cx="399742" cy="2506"/>
            </a:xfrm>
            <a:custGeom>
              <a:avLst/>
              <a:gdLst/>
              <a:ahLst/>
              <a:cxnLst/>
              <a:rect l="l" t="t" r="r" b="b"/>
              <a:pathLst>
                <a:path w="6773" h="42" extrusionOk="0">
                  <a:moveTo>
                    <a:pt x="0" y="0"/>
                  </a:moveTo>
                  <a:lnTo>
                    <a:pt x="0" y="42"/>
                  </a:lnTo>
                  <a:lnTo>
                    <a:pt x="6773" y="42"/>
                  </a:lnTo>
                  <a:lnTo>
                    <a:pt x="6773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920;p39">
              <a:extLst>
                <a:ext uri="{FF2B5EF4-FFF2-40B4-BE49-F238E27FC236}">
                  <a16:creationId xmlns:a16="http://schemas.microsoft.com/office/drawing/2014/main" id="{6B222A10-7AF7-EC25-A9FD-D18ABAD56387}"/>
                </a:ext>
              </a:extLst>
            </p:cNvPr>
            <p:cNvSpPr/>
            <p:nvPr/>
          </p:nvSpPr>
          <p:spPr>
            <a:xfrm>
              <a:off x="7466250" y="4399788"/>
              <a:ext cx="399742" cy="2506"/>
            </a:xfrm>
            <a:custGeom>
              <a:avLst/>
              <a:gdLst/>
              <a:ahLst/>
              <a:cxnLst/>
              <a:rect l="l" t="t" r="r" b="b"/>
              <a:pathLst>
                <a:path w="6773" h="42" extrusionOk="0">
                  <a:moveTo>
                    <a:pt x="0" y="0"/>
                  </a:moveTo>
                  <a:lnTo>
                    <a:pt x="0" y="42"/>
                  </a:lnTo>
                  <a:lnTo>
                    <a:pt x="6773" y="42"/>
                  </a:lnTo>
                  <a:lnTo>
                    <a:pt x="6773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921;p39">
              <a:extLst>
                <a:ext uri="{FF2B5EF4-FFF2-40B4-BE49-F238E27FC236}">
                  <a16:creationId xmlns:a16="http://schemas.microsoft.com/office/drawing/2014/main" id="{F1CC4909-EAB8-7AFA-FBA7-2DBC371C4696}"/>
                </a:ext>
              </a:extLst>
            </p:cNvPr>
            <p:cNvSpPr/>
            <p:nvPr/>
          </p:nvSpPr>
          <p:spPr>
            <a:xfrm>
              <a:off x="7915468" y="4422876"/>
              <a:ext cx="414970" cy="2565"/>
            </a:xfrm>
            <a:custGeom>
              <a:avLst/>
              <a:gdLst/>
              <a:ahLst/>
              <a:cxnLst/>
              <a:rect l="l" t="t" r="r" b="b"/>
              <a:pathLst>
                <a:path w="7031" h="43" extrusionOk="0">
                  <a:moveTo>
                    <a:pt x="1" y="1"/>
                  </a:moveTo>
                  <a:lnTo>
                    <a:pt x="1" y="42"/>
                  </a:lnTo>
                  <a:lnTo>
                    <a:pt x="7030" y="42"/>
                  </a:lnTo>
                  <a:lnTo>
                    <a:pt x="7030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922;p39">
              <a:extLst>
                <a:ext uri="{FF2B5EF4-FFF2-40B4-BE49-F238E27FC236}">
                  <a16:creationId xmlns:a16="http://schemas.microsoft.com/office/drawing/2014/main" id="{9227B32C-493E-934D-4959-776B19E0D3C5}"/>
                </a:ext>
              </a:extLst>
            </p:cNvPr>
            <p:cNvSpPr/>
            <p:nvPr/>
          </p:nvSpPr>
          <p:spPr>
            <a:xfrm>
              <a:off x="8377080" y="4422876"/>
              <a:ext cx="415147" cy="2565"/>
            </a:xfrm>
            <a:custGeom>
              <a:avLst/>
              <a:gdLst/>
              <a:ahLst/>
              <a:cxnLst/>
              <a:rect l="l" t="t" r="r" b="b"/>
              <a:pathLst>
                <a:path w="7034" h="43" extrusionOk="0">
                  <a:moveTo>
                    <a:pt x="0" y="1"/>
                  </a:moveTo>
                  <a:lnTo>
                    <a:pt x="0" y="42"/>
                  </a:lnTo>
                  <a:lnTo>
                    <a:pt x="7033" y="42"/>
                  </a:lnTo>
                  <a:lnTo>
                    <a:pt x="7033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923;p39">
              <a:extLst>
                <a:ext uri="{FF2B5EF4-FFF2-40B4-BE49-F238E27FC236}">
                  <a16:creationId xmlns:a16="http://schemas.microsoft.com/office/drawing/2014/main" id="{A31DC907-EC36-4AB3-3450-A77F5A315383}"/>
                </a:ext>
              </a:extLst>
            </p:cNvPr>
            <p:cNvSpPr/>
            <p:nvPr/>
          </p:nvSpPr>
          <p:spPr>
            <a:xfrm>
              <a:off x="7453678" y="4422876"/>
              <a:ext cx="414970" cy="2565"/>
            </a:xfrm>
            <a:custGeom>
              <a:avLst/>
              <a:gdLst/>
              <a:ahLst/>
              <a:cxnLst/>
              <a:rect l="l" t="t" r="r" b="b"/>
              <a:pathLst>
                <a:path w="7031" h="43" extrusionOk="0">
                  <a:moveTo>
                    <a:pt x="1" y="1"/>
                  </a:moveTo>
                  <a:lnTo>
                    <a:pt x="1" y="42"/>
                  </a:lnTo>
                  <a:lnTo>
                    <a:pt x="7030" y="42"/>
                  </a:lnTo>
                  <a:lnTo>
                    <a:pt x="7030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924;p39">
              <a:extLst>
                <a:ext uri="{FF2B5EF4-FFF2-40B4-BE49-F238E27FC236}">
                  <a16:creationId xmlns:a16="http://schemas.microsoft.com/office/drawing/2014/main" id="{91EC8878-B5C2-31FC-9A14-A961C5AA3CFC}"/>
                </a:ext>
              </a:extLst>
            </p:cNvPr>
            <p:cNvSpPr/>
            <p:nvPr/>
          </p:nvSpPr>
          <p:spPr>
            <a:xfrm>
              <a:off x="7913225" y="4446561"/>
              <a:ext cx="419455" cy="2565"/>
            </a:xfrm>
            <a:custGeom>
              <a:avLst/>
              <a:gdLst/>
              <a:ahLst/>
              <a:cxnLst/>
              <a:rect l="l" t="t" r="r" b="b"/>
              <a:pathLst>
                <a:path w="7107" h="43" extrusionOk="0">
                  <a:moveTo>
                    <a:pt x="0" y="1"/>
                  </a:moveTo>
                  <a:lnTo>
                    <a:pt x="0" y="42"/>
                  </a:lnTo>
                  <a:lnTo>
                    <a:pt x="7107" y="42"/>
                  </a:lnTo>
                  <a:lnTo>
                    <a:pt x="7107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925;p39">
              <a:extLst>
                <a:ext uri="{FF2B5EF4-FFF2-40B4-BE49-F238E27FC236}">
                  <a16:creationId xmlns:a16="http://schemas.microsoft.com/office/drawing/2014/main" id="{849B9DFB-2B96-EDB3-97C1-C92A7069C749}"/>
                </a:ext>
              </a:extLst>
            </p:cNvPr>
            <p:cNvSpPr/>
            <p:nvPr/>
          </p:nvSpPr>
          <p:spPr>
            <a:xfrm>
              <a:off x="8379913" y="4446561"/>
              <a:ext cx="419455" cy="2565"/>
            </a:xfrm>
            <a:custGeom>
              <a:avLst/>
              <a:gdLst/>
              <a:ahLst/>
              <a:cxnLst/>
              <a:rect l="l" t="t" r="r" b="b"/>
              <a:pathLst>
                <a:path w="7107" h="43" extrusionOk="0">
                  <a:moveTo>
                    <a:pt x="0" y="1"/>
                  </a:moveTo>
                  <a:lnTo>
                    <a:pt x="0" y="42"/>
                  </a:lnTo>
                  <a:lnTo>
                    <a:pt x="7106" y="42"/>
                  </a:lnTo>
                  <a:lnTo>
                    <a:pt x="7106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926;p39">
              <a:extLst>
                <a:ext uri="{FF2B5EF4-FFF2-40B4-BE49-F238E27FC236}">
                  <a16:creationId xmlns:a16="http://schemas.microsoft.com/office/drawing/2014/main" id="{475D8473-248E-33D1-6B4F-9F35637C6957}"/>
                </a:ext>
              </a:extLst>
            </p:cNvPr>
            <p:cNvSpPr/>
            <p:nvPr/>
          </p:nvSpPr>
          <p:spPr>
            <a:xfrm>
              <a:off x="7446360" y="4446561"/>
              <a:ext cx="419632" cy="2565"/>
            </a:xfrm>
            <a:custGeom>
              <a:avLst/>
              <a:gdLst/>
              <a:ahLst/>
              <a:cxnLst/>
              <a:rect l="l" t="t" r="r" b="b"/>
              <a:pathLst>
                <a:path w="7110" h="43" extrusionOk="0">
                  <a:moveTo>
                    <a:pt x="1" y="1"/>
                  </a:moveTo>
                  <a:lnTo>
                    <a:pt x="1" y="42"/>
                  </a:lnTo>
                  <a:lnTo>
                    <a:pt x="7110" y="42"/>
                  </a:lnTo>
                  <a:lnTo>
                    <a:pt x="7110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927;p39">
              <a:extLst>
                <a:ext uri="{FF2B5EF4-FFF2-40B4-BE49-F238E27FC236}">
                  <a16:creationId xmlns:a16="http://schemas.microsoft.com/office/drawing/2014/main" id="{E0A021BD-1961-A00A-585B-468987353086}"/>
                </a:ext>
              </a:extLst>
            </p:cNvPr>
            <p:cNvSpPr/>
            <p:nvPr/>
          </p:nvSpPr>
          <p:spPr>
            <a:xfrm>
              <a:off x="8382687" y="4470664"/>
              <a:ext cx="424177" cy="2506"/>
            </a:xfrm>
            <a:custGeom>
              <a:avLst/>
              <a:gdLst/>
              <a:ahLst/>
              <a:cxnLst/>
              <a:rect l="l" t="t" r="r" b="b"/>
              <a:pathLst>
                <a:path w="7187" h="42" extrusionOk="0">
                  <a:moveTo>
                    <a:pt x="1" y="0"/>
                  </a:moveTo>
                  <a:lnTo>
                    <a:pt x="1" y="42"/>
                  </a:lnTo>
                  <a:lnTo>
                    <a:pt x="7186" y="42"/>
                  </a:lnTo>
                  <a:lnTo>
                    <a:pt x="7186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928;p39">
              <a:extLst>
                <a:ext uri="{FF2B5EF4-FFF2-40B4-BE49-F238E27FC236}">
                  <a16:creationId xmlns:a16="http://schemas.microsoft.com/office/drawing/2014/main" id="{6C5F8069-9E84-08D8-488E-321B30A13F62}"/>
                </a:ext>
              </a:extLst>
            </p:cNvPr>
            <p:cNvSpPr/>
            <p:nvPr/>
          </p:nvSpPr>
          <p:spPr>
            <a:xfrm>
              <a:off x="7910805" y="4470664"/>
              <a:ext cx="424295" cy="2506"/>
            </a:xfrm>
            <a:custGeom>
              <a:avLst/>
              <a:gdLst/>
              <a:ahLst/>
              <a:cxnLst/>
              <a:rect l="l" t="t" r="r" b="b"/>
              <a:pathLst>
                <a:path w="7189" h="42" extrusionOk="0">
                  <a:moveTo>
                    <a:pt x="0" y="0"/>
                  </a:moveTo>
                  <a:lnTo>
                    <a:pt x="0" y="42"/>
                  </a:lnTo>
                  <a:lnTo>
                    <a:pt x="7189" y="42"/>
                  </a:lnTo>
                  <a:lnTo>
                    <a:pt x="7189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929;p39">
              <a:extLst>
                <a:ext uri="{FF2B5EF4-FFF2-40B4-BE49-F238E27FC236}">
                  <a16:creationId xmlns:a16="http://schemas.microsoft.com/office/drawing/2014/main" id="{8D1DE252-315B-5747-3FA0-727E39BFE98B}"/>
                </a:ext>
              </a:extLst>
            </p:cNvPr>
            <p:cNvSpPr/>
            <p:nvPr/>
          </p:nvSpPr>
          <p:spPr>
            <a:xfrm>
              <a:off x="7439041" y="4470664"/>
              <a:ext cx="424177" cy="2506"/>
            </a:xfrm>
            <a:custGeom>
              <a:avLst/>
              <a:gdLst/>
              <a:ahLst/>
              <a:cxnLst/>
              <a:rect l="l" t="t" r="r" b="b"/>
              <a:pathLst>
                <a:path w="7187" h="42" extrusionOk="0">
                  <a:moveTo>
                    <a:pt x="1" y="0"/>
                  </a:moveTo>
                  <a:lnTo>
                    <a:pt x="1" y="42"/>
                  </a:lnTo>
                  <a:lnTo>
                    <a:pt x="7186" y="42"/>
                  </a:lnTo>
                  <a:lnTo>
                    <a:pt x="7186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930;p39">
              <a:extLst>
                <a:ext uri="{FF2B5EF4-FFF2-40B4-BE49-F238E27FC236}">
                  <a16:creationId xmlns:a16="http://schemas.microsoft.com/office/drawing/2014/main" id="{92176274-9BA6-93E2-8ABB-291E11EF8502}"/>
                </a:ext>
              </a:extLst>
            </p:cNvPr>
            <p:cNvSpPr/>
            <p:nvPr/>
          </p:nvSpPr>
          <p:spPr>
            <a:xfrm>
              <a:off x="7908562" y="4495482"/>
              <a:ext cx="428780" cy="2506"/>
            </a:xfrm>
            <a:custGeom>
              <a:avLst/>
              <a:gdLst/>
              <a:ahLst/>
              <a:cxnLst/>
              <a:rect l="l" t="t" r="r" b="b"/>
              <a:pathLst>
                <a:path w="7265" h="42" extrusionOk="0">
                  <a:moveTo>
                    <a:pt x="0" y="1"/>
                  </a:moveTo>
                  <a:lnTo>
                    <a:pt x="0" y="42"/>
                  </a:lnTo>
                  <a:lnTo>
                    <a:pt x="7265" y="42"/>
                  </a:lnTo>
                  <a:lnTo>
                    <a:pt x="7265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931;p39">
              <a:extLst>
                <a:ext uri="{FF2B5EF4-FFF2-40B4-BE49-F238E27FC236}">
                  <a16:creationId xmlns:a16="http://schemas.microsoft.com/office/drawing/2014/main" id="{44C056CA-9874-2F86-ED1E-38A842980814}"/>
                </a:ext>
              </a:extLst>
            </p:cNvPr>
            <p:cNvSpPr/>
            <p:nvPr/>
          </p:nvSpPr>
          <p:spPr>
            <a:xfrm>
              <a:off x="8385520" y="4495482"/>
              <a:ext cx="429016" cy="2506"/>
            </a:xfrm>
            <a:custGeom>
              <a:avLst/>
              <a:gdLst/>
              <a:ahLst/>
              <a:cxnLst/>
              <a:rect l="l" t="t" r="r" b="b"/>
              <a:pathLst>
                <a:path w="7269" h="42" extrusionOk="0">
                  <a:moveTo>
                    <a:pt x="0" y="1"/>
                  </a:moveTo>
                  <a:lnTo>
                    <a:pt x="0" y="42"/>
                  </a:lnTo>
                  <a:lnTo>
                    <a:pt x="7268" y="42"/>
                  </a:lnTo>
                  <a:lnTo>
                    <a:pt x="7268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932;p39">
              <a:extLst>
                <a:ext uri="{FF2B5EF4-FFF2-40B4-BE49-F238E27FC236}">
                  <a16:creationId xmlns:a16="http://schemas.microsoft.com/office/drawing/2014/main" id="{F045B628-1B8C-D030-3AEA-B4940A5D2362}"/>
                </a:ext>
              </a:extLst>
            </p:cNvPr>
            <p:cNvSpPr/>
            <p:nvPr/>
          </p:nvSpPr>
          <p:spPr>
            <a:xfrm>
              <a:off x="7431368" y="4495482"/>
              <a:ext cx="428839" cy="2506"/>
            </a:xfrm>
            <a:custGeom>
              <a:avLst/>
              <a:gdLst/>
              <a:ahLst/>
              <a:cxnLst/>
              <a:rect l="l" t="t" r="r" b="b"/>
              <a:pathLst>
                <a:path w="7266" h="42" extrusionOk="0">
                  <a:moveTo>
                    <a:pt x="1" y="1"/>
                  </a:moveTo>
                  <a:lnTo>
                    <a:pt x="1" y="42"/>
                  </a:lnTo>
                  <a:lnTo>
                    <a:pt x="7265" y="42"/>
                  </a:lnTo>
                  <a:lnTo>
                    <a:pt x="7265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933;p39">
              <a:extLst>
                <a:ext uri="{FF2B5EF4-FFF2-40B4-BE49-F238E27FC236}">
                  <a16:creationId xmlns:a16="http://schemas.microsoft.com/office/drawing/2014/main" id="{61FF56EA-EFA8-F56C-C714-C5BC56015366}"/>
                </a:ext>
              </a:extLst>
            </p:cNvPr>
            <p:cNvSpPr/>
            <p:nvPr/>
          </p:nvSpPr>
          <p:spPr>
            <a:xfrm>
              <a:off x="7906083" y="4520718"/>
              <a:ext cx="433738" cy="2506"/>
            </a:xfrm>
            <a:custGeom>
              <a:avLst/>
              <a:gdLst/>
              <a:ahLst/>
              <a:cxnLst/>
              <a:rect l="l" t="t" r="r" b="b"/>
              <a:pathLst>
                <a:path w="7349" h="42" extrusionOk="0">
                  <a:moveTo>
                    <a:pt x="1" y="0"/>
                  </a:moveTo>
                  <a:lnTo>
                    <a:pt x="1" y="41"/>
                  </a:lnTo>
                  <a:lnTo>
                    <a:pt x="7348" y="41"/>
                  </a:lnTo>
                  <a:lnTo>
                    <a:pt x="7348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934;p39">
              <a:extLst>
                <a:ext uri="{FF2B5EF4-FFF2-40B4-BE49-F238E27FC236}">
                  <a16:creationId xmlns:a16="http://schemas.microsoft.com/office/drawing/2014/main" id="{F3FC9287-4767-1563-20CC-AF2D8E445C82}"/>
                </a:ext>
              </a:extLst>
            </p:cNvPr>
            <p:cNvSpPr/>
            <p:nvPr/>
          </p:nvSpPr>
          <p:spPr>
            <a:xfrm>
              <a:off x="8388530" y="4520718"/>
              <a:ext cx="433679" cy="2506"/>
            </a:xfrm>
            <a:custGeom>
              <a:avLst/>
              <a:gdLst/>
              <a:ahLst/>
              <a:cxnLst/>
              <a:rect l="l" t="t" r="r" b="b"/>
              <a:pathLst>
                <a:path w="7348" h="42" extrusionOk="0">
                  <a:moveTo>
                    <a:pt x="0" y="0"/>
                  </a:moveTo>
                  <a:lnTo>
                    <a:pt x="0" y="41"/>
                  </a:lnTo>
                  <a:lnTo>
                    <a:pt x="7348" y="41"/>
                  </a:lnTo>
                  <a:lnTo>
                    <a:pt x="7348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935;p39">
              <a:extLst>
                <a:ext uri="{FF2B5EF4-FFF2-40B4-BE49-F238E27FC236}">
                  <a16:creationId xmlns:a16="http://schemas.microsoft.com/office/drawing/2014/main" id="{6E984C47-1824-89A5-3238-27DEFA3378FF}"/>
                </a:ext>
              </a:extLst>
            </p:cNvPr>
            <p:cNvSpPr/>
            <p:nvPr/>
          </p:nvSpPr>
          <p:spPr>
            <a:xfrm>
              <a:off x="7423695" y="4520718"/>
              <a:ext cx="433679" cy="2506"/>
            </a:xfrm>
            <a:custGeom>
              <a:avLst/>
              <a:gdLst/>
              <a:ahLst/>
              <a:cxnLst/>
              <a:rect l="l" t="t" r="r" b="b"/>
              <a:pathLst>
                <a:path w="7348" h="42" extrusionOk="0">
                  <a:moveTo>
                    <a:pt x="0" y="0"/>
                  </a:moveTo>
                  <a:lnTo>
                    <a:pt x="0" y="41"/>
                  </a:lnTo>
                  <a:lnTo>
                    <a:pt x="7348" y="41"/>
                  </a:lnTo>
                  <a:lnTo>
                    <a:pt x="7348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936;p39">
              <a:extLst>
                <a:ext uri="{FF2B5EF4-FFF2-40B4-BE49-F238E27FC236}">
                  <a16:creationId xmlns:a16="http://schemas.microsoft.com/office/drawing/2014/main" id="{993F9D6E-FEE7-3D6C-6871-E7FB37BD276D}"/>
                </a:ext>
              </a:extLst>
            </p:cNvPr>
            <p:cNvSpPr/>
            <p:nvPr/>
          </p:nvSpPr>
          <p:spPr>
            <a:xfrm>
              <a:off x="7903663" y="4546670"/>
              <a:ext cx="438578" cy="2327"/>
            </a:xfrm>
            <a:custGeom>
              <a:avLst/>
              <a:gdLst/>
              <a:ahLst/>
              <a:cxnLst/>
              <a:rect l="l" t="t" r="r" b="b"/>
              <a:pathLst>
                <a:path w="7431" h="39" extrusionOk="0">
                  <a:moveTo>
                    <a:pt x="0" y="0"/>
                  </a:moveTo>
                  <a:lnTo>
                    <a:pt x="0" y="38"/>
                  </a:lnTo>
                  <a:lnTo>
                    <a:pt x="7431" y="38"/>
                  </a:lnTo>
                  <a:lnTo>
                    <a:pt x="7431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937;p39">
              <a:extLst>
                <a:ext uri="{FF2B5EF4-FFF2-40B4-BE49-F238E27FC236}">
                  <a16:creationId xmlns:a16="http://schemas.microsoft.com/office/drawing/2014/main" id="{8264316C-0C9F-0D3A-4E12-E32F0EE8A109}"/>
                </a:ext>
              </a:extLst>
            </p:cNvPr>
            <p:cNvSpPr/>
            <p:nvPr/>
          </p:nvSpPr>
          <p:spPr>
            <a:xfrm>
              <a:off x="8391540" y="4546670"/>
              <a:ext cx="438755" cy="2327"/>
            </a:xfrm>
            <a:custGeom>
              <a:avLst/>
              <a:gdLst/>
              <a:ahLst/>
              <a:cxnLst/>
              <a:rect l="l" t="t" r="r" b="b"/>
              <a:pathLst>
                <a:path w="7434" h="39" extrusionOk="0">
                  <a:moveTo>
                    <a:pt x="0" y="0"/>
                  </a:moveTo>
                  <a:lnTo>
                    <a:pt x="0" y="38"/>
                  </a:lnTo>
                  <a:lnTo>
                    <a:pt x="7433" y="38"/>
                  </a:lnTo>
                  <a:lnTo>
                    <a:pt x="7433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938;p39">
              <a:extLst>
                <a:ext uri="{FF2B5EF4-FFF2-40B4-BE49-F238E27FC236}">
                  <a16:creationId xmlns:a16="http://schemas.microsoft.com/office/drawing/2014/main" id="{B3CEEEFD-FBA1-887D-626B-FD537493BD91}"/>
                </a:ext>
              </a:extLst>
            </p:cNvPr>
            <p:cNvSpPr/>
            <p:nvPr/>
          </p:nvSpPr>
          <p:spPr>
            <a:xfrm>
              <a:off x="7415609" y="4546670"/>
              <a:ext cx="438578" cy="2327"/>
            </a:xfrm>
            <a:custGeom>
              <a:avLst/>
              <a:gdLst/>
              <a:ahLst/>
              <a:cxnLst/>
              <a:rect l="l" t="t" r="r" b="b"/>
              <a:pathLst>
                <a:path w="7431" h="39" extrusionOk="0">
                  <a:moveTo>
                    <a:pt x="1" y="0"/>
                  </a:moveTo>
                  <a:lnTo>
                    <a:pt x="1" y="38"/>
                  </a:lnTo>
                  <a:lnTo>
                    <a:pt x="7431" y="38"/>
                  </a:lnTo>
                  <a:lnTo>
                    <a:pt x="7431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939;p39">
              <a:extLst>
                <a:ext uri="{FF2B5EF4-FFF2-40B4-BE49-F238E27FC236}">
                  <a16:creationId xmlns:a16="http://schemas.microsoft.com/office/drawing/2014/main" id="{8CC68C63-0183-DBA5-BF83-3F80580DEA0C}"/>
                </a:ext>
              </a:extLst>
            </p:cNvPr>
            <p:cNvSpPr/>
            <p:nvPr/>
          </p:nvSpPr>
          <p:spPr>
            <a:xfrm>
              <a:off x="7901007" y="4572980"/>
              <a:ext cx="443889" cy="2565"/>
            </a:xfrm>
            <a:custGeom>
              <a:avLst/>
              <a:gdLst/>
              <a:ahLst/>
              <a:cxnLst/>
              <a:rect l="l" t="t" r="r" b="b"/>
              <a:pathLst>
                <a:path w="7521" h="43" extrusionOk="0">
                  <a:moveTo>
                    <a:pt x="1" y="1"/>
                  </a:moveTo>
                  <a:lnTo>
                    <a:pt x="1" y="42"/>
                  </a:lnTo>
                  <a:lnTo>
                    <a:pt x="7520" y="42"/>
                  </a:lnTo>
                  <a:lnTo>
                    <a:pt x="7520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940;p39">
              <a:extLst>
                <a:ext uri="{FF2B5EF4-FFF2-40B4-BE49-F238E27FC236}">
                  <a16:creationId xmlns:a16="http://schemas.microsoft.com/office/drawing/2014/main" id="{1C090417-EA87-B65E-DEEB-5F01C6DDFA1E}"/>
                </a:ext>
              </a:extLst>
            </p:cNvPr>
            <p:cNvSpPr/>
            <p:nvPr/>
          </p:nvSpPr>
          <p:spPr>
            <a:xfrm>
              <a:off x="8394727" y="4572980"/>
              <a:ext cx="443594" cy="2565"/>
            </a:xfrm>
            <a:custGeom>
              <a:avLst/>
              <a:gdLst/>
              <a:ahLst/>
              <a:cxnLst/>
              <a:rect l="l" t="t" r="r" b="b"/>
              <a:pathLst>
                <a:path w="7516" h="43" extrusionOk="0">
                  <a:moveTo>
                    <a:pt x="0" y="1"/>
                  </a:moveTo>
                  <a:lnTo>
                    <a:pt x="0" y="42"/>
                  </a:lnTo>
                  <a:lnTo>
                    <a:pt x="7516" y="42"/>
                  </a:lnTo>
                  <a:lnTo>
                    <a:pt x="7516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941;p39">
              <a:extLst>
                <a:ext uri="{FF2B5EF4-FFF2-40B4-BE49-F238E27FC236}">
                  <a16:creationId xmlns:a16="http://schemas.microsoft.com/office/drawing/2014/main" id="{218197F6-8548-98F0-81A3-6FF537BA7BA5}"/>
                </a:ext>
              </a:extLst>
            </p:cNvPr>
            <p:cNvSpPr/>
            <p:nvPr/>
          </p:nvSpPr>
          <p:spPr>
            <a:xfrm>
              <a:off x="7407582" y="4572980"/>
              <a:ext cx="443594" cy="2565"/>
            </a:xfrm>
            <a:custGeom>
              <a:avLst/>
              <a:gdLst/>
              <a:ahLst/>
              <a:cxnLst/>
              <a:rect l="l" t="t" r="r" b="b"/>
              <a:pathLst>
                <a:path w="7516" h="43" extrusionOk="0">
                  <a:moveTo>
                    <a:pt x="0" y="1"/>
                  </a:moveTo>
                  <a:lnTo>
                    <a:pt x="0" y="42"/>
                  </a:lnTo>
                  <a:lnTo>
                    <a:pt x="7516" y="42"/>
                  </a:lnTo>
                  <a:lnTo>
                    <a:pt x="7516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942;p39">
              <a:extLst>
                <a:ext uri="{FF2B5EF4-FFF2-40B4-BE49-F238E27FC236}">
                  <a16:creationId xmlns:a16="http://schemas.microsoft.com/office/drawing/2014/main" id="{D1AF3215-470D-4F46-30B2-F07E4BBA2D0C}"/>
                </a:ext>
              </a:extLst>
            </p:cNvPr>
            <p:cNvSpPr/>
            <p:nvPr/>
          </p:nvSpPr>
          <p:spPr>
            <a:xfrm>
              <a:off x="7898410" y="4600126"/>
              <a:ext cx="448906" cy="2327"/>
            </a:xfrm>
            <a:custGeom>
              <a:avLst/>
              <a:gdLst/>
              <a:ahLst/>
              <a:cxnLst/>
              <a:rect l="l" t="t" r="r" b="b"/>
              <a:pathLst>
                <a:path w="7606" h="39" extrusionOk="0">
                  <a:moveTo>
                    <a:pt x="0" y="0"/>
                  </a:moveTo>
                  <a:lnTo>
                    <a:pt x="0" y="38"/>
                  </a:lnTo>
                  <a:lnTo>
                    <a:pt x="7605" y="38"/>
                  </a:lnTo>
                  <a:lnTo>
                    <a:pt x="7605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943;p39">
              <a:extLst>
                <a:ext uri="{FF2B5EF4-FFF2-40B4-BE49-F238E27FC236}">
                  <a16:creationId xmlns:a16="http://schemas.microsoft.com/office/drawing/2014/main" id="{B4356D19-5512-863A-FE84-680E162834D1}"/>
                </a:ext>
              </a:extLst>
            </p:cNvPr>
            <p:cNvSpPr/>
            <p:nvPr/>
          </p:nvSpPr>
          <p:spPr>
            <a:xfrm>
              <a:off x="8397678" y="4600126"/>
              <a:ext cx="448906" cy="2327"/>
            </a:xfrm>
            <a:custGeom>
              <a:avLst/>
              <a:gdLst/>
              <a:ahLst/>
              <a:cxnLst/>
              <a:rect l="l" t="t" r="r" b="b"/>
              <a:pathLst>
                <a:path w="7606" h="39" extrusionOk="0">
                  <a:moveTo>
                    <a:pt x="1" y="0"/>
                  </a:moveTo>
                  <a:lnTo>
                    <a:pt x="1" y="38"/>
                  </a:lnTo>
                  <a:lnTo>
                    <a:pt x="7606" y="38"/>
                  </a:lnTo>
                  <a:lnTo>
                    <a:pt x="7606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944;p39">
              <a:extLst>
                <a:ext uri="{FF2B5EF4-FFF2-40B4-BE49-F238E27FC236}">
                  <a16:creationId xmlns:a16="http://schemas.microsoft.com/office/drawing/2014/main" id="{04CAAA8F-E42F-A913-32D6-381AB817639D}"/>
                </a:ext>
              </a:extLst>
            </p:cNvPr>
            <p:cNvSpPr/>
            <p:nvPr/>
          </p:nvSpPr>
          <p:spPr>
            <a:xfrm>
              <a:off x="7399319" y="4600126"/>
              <a:ext cx="448670" cy="2327"/>
            </a:xfrm>
            <a:custGeom>
              <a:avLst/>
              <a:gdLst/>
              <a:ahLst/>
              <a:cxnLst/>
              <a:rect l="l" t="t" r="r" b="b"/>
              <a:pathLst>
                <a:path w="7602" h="39" extrusionOk="0">
                  <a:moveTo>
                    <a:pt x="0" y="0"/>
                  </a:moveTo>
                  <a:lnTo>
                    <a:pt x="0" y="38"/>
                  </a:lnTo>
                  <a:lnTo>
                    <a:pt x="7602" y="38"/>
                  </a:lnTo>
                  <a:lnTo>
                    <a:pt x="7602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945;p39">
              <a:extLst>
                <a:ext uri="{FF2B5EF4-FFF2-40B4-BE49-F238E27FC236}">
                  <a16:creationId xmlns:a16="http://schemas.microsoft.com/office/drawing/2014/main" id="{6A7A6CB9-C763-9C92-9935-A44AEB64226B}"/>
                </a:ext>
              </a:extLst>
            </p:cNvPr>
            <p:cNvSpPr/>
            <p:nvPr/>
          </p:nvSpPr>
          <p:spPr>
            <a:xfrm>
              <a:off x="7895813" y="4627748"/>
              <a:ext cx="454100" cy="2327"/>
            </a:xfrm>
            <a:custGeom>
              <a:avLst/>
              <a:gdLst/>
              <a:ahLst/>
              <a:cxnLst/>
              <a:rect l="l" t="t" r="r" b="b"/>
              <a:pathLst>
                <a:path w="7694" h="39" extrusionOk="0">
                  <a:moveTo>
                    <a:pt x="0" y="1"/>
                  </a:moveTo>
                  <a:lnTo>
                    <a:pt x="0" y="39"/>
                  </a:lnTo>
                  <a:lnTo>
                    <a:pt x="7694" y="39"/>
                  </a:lnTo>
                  <a:lnTo>
                    <a:pt x="7694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946;p39">
              <a:extLst>
                <a:ext uri="{FF2B5EF4-FFF2-40B4-BE49-F238E27FC236}">
                  <a16:creationId xmlns:a16="http://schemas.microsoft.com/office/drawing/2014/main" id="{0452FE2A-2E37-1321-C334-4306DFE733E6}"/>
                </a:ext>
              </a:extLst>
            </p:cNvPr>
            <p:cNvSpPr/>
            <p:nvPr/>
          </p:nvSpPr>
          <p:spPr>
            <a:xfrm>
              <a:off x="8401102" y="4627748"/>
              <a:ext cx="454100" cy="2327"/>
            </a:xfrm>
            <a:custGeom>
              <a:avLst/>
              <a:gdLst/>
              <a:ahLst/>
              <a:cxnLst/>
              <a:rect l="l" t="t" r="r" b="b"/>
              <a:pathLst>
                <a:path w="7694" h="39" extrusionOk="0">
                  <a:moveTo>
                    <a:pt x="0" y="1"/>
                  </a:moveTo>
                  <a:lnTo>
                    <a:pt x="0" y="39"/>
                  </a:lnTo>
                  <a:lnTo>
                    <a:pt x="7694" y="39"/>
                  </a:lnTo>
                  <a:lnTo>
                    <a:pt x="7694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947;p39">
              <a:extLst>
                <a:ext uri="{FF2B5EF4-FFF2-40B4-BE49-F238E27FC236}">
                  <a16:creationId xmlns:a16="http://schemas.microsoft.com/office/drawing/2014/main" id="{6EEF91FA-F8D4-BDDD-32AB-CBCC84EE033C}"/>
                </a:ext>
              </a:extLst>
            </p:cNvPr>
            <p:cNvSpPr/>
            <p:nvPr/>
          </p:nvSpPr>
          <p:spPr>
            <a:xfrm>
              <a:off x="7894102" y="4656027"/>
              <a:ext cx="457523" cy="2506"/>
            </a:xfrm>
            <a:custGeom>
              <a:avLst/>
              <a:gdLst/>
              <a:ahLst/>
              <a:cxnLst/>
              <a:rect l="l" t="t" r="r" b="b"/>
              <a:pathLst>
                <a:path w="7752" h="42" extrusionOk="0">
                  <a:moveTo>
                    <a:pt x="0" y="0"/>
                  </a:moveTo>
                  <a:lnTo>
                    <a:pt x="0" y="41"/>
                  </a:lnTo>
                  <a:lnTo>
                    <a:pt x="7751" y="41"/>
                  </a:lnTo>
                  <a:lnTo>
                    <a:pt x="7751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948;p39">
              <a:extLst>
                <a:ext uri="{FF2B5EF4-FFF2-40B4-BE49-F238E27FC236}">
                  <a16:creationId xmlns:a16="http://schemas.microsoft.com/office/drawing/2014/main" id="{A18CAEEA-E9A7-109D-E030-7BE0D18D5857}"/>
                </a:ext>
              </a:extLst>
            </p:cNvPr>
            <p:cNvSpPr/>
            <p:nvPr/>
          </p:nvSpPr>
          <p:spPr>
            <a:xfrm>
              <a:off x="8405410" y="4656027"/>
              <a:ext cx="457523" cy="2506"/>
            </a:xfrm>
            <a:custGeom>
              <a:avLst/>
              <a:gdLst/>
              <a:ahLst/>
              <a:cxnLst/>
              <a:rect l="l" t="t" r="r" b="b"/>
              <a:pathLst>
                <a:path w="7752" h="42" extrusionOk="0">
                  <a:moveTo>
                    <a:pt x="0" y="0"/>
                  </a:moveTo>
                  <a:lnTo>
                    <a:pt x="0" y="41"/>
                  </a:lnTo>
                  <a:lnTo>
                    <a:pt x="7751" y="41"/>
                  </a:lnTo>
                  <a:lnTo>
                    <a:pt x="7751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949;p39">
              <a:extLst>
                <a:ext uri="{FF2B5EF4-FFF2-40B4-BE49-F238E27FC236}">
                  <a16:creationId xmlns:a16="http://schemas.microsoft.com/office/drawing/2014/main" id="{317EB6FE-3231-F58F-54B6-032B1C57AFAF}"/>
                </a:ext>
              </a:extLst>
            </p:cNvPr>
            <p:cNvSpPr/>
            <p:nvPr/>
          </p:nvSpPr>
          <p:spPr>
            <a:xfrm>
              <a:off x="7296207" y="4729170"/>
              <a:ext cx="1653445" cy="77379"/>
            </a:xfrm>
            <a:custGeom>
              <a:avLst/>
              <a:gdLst/>
              <a:ahLst/>
              <a:cxnLst/>
              <a:rect l="l" t="t" r="r" b="b"/>
              <a:pathLst>
                <a:path w="28015" h="1297" extrusionOk="0">
                  <a:moveTo>
                    <a:pt x="0" y="0"/>
                  </a:moveTo>
                  <a:lnTo>
                    <a:pt x="0" y="1296"/>
                  </a:lnTo>
                  <a:lnTo>
                    <a:pt x="28015" y="1296"/>
                  </a:lnTo>
                  <a:lnTo>
                    <a:pt x="28015" y="0"/>
                  </a:lnTo>
                  <a:close/>
                </a:path>
              </a:pathLst>
            </a:custGeom>
            <a:solidFill>
              <a:srgbClr val="007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83999776"/>
      </p:ext>
    </p:extLst>
  </p:cSld>
  <p:clrMapOvr>
    <a:masterClrMapping/>
  </p:clrMapOvr>
  <p:transition spd="med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96006B9-DE84-1712-B494-91D487292EC1}"/>
              </a:ext>
            </a:extLst>
          </p:cNvPr>
          <p:cNvGrpSpPr/>
          <p:nvPr/>
        </p:nvGrpSpPr>
        <p:grpSpPr>
          <a:xfrm>
            <a:off x="666750" y="400251"/>
            <a:ext cx="7867650" cy="735495"/>
            <a:chOff x="601190" y="268801"/>
            <a:chExt cx="3246910" cy="735495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E632AEB5-8985-6849-17FD-CC7925D6B9EE}"/>
                </a:ext>
              </a:extLst>
            </p:cNvPr>
            <p:cNvSpPr/>
            <p:nvPr/>
          </p:nvSpPr>
          <p:spPr>
            <a:xfrm>
              <a:off x="601190" y="268801"/>
              <a:ext cx="3246910" cy="656492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200" kern="1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8C422E12-FAE9-FFC7-9839-1A98B3F61ABC}"/>
                </a:ext>
              </a:extLst>
            </p:cNvPr>
            <p:cNvSpPr/>
            <p:nvPr/>
          </p:nvSpPr>
          <p:spPr>
            <a:xfrm>
              <a:off x="670764" y="347804"/>
              <a:ext cx="3111510" cy="656492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 kern="100" dirty="0">
                  <a:solidFill>
                    <a:schemeClr val="bg1">
                      <a:lumMod val="10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HƯỚNG DẪN</a:t>
              </a:r>
              <a:endParaRPr lang="en-VN" sz="2200" kern="100" dirty="0">
                <a:solidFill>
                  <a:schemeClr val="bg1">
                    <a:lumMod val="10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C22099A7-E25D-3C33-90C6-3535A4FCCBBA}"/>
              </a:ext>
            </a:extLst>
          </p:cNvPr>
          <p:cNvSpPr txBox="1"/>
          <p:nvPr/>
        </p:nvSpPr>
        <p:spPr>
          <a:xfrm>
            <a:off x="666750" y="1341646"/>
            <a:ext cx="7867650" cy="958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i="1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Các em hãy trình bày theo các ý:</a:t>
            </a:r>
            <a:endParaRPr lang="en-VN" sz="2000" i="1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Tên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sản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phẩm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mẫu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  <a:endParaRPr lang="en-VN" sz="2000" dirty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EF29B989-ADBF-5282-447C-6CE5C7A16C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334001" y="1433633"/>
            <a:ext cx="3514092" cy="30572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0FB638-691A-59C8-EA6E-A5D72B2DC480}"/>
              </a:ext>
            </a:extLst>
          </p:cNvPr>
          <p:cNvSpPr txBox="1"/>
          <p:nvPr/>
        </p:nvSpPr>
        <p:spPr>
          <a:xfrm>
            <a:off x="676276" y="2300242"/>
            <a:ext cx="4572000" cy="1881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Các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bộ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phận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chính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của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mô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hình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máy</a:t>
            </a:r>
            <a:r>
              <a:rPr lang="nl-NL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phát</a:t>
            </a:r>
            <a:r>
              <a:rPr lang="nl-NL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điện</a:t>
            </a:r>
            <a:r>
              <a:rPr lang="nl-NL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gió</a:t>
            </a:r>
            <a:r>
              <a:rPr lang="nl-NL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  <a:endParaRPr lang="en-VN" sz="2000" dirty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Tên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các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chi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tiết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để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lắp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ghép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mô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hình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máy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phát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điện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gió</a:t>
            </a:r>
            <a:endParaRPr lang="en-VN" sz="20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8340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EAD0FC0-264A-2F37-DE36-540ED885D5FD}"/>
              </a:ext>
            </a:extLst>
          </p:cNvPr>
          <p:cNvGrpSpPr/>
          <p:nvPr/>
        </p:nvGrpSpPr>
        <p:grpSpPr>
          <a:xfrm>
            <a:off x="349628" y="192143"/>
            <a:ext cx="2294164" cy="666549"/>
            <a:chOff x="601190" y="268801"/>
            <a:chExt cx="3246910" cy="735495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0997419A-BDCB-0E82-D6FB-1800C3E84315}"/>
                </a:ext>
              </a:extLst>
            </p:cNvPr>
            <p:cNvSpPr/>
            <p:nvPr/>
          </p:nvSpPr>
          <p:spPr>
            <a:xfrm>
              <a:off x="601190" y="268801"/>
              <a:ext cx="3246910" cy="656492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200" kern="1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84B90326-26BC-0F39-D4E4-37096D58C57B}"/>
                </a:ext>
              </a:extLst>
            </p:cNvPr>
            <p:cNvSpPr/>
            <p:nvPr/>
          </p:nvSpPr>
          <p:spPr>
            <a:xfrm>
              <a:off x="670764" y="347804"/>
              <a:ext cx="3111510" cy="656492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 kern="100" dirty="0">
                  <a:solidFill>
                    <a:schemeClr val="bg1">
                      <a:lumMod val="10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ĐÁP ÁN</a:t>
              </a:r>
              <a:endParaRPr lang="en-VN" sz="2200" kern="100" dirty="0">
                <a:solidFill>
                  <a:schemeClr val="bg1">
                    <a:lumMod val="10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95DF27A-F4B8-32E0-B103-DFF9AC1ACD4C}"/>
              </a:ext>
            </a:extLst>
          </p:cNvPr>
          <p:cNvSpPr txBox="1"/>
          <p:nvPr/>
        </p:nvSpPr>
        <p:spPr>
          <a:xfrm>
            <a:off x="-1" y="955846"/>
            <a:ext cx="4742121" cy="87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nl-NL" sz="18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Tên</a:t>
            </a:r>
            <a:r>
              <a:rPr lang="nl-NL" sz="18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18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sản</a:t>
            </a:r>
            <a:r>
              <a:rPr lang="nl-NL" sz="18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18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phẩm</a:t>
            </a:r>
            <a:r>
              <a:rPr lang="nl-NL" sz="18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18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mẫu</a:t>
            </a:r>
            <a:r>
              <a:rPr lang="nl-NL" sz="18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: </a:t>
            </a:r>
            <a:r>
              <a:rPr lang="nl-NL" sz="1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Mô</a:t>
            </a:r>
            <a:r>
              <a:rPr lang="nl-NL" sz="1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1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hình</a:t>
            </a:r>
            <a:r>
              <a:rPr lang="nl-NL" sz="1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1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máy</a:t>
            </a:r>
            <a:r>
              <a:rPr lang="nl-NL" sz="1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1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phát</a:t>
            </a:r>
            <a:r>
              <a:rPr lang="nl-NL" sz="1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1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điện</a:t>
            </a:r>
            <a:r>
              <a:rPr lang="nl-NL" sz="1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1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gió</a:t>
            </a:r>
            <a:r>
              <a:rPr lang="nl-NL" sz="1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00F21A-ECE3-EA9D-80C1-4337D49E0682}"/>
              </a:ext>
            </a:extLst>
          </p:cNvPr>
          <p:cNvSpPr txBox="1"/>
          <p:nvPr/>
        </p:nvSpPr>
        <p:spPr>
          <a:xfrm>
            <a:off x="0" y="2358694"/>
            <a:ext cx="4742121" cy="2533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nl-NL" sz="18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Tên</a:t>
            </a:r>
            <a:r>
              <a:rPr lang="nl-NL" sz="18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18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các</a:t>
            </a:r>
            <a:r>
              <a:rPr lang="nl-NL" sz="18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18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chi</a:t>
            </a:r>
            <a:r>
              <a:rPr lang="nl-NL" sz="18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18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tiết</a:t>
            </a:r>
            <a:r>
              <a:rPr lang="nl-NL" sz="18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: </a:t>
            </a:r>
            <a:r>
              <a:rPr lang="nl-NL" sz="1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: </a:t>
            </a:r>
            <a:r>
              <a:rPr lang="nl-NL" sz="1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tấm</a:t>
            </a:r>
            <a:r>
              <a:rPr lang="nl-NL" sz="1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1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lớn</a:t>
            </a:r>
            <a:r>
              <a:rPr lang="nl-NL" sz="1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nl-NL" sz="1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tấm</a:t>
            </a:r>
            <a:r>
              <a:rPr lang="nl-NL" sz="1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1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nhỏ</a:t>
            </a:r>
            <a:r>
              <a:rPr lang="nl-NL" sz="1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nl-NL" sz="1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thanh</a:t>
            </a:r>
            <a:r>
              <a:rPr lang="nl-NL" sz="1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1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chữ</a:t>
            </a:r>
            <a:r>
              <a:rPr lang="nl-NL" sz="1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L </a:t>
            </a:r>
            <a:r>
              <a:rPr lang="nl-NL" sz="1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ngắn</a:t>
            </a:r>
            <a:r>
              <a:rPr lang="nl-NL" sz="1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nl-NL" sz="1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thanh</a:t>
            </a:r>
            <a:r>
              <a:rPr lang="nl-NL" sz="1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1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chữ</a:t>
            </a:r>
            <a:r>
              <a:rPr lang="nl-NL" sz="1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L </a:t>
            </a:r>
            <a:r>
              <a:rPr lang="nl-NL" sz="1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dài</a:t>
            </a:r>
            <a:r>
              <a:rPr lang="nl-NL" sz="1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nl-NL" sz="1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thanh</a:t>
            </a:r>
            <a:r>
              <a:rPr lang="nl-NL" sz="1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1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chữ</a:t>
            </a:r>
            <a:r>
              <a:rPr lang="nl-NL" sz="1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U </a:t>
            </a:r>
            <a:r>
              <a:rPr lang="nl-NL" sz="1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ngắn</a:t>
            </a:r>
            <a:r>
              <a:rPr lang="nl-NL" sz="1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nl-NL" sz="1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thanh</a:t>
            </a:r>
            <a:r>
              <a:rPr lang="nl-NL" sz="1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1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thẳng</a:t>
            </a:r>
            <a:r>
              <a:rPr lang="nl-NL" sz="1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3 </a:t>
            </a:r>
            <a:r>
              <a:rPr lang="nl-NL" sz="1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lỗ</a:t>
            </a:r>
            <a:r>
              <a:rPr lang="nl-NL" sz="1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nl-NL" sz="1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thanh</a:t>
            </a:r>
            <a:r>
              <a:rPr lang="nl-NL" sz="1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1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thẳng</a:t>
            </a:r>
            <a:r>
              <a:rPr lang="nl-NL" sz="1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5 </a:t>
            </a:r>
            <a:r>
              <a:rPr lang="nl-NL" sz="1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lỗ</a:t>
            </a:r>
            <a:r>
              <a:rPr lang="nl-NL" sz="1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nl-NL" sz="1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tấm</a:t>
            </a:r>
            <a:r>
              <a:rPr lang="nl-NL" sz="1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2 </a:t>
            </a:r>
            <a:r>
              <a:rPr lang="nl-NL" sz="1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lỗ</a:t>
            </a:r>
            <a:r>
              <a:rPr lang="nl-NL" sz="1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cánh </a:t>
            </a:r>
            <a:r>
              <a:rPr lang="nl-NL" sz="1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quạt</a:t>
            </a:r>
            <a:r>
              <a:rPr lang="nl-NL" sz="1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nl-NL" sz="1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máy</a:t>
            </a:r>
            <a:r>
              <a:rPr lang="nl-NL" sz="1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1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phát</a:t>
            </a:r>
            <a:r>
              <a:rPr lang="nl-NL" sz="1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1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điện</a:t>
            </a:r>
            <a:r>
              <a:rPr lang="nl-NL" sz="1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nl-NL" sz="1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đèn</a:t>
            </a:r>
            <a:r>
              <a:rPr lang="nl-NL" sz="1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LED, </a:t>
            </a:r>
            <a:r>
              <a:rPr lang="nl-NL" sz="1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đầu</a:t>
            </a:r>
            <a:r>
              <a:rPr lang="nl-NL" sz="1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1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nối</a:t>
            </a:r>
            <a:r>
              <a:rPr lang="nl-NL" sz="1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1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dây</a:t>
            </a:r>
            <a:r>
              <a:rPr lang="nl-NL" sz="1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vít </a:t>
            </a:r>
            <a:r>
              <a:rPr lang="nl-NL" sz="1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ngắn</a:t>
            </a:r>
            <a:r>
              <a:rPr lang="nl-NL" sz="1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vít </a:t>
            </a:r>
            <a:r>
              <a:rPr lang="nl-NL" sz="1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dài</a:t>
            </a:r>
            <a:r>
              <a:rPr lang="nl-NL" sz="1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nl-NL" sz="1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đai</a:t>
            </a:r>
            <a:r>
              <a:rPr lang="nl-NL" sz="1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1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ốc</a:t>
            </a:r>
            <a:r>
              <a:rPr lang="nl-NL" sz="1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nl-NL" sz="1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tua</a:t>
            </a:r>
            <a:r>
              <a:rPr lang="nl-NL" sz="1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– vít, </a:t>
            </a:r>
            <a:r>
              <a:rPr lang="nl-NL" sz="1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cờ</a:t>
            </a:r>
            <a:r>
              <a:rPr lang="nl-NL" sz="1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- </a:t>
            </a:r>
            <a:r>
              <a:rPr lang="nl-NL" sz="1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lê</a:t>
            </a:r>
            <a:r>
              <a:rPr lang="nl-NL" sz="1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55C789-1061-12B4-12C4-167F4F314DF8}"/>
              </a:ext>
            </a:extLst>
          </p:cNvPr>
          <p:cNvSpPr txBox="1"/>
          <p:nvPr/>
        </p:nvSpPr>
        <p:spPr>
          <a:xfrm>
            <a:off x="0" y="1922940"/>
            <a:ext cx="45910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nl-NL" sz="18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Các</a:t>
            </a:r>
            <a:r>
              <a: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nl-NL" sz="18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bộ</a:t>
            </a:r>
            <a:r>
              <a: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nl-NL" sz="18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phận</a:t>
            </a:r>
            <a:r>
              <a: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nl-NL" sz="18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chính</a:t>
            </a:r>
            <a:r>
              <a: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:</a:t>
            </a:r>
            <a:endParaRPr lang="en-VN" dirty="0"/>
          </a:p>
        </p:txBody>
      </p:sp>
      <p:pic>
        <p:nvPicPr>
          <p:cNvPr id="17" name="Picture 4">
            <a:extLst>
              <a:ext uri="{FF2B5EF4-FFF2-40B4-BE49-F238E27FC236}">
                <a16:creationId xmlns:a16="http://schemas.microsoft.com/office/drawing/2014/main" id="{3FC83260-658B-EC1B-98A2-2F66945E41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755413" y="1966252"/>
            <a:ext cx="2020640" cy="41381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498450F-C07B-0E51-86C6-D79E251A68EA}"/>
              </a:ext>
            </a:extLst>
          </p:cNvPr>
          <p:cNvSpPr txBox="1"/>
          <p:nvPr/>
        </p:nvSpPr>
        <p:spPr>
          <a:xfrm>
            <a:off x="7646560" y="357325"/>
            <a:ext cx="46634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4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Máy </a:t>
            </a:r>
            <a:r>
              <a:rPr lang="nl-NL" sz="14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phát</a:t>
            </a:r>
            <a:r>
              <a:rPr lang="nl-NL" sz="14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14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điện</a:t>
            </a:r>
            <a:endParaRPr lang="en-VN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60266BC-CCE3-56B3-3231-A6A706901735}"/>
              </a:ext>
            </a:extLst>
          </p:cNvPr>
          <p:cNvSpPr txBox="1"/>
          <p:nvPr/>
        </p:nvSpPr>
        <p:spPr>
          <a:xfrm>
            <a:off x="7933714" y="4418093"/>
            <a:ext cx="46634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4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Trụ</a:t>
            </a:r>
            <a:r>
              <a:rPr lang="nl-NL" sz="14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14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đỡ</a:t>
            </a:r>
            <a:endParaRPr lang="en-VN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FC2BEA1-57DE-EB23-6723-14F1EE53A5E8}"/>
              </a:ext>
            </a:extLst>
          </p:cNvPr>
          <p:cNvGrpSpPr/>
          <p:nvPr/>
        </p:nvGrpSpPr>
        <p:grpSpPr>
          <a:xfrm>
            <a:off x="4776053" y="335730"/>
            <a:ext cx="4814511" cy="4392559"/>
            <a:chOff x="4776053" y="335730"/>
            <a:chExt cx="4814511" cy="4392559"/>
          </a:xfrm>
        </p:grpSpPr>
        <p:pic>
          <p:nvPicPr>
            <p:cNvPr id="18" name="Picture 17" descr="A green toy with a few blades&#10;&#10;Description automatically generated with medium confidence">
              <a:extLst>
                <a:ext uri="{FF2B5EF4-FFF2-40B4-BE49-F238E27FC236}">
                  <a16:creationId xmlns:a16="http://schemas.microsoft.com/office/drawing/2014/main" id="{86BE09F4-E6A4-11AA-1F42-062594390E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776053" y="665102"/>
              <a:ext cx="4164633" cy="3813295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789052F-63DA-820D-85CA-A5CF2C0CE544}"/>
                </a:ext>
              </a:extLst>
            </p:cNvPr>
            <p:cNvSpPr txBox="1"/>
            <p:nvPr/>
          </p:nvSpPr>
          <p:spPr>
            <a:xfrm>
              <a:off x="4927124" y="335730"/>
              <a:ext cx="466344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l-NL" sz="1400" dirty="0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Cánh </a:t>
              </a:r>
              <a:r>
                <a:rPr lang="nl-NL" sz="1400" dirty="0" err="1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quạt</a:t>
              </a:r>
              <a:endParaRPr lang="en-VN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EDE3B8F-16CA-6B4A-CFCE-12FCA53D6A4E}"/>
                </a:ext>
              </a:extLst>
            </p:cNvPr>
            <p:cNvSpPr txBox="1"/>
            <p:nvPr/>
          </p:nvSpPr>
          <p:spPr>
            <a:xfrm>
              <a:off x="4927124" y="4420512"/>
              <a:ext cx="466344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l-NL" sz="1400" dirty="0" err="1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Đèn</a:t>
              </a:r>
              <a:r>
                <a:rPr lang="nl-NL" sz="1400" dirty="0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LED</a:t>
              </a:r>
              <a:endParaRPr lang="en-VN" dirty="0"/>
            </a:p>
          </p:txBody>
        </p:sp>
      </p:grpSp>
    </p:spTree>
    <p:extLst>
      <p:ext uri="{BB962C8B-B14F-4D97-AF65-F5344CB8AC3E}">
        <p14:creationId xmlns:p14="http://schemas.microsoft.com/office/powerpoint/2010/main" val="37652471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506;p52">
            <a:extLst>
              <a:ext uri="{FF2B5EF4-FFF2-40B4-BE49-F238E27FC236}">
                <a16:creationId xmlns:a16="http://schemas.microsoft.com/office/drawing/2014/main" id="{FFB66A03-C2BC-1D1C-2A4B-561BA8AE2E3E}"/>
              </a:ext>
            </a:extLst>
          </p:cNvPr>
          <p:cNvSpPr/>
          <p:nvPr/>
        </p:nvSpPr>
        <p:spPr>
          <a:xfrm>
            <a:off x="6372131" y="2296955"/>
            <a:ext cx="2128873" cy="9175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5" name="Google Shape;1507;p52">
            <a:extLst>
              <a:ext uri="{FF2B5EF4-FFF2-40B4-BE49-F238E27FC236}">
                <a16:creationId xmlns:a16="http://schemas.microsoft.com/office/drawing/2014/main" id="{91B7EB4E-DDA0-33FE-22BB-129BCF4D08C9}"/>
              </a:ext>
            </a:extLst>
          </p:cNvPr>
          <p:cNvSpPr/>
          <p:nvPr/>
        </p:nvSpPr>
        <p:spPr>
          <a:xfrm rot="10800000" flipH="1">
            <a:off x="2206649" y="2296955"/>
            <a:ext cx="3413950" cy="991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6" name="Google Shape;1511;p52">
            <a:extLst>
              <a:ext uri="{FF2B5EF4-FFF2-40B4-BE49-F238E27FC236}">
                <a16:creationId xmlns:a16="http://schemas.microsoft.com/office/drawing/2014/main" id="{0F11370B-6477-DD8D-498B-C3DA652770AB}"/>
              </a:ext>
            </a:extLst>
          </p:cNvPr>
          <p:cNvSpPr txBox="1">
            <a:spLocks/>
          </p:cNvSpPr>
          <p:nvPr/>
        </p:nvSpPr>
        <p:spPr>
          <a:xfrm>
            <a:off x="3313203" y="3052798"/>
            <a:ext cx="5063882" cy="70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vi-VN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 nhà tìm hiểu các chi tiết, cách lắp ráp, vận hành được mô hình máy phát điện gió. 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7" name="Google Shape;1514;p52">
            <a:extLst>
              <a:ext uri="{FF2B5EF4-FFF2-40B4-BE49-F238E27FC236}">
                <a16:creationId xmlns:a16="http://schemas.microsoft.com/office/drawing/2014/main" id="{CDB89D9E-D2A8-46DC-96F3-401E606FB919}"/>
              </a:ext>
            </a:extLst>
          </p:cNvPr>
          <p:cNvSpPr txBox="1">
            <a:spLocks/>
          </p:cNvSpPr>
          <p:nvPr/>
        </p:nvSpPr>
        <p:spPr>
          <a:xfrm>
            <a:off x="600388" y="3064662"/>
            <a:ext cx="2349900" cy="70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139700" indent="0" algn="ctr">
              <a:lnSpc>
                <a:spcPct val="150000"/>
              </a:lnSpc>
              <a:spcAft>
                <a:spcPts val="1000"/>
              </a:spcAft>
              <a:buFont typeface="Raleway"/>
              <a:buNone/>
            </a:pPr>
            <a:r>
              <a:rPr lang="nl-NL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Ôn</a:t>
            </a:r>
            <a:r>
              <a:rPr lang="nl-NL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tập</a:t>
            </a:r>
            <a:r>
              <a:rPr lang="nl-NL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kiến</a:t>
            </a:r>
            <a:r>
              <a:rPr lang="nl-NL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nl-NL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lang="nl-NL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nl-NL" sz="20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VN" sz="2000" dirty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1048" name="Google Shape;1518;p52">
            <a:extLst>
              <a:ext uri="{FF2B5EF4-FFF2-40B4-BE49-F238E27FC236}">
                <a16:creationId xmlns:a16="http://schemas.microsoft.com/office/drawing/2014/main" id="{992A8164-A40D-09C5-823A-8138B953EAF0}"/>
              </a:ext>
            </a:extLst>
          </p:cNvPr>
          <p:cNvGrpSpPr/>
          <p:nvPr/>
        </p:nvGrpSpPr>
        <p:grpSpPr>
          <a:xfrm>
            <a:off x="1436907" y="1994612"/>
            <a:ext cx="750536" cy="694930"/>
            <a:chOff x="3142055" y="1812975"/>
            <a:chExt cx="419200" cy="416600"/>
          </a:xfrm>
        </p:grpSpPr>
        <p:sp>
          <p:nvSpPr>
            <p:cNvPr id="1049" name="Google Shape;1519;p52">
              <a:extLst>
                <a:ext uri="{FF2B5EF4-FFF2-40B4-BE49-F238E27FC236}">
                  <a16:creationId xmlns:a16="http://schemas.microsoft.com/office/drawing/2014/main" id="{214AD9AC-24C0-EC9B-66C9-CCAD9220CF32}"/>
                </a:ext>
              </a:extLst>
            </p:cNvPr>
            <p:cNvSpPr/>
            <p:nvPr/>
          </p:nvSpPr>
          <p:spPr>
            <a:xfrm>
              <a:off x="3464130" y="1941575"/>
              <a:ext cx="97125" cy="65600"/>
            </a:xfrm>
            <a:custGeom>
              <a:avLst/>
              <a:gdLst/>
              <a:ahLst/>
              <a:cxnLst/>
              <a:rect l="l" t="t" r="r" b="b"/>
              <a:pathLst>
                <a:path w="3885" h="2624" extrusionOk="0">
                  <a:moveTo>
                    <a:pt x="357" y="1"/>
                  </a:moveTo>
                  <a:cubicBezTo>
                    <a:pt x="357" y="1"/>
                    <a:pt x="119" y="119"/>
                    <a:pt x="60" y="223"/>
                  </a:cubicBezTo>
                  <a:cubicBezTo>
                    <a:pt x="1" y="342"/>
                    <a:pt x="1" y="638"/>
                    <a:pt x="1" y="638"/>
                  </a:cubicBezTo>
                  <a:lnTo>
                    <a:pt x="312" y="816"/>
                  </a:lnTo>
                  <a:cubicBezTo>
                    <a:pt x="475" y="905"/>
                    <a:pt x="594" y="1098"/>
                    <a:pt x="609" y="1290"/>
                  </a:cubicBezTo>
                  <a:lnTo>
                    <a:pt x="609" y="1350"/>
                  </a:lnTo>
                  <a:cubicBezTo>
                    <a:pt x="609" y="1498"/>
                    <a:pt x="712" y="1631"/>
                    <a:pt x="861" y="1676"/>
                  </a:cubicBezTo>
                  <a:lnTo>
                    <a:pt x="3292" y="2595"/>
                  </a:lnTo>
                  <a:cubicBezTo>
                    <a:pt x="3339" y="2615"/>
                    <a:pt x="3388" y="2624"/>
                    <a:pt x="3436" y="2624"/>
                  </a:cubicBezTo>
                  <a:cubicBezTo>
                    <a:pt x="3572" y="2624"/>
                    <a:pt x="3705" y="2552"/>
                    <a:pt x="3781" y="2432"/>
                  </a:cubicBezTo>
                  <a:cubicBezTo>
                    <a:pt x="3885" y="2239"/>
                    <a:pt x="3826" y="2002"/>
                    <a:pt x="3633" y="1883"/>
                  </a:cubicBezTo>
                  <a:lnTo>
                    <a:pt x="35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520;p52">
              <a:extLst>
                <a:ext uri="{FF2B5EF4-FFF2-40B4-BE49-F238E27FC236}">
                  <a16:creationId xmlns:a16="http://schemas.microsoft.com/office/drawing/2014/main" id="{0CD21BBC-DBAF-03E2-6086-766174958BA5}"/>
                </a:ext>
              </a:extLst>
            </p:cNvPr>
            <p:cNvSpPr/>
            <p:nvPr/>
          </p:nvSpPr>
          <p:spPr>
            <a:xfrm>
              <a:off x="3440780" y="1812975"/>
              <a:ext cx="30800" cy="106400"/>
            </a:xfrm>
            <a:custGeom>
              <a:avLst/>
              <a:gdLst/>
              <a:ahLst/>
              <a:cxnLst/>
              <a:rect l="l" t="t" r="r" b="b"/>
              <a:pathLst>
                <a:path w="1232" h="4256" extrusionOk="0">
                  <a:moveTo>
                    <a:pt x="401" y="0"/>
                  </a:moveTo>
                  <a:cubicBezTo>
                    <a:pt x="179" y="0"/>
                    <a:pt x="1" y="178"/>
                    <a:pt x="1" y="386"/>
                  </a:cubicBezTo>
                  <a:lnTo>
                    <a:pt x="1" y="4166"/>
                  </a:lnTo>
                  <a:cubicBezTo>
                    <a:pt x="1" y="4166"/>
                    <a:pt x="238" y="4255"/>
                    <a:pt x="371" y="4255"/>
                  </a:cubicBezTo>
                  <a:cubicBezTo>
                    <a:pt x="490" y="4255"/>
                    <a:pt x="727" y="4166"/>
                    <a:pt x="727" y="4166"/>
                  </a:cubicBezTo>
                  <a:lnTo>
                    <a:pt x="727" y="3810"/>
                  </a:lnTo>
                  <a:cubicBezTo>
                    <a:pt x="727" y="3603"/>
                    <a:pt x="831" y="3425"/>
                    <a:pt x="994" y="3306"/>
                  </a:cubicBezTo>
                  <a:lnTo>
                    <a:pt x="1039" y="3277"/>
                  </a:lnTo>
                  <a:cubicBezTo>
                    <a:pt x="1172" y="3203"/>
                    <a:pt x="1231" y="3054"/>
                    <a:pt x="1202" y="2891"/>
                  </a:cubicBezTo>
                  <a:lnTo>
                    <a:pt x="786" y="327"/>
                  </a:lnTo>
                  <a:cubicBezTo>
                    <a:pt x="757" y="134"/>
                    <a:pt x="594" y="0"/>
                    <a:pt x="4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521;p52">
              <a:extLst>
                <a:ext uri="{FF2B5EF4-FFF2-40B4-BE49-F238E27FC236}">
                  <a16:creationId xmlns:a16="http://schemas.microsoft.com/office/drawing/2014/main" id="{4475261A-7119-D8FC-B8A6-67CEC9E54E35}"/>
                </a:ext>
              </a:extLst>
            </p:cNvPr>
            <p:cNvSpPr/>
            <p:nvPr/>
          </p:nvSpPr>
          <p:spPr>
            <a:xfrm>
              <a:off x="3370380" y="1941575"/>
              <a:ext cx="65250" cy="45625"/>
            </a:xfrm>
            <a:custGeom>
              <a:avLst/>
              <a:gdLst/>
              <a:ahLst/>
              <a:cxnLst/>
              <a:rect l="l" t="t" r="r" b="b"/>
              <a:pathLst>
                <a:path w="2610" h="1825" extrusionOk="0">
                  <a:moveTo>
                    <a:pt x="2253" y="1"/>
                  </a:moveTo>
                  <a:lnTo>
                    <a:pt x="1942" y="179"/>
                  </a:lnTo>
                  <a:cubicBezTo>
                    <a:pt x="1850" y="232"/>
                    <a:pt x="1749" y="258"/>
                    <a:pt x="1649" y="258"/>
                  </a:cubicBezTo>
                  <a:cubicBezTo>
                    <a:pt x="1557" y="258"/>
                    <a:pt x="1464" y="236"/>
                    <a:pt x="1379" y="193"/>
                  </a:cubicBezTo>
                  <a:lnTo>
                    <a:pt x="1334" y="179"/>
                  </a:lnTo>
                  <a:cubicBezTo>
                    <a:pt x="1273" y="148"/>
                    <a:pt x="1211" y="132"/>
                    <a:pt x="1151" y="132"/>
                  </a:cubicBezTo>
                  <a:cubicBezTo>
                    <a:pt x="1068" y="132"/>
                    <a:pt x="988" y="162"/>
                    <a:pt x="919" y="223"/>
                  </a:cubicBezTo>
                  <a:lnTo>
                    <a:pt x="15" y="949"/>
                  </a:lnTo>
                  <a:cubicBezTo>
                    <a:pt x="15" y="949"/>
                    <a:pt x="0" y="1320"/>
                    <a:pt x="104" y="1468"/>
                  </a:cubicBezTo>
                  <a:cubicBezTo>
                    <a:pt x="193" y="1617"/>
                    <a:pt x="563" y="1824"/>
                    <a:pt x="563" y="1824"/>
                  </a:cubicBezTo>
                  <a:lnTo>
                    <a:pt x="2609" y="638"/>
                  </a:lnTo>
                  <a:cubicBezTo>
                    <a:pt x="2609" y="638"/>
                    <a:pt x="2550" y="223"/>
                    <a:pt x="2491" y="134"/>
                  </a:cubicBezTo>
                  <a:cubicBezTo>
                    <a:pt x="2416" y="15"/>
                    <a:pt x="2253" y="1"/>
                    <a:pt x="22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522;p52">
              <a:extLst>
                <a:ext uri="{FF2B5EF4-FFF2-40B4-BE49-F238E27FC236}">
                  <a16:creationId xmlns:a16="http://schemas.microsoft.com/office/drawing/2014/main" id="{45A5BCB0-B821-02A8-FCD0-492644159465}"/>
                </a:ext>
              </a:extLst>
            </p:cNvPr>
            <p:cNvSpPr/>
            <p:nvPr/>
          </p:nvSpPr>
          <p:spPr>
            <a:xfrm>
              <a:off x="3236580" y="1950100"/>
              <a:ext cx="230550" cy="260950"/>
            </a:xfrm>
            <a:custGeom>
              <a:avLst/>
              <a:gdLst/>
              <a:ahLst/>
              <a:cxnLst/>
              <a:rect l="l" t="t" r="r" b="b"/>
              <a:pathLst>
                <a:path w="9222" h="10438" extrusionOk="0">
                  <a:moveTo>
                    <a:pt x="682" y="1"/>
                  </a:moveTo>
                  <a:cubicBezTo>
                    <a:pt x="549" y="1"/>
                    <a:pt x="297" y="401"/>
                    <a:pt x="297" y="401"/>
                  </a:cubicBezTo>
                  <a:lnTo>
                    <a:pt x="0" y="10111"/>
                  </a:lnTo>
                  <a:lnTo>
                    <a:pt x="682" y="10437"/>
                  </a:lnTo>
                  <a:lnTo>
                    <a:pt x="1379" y="10111"/>
                  </a:lnTo>
                  <a:lnTo>
                    <a:pt x="1082" y="401"/>
                  </a:lnTo>
                  <a:cubicBezTo>
                    <a:pt x="1082" y="401"/>
                    <a:pt x="830" y="1"/>
                    <a:pt x="682" y="1"/>
                  </a:cubicBezTo>
                  <a:close/>
                  <a:moveTo>
                    <a:pt x="8539" y="1"/>
                  </a:moveTo>
                  <a:cubicBezTo>
                    <a:pt x="8391" y="1"/>
                    <a:pt x="8139" y="401"/>
                    <a:pt x="8139" y="401"/>
                  </a:cubicBezTo>
                  <a:lnTo>
                    <a:pt x="7843" y="10111"/>
                  </a:lnTo>
                  <a:lnTo>
                    <a:pt x="8539" y="10437"/>
                  </a:lnTo>
                  <a:lnTo>
                    <a:pt x="9221" y="10111"/>
                  </a:lnTo>
                  <a:lnTo>
                    <a:pt x="8925" y="401"/>
                  </a:lnTo>
                  <a:cubicBezTo>
                    <a:pt x="8925" y="401"/>
                    <a:pt x="8673" y="1"/>
                    <a:pt x="8539" y="1"/>
                  </a:cubicBezTo>
                  <a:close/>
                </a:path>
              </a:pathLst>
            </a:custGeom>
            <a:solidFill>
              <a:srgbClr val="90C5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523;p52">
              <a:extLst>
                <a:ext uri="{FF2B5EF4-FFF2-40B4-BE49-F238E27FC236}">
                  <a16:creationId xmlns:a16="http://schemas.microsoft.com/office/drawing/2014/main" id="{E5AD5314-759A-989B-A5F2-745DB1A7E807}"/>
                </a:ext>
              </a:extLst>
            </p:cNvPr>
            <p:cNvSpPr/>
            <p:nvPr/>
          </p:nvSpPr>
          <p:spPr>
            <a:xfrm>
              <a:off x="3244730" y="1812975"/>
              <a:ext cx="30775" cy="107500"/>
            </a:xfrm>
            <a:custGeom>
              <a:avLst/>
              <a:gdLst/>
              <a:ahLst/>
              <a:cxnLst/>
              <a:rect l="l" t="t" r="r" b="b"/>
              <a:pathLst>
                <a:path w="1231" h="4300" extrusionOk="0">
                  <a:moveTo>
                    <a:pt x="386" y="0"/>
                  </a:moveTo>
                  <a:cubicBezTo>
                    <a:pt x="178" y="0"/>
                    <a:pt x="0" y="178"/>
                    <a:pt x="0" y="386"/>
                  </a:cubicBezTo>
                  <a:lnTo>
                    <a:pt x="0" y="4166"/>
                  </a:lnTo>
                  <a:cubicBezTo>
                    <a:pt x="0" y="4166"/>
                    <a:pt x="238" y="4300"/>
                    <a:pt x="356" y="4300"/>
                  </a:cubicBezTo>
                  <a:cubicBezTo>
                    <a:pt x="490" y="4300"/>
                    <a:pt x="727" y="4166"/>
                    <a:pt x="727" y="4166"/>
                  </a:cubicBezTo>
                  <a:lnTo>
                    <a:pt x="727" y="3810"/>
                  </a:lnTo>
                  <a:cubicBezTo>
                    <a:pt x="727" y="3603"/>
                    <a:pt x="831" y="3425"/>
                    <a:pt x="994" y="3306"/>
                  </a:cubicBezTo>
                  <a:lnTo>
                    <a:pt x="1038" y="3277"/>
                  </a:lnTo>
                  <a:cubicBezTo>
                    <a:pt x="1157" y="3203"/>
                    <a:pt x="1231" y="3054"/>
                    <a:pt x="1201" y="2891"/>
                  </a:cubicBezTo>
                  <a:lnTo>
                    <a:pt x="786" y="327"/>
                  </a:lnTo>
                  <a:cubicBezTo>
                    <a:pt x="756" y="134"/>
                    <a:pt x="579" y="0"/>
                    <a:pt x="3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524;p52">
              <a:extLst>
                <a:ext uri="{FF2B5EF4-FFF2-40B4-BE49-F238E27FC236}">
                  <a16:creationId xmlns:a16="http://schemas.microsoft.com/office/drawing/2014/main" id="{AC0FAB5C-5337-CE5D-F6CD-8E380476093B}"/>
                </a:ext>
              </a:extLst>
            </p:cNvPr>
            <p:cNvSpPr/>
            <p:nvPr/>
          </p:nvSpPr>
          <p:spPr>
            <a:xfrm>
              <a:off x="3142055" y="1941575"/>
              <a:ext cx="99000" cy="64300"/>
            </a:xfrm>
            <a:custGeom>
              <a:avLst/>
              <a:gdLst/>
              <a:ahLst/>
              <a:cxnLst/>
              <a:rect l="l" t="t" r="r" b="b"/>
              <a:pathLst>
                <a:path w="3960" h="2572" extrusionOk="0">
                  <a:moveTo>
                    <a:pt x="3529" y="1"/>
                  </a:moveTo>
                  <a:lnTo>
                    <a:pt x="3233" y="179"/>
                  </a:lnTo>
                  <a:cubicBezTo>
                    <a:pt x="3140" y="232"/>
                    <a:pt x="3040" y="258"/>
                    <a:pt x="2940" y="258"/>
                  </a:cubicBezTo>
                  <a:cubicBezTo>
                    <a:pt x="2847" y="258"/>
                    <a:pt x="2755" y="236"/>
                    <a:pt x="2669" y="193"/>
                  </a:cubicBezTo>
                  <a:lnTo>
                    <a:pt x="2610" y="179"/>
                  </a:lnTo>
                  <a:cubicBezTo>
                    <a:pt x="2554" y="148"/>
                    <a:pt x="2494" y="132"/>
                    <a:pt x="2433" y="132"/>
                  </a:cubicBezTo>
                  <a:cubicBezTo>
                    <a:pt x="2348" y="132"/>
                    <a:pt x="2264" y="162"/>
                    <a:pt x="2195" y="223"/>
                  </a:cubicBezTo>
                  <a:lnTo>
                    <a:pt x="194" y="1869"/>
                  </a:lnTo>
                  <a:cubicBezTo>
                    <a:pt x="31" y="1987"/>
                    <a:pt x="1" y="2210"/>
                    <a:pt x="90" y="2373"/>
                  </a:cubicBezTo>
                  <a:cubicBezTo>
                    <a:pt x="170" y="2502"/>
                    <a:pt x="303" y="2571"/>
                    <a:pt x="440" y="2571"/>
                  </a:cubicBezTo>
                  <a:cubicBezTo>
                    <a:pt x="507" y="2571"/>
                    <a:pt x="575" y="2555"/>
                    <a:pt x="638" y="2521"/>
                  </a:cubicBezTo>
                  <a:lnTo>
                    <a:pt x="3900" y="638"/>
                  </a:lnTo>
                  <a:cubicBezTo>
                    <a:pt x="3900" y="638"/>
                    <a:pt x="3959" y="312"/>
                    <a:pt x="3900" y="208"/>
                  </a:cubicBezTo>
                  <a:cubicBezTo>
                    <a:pt x="3841" y="104"/>
                    <a:pt x="3529" y="1"/>
                    <a:pt x="35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525;p52">
              <a:extLst>
                <a:ext uri="{FF2B5EF4-FFF2-40B4-BE49-F238E27FC236}">
                  <a16:creationId xmlns:a16="http://schemas.microsoft.com/office/drawing/2014/main" id="{3131815E-6B25-28E4-1B75-CB20EA3E2730}"/>
                </a:ext>
              </a:extLst>
            </p:cNvPr>
            <p:cNvSpPr/>
            <p:nvPr/>
          </p:nvSpPr>
          <p:spPr>
            <a:xfrm>
              <a:off x="3266230" y="1941575"/>
              <a:ext cx="61900" cy="52650"/>
            </a:xfrm>
            <a:custGeom>
              <a:avLst/>
              <a:gdLst/>
              <a:ahLst/>
              <a:cxnLst/>
              <a:rect l="l" t="t" r="r" b="b"/>
              <a:pathLst>
                <a:path w="2476" h="2106" extrusionOk="0">
                  <a:moveTo>
                    <a:pt x="430" y="1"/>
                  </a:moveTo>
                  <a:cubicBezTo>
                    <a:pt x="430" y="1"/>
                    <a:pt x="134" y="149"/>
                    <a:pt x="74" y="253"/>
                  </a:cubicBezTo>
                  <a:cubicBezTo>
                    <a:pt x="0" y="371"/>
                    <a:pt x="74" y="638"/>
                    <a:pt x="74" y="638"/>
                  </a:cubicBezTo>
                  <a:lnTo>
                    <a:pt x="371" y="816"/>
                  </a:lnTo>
                  <a:cubicBezTo>
                    <a:pt x="549" y="920"/>
                    <a:pt x="653" y="1098"/>
                    <a:pt x="667" y="1290"/>
                  </a:cubicBezTo>
                  <a:lnTo>
                    <a:pt x="682" y="1350"/>
                  </a:lnTo>
                  <a:cubicBezTo>
                    <a:pt x="682" y="1498"/>
                    <a:pt x="786" y="1631"/>
                    <a:pt x="919" y="1676"/>
                  </a:cubicBezTo>
                  <a:lnTo>
                    <a:pt x="2061" y="2106"/>
                  </a:lnTo>
                  <a:cubicBezTo>
                    <a:pt x="2061" y="2106"/>
                    <a:pt x="2357" y="1809"/>
                    <a:pt x="2417" y="1661"/>
                  </a:cubicBezTo>
                  <a:cubicBezTo>
                    <a:pt x="2476" y="1498"/>
                    <a:pt x="2417" y="1142"/>
                    <a:pt x="2417" y="1142"/>
                  </a:cubicBezTo>
                  <a:lnTo>
                    <a:pt x="43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526;p52">
              <a:extLst>
                <a:ext uri="{FF2B5EF4-FFF2-40B4-BE49-F238E27FC236}">
                  <a16:creationId xmlns:a16="http://schemas.microsoft.com/office/drawing/2014/main" id="{F7A31AC2-0CAB-2470-6226-9772ADDC00D4}"/>
                </a:ext>
              </a:extLst>
            </p:cNvPr>
            <p:cNvSpPr/>
            <p:nvPr/>
          </p:nvSpPr>
          <p:spPr>
            <a:xfrm>
              <a:off x="3331080" y="2018300"/>
              <a:ext cx="40425" cy="211275"/>
            </a:xfrm>
            <a:custGeom>
              <a:avLst/>
              <a:gdLst/>
              <a:ahLst/>
              <a:cxnLst/>
              <a:rect l="l" t="t" r="r" b="b"/>
              <a:pathLst>
                <a:path w="1617" h="8451" extrusionOk="0">
                  <a:moveTo>
                    <a:pt x="816" y="0"/>
                  </a:moveTo>
                  <a:cubicBezTo>
                    <a:pt x="608" y="0"/>
                    <a:pt x="253" y="193"/>
                    <a:pt x="253" y="193"/>
                  </a:cubicBezTo>
                  <a:lnTo>
                    <a:pt x="1" y="8332"/>
                  </a:lnTo>
                  <a:cubicBezTo>
                    <a:pt x="1" y="8406"/>
                    <a:pt x="60" y="8451"/>
                    <a:pt x="119" y="8451"/>
                  </a:cubicBezTo>
                  <a:lnTo>
                    <a:pt x="1498" y="8451"/>
                  </a:lnTo>
                  <a:cubicBezTo>
                    <a:pt x="1572" y="8451"/>
                    <a:pt x="1617" y="8406"/>
                    <a:pt x="1617" y="8332"/>
                  </a:cubicBezTo>
                  <a:lnTo>
                    <a:pt x="1364" y="193"/>
                  </a:lnTo>
                  <a:cubicBezTo>
                    <a:pt x="1364" y="193"/>
                    <a:pt x="1009" y="0"/>
                    <a:pt x="816" y="0"/>
                  </a:cubicBezTo>
                  <a:close/>
                </a:path>
              </a:pathLst>
            </a:custGeom>
            <a:solidFill>
              <a:srgbClr val="90C5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527;p52">
              <a:extLst>
                <a:ext uri="{FF2B5EF4-FFF2-40B4-BE49-F238E27FC236}">
                  <a16:creationId xmlns:a16="http://schemas.microsoft.com/office/drawing/2014/main" id="{85B68C14-4AB7-A888-6587-79D1EC141D50}"/>
                </a:ext>
              </a:extLst>
            </p:cNvPr>
            <p:cNvSpPr/>
            <p:nvPr/>
          </p:nvSpPr>
          <p:spPr>
            <a:xfrm>
              <a:off x="3368880" y="1996800"/>
              <a:ext cx="141600" cy="93675"/>
            </a:xfrm>
            <a:custGeom>
              <a:avLst/>
              <a:gdLst/>
              <a:ahLst/>
              <a:cxnLst/>
              <a:rect l="l" t="t" r="r" b="b"/>
              <a:pathLst>
                <a:path w="5664" h="3747" extrusionOk="0">
                  <a:moveTo>
                    <a:pt x="638" y="1"/>
                  </a:moveTo>
                  <a:cubicBezTo>
                    <a:pt x="638" y="1"/>
                    <a:pt x="193" y="149"/>
                    <a:pt x="75" y="327"/>
                  </a:cubicBezTo>
                  <a:cubicBezTo>
                    <a:pt x="1" y="445"/>
                    <a:pt x="105" y="905"/>
                    <a:pt x="105" y="905"/>
                  </a:cubicBezTo>
                  <a:lnTo>
                    <a:pt x="549" y="1157"/>
                  </a:lnTo>
                  <a:cubicBezTo>
                    <a:pt x="801" y="1305"/>
                    <a:pt x="950" y="1557"/>
                    <a:pt x="979" y="1839"/>
                  </a:cubicBezTo>
                  <a:lnTo>
                    <a:pt x="979" y="1913"/>
                  </a:lnTo>
                  <a:cubicBezTo>
                    <a:pt x="994" y="2135"/>
                    <a:pt x="1127" y="2328"/>
                    <a:pt x="1335" y="2402"/>
                  </a:cubicBezTo>
                  <a:lnTo>
                    <a:pt x="4819" y="3707"/>
                  </a:lnTo>
                  <a:cubicBezTo>
                    <a:pt x="4885" y="3734"/>
                    <a:pt x="4954" y="3747"/>
                    <a:pt x="5023" y="3747"/>
                  </a:cubicBezTo>
                  <a:cubicBezTo>
                    <a:pt x="5215" y="3747"/>
                    <a:pt x="5402" y="3645"/>
                    <a:pt x="5501" y="3470"/>
                  </a:cubicBezTo>
                  <a:cubicBezTo>
                    <a:pt x="5664" y="3188"/>
                    <a:pt x="5575" y="2847"/>
                    <a:pt x="5293" y="2699"/>
                  </a:cubicBezTo>
                  <a:lnTo>
                    <a:pt x="6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528;p52">
              <a:extLst>
                <a:ext uri="{FF2B5EF4-FFF2-40B4-BE49-F238E27FC236}">
                  <a16:creationId xmlns:a16="http://schemas.microsoft.com/office/drawing/2014/main" id="{59FA14AA-D4B1-1F89-6071-BFAE342E144F}"/>
                </a:ext>
              </a:extLst>
            </p:cNvPr>
            <p:cNvSpPr/>
            <p:nvPr/>
          </p:nvSpPr>
          <p:spPr>
            <a:xfrm>
              <a:off x="3338130" y="1812975"/>
              <a:ext cx="44125" cy="154950"/>
            </a:xfrm>
            <a:custGeom>
              <a:avLst/>
              <a:gdLst/>
              <a:ahLst/>
              <a:cxnLst/>
              <a:rect l="l" t="t" r="r" b="b"/>
              <a:pathLst>
                <a:path w="1765" h="6198" extrusionOk="0">
                  <a:moveTo>
                    <a:pt x="578" y="0"/>
                  </a:moveTo>
                  <a:cubicBezTo>
                    <a:pt x="252" y="0"/>
                    <a:pt x="0" y="252"/>
                    <a:pt x="0" y="564"/>
                  </a:cubicBezTo>
                  <a:lnTo>
                    <a:pt x="0" y="5945"/>
                  </a:lnTo>
                  <a:cubicBezTo>
                    <a:pt x="0" y="5945"/>
                    <a:pt x="341" y="6197"/>
                    <a:pt x="534" y="6197"/>
                  </a:cubicBezTo>
                  <a:cubicBezTo>
                    <a:pt x="712" y="6197"/>
                    <a:pt x="1053" y="5945"/>
                    <a:pt x="1053" y="5945"/>
                  </a:cubicBezTo>
                  <a:lnTo>
                    <a:pt x="1053" y="5441"/>
                  </a:lnTo>
                  <a:cubicBezTo>
                    <a:pt x="1053" y="5159"/>
                    <a:pt x="1201" y="4893"/>
                    <a:pt x="1423" y="4730"/>
                  </a:cubicBezTo>
                  <a:lnTo>
                    <a:pt x="1498" y="4685"/>
                  </a:lnTo>
                  <a:cubicBezTo>
                    <a:pt x="1675" y="4566"/>
                    <a:pt x="1764" y="4359"/>
                    <a:pt x="1735" y="4137"/>
                  </a:cubicBezTo>
                  <a:lnTo>
                    <a:pt x="1127" y="475"/>
                  </a:lnTo>
                  <a:cubicBezTo>
                    <a:pt x="1082" y="193"/>
                    <a:pt x="845" y="0"/>
                    <a:pt x="5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529;p52">
              <a:extLst>
                <a:ext uri="{FF2B5EF4-FFF2-40B4-BE49-F238E27FC236}">
                  <a16:creationId xmlns:a16="http://schemas.microsoft.com/office/drawing/2014/main" id="{A09D2F43-CA1F-F438-F5B5-71C30D9A0A93}"/>
                </a:ext>
              </a:extLst>
            </p:cNvPr>
            <p:cNvSpPr/>
            <p:nvPr/>
          </p:nvSpPr>
          <p:spPr>
            <a:xfrm>
              <a:off x="3191730" y="1996800"/>
              <a:ext cx="139375" cy="91875"/>
            </a:xfrm>
            <a:custGeom>
              <a:avLst/>
              <a:gdLst/>
              <a:ahLst/>
              <a:cxnLst/>
              <a:rect l="l" t="t" r="r" b="b"/>
              <a:pathLst>
                <a:path w="5575" h="3675" extrusionOk="0">
                  <a:moveTo>
                    <a:pt x="5056" y="1"/>
                  </a:moveTo>
                  <a:lnTo>
                    <a:pt x="4611" y="253"/>
                  </a:lnTo>
                  <a:cubicBezTo>
                    <a:pt x="4486" y="331"/>
                    <a:pt x="4340" y="368"/>
                    <a:pt x="4193" y="368"/>
                  </a:cubicBezTo>
                  <a:cubicBezTo>
                    <a:pt x="4062" y="368"/>
                    <a:pt x="3929" y="338"/>
                    <a:pt x="3810" y="282"/>
                  </a:cubicBezTo>
                  <a:lnTo>
                    <a:pt x="3736" y="238"/>
                  </a:lnTo>
                  <a:cubicBezTo>
                    <a:pt x="3662" y="204"/>
                    <a:pt x="3584" y="187"/>
                    <a:pt x="3505" y="187"/>
                  </a:cubicBezTo>
                  <a:cubicBezTo>
                    <a:pt x="3379" y="187"/>
                    <a:pt x="3253" y="230"/>
                    <a:pt x="3143" y="312"/>
                  </a:cubicBezTo>
                  <a:lnTo>
                    <a:pt x="267" y="2669"/>
                  </a:lnTo>
                  <a:cubicBezTo>
                    <a:pt x="60" y="2847"/>
                    <a:pt x="0" y="3158"/>
                    <a:pt x="134" y="3395"/>
                  </a:cubicBezTo>
                  <a:cubicBezTo>
                    <a:pt x="244" y="3575"/>
                    <a:pt x="435" y="3674"/>
                    <a:pt x="629" y="3674"/>
                  </a:cubicBezTo>
                  <a:cubicBezTo>
                    <a:pt x="723" y="3674"/>
                    <a:pt x="818" y="3651"/>
                    <a:pt x="905" y="3603"/>
                  </a:cubicBezTo>
                  <a:lnTo>
                    <a:pt x="5575" y="905"/>
                  </a:lnTo>
                  <a:cubicBezTo>
                    <a:pt x="5575" y="905"/>
                    <a:pt x="5560" y="475"/>
                    <a:pt x="5471" y="327"/>
                  </a:cubicBezTo>
                  <a:cubicBezTo>
                    <a:pt x="5382" y="164"/>
                    <a:pt x="5056" y="1"/>
                    <a:pt x="50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530;p52">
              <a:extLst>
                <a:ext uri="{FF2B5EF4-FFF2-40B4-BE49-F238E27FC236}">
                  <a16:creationId xmlns:a16="http://schemas.microsoft.com/office/drawing/2014/main" id="{06B5E2A5-E55E-E880-F5EB-47E5BB5ACC9A}"/>
                </a:ext>
              </a:extLst>
            </p:cNvPr>
            <p:cNvSpPr/>
            <p:nvPr/>
          </p:nvSpPr>
          <p:spPr>
            <a:xfrm>
              <a:off x="3426330" y="1915275"/>
              <a:ext cx="47100" cy="47075"/>
            </a:xfrm>
            <a:custGeom>
              <a:avLst/>
              <a:gdLst/>
              <a:ahLst/>
              <a:cxnLst/>
              <a:rect l="l" t="t" r="r" b="b"/>
              <a:pathLst>
                <a:path w="1884" h="1883" extrusionOk="0">
                  <a:moveTo>
                    <a:pt x="949" y="0"/>
                  </a:moveTo>
                  <a:cubicBezTo>
                    <a:pt x="431" y="0"/>
                    <a:pt x="1" y="415"/>
                    <a:pt x="1" y="934"/>
                  </a:cubicBezTo>
                  <a:cubicBezTo>
                    <a:pt x="1" y="1453"/>
                    <a:pt x="431" y="1883"/>
                    <a:pt x="949" y="1883"/>
                  </a:cubicBezTo>
                  <a:cubicBezTo>
                    <a:pt x="1468" y="1883"/>
                    <a:pt x="1883" y="1453"/>
                    <a:pt x="1883" y="934"/>
                  </a:cubicBezTo>
                  <a:cubicBezTo>
                    <a:pt x="1883" y="415"/>
                    <a:pt x="1468" y="0"/>
                    <a:pt x="949" y="0"/>
                  </a:cubicBezTo>
                  <a:close/>
                </a:path>
              </a:pathLst>
            </a:custGeom>
            <a:solidFill>
              <a:srgbClr val="389C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531;p52">
              <a:extLst>
                <a:ext uri="{FF2B5EF4-FFF2-40B4-BE49-F238E27FC236}">
                  <a16:creationId xmlns:a16="http://schemas.microsoft.com/office/drawing/2014/main" id="{2B25C150-F101-DC5B-F378-8A7632AEE62C}"/>
                </a:ext>
              </a:extLst>
            </p:cNvPr>
            <p:cNvSpPr/>
            <p:nvPr/>
          </p:nvSpPr>
          <p:spPr>
            <a:xfrm>
              <a:off x="3317730" y="1959000"/>
              <a:ext cx="67125" cy="67100"/>
            </a:xfrm>
            <a:custGeom>
              <a:avLst/>
              <a:gdLst/>
              <a:ahLst/>
              <a:cxnLst/>
              <a:rect l="l" t="t" r="r" b="b"/>
              <a:pathLst>
                <a:path w="2685" h="2684" extrusionOk="0">
                  <a:moveTo>
                    <a:pt x="1350" y="0"/>
                  </a:moveTo>
                  <a:cubicBezTo>
                    <a:pt x="609" y="0"/>
                    <a:pt x="1" y="608"/>
                    <a:pt x="1" y="1349"/>
                  </a:cubicBezTo>
                  <a:cubicBezTo>
                    <a:pt x="1" y="2091"/>
                    <a:pt x="609" y="2684"/>
                    <a:pt x="1350" y="2684"/>
                  </a:cubicBezTo>
                  <a:cubicBezTo>
                    <a:pt x="2091" y="2684"/>
                    <a:pt x="2684" y="2091"/>
                    <a:pt x="2684" y="1349"/>
                  </a:cubicBezTo>
                  <a:cubicBezTo>
                    <a:pt x="2684" y="608"/>
                    <a:pt x="2091" y="0"/>
                    <a:pt x="1350" y="0"/>
                  </a:cubicBezTo>
                  <a:close/>
                </a:path>
              </a:pathLst>
            </a:custGeom>
            <a:solidFill>
              <a:srgbClr val="389C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532;p52">
              <a:extLst>
                <a:ext uri="{FF2B5EF4-FFF2-40B4-BE49-F238E27FC236}">
                  <a16:creationId xmlns:a16="http://schemas.microsoft.com/office/drawing/2014/main" id="{F2AE720C-A327-1090-3B36-3E00AE9A4D11}"/>
                </a:ext>
              </a:extLst>
            </p:cNvPr>
            <p:cNvSpPr/>
            <p:nvPr/>
          </p:nvSpPr>
          <p:spPr>
            <a:xfrm>
              <a:off x="3328480" y="1959750"/>
              <a:ext cx="56375" cy="66350"/>
            </a:xfrm>
            <a:custGeom>
              <a:avLst/>
              <a:gdLst/>
              <a:ahLst/>
              <a:cxnLst/>
              <a:rect l="l" t="t" r="r" b="b"/>
              <a:pathLst>
                <a:path w="2255" h="2654" extrusionOk="0">
                  <a:moveTo>
                    <a:pt x="1157" y="0"/>
                  </a:moveTo>
                  <a:cubicBezTo>
                    <a:pt x="1424" y="237"/>
                    <a:pt x="1587" y="593"/>
                    <a:pt x="1587" y="979"/>
                  </a:cubicBezTo>
                  <a:cubicBezTo>
                    <a:pt x="1587" y="1720"/>
                    <a:pt x="979" y="2328"/>
                    <a:pt x="238" y="2328"/>
                  </a:cubicBezTo>
                  <a:cubicBezTo>
                    <a:pt x="164" y="2328"/>
                    <a:pt x="75" y="2313"/>
                    <a:pt x="1" y="2298"/>
                  </a:cubicBezTo>
                  <a:lnTo>
                    <a:pt x="1" y="2298"/>
                  </a:lnTo>
                  <a:cubicBezTo>
                    <a:pt x="238" y="2520"/>
                    <a:pt x="564" y="2654"/>
                    <a:pt x="920" y="2654"/>
                  </a:cubicBezTo>
                  <a:cubicBezTo>
                    <a:pt x="1661" y="2654"/>
                    <a:pt x="2254" y="2061"/>
                    <a:pt x="2254" y="1319"/>
                  </a:cubicBezTo>
                  <a:cubicBezTo>
                    <a:pt x="2254" y="652"/>
                    <a:pt x="1780" y="104"/>
                    <a:pt x="1157" y="0"/>
                  </a:cubicBezTo>
                  <a:close/>
                </a:path>
              </a:pathLst>
            </a:custGeom>
            <a:solidFill>
              <a:srgbClr val="005374">
                <a:alpha val="29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533;p52">
              <a:extLst>
                <a:ext uri="{FF2B5EF4-FFF2-40B4-BE49-F238E27FC236}">
                  <a16:creationId xmlns:a16="http://schemas.microsoft.com/office/drawing/2014/main" id="{8347FE63-5381-A8E1-22B6-CE187264EDC7}"/>
                </a:ext>
              </a:extLst>
            </p:cNvPr>
            <p:cNvSpPr/>
            <p:nvPr/>
          </p:nvSpPr>
          <p:spPr>
            <a:xfrm>
              <a:off x="3339230" y="1980500"/>
              <a:ext cx="24500" cy="24475"/>
            </a:xfrm>
            <a:custGeom>
              <a:avLst/>
              <a:gdLst/>
              <a:ahLst/>
              <a:cxnLst/>
              <a:rect l="l" t="t" r="r" b="b"/>
              <a:pathLst>
                <a:path w="980" h="979" extrusionOk="0">
                  <a:moveTo>
                    <a:pt x="490" y="0"/>
                  </a:moveTo>
                  <a:cubicBezTo>
                    <a:pt x="208" y="0"/>
                    <a:pt x="1" y="208"/>
                    <a:pt x="1" y="489"/>
                  </a:cubicBezTo>
                  <a:cubicBezTo>
                    <a:pt x="1" y="756"/>
                    <a:pt x="208" y="979"/>
                    <a:pt x="490" y="979"/>
                  </a:cubicBezTo>
                  <a:cubicBezTo>
                    <a:pt x="757" y="979"/>
                    <a:pt x="979" y="756"/>
                    <a:pt x="979" y="489"/>
                  </a:cubicBezTo>
                  <a:cubicBezTo>
                    <a:pt x="979" y="208"/>
                    <a:pt x="757" y="0"/>
                    <a:pt x="4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534;p52">
              <a:extLst>
                <a:ext uri="{FF2B5EF4-FFF2-40B4-BE49-F238E27FC236}">
                  <a16:creationId xmlns:a16="http://schemas.microsoft.com/office/drawing/2014/main" id="{054F99E5-9F10-E80C-EDD9-0B634402AF63}"/>
                </a:ext>
              </a:extLst>
            </p:cNvPr>
            <p:cNvSpPr/>
            <p:nvPr/>
          </p:nvSpPr>
          <p:spPr>
            <a:xfrm>
              <a:off x="3413730" y="2202875"/>
              <a:ext cx="72300" cy="26700"/>
            </a:xfrm>
            <a:custGeom>
              <a:avLst/>
              <a:gdLst/>
              <a:ahLst/>
              <a:cxnLst/>
              <a:rect l="l" t="t" r="r" b="b"/>
              <a:pathLst>
                <a:path w="2892" h="1068" extrusionOk="0">
                  <a:moveTo>
                    <a:pt x="757" y="0"/>
                  </a:moveTo>
                  <a:lnTo>
                    <a:pt x="164" y="356"/>
                  </a:lnTo>
                  <a:cubicBezTo>
                    <a:pt x="60" y="430"/>
                    <a:pt x="1" y="549"/>
                    <a:pt x="1" y="667"/>
                  </a:cubicBezTo>
                  <a:lnTo>
                    <a:pt x="1" y="964"/>
                  </a:lnTo>
                  <a:cubicBezTo>
                    <a:pt x="1" y="1023"/>
                    <a:pt x="45" y="1068"/>
                    <a:pt x="104" y="1068"/>
                  </a:cubicBezTo>
                  <a:lnTo>
                    <a:pt x="2788" y="1068"/>
                  </a:lnTo>
                  <a:cubicBezTo>
                    <a:pt x="2847" y="1068"/>
                    <a:pt x="2891" y="1023"/>
                    <a:pt x="2891" y="964"/>
                  </a:cubicBezTo>
                  <a:lnTo>
                    <a:pt x="2891" y="667"/>
                  </a:lnTo>
                  <a:cubicBezTo>
                    <a:pt x="2891" y="549"/>
                    <a:pt x="2832" y="430"/>
                    <a:pt x="2728" y="356"/>
                  </a:cubicBezTo>
                  <a:lnTo>
                    <a:pt x="2135" y="0"/>
                  </a:lnTo>
                  <a:close/>
                </a:path>
              </a:pathLst>
            </a:custGeom>
            <a:solidFill>
              <a:srgbClr val="233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535;p52">
              <a:extLst>
                <a:ext uri="{FF2B5EF4-FFF2-40B4-BE49-F238E27FC236}">
                  <a16:creationId xmlns:a16="http://schemas.microsoft.com/office/drawing/2014/main" id="{9A05AE02-39CD-559F-A8B5-3D3CF66E5648}"/>
                </a:ext>
              </a:extLst>
            </p:cNvPr>
            <p:cNvSpPr/>
            <p:nvPr/>
          </p:nvSpPr>
          <p:spPr>
            <a:xfrm>
              <a:off x="3230280" y="1915275"/>
              <a:ext cx="47075" cy="47075"/>
            </a:xfrm>
            <a:custGeom>
              <a:avLst/>
              <a:gdLst/>
              <a:ahLst/>
              <a:cxnLst/>
              <a:rect l="l" t="t" r="r" b="b"/>
              <a:pathLst>
                <a:path w="1883" h="1883" extrusionOk="0">
                  <a:moveTo>
                    <a:pt x="934" y="0"/>
                  </a:moveTo>
                  <a:cubicBezTo>
                    <a:pt x="415" y="0"/>
                    <a:pt x="0" y="415"/>
                    <a:pt x="0" y="934"/>
                  </a:cubicBezTo>
                  <a:cubicBezTo>
                    <a:pt x="0" y="1453"/>
                    <a:pt x="415" y="1883"/>
                    <a:pt x="934" y="1883"/>
                  </a:cubicBezTo>
                  <a:cubicBezTo>
                    <a:pt x="1453" y="1883"/>
                    <a:pt x="1883" y="1453"/>
                    <a:pt x="1883" y="934"/>
                  </a:cubicBezTo>
                  <a:cubicBezTo>
                    <a:pt x="1883" y="415"/>
                    <a:pt x="1453" y="0"/>
                    <a:pt x="934" y="0"/>
                  </a:cubicBezTo>
                  <a:close/>
                </a:path>
              </a:pathLst>
            </a:custGeom>
            <a:solidFill>
              <a:srgbClr val="389C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536;p52">
              <a:extLst>
                <a:ext uri="{FF2B5EF4-FFF2-40B4-BE49-F238E27FC236}">
                  <a16:creationId xmlns:a16="http://schemas.microsoft.com/office/drawing/2014/main" id="{874F64BA-C52D-57AB-53BE-4454996C73BA}"/>
                </a:ext>
              </a:extLst>
            </p:cNvPr>
            <p:cNvSpPr/>
            <p:nvPr/>
          </p:nvSpPr>
          <p:spPr>
            <a:xfrm>
              <a:off x="3217305" y="2202875"/>
              <a:ext cx="72675" cy="26700"/>
            </a:xfrm>
            <a:custGeom>
              <a:avLst/>
              <a:gdLst/>
              <a:ahLst/>
              <a:cxnLst/>
              <a:rect l="l" t="t" r="r" b="b"/>
              <a:pathLst>
                <a:path w="2907" h="1068" extrusionOk="0">
                  <a:moveTo>
                    <a:pt x="771" y="0"/>
                  </a:moveTo>
                  <a:lnTo>
                    <a:pt x="178" y="356"/>
                  </a:lnTo>
                  <a:cubicBezTo>
                    <a:pt x="74" y="430"/>
                    <a:pt x="0" y="549"/>
                    <a:pt x="0" y="667"/>
                  </a:cubicBezTo>
                  <a:lnTo>
                    <a:pt x="0" y="964"/>
                  </a:lnTo>
                  <a:cubicBezTo>
                    <a:pt x="0" y="1023"/>
                    <a:pt x="60" y="1068"/>
                    <a:pt x="119" y="1068"/>
                  </a:cubicBezTo>
                  <a:lnTo>
                    <a:pt x="2802" y="1068"/>
                  </a:lnTo>
                  <a:cubicBezTo>
                    <a:pt x="2862" y="1068"/>
                    <a:pt x="2906" y="1023"/>
                    <a:pt x="2906" y="964"/>
                  </a:cubicBezTo>
                  <a:lnTo>
                    <a:pt x="2906" y="667"/>
                  </a:lnTo>
                  <a:cubicBezTo>
                    <a:pt x="2906" y="549"/>
                    <a:pt x="2847" y="430"/>
                    <a:pt x="2743" y="356"/>
                  </a:cubicBezTo>
                  <a:lnTo>
                    <a:pt x="2150" y="0"/>
                  </a:lnTo>
                  <a:close/>
                </a:path>
              </a:pathLst>
            </a:custGeom>
            <a:solidFill>
              <a:srgbClr val="233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537;p52">
              <a:extLst>
                <a:ext uri="{FF2B5EF4-FFF2-40B4-BE49-F238E27FC236}">
                  <a16:creationId xmlns:a16="http://schemas.microsoft.com/office/drawing/2014/main" id="{09F72557-68D6-D19B-CA8F-2FD0DD536D39}"/>
                </a:ext>
              </a:extLst>
            </p:cNvPr>
            <p:cNvSpPr/>
            <p:nvPr/>
          </p:nvSpPr>
          <p:spPr>
            <a:xfrm>
              <a:off x="3443755" y="1932325"/>
              <a:ext cx="12250" cy="12625"/>
            </a:xfrm>
            <a:custGeom>
              <a:avLst/>
              <a:gdLst/>
              <a:ahLst/>
              <a:cxnLst/>
              <a:rect l="l" t="t" r="r" b="b"/>
              <a:pathLst>
                <a:path w="490" h="505" extrusionOk="0">
                  <a:moveTo>
                    <a:pt x="252" y="0"/>
                  </a:moveTo>
                  <a:cubicBezTo>
                    <a:pt x="104" y="0"/>
                    <a:pt x="0" y="119"/>
                    <a:pt x="0" y="252"/>
                  </a:cubicBezTo>
                  <a:cubicBezTo>
                    <a:pt x="0" y="400"/>
                    <a:pt x="104" y="504"/>
                    <a:pt x="252" y="504"/>
                  </a:cubicBezTo>
                  <a:cubicBezTo>
                    <a:pt x="386" y="504"/>
                    <a:pt x="490" y="400"/>
                    <a:pt x="490" y="252"/>
                  </a:cubicBezTo>
                  <a:cubicBezTo>
                    <a:pt x="490" y="119"/>
                    <a:pt x="386" y="0"/>
                    <a:pt x="2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538;p52">
              <a:extLst>
                <a:ext uri="{FF2B5EF4-FFF2-40B4-BE49-F238E27FC236}">
                  <a16:creationId xmlns:a16="http://schemas.microsoft.com/office/drawing/2014/main" id="{A6E63C62-CAD8-42F8-813E-BD8158750B12}"/>
                </a:ext>
              </a:extLst>
            </p:cNvPr>
            <p:cNvSpPr/>
            <p:nvPr/>
          </p:nvSpPr>
          <p:spPr>
            <a:xfrm>
              <a:off x="3247330" y="1932325"/>
              <a:ext cx="12625" cy="12625"/>
            </a:xfrm>
            <a:custGeom>
              <a:avLst/>
              <a:gdLst/>
              <a:ahLst/>
              <a:cxnLst/>
              <a:rect l="l" t="t" r="r" b="b"/>
              <a:pathLst>
                <a:path w="505" h="505" extrusionOk="0">
                  <a:moveTo>
                    <a:pt x="252" y="0"/>
                  </a:moveTo>
                  <a:cubicBezTo>
                    <a:pt x="119" y="0"/>
                    <a:pt x="0" y="119"/>
                    <a:pt x="0" y="252"/>
                  </a:cubicBezTo>
                  <a:cubicBezTo>
                    <a:pt x="0" y="400"/>
                    <a:pt x="119" y="504"/>
                    <a:pt x="252" y="504"/>
                  </a:cubicBezTo>
                  <a:cubicBezTo>
                    <a:pt x="400" y="504"/>
                    <a:pt x="504" y="400"/>
                    <a:pt x="504" y="252"/>
                  </a:cubicBezTo>
                  <a:cubicBezTo>
                    <a:pt x="504" y="119"/>
                    <a:pt x="400" y="0"/>
                    <a:pt x="2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539;p52">
              <a:extLst>
                <a:ext uri="{FF2B5EF4-FFF2-40B4-BE49-F238E27FC236}">
                  <a16:creationId xmlns:a16="http://schemas.microsoft.com/office/drawing/2014/main" id="{8054B71A-21B5-0CF1-F5B6-00371CF8FF77}"/>
                </a:ext>
              </a:extLst>
            </p:cNvPr>
            <p:cNvSpPr/>
            <p:nvPr/>
          </p:nvSpPr>
          <p:spPr>
            <a:xfrm>
              <a:off x="3326255" y="2175450"/>
              <a:ext cx="50075" cy="12625"/>
            </a:xfrm>
            <a:custGeom>
              <a:avLst/>
              <a:gdLst/>
              <a:ahLst/>
              <a:cxnLst/>
              <a:rect l="l" t="t" r="r" b="b"/>
              <a:pathLst>
                <a:path w="2003" h="505" extrusionOk="0">
                  <a:moveTo>
                    <a:pt x="253" y="0"/>
                  </a:moveTo>
                  <a:cubicBezTo>
                    <a:pt x="119" y="0"/>
                    <a:pt x="1" y="104"/>
                    <a:pt x="1" y="252"/>
                  </a:cubicBezTo>
                  <a:cubicBezTo>
                    <a:pt x="1" y="386"/>
                    <a:pt x="119" y="504"/>
                    <a:pt x="253" y="504"/>
                  </a:cubicBezTo>
                  <a:lnTo>
                    <a:pt x="1750" y="504"/>
                  </a:lnTo>
                  <a:cubicBezTo>
                    <a:pt x="1898" y="504"/>
                    <a:pt x="2002" y="386"/>
                    <a:pt x="2002" y="252"/>
                  </a:cubicBezTo>
                  <a:cubicBezTo>
                    <a:pt x="2002" y="104"/>
                    <a:pt x="1898" y="0"/>
                    <a:pt x="17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540;p52">
              <a:extLst>
                <a:ext uri="{FF2B5EF4-FFF2-40B4-BE49-F238E27FC236}">
                  <a16:creationId xmlns:a16="http://schemas.microsoft.com/office/drawing/2014/main" id="{0CD35C53-B7DA-C374-9ADB-549150B18C10}"/>
                </a:ext>
              </a:extLst>
            </p:cNvPr>
            <p:cNvSpPr/>
            <p:nvPr/>
          </p:nvSpPr>
          <p:spPr>
            <a:xfrm>
              <a:off x="3325530" y="2198425"/>
              <a:ext cx="51525" cy="12625"/>
            </a:xfrm>
            <a:custGeom>
              <a:avLst/>
              <a:gdLst/>
              <a:ahLst/>
              <a:cxnLst/>
              <a:rect l="l" t="t" r="r" b="b"/>
              <a:pathLst>
                <a:path w="2061" h="505" extrusionOk="0">
                  <a:moveTo>
                    <a:pt x="252" y="0"/>
                  </a:moveTo>
                  <a:cubicBezTo>
                    <a:pt x="119" y="0"/>
                    <a:pt x="0" y="119"/>
                    <a:pt x="0" y="252"/>
                  </a:cubicBezTo>
                  <a:cubicBezTo>
                    <a:pt x="0" y="386"/>
                    <a:pt x="119" y="504"/>
                    <a:pt x="252" y="504"/>
                  </a:cubicBezTo>
                  <a:lnTo>
                    <a:pt x="1809" y="504"/>
                  </a:lnTo>
                  <a:cubicBezTo>
                    <a:pt x="1957" y="504"/>
                    <a:pt x="2061" y="386"/>
                    <a:pt x="2061" y="252"/>
                  </a:cubicBezTo>
                  <a:cubicBezTo>
                    <a:pt x="2061" y="119"/>
                    <a:pt x="1957" y="0"/>
                    <a:pt x="18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1" name="Google Shape;1577;p52">
            <a:extLst>
              <a:ext uri="{FF2B5EF4-FFF2-40B4-BE49-F238E27FC236}">
                <a16:creationId xmlns:a16="http://schemas.microsoft.com/office/drawing/2014/main" id="{FCD79A37-BA59-3F2D-1AE5-3E958F30FF51}"/>
              </a:ext>
            </a:extLst>
          </p:cNvPr>
          <p:cNvGrpSpPr/>
          <p:nvPr/>
        </p:nvGrpSpPr>
        <p:grpSpPr>
          <a:xfrm>
            <a:off x="5595052" y="1942620"/>
            <a:ext cx="815797" cy="694961"/>
            <a:chOff x="3730255" y="2395225"/>
            <a:chExt cx="461450" cy="406600"/>
          </a:xfrm>
        </p:grpSpPr>
        <p:sp>
          <p:nvSpPr>
            <p:cNvPr id="1072" name="Google Shape;1578;p52">
              <a:extLst>
                <a:ext uri="{FF2B5EF4-FFF2-40B4-BE49-F238E27FC236}">
                  <a16:creationId xmlns:a16="http://schemas.microsoft.com/office/drawing/2014/main" id="{D8E0D3E9-8B1C-32DB-1EF0-F3A46F72C8EC}"/>
                </a:ext>
              </a:extLst>
            </p:cNvPr>
            <p:cNvSpPr/>
            <p:nvPr/>
          </p:nvSpPr>
          <p:spPr>
            <a:xfrm>
              <a:off x="4116805" y="2545700"/>
              <a:ext cx="40800" cy="60800"/>
            </a:xfrm>
            <a:custGeom>
              <a:avLst/>
              <a:gdLst/>
              <a:ahLst/>
              <a:cxnLst/>
              <a:rect l="l" t="t" r="r" b="b"/>
              <a:pathLst>
                <a:path w="1632" h="2432" extrusionOk="0">
                  <a:moveTo>
                    <a:pt x="1631" y="0"/>
                  </a:moveTo>
                  <a:lnTo>
                    <a:pt x="0" y="1053"/>
                  </a:lnTo>
                  <a:lnTo>
                    <a:pt x="816" y="2298"/>
                  </a:lnTo>
                  <a:lnTo>
                    <a:pt x="1453" y="2431"/>
                  </a:lnTo>
                  <a:lnTo>
                    <a:pt x="1631" y="0"/>
                  </a:lnTo>
                  <a:close/>
                </a:path>
              </a:pathLst>
            </a:custGeom>
            <a:solidFill>
              <a:srgbClr val="389C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579;p52">
              <a:extLst>
                <a:ext uri="{FF2B5EF4-FFF2-40B4-BE49-F238E27FC236}">
                  <a16:creationId xmlns:a16="http://schemas.microsoft.com/office/drawing/2014/main" id="{32F51BE5-611C-18A4-2E97-331B6C91048E}"/>
                </a:ext>
              </a:extLst>
            </p:cNvPr>
            <p:cNvSpPr/>
            <p:nvPr/>
          </p:nvSpPr>
          <p:spPr>
            <a:xfrm>
              <a:off x="3730255" y="2395225"/>
              <a:ext cx="439550" cy="256125"/>
            </a:xfrm>
            <a:custGeom>
              <a:avLst/>
              <a:gdLst/>
              <a:ahLst/>
              <a:cxnLst/>
              <a:rect l="l" t="t" r="r" b="b"/>
              <a:pathLst>
                <a:path w="17582" h="10245" extrusionOk="0">
                  <a:moveTo>
                    <a:pt x="9236" y="0"/>
                  </a:moveTo>
                  <a:cubicBezTo>
                    <a:pt x="4062" y="0"/>
                    <a:pt x="0" y="4848"/>
                    <a:pt x="1364" y="10244"/>
                  </a:cubicBezTo>
                  <a:lnTo>
                    <a:pt x="1364" y="10244"/>
                  </a:lnTo>
                  <a:lnTo>
                    <a:pt x="2995" y="9192"/>
                  </a:lnTo>
                  <a:cubicBezTo>
                    <a:pt x="2357" y="5233"/>
                    <a:pt x="5396" y="1809"/>
                    <a:pt x="9236" y="1809"/>
                  </a:cubicBezTo>
                  <a:cubicBezTo>
                    <a:pt x="11534" y="1809"/>
                    <a:pt x="13609" y="3039"/>
                    <a:pt x="14721" y="4996"/>
                  </a:cubicBezTo>
                  <a:lnTo>
                    <a:pt x="13906" y="5189"/>
                  </a:lnTo>
                  <a:cubicBezTo>
                    <a:pt x="13832" y="5219"/>
                    <a:pt x="13802" y="5293"/>
                    <a:pt x="13846" y="5352"/>
                  </a:cubicBezTo>
                  <a:lnTo>
                    <a:pt x="16337" y="8006"/>
                  </a:lnTo>
                  <a:cubicBezTo>
                    <a:pt x="16362" y="8030"/>
                    <a:pt x="16392" y="8042"/>
                    <a:pt x="16419" y="8042"/>
                  </a:cubicBezTo>
                  <a:cubicBezTo>
                    <a:pt x="16458" y="8042"/>
                    <a:pt x="16491" y="8019"/>
                    <a:pt x="16500" y="7976"/>
                  </a:cubicBezTo>
                  <a:lnTo>
                    <a:pt x="17568" y="4492"/>
                  </a:lnTo>
                  <a:cubicBezTo>
                    <a:pt x="17581" y="4425"/>
                    <a:pt x="17533" y="4357"/>
                    <a:pt x="17468" y="4357"/>
                  </a:cubicBezTo>
                  <a:cubicBezTo>
                    <a:pt x="17462" y="4357"/>
                    <a:pt x="17455" y="4358"/>
                    <a:pt x="17449" y="4359"/>
                  </a:cubicBezTo>
                  <a:lnTo>
                    <a:pt x="16545" y="4581"/>
                  </a:lnTo>
                  <a:cubicBezTo>
                    <a:pt x="15196" y="1779"/>
                    <a:pt x="12364" y="0"/>
                    <a:pt x="9236" y="0"/>
                  </a:cubicBezTo>
                  <a:close/>
                </a:path>
              </a:pathLst>
            </a:custGeom>
            <a:solidFill>
              <a:srgbClr val="90C5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580;p52">
              <a:extLst>
                <a:ext uri="{FF2B5EF4-FFF2-40B4-BE49-F238E27FC236}">
                  <a16:creationId xmlns:a16="http://schemas.microsoft.com/office/drawing/2014/main" id="{9EF37B0A-DBF3-C3D9-A833-1C4F860C9D30}"/>
                </a:ext>
              </a:extLst>
            </p:cNvPr>
            <p:cNvSpPr/>
            <p:nvPr/>
          </p:nvSpPr>
          <p:spPr>
            <a:xfrm>
              <a:off x="3752230" y="2545700"/>
              <a:ext cx="439475" cy="256125"/>
            </a:xfrm>
            <a:custGeom>
              <a:avLst/>
              <a:gdLst/>
              <a:ahLst/>
              <a:cxnLst/>
              <a:rect l="l" t="t" r="r" b="b"/>
              <a:pathLst>
                <a:path w="17579" h="10245" extrusionOk="0">
                  <a:moveTo>
                    <a:pt x="16214" y="0"/>
                  </a:moveTo>
                  <a:lnTo>
                    <a:pt x="15621" y="1957"/>
                  </a:lnTo>
                  <a:cubicBezTo>
                    <a:pt x="15612" y="2000"/>
                    <a:pt x="15579" y="2023"/>
                    <a:pt x="15540" y="2023"/>
                  </a:cubicBezTo>
                  <a:cubicBezTo>
                    <a:pt x="15513" y="2023"/>
                    <a:pt x="15483" y="2011"/>
                    <a:pt x="15458" y="1987"/>
                  </a:cubicBezTo>
                  <a:lnTo>
                    <a:pt x="14583" y="1053"/>
                  </a:lnTo>
                  <a:lnTo>
                    <a:pt x="14583" y="1053"/>
                  </a:lnTo>
                  <a:cubicBezTo>
                    <a:pt x="15236" y="5011"/>
                    <a:pt x="12182" y="8436"/>
                    <a:pt x="8357" y="8436"/>
                  </a:cubicBezTo>
                  <a:cubicBezTo>
                    <a:pt x="6059" y="8436"/>
                    <a:pt x="3969" y="7205"/>
                    <a:pt x="2857" y="5233"/>
                  </a:cubicBezTo>
                  <a:lnTo>
                    <a:pt x="3687" y="5041"/>
                  </a:lnTo>
                  <a:cubicBezTo>
                    <a:pt x="3746" y="5026"/>
                    <a:pt x="3776" y="4937"/>
                    <a:pt x="3732" y="4892"/>
                  </a:cubicBezTo>
                  <a:lnTo>
                    <a:pt x="1241" y="2239"/>
                  </a:lnTo>
                  <a:cubicBezTo>
                    <a:pt x="1216" y="2214"/>
                    <a:pt x="1186" y="2202"/>
                    <a:pt x="1159" y="2202"/>
                  </a:cubicBezTo>
                  <a:cubicBezTo>
                    <a:pt x="1120" y="2202"/>
                    <a:pt x="1087" y="2225"/>
                    <a:pt x="1078" y="2268"/>
                  </a:cubicBezTo>
                  <a:lnTo>
                    <a:pt x="25" y="5752"/>
                  </a:lnTo>
                  <a:cubicBezTo>
                    <a:pt x="0" y="5815"/>
                    <a:pt x="39" y="5878"/>
                    <a:pt x="96" y="5878"/>
                  </a:cubicBezTo>
                  <a:cubicBezTo>
                    <a:pt x="107" y="5878"/>
                    <a:pt x="118" y="5875"/>
                    <a:pt x="129" y="5871"/>
                  </a:cubicBezTo>
                  <a:lnTo>
                    <a:pt x="1033" y="5663"/>
                  </a:lnTo>
                  <a:cubicBezTo>
                    <a:pt x="2397" y="8465"/>
                    <a:pt x="5214" y="10244"/>
                    <a:pt x="8357" y="10244"/>
                  </a:cubicBezTo>
                  <a:cubicBezTo>
                    <a:pt x="13516" y="10244"/>
                    <a:pt x="17578" y="5396"/>
                    <a:pt x="16214" y="0"/>
                  </a:cubicBezTo>
                  <a:close/>
                </a:path>
              </a:pathLst>
            </a:custGeom>
            <a:solidFill>
              <a:srgbClr val="389C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581;p52">
              <a:extLst>
                <a:ext uri="{FF2B5EF4-FFF2-40B4-BE49-F238E27FC236}">
                  <a16:creationId xmlns:a16="http://schemas.microsoft.com/office/drawing/2014/main" id="{C4DD839D-D3C5-F59E-3796-59860275FEBF}"/>
                </a:ext>
              </a:extLst>
            </p:cNvPr>
            <p:cNvSpPr/>
            <p:nvPr/>
          </p:nvSpPr>
          <p:spPr>
            <a:xfrm>
              <a:off x="3853655" y="2545700"/>
              <a:ext cx="338050" cy="256125"/>
            </a:xfrm>
            <a:custGeom>
              <a:avLst/>
              <a:gdLst/>
              <a:ahLst/>
              <a:cxnLst/>
              <a:rect l="l" t="t" r="r" b="b"/>
              <a:pathLst>
                <a:path w="13522" h="10245" extrusionOk="0">
                  <a:moveTo>
                    <a:pt x="12157" y="0"/>
                  </a:moveTo>
                  <a:lnTo>
                    <a:pt x="11564" y="1957"/>
                  </a:lnTo>
                  <a:cubicBezTo>
                    <a:pt x="11555" y="2000"/>
                    <a:pt x="11522" y="2023"/>
                    <a:pt x="11486" y="2023"/>
                  </a:cubicBezTo>
                  <a:cubicBezTo>
                    <a:pt x="11461" y="2023"/>
                    <a:pt x="11434" y="2011"/>
                    <a:pt x="11416" y="1987"/>
                  </a:cubicBezTo>
                  <a:lnTo>
                    <a:pt x="11090" y="1646"/>
                  </a:lnTo>
                  <a:cubicBezTo>
                    <a:pt x="10971" y="6034"/>
                    <a:pt x="7369" y="9577"/>
                    <a:pt x="2951" y="9577"/>
                  </a:cubicBezTo>
                  <a:cubicBezTo>
                    <a:pt x="1913" y="9577"/>
                    <a:pt x="920" y="9384"/>
                    <a:pt x="1" y="9014"/>
                  </a:cubicBezTo>
                  <a:lnTo>
                    <a:pt x="1" y="9014"/>
                  </a:lnTo>
                  <a:cubicBezTo>
                    <a:pt x="1261" y="9799"/>
                    <a:pt x="2743" y="10244"/>
                    <a:pt x="4300" y="10244"/>
                  </a:cubicBezTo>
                  <a:cubicBezTo>
                    <a:pt x="9459" y="10244"/>
                    <a:pt x="13521" y="5396"/>
                    <a:pt x="12157" y="0"/>
                  </a:cubicBezTo>
                  <a:close/>
                </a:path>
              </a:pathLst>
            </a:custGeom>
            <a:solidFill>
              <a:srgbClr val="005374">
                <a:alpha val="31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582;p52">
              <a:extLst>
                <a:ext uri="{FF2B5EF4-FFF2-40B4-BE49-F238E27FC236}">
                  <a16:creationId xmlns:a16="http://schemas.microsoft.com/office/drawing/2014/main" id="{4594BDBE-0016-EF1C-A2AD-50A751F25BF6}"/>
                </a:ext>
              </a:extLst>
            </p:cNvPr>
            <p:cNvSpPr/>
            <p:nvPr/>
          </p:nvSpPr>
          <p:spPr>
            <a:xfrm>
              <a:off x="4034905" y="2408925"/>
              <a:ext cx="134900" cy="187375"/>
            </a:xfrm>
            <a:custGeom>
              <a:avLst/>
              <a:gdLst/>
              <a:ahLst/>
              <a:cxnLst/>
              <a:rect l="l" t="t" r="r" b="b"/>
              <a:pathLst>
                <a:path w="5396" h="7495" extrusionOk="0">
                  <a:moveTo>
                    <a:pt x="0" y="1"/>
                  </a:moveTo>
                  <a:lnTo>
                    <a:pt x="0" y="1"/>
                  </a:lnTo>
                  <a:cubicBezTo>
                    <a:pt x="2298" y="1439"/>
                    <a:pt x="3869" y="4004"/>
                    <a:pt x="3869" y="7146"/>
                  </a:cubicBezTo>
                  <a:lnTo>
                    <a:pt x="4166" y="7458"/>
                  </a:lnTo>
                  <a:cubicBezTo>
                    <a:pt x="4184" y="7482"/>
                    <a:pt x="4211" y="7494"/>
                    <a:pt x="4236" y="7494"/>
                  </a:cubicBezTo>
                  <a:cubicBezTo>
                    <a:pt x="4272" y="7494"/>
                    <a:pt x="4305" y="7471"/>
                    <a:pt x="4314" y="7428"/>
                  </a:cubicBezTo>
                  <a:lnTo>
                    <a:pt x="5382" y="3944"/>
                  </a:lnTo>
                  <a:cubicBezTo>
                    <a:pt x="5395" y="3877"/>
                    <a:pt x="5347" y="3809"/>
                    <a:pt x="5282" y="3809"/>
                  </a:cubicBezTo>
                  <a:cubicBezTo>
                    <a:pt x="5276" y="3809"/>
                    <a:pt x="5269" y="3810"/>
                    <a:pt x="5263" y="3811"/>
                  </a:cubicBezTo>
                  <a:lnTo>
                    <a:pt x="4359" y="4033"/>
                  </a:lnTo>
                  <a:cubicBezTo>
                    <a:pt x="3454" y="2150"/>
                    <a:pt x="1883" y="742"/>
                    <a:pt x="0" y="1"/>
                  </a:cubicBezTo>
                  <a:close/>
                </a:path>
              </a:pathLst>
            </a:custGeom>
            <a:solidFill>
              <a:srgbClr val="389CCB">
                <a:alpha val="31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583;p52">
              <a:extLst>
                <a:ext uri="{FF2B5EF4-FFF2-40B4-BE49-F238E27FC236}">
                  <a16:creationId xmlns:a16="http://schemas.microsoft.com/office/drawing/2014/main" id="{E861F517-11C1-CAF6-0D55-073A7A208E61}"/>
                </a:ext>
              </a:extLst>
            </p:cNvPr>
            <p:cNvSpPr/>
            <p:nvPr/>
          </p:nvSpPr>
          <p:spPr>
            <a:xfrm>
              <a:off x="3847355" y="2499725"/>
              <a:ext cx="196825" cy="174875"/>
            </a:xfrm>
            <a:custGeom>
              <a:avLst/>
              <a:gdLst/>
              <a:ahLst/>
              <a:cxnLst/>
              <a:rect l="l" t="t" r="r" b="b"/>
              <a:pathLst>
                <a:path w="7873" h="6995" extrusionOk="0">
                  <a:moveTo>
                    <a:pt x="1844" y="1"/>
                  </a:moveTo>
                  <a:cubicBezTo>
                    <a:pt x="1416" y="1"/>
                    <a:pt x="1072" y="86"/>
                    <a:pt x="875" y="283"/>
                  </a:cubicBezTo>
                  <a:cubicBezTo>
                    <a:pt x="1" y="1142"/>
                    <a:pt x="1335" y="4923"/>
                    <a:pt x="2506" y="6094"/>
                  </a:cubicBezTo>
                  <a:cubicBezTo>
                    <a:pt x="3107" y="6695"/>
                    <a:pt x="3886" y="6994"/>
                    <a:pt x="4659" y="6994"/>
                  </a:cubicBezTo>
                  <a:cubicBezTo>
                    <a:pt x="5277" y="6994"/>
                    <a:pt x="5891" y="6802"/>
                    <a:pt x="6405" y="6420"/>
                  </a:cubicBezTo>
                  <a:lnTo>
                    <a:pt x="7013" y="5812"/>
                  </a:lnTo>
                  <a:cubicBezTo>
                    <a:pt x="7873" y="4656"/>
                    <a:pt x="7769" y="2996"/>
                    <a:pt x="6687" y="1913"/>
                  </a:cubicBezTo>
                  <a:cubicBezTo>
                    <a:pt x="5779" y="1006"/>
                    <a:pt x="3315" y="1"/>
                    <a:pt x="18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584;p52">
              <a:extLst>
                <a:ext uri="{FF2B5EF4-FFF2-40B4-BE49-F238E27FC236}">
                  <a16:creationId xmlns:a16="http://schemas.microsoft.com/office/drawing/2014/main" id="{AEF67E44-C945-30B7-6477-08224342BC6F}"/>
                </a:ext>
              </a:extLst>
            </p:cNvPr>
            <p:cNvSpPr/>
            <p:nvPr/>
          </p:nvSpPr>
          <p:spPr>
            <a:xfrm>
              <a:off x="3914430" y="2635750"/>
              <a:ext cx="93075" cy="38775"/>
            </a:xfrm>
            <a:custGeom>
              <a:avLst/>
              <a:gdLst/>
              <a:ahLst/>
              <a:cxnLst/>
              <a:rect l="l" t="t" r="r" b="b"/>
              <a:pathLst>
                <a:path w="3723" h="1551" extrusionOk="0">
                  <a:moveTo>
                    <a:pt x="2744" y="1"/>
                  </a:moveTo>
                  <a:cubicBezTo>
                    <a:pt x="2176" y="592"/>
                    <a:pt x="1408" y="884"/>
                    <a:pt x="640" y="884"/>
                  </a:cubicBezTo>
                  <a:cubicBezTo>
                    <a:pt x="425" y="884"/>
                    <a:pt x="211" y="861"/>
                    <a:pt x="1" y="816"/>
                  </a:cubicBezTo>
                  <a:lnTo>
                    <a:pt x="1" y="816"/>
                  </a:lnTo>
                  <a:cubicBezTo>
                    <a:pt x="569" y="1305"/>
                    <a:pt x="1275" y="1551"/>
                    <a:pt x="1977" y="1551"/>
                  </a:cubicBezTo>
                  <a:cubicBezTo>
                    <a:pt x="2595" y="1551"/>
                    <a:pt x="3209" y="1361"/>
                    <a:pt x="3722" y="979"/>
                  </a:cubicBezTo>
                  <a:lnTo>
                    <a:pt x="3455" y="371"/>
                  </a:lnTo>
                  <a:lnTo>
                    <a:pt x="27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585;p52">
              <a:extLst>
                <a:ext uri="{FF2B5EF4-FFF2-40B4-BE49-F238E27FC236}">
                  <a16:creationId xmlns:a16="http://schemas.microsoft.com/office/drawing/2014/main" id="{BD48ED3E-4BD8-EF2D-F920-4AAD5D237D87}"/>
                </a:ext>
              </a:extLst>
            </p:cNvPr>
            <p:cNvSpPr/>
            <p:nvPr/>
          </p:nvSpPr>
          <p:spPr>
            <a:xfrm>
              <a:off x="3961505" y="2516050"/>
              <a:ext cx="82675" cy="129000"/>
            </a:xfrm>
            <a:custGeom>
              <a:avLst/>
              <a:gdLst/>
              <a:ahLst/>
              <a:cxnLst/>
              <a:rect l="l" t="t" r="r" b="b"/>
              <a:pathLst>
                <a:path w="3307" h="5160" extrusionOk="0">
                  <a:moveTo>
                    <a:pt x="1" y="0"/>
                  </a:moveTo>
                  <a:cubicBezTo>
                    <a:pt x="312" y="193"/>
                    <a:pt x="594" y="400"/>
                    <a:pt x="786" y="593"/>
                  </a:cubicBezTo>
                  <a:cubicBezTo>
                    <a:pt x="1291" y="1097"/>
                    <a:pt x="1587" y="1750"/>
                    <a:pt x="1661" y="2417"/>
                  </a:cubicBezTo>
                  <a:cubicBezTo>
                    <a:pt x="1809" y="2476"/>
                    <a:pt x="1691" y="4611"/>
                    <a:pt x="1691" y="4611"/>
                  </a:cubicBezTo>
                  <a:lnTo>
                    <a:pt x="2447" y="5159"/>
                  </a:lnTo>
                  <a:cubicBezTo>
                    <a:pt x="3307" y="4003"/>
                    <a:pt x="3203" y="2343"/>
                    <a:pt x="2121" y="1260"/>
                  </a:cubicBezTo>
                  <a:cubicBezTo>
                    <a:pt x="1691" y="816"/>
                    <a:pt x="875" y="356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586;p52">
              <a:extLst>
                <a:ext uri="{FF2B5EF4-FFF2-40B4-BE49-F238E27FC236}">
                  <a16:creationId xmlns:a16="http://schemas.microsoft.com/office/drawing/2014/main" id="{94C70246-EE5F-0F2C-4998-A78469CF418B}"/>
                </a:ext>
              </a:extLst>
            </p:cNvPr>
            <p:cNvSpPr/>
            <p:nvPr/>
          </p:nvSpPr>
          <p:spPr>
            <a:xfrm>
              <a:off x="3894055" y="2532725"/>
              <a:ext cx="166800" cy="164675"/>
            </a:xfrm>
            <a:custGeom>
              <a:avLst/>
              <a:gdLst/>
              <a:ahLst/>
              <a:cxnLst/>
              <a:rect l="l" t="t" r="r" b="b"/>
              <a:pathLst>
                <a:path w="6672" h="6587" extrusionOk="0">
                  <a:moveTo>
                    <a:pt x="477" y="0"/>
                  </a:moveTo>
                  <a:cubicBezTo>
                    <a:pt x="368" y="0"/>
                    <a:pt x="260" y="45"/>
                    <a:pt x="179" y="134"/>
                  </a:cubicBezTo>
                  <a:cubicBezTo>
                    <a:pt x="1" y="297"/>
                    <a:pt x="1" y="564"/>
                    <a:pt x="179" y="742"/>
                  </a:cubicBezTo>
                  <a:lnTo>
                    <a:pt x="1098" y="1661"/>
                  </a:lnTo>
                  <a:lnTo>
                    <a:pt x="816" y="1661"/>
                  </a:lnTo>
                  <a:cubicBezTo>
                    <a:pt x="579" y="1661"/>
                    <a:pt x="386" y="1853"/>
                    <a:pt x="386" y="2091"/>
                  </a:cubicBezTo>
                  <a:cubicBezTo>
                    <a:pt x="386" y="2328"/>
                    <a:pt x="579" y="2521"/>
                    <a:pt x="816" y="2521"/>
                  </a:cubicBezTo>
                  <a:lnTo>
                    <a:pt x="1958" y="2521"/>
                  </a:lnTo>
                  <a:lnTo>
                    <a:pt x="2536" y="3099"/>
                  </a:lnTo>
                  <a:lnTo>
                    <a:pt x="1780" y="3099"/>
                  </a:lnTo>
                  <a:cubicBezTo>
                    <a:pt x="1542" y="3099"/>
                    <a:pt x="1350" y="3291"/>
                    <a:pt x="1350" y="3529"/>
                  </a:cubicBezTo>
                  <a:cubicBezTo>
                    <a:pt x="1350" y="3766"/>
                    <a:pt x="1542" y="3959"/>
                    <a:pt x="1780" y="3959"/>
                  </a:cubicBezTo>
                  <a:lnTo>
                    <a:pt x="3396" y="3959"/>
                  </a:lnTo>
                  <a:lnTo>
                    <a:pt x="5901" y="6464"/>
                  </a:lnTo>
                  <a:cubicBezTo>
                    <a:pt x="5982" y="6545"/>
                    <a:pt x="6094" y="6586"/>
                    <a:pt x="6205" y="6586"/>
                  </a:cubicBezTo>
                  <a:cubicBezTo>
                    <a:pt x="6316" y="6586"/>
                    <a:pt x="6427" y="6545"/>
                    <a:pt x="6509" y="6464"/>
                  </a:cubicBezTo>
                  <a:cubicBezTo>
                    <a:pt x="6672" y="6286"/>
                    <a:pt x="6672" y="6019"/>
                    <a:pt x="6509" y="5856"/>
                  </a:cubicBezTo>
                  <a:lnTo>
                    <a:pt x="4611" y="3959"/>
                  </a:lnTo>
                  <a:lnTo>
                    <a:pt x="4611" y="2135"/>
                  </a:lnTo>
                  <a:cubicBezTo>
                    <a:pt x="4611" y="1898"/>
                    <a:pt x="4418" y="1705"/>
                    <a:pt x="4181" y="1705"/>
                  </a:cubicBezTo>
                  <a:cubicBezTo>
                    <a:pt x="3944" y="1705"/>
                    <a:pt x="3751" y="1898"/>
                    <a:pt x="3751" y="2135"/>
                  </a:cubicBezTo>
                  <a:lnTo>
                    <a:pt x="3751" y="3099"/>
                  </a:lnTo>
                  <a:lnTo>
                    <a:pt x="3114" y="2461"/>
                  </a:lnTo>
                  <a:lnTo>
                    <a:pt x="3114" y="1260"/>
                  </a:lnTo>
                  <a:cubicBezTo>
                    <a:pt x="3114" y="1023"/>
                    <a:pt x="2921" y="831"/>
                    <a:pt x="2684" y="831"/>
                  </a:cubicBezTo>
                  <a:cubicBezTo>
                    <a:pt x="2447" y="831"/>
                    <a:pt x="2254" y="1023"/>
                    <a:pt x="2254" y="1260"/>
                  </a:cubicBezTo>
                  <a:lnTo>
                    <a:pt x="2254" y="1601"/>
                  </a:lnTo>
                  <a:lnTo>
                    <a:pt x="786" y="134"/>
                  </a:lnTo>
                  <a:cubicBezTo>
                    <a:pt x="697" y="45"/>
                    <a:pt x="586" y="0"/>
                    <a:pt x="477" y="0"/>
                  </a:cubicBezTo>
                  <a:close/>
                </a:path>
              </a:pathLst>
            </a:custGeom>
            <a:solidFill>
              <a:srgbClr val="F9B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1" name="Google Shape;1588;p52">
            <a:extLst>
              <a:ext uri="{FF2B5EF4-FFF2-40B4-BE49-F238E27FC236}">
                <a16:creationId xmlns:a16="http://schemas.microsoft.com/office/drawing/2014/main" id="{88CCC32E-AB96-AF40-DC38-95E79122FE34}"/>
              </a:ext>
            </a:extLst>
          </p:cNvPr>
          <p:cNvSpPr/>
          <p:nvPr/>
        </p:nvSpPr>
        <p:spPr>
          <a:xfrm rot="10800000" flipH="1">
            <a:off x="708125" y="2303145"/>
            <a:ext cx="685200" cy="9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83" name="Picture 1082">
            <a:extLst>
              <a:ext uri="{FF2B5EF4-FFF2-40B4-BE49-F238E27FC236}">
                <a16:creationId xmlns:a16="http://schemas.microsoft.com/office/drawing/2014/main" id="{9274318A-BD44-2AB6-48B6-2B8BBE973B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124" y="811217"/>
            <a:ext cx="7708900" cy="939800"/>
          </a:xfrm>
          <a:prstGeom prst="rect">
            <a:avLst/>
          </a:prstGeom>
        </p:spPr>
      </p:pic>
      <p:grpSp>
        <p:nvGrpSpPr>
          <p:cNvPr id="1084" name="Google Shape;816;p39">
            <a:extLst>
              <a:ext uri="{FF2B5EF4-FFF2-40B4-BE49-F238E27FC236}">
                <a16:creationId xmlns:a16="http://schemas.microsoft.com/office/drawing/2014/main" id="{52ACB989-4289-0948-C9C5-5F681E7FCAA9}"/>
              </a:ext>
            </a:extLst>
          </p:cNvPr>
          <p:cNvGrpSpPr/>
          <p:nvPr/>
        </p:nvGrpSpPr>
        <p:grpSpPr>
          <a:xfrm>
            <a:off x="8058150" y="2934644"/>
            <a:ext cx="1099814" cy="2208855"/>
            <a:chOff x="7296207" y="1345131"/>
            <a:chExt cx="1653445" cy="3798378"/>
          </a:xfrm>
        </p:grpSpPr>
        <p:sp>
          <p:nvSpPr>
            <p:cNvPr id="1085" name="Google Shape;817;p39">
              <a:extLst>
                <a:ext uri="{FF2B5EF4-FFF2-40B4-BE49-F238E27FC236}">
                  <a16:creationId xmlns:a16="http://schemas.microsoft.com/office/drawing/2014/main" id="{04AA0682-C4E0-5489-87F0-9B6347B43074}"/>
                </a:ext>
              </a:extLst>
            </p:cNvPr>
            <p:cNvSpPr/>
            <p:nvPr/>
          </p:nvSpPr>
          <p:spPr>
            <a:xfrm>
              <a:off x="7428004" y="1345139"/>
              <a:ext cx="518845" cy="553824"/>
            </a:xfrm>
            <a:custGeom>
              <a:avLst/>
              <a:gdLst/>
              <a:ahLst/>
              <a:cxnLst/>
              <a:rect l="l" t="t" r="r" b="b"/>
              <a:pathLst>
                <a:path w="8791" h="9283" extrusionOk="0">
                  <a:moveTo>
                    <a:pt x="350" y="1"/>
                  </a:moveTo>
                  <a:lnTo>
                    <a:pt x="0" y="318"/>
                  </a:lnTo>
                  <a:lnTo>
                    <a:pt x="8120" y="9283"/>
                  </a:lnTo>
                  <a:lnTo>
                    <a:pt x="8790" y="8676"/>
                  </a:lnTo>
                  <a:lnTo>
                    <a:pt x="7894" y="5722"/>
                  </a:lnTo>
                  <a:lnTo>
                    <a:pt x="1922" y="1192"/>
                  </a:lnTo>
                  <a:lnTo>
                    <a:pt x="350" y="1"/>
                  </a:lnTo>
                  <a:close/>
                </a:path>
              </a:pathLst>
            </a:custGeom>
            <a:solidFill>
              <a:srgbClr val="75B8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818;p39">
              <a:extLst>
                <a:ext uri="{FF2B5EF4-FFF2-40B4-BE49-F238E27FC236}">
                  <a16:creationId xmlns:a16="http://schemas.microsoft.com/office/drawing/2014/main" id="{5C7B7ED6-0F51-AC38-6ED4-93C6BF9115FC}"/>
                </a:ext>
              </a:extLst>
            </p:cNvPr>
            <p:cNvSpPr/>
            <p:nvPr/>
          </p:nvSpPr>
          <p:spPr>
            <a:xfrm>
              <a:off x="7707946" y="1890192"/>
              <a:ext cx="245287" cy="703570"/>
            </a:xfrm>
            <a:custGeom>
              <a:avLst/>
              <a:gdLst/>
              <a:ahLst/>
              <a:cxnLst/>
              <a:rect l="l" t="t" r="r" b="b"/>
              <a:pathLst>
                <a:path w="4156" h="11793" extrusionOk="0">
                  <a:moveTo>
                    <a:pt x="3294" y="1"/>
                  </a:moveTo>
                  <a:lnTo>
                    <a:pt x="1185" y="2253"/>
                  </a:lnTo>
                  <a:lnTo>
                    <a:pt x="248" y="9689"/>
                  </a:lnTo>
                  <a:lnTo>
                    <a:pt x="0" y="11646"/>
                  </a:lnTo>
                  <a:lnTo>
                    <a:pt x="451" y="11792"/>
                  </a:lnTo>
                  <a:lnTo>
                    <a:pt x="4155" y="277"/>
                  </a:lnTo>
                  <a:lnTo>
                    <a:pt x="3294" y="1"/>
                  </a:lnTo>
                  <a:close/>
                </a:path>
              </a:pathLst>
            </a:custGeom>
            <a:solidFill>
              <a:srgbClr val="75B8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819;p39">
              <a:extLst>
                <a:ext uri="{FF2B5EF4-FFF2-40B4-BE49-F238E27FC236}">
                  <a16:creationId xmlns:a16="http://schemas.microsoft.com/office/drawing/2014/main" id="{BDB6BE8E-D599-2FE0-5656-A14AAAC21112}"/>
                </a:ext>
              </a:extLst>
            </p:cNvPr>
            <p:cNvSpPr/>
            <p:nvPr/>
          </p:nvSpPr>
          <p:spPr>
            <a:xfrm>
              <a:off x="7427987" y="1345131"/>
              <a:ext cx="118389" cy="109214"/>
            </a:xfrm>
            <a:custGeom>
              <a:avLst/>
              <a:gdLst/>
              <a:ahLst/>
              <a:cxnLst/>
              <a:rect l="l" t="t" r="r" b="b"/>
              <a:pathLst>
                <a:path w="1923" h="1755" extrusionOk="0">
                  <a:moveTo>
                    <a:pt x="350" y="1"/>
                  </a:moveTo>
                  <a:lnTo>
                    <a:pt x="0" y="318"/>
                  </a:lnTo>
                  <a:lnTo>
                    <a:pt x="1303" y="1754"/>
                  </a:lnTo>
                  <a:lnTo>
                    <a:pt x="1922" y="1192"/>
                  </a:lnTo>
                  <a:lnTo>
                    <a:pt x="350" y="1"/>
                  </a:lnTo>
                  <a:close/>
                </a:path>
              </a:pathLst>
            </a:custGeom>
            <a:solidFill>
              <a:srgbClr val="EB5E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820;p39">
              <a:extLst>
                <a:ext uri="{FF2B5EF4-FFF2-40B4-BE49-F238E27FC236}">
                  <a16:creationId xmlns:a16="http://schemas.microsoft.com/office/drawing/2014/main" id="{D9DFA508-0F2D-78C7-D0B9-2CF22BD682AF}"/>
                </a:ext>
              </a:extLst>
            </p:cNvPr>
            <p:cNvSpPr/>
            <p:nvPr/>
          </p:nvSpPr>
          <p:spPr>
            <a:xfrm>
              <a:off x="7707946" y="2468237"/>
              <a:ext cx="61735" cy="125525"/>
            </a:xfrm>
            <a:custGeom>
              <a:avLst/>
              <a:gdLst/>
              <a:ahLst/>
              <a:cxnLst/>
              <a:rect l="l" t="t" r="r" b="b"/>
              <a:pathLst>
                <a:path w="1046" h="2104" extrusionOk="0">
                  <a:moveTo>
                    <a:pt x="248" y="0"/>
                  </a:moveTo>
                  <a:lnTo>
                    <a:pt x="0" y="1957"/>
                  </a:lnTo>
                  <a:lnTo>
                    <a:pt x="451" y="2103"/>
                  </a:lnTo>
                  <a:lnTo>
                    <a:pt x="1045" y="258"/>
                  </a:lnTo>
                  <a:lnTo>
                    <a:pt x="248" y="0"/>
                  </a:lnTo>
                  <a:close/>
                </a:path>
              </a:pathLst>
            </a:custGeom>
            <a:solidFill>
              <a:srgbClr val="EB5E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821;p39">
              <a:extLst>
                <a:ext uri="{FF2B5EF4-FFF2-40B4-BE49-F238E27FC236}">
                  <a16:creationId xmlns:a16="http://schemas.microsoft.com/office/drawing/2014/main" id="{8D932EB9-C011-6536-EC61-7FC603B01F05}"/>
                </a:ext>
              </a:extLst>
            </p:cNvPr>
            <p:cNvSpPr/>
            <p:nvPr/>
          </p:nvSpPr>
          <p:spPr>
            <a:xfrm>
              <a:off x="7390702" y="4627748"/>
              <a:ext cx="454100" cy="2327"/>
            </a:xfrm>
            <a:custGeom>
              <a:avLst/>
              <a:gdLst/>
              <a:ahLst/>
              <a:cxnLst/>
              <a:rect l="l" t="t" r="r" b="b"/>
              <a:pathLst>
                <a:path w="7694" h="39" extrusionOk="0">
                  <a:moveTo>
                    <a:pt x="0" y="1"/>
                  </a:moveTo>
                  <a:lnTo>
                    <a:pt x="0" y="39"/>
                  </a:lnTo>
                  <a:lnTo>
                    <a:pt x="7694" y="39"/>
                  </a:lnTo>
                  <a:lnTo>
                    <a:pt x="7694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822;p39">
              <a:extLst>
                <a:ext uri="{FF2B5EF4-FFF2-40B4-BE49-F238E27FC236}">
                  <a16:creationId xmlns:a16="http://schemas.microsoft.com/office/drawing/2014/main" id="{AB53C146-9AF2-F4DD-25A5-DE8AAC8A8DFB}"/>
                </a:ext>
              </a:extLst>
            </p:cNvPr>
            <p:cNvSpPr/>
            <p:nvPr/>
          </p:nvSpPr>
          <p:spPr>
            <a:xfrm>
              <a:off x="7382970" y="4656027"/>
              <a:ext cx="457523" cy="2506"/>
            </a:xfrm>
            <a:custGeom>
              <a:avLst/>
              <a:gdLst/>
              <a:ahLst/>
              <a:cxnLst/>
              <a:rect l="l" t="t" r="r" b="b"/>
              <a:pathLst>
                <a:path w="7752" h="42" extrusionOk="0">
                  <a:moveTo>
                    <a:pt x="1" y="0"/>
                  </a:moveTo>
                  <a:lnTo>
                    <a:pt x="1" y="41"/>
                  </a:lnTo>
                  <a:lnTo>
                    <a:pt x="7752" y="41"/>
                  </a:lnTo>
                  <a:lnTo>
                    <a:pt x="7752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823;p39">
              <a:extLst>
                <a:ext uri="{FF2B5EF4-FFF2-40B4-BE49-F238E27FC236}">
                  <a16:creationId xmlns:a16="http://schemas.microsoft.com/office/drawing/2014/main" id="{A34B2EA8-39C6-F4CF-4B85-D4CB5A0A8D8D}"/>
                </a:ext>
              </a:extLst>
            </p:cNvPr>
            <p:cNvSpPr/>
            <p:nvPr/>
          </p:nvSpPr>
          <p:spPr>
            <a:xfrm>
              <a:off x="7960265" y="1555142"/>
              <a:ext cx="70765" cy="55364"/>
            </a:xfrm>
            <a:custGeom>
              <a:avLst/>
              <a:gdLst/>
              <a:ahLst/>
              <a:cxnLst/>
              <a:rect l="l" t="t" r="r" b="b"/>
              <a:pathLst>
                <a:path w="1199" h="928" extrusionOk="0">
                  <a:moveTo>
                    <a:pt x="598" y="0"/>
                  </a:moveTo>
                  <a:cubicBezTo>
                    <a:pt x="1" y="0"/>
                    <a:pt x="1" y="928"/>
                    <a:pt x="598" y="928"/>
                  </a:cubicBezTo>
                  <a:cubicBezTo>
                    <a:pt x="1195" y="928"/>
                    <a:pt x="1198" y="0"/>
                    <a:pt x="5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824;p39">
              <a:extLst>
                <a:ext uri="{FF2B5EF4-FFF2-40B4-BE49-F238E27FC236}">
                  <a16:creationId xmlns:a16="http://schemas.microsoft.com/office/drawing/2014/main" id="{44A953A1-0818-A160-B53E-13DA6693836A}"/>
                </a:ext>
              </a:extLst>
            </p:cNvPr>
            <p:cNvSpPr/>
            <p:nvPr/>
          </p:nvSpPr>
          <p:spPr>
            <a:xfrm>
              <a:off x="8036227" y="1596247"/>
              <a:ext cx="113082" cy="88774"/>
            </a:xfrm>
            <a:custGeom>
              <a:avLst/>
              <a:gdLst/>
              <a:ahLst/>
              <a:cxnLst/>
              <a:rect l="l" t="t" r="r" b="b"/>
              <a:pathLst>
                <a:path w="1916" h="1488" extrusionOk="0">
                  <a:moveTo>
                    <a:pt x="956" y="1"/>
                  </a:moveTo>
                  <a:cubicBezTo>
                    <a:pt x="0" y="1"/>
                    <a:pt x="0" y="1487"/>
                    <a:pt x="956" y="1487"/>
                  </a:cubicBezTo>
                  <a:cubicBezTo>
                    <a:pt x="1913" y="1487"/>
                    <a:pt x="1916" y="1"/>
                    <a:pt x="9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825;p39">
              <a:extLst>
                <a:ext uri="{FF2B5EF4-FFF2-40B4-BE49-F238E27FC236}">
                  <a16:creationId xmlns:a16="http://schemas.microsoft.com/office/drawing/2014/main" id="{4A10C33E-C9DE-B4E5-8679-5360B5C0AD3E}"/>
                </a:ext>
              </a:extLst>
            </p:cNvPr>
            <p:cNvSpPr/>
            <p:nvPr/>
          </p:nvSpPr>
          <p:spPr>
            <a:xfrm>
              <a:off x="7841808" y="1859885"/>
              <a:ext cx="182667" cy="2444270"/>
            </a:xfrm>
            <a:custGeom>
              <a:avLst/>
              <a:gdLst/>
              <a:ahLst/>
              <a:cxnLst/>
              <a:rect l="l" t="t" r="r" b="b"/>
              <a:pathLst>
                <a:path w="3095" h="40970" extrusionOk="0">
                  <a:moveTo>
                    <a:pt x="1118" y="0"/>
                  </a:moveTo>
                  <a:lnTo>
                    <a:pt x="0" y="40969"/>
                  </a:lnTo>
                  <a:lnTo>
                    <a:pt x="3094" y="40969"/>
                  </a:lnTo>
                  <a:lnTo>
                    <a:pt x="1979" y="0"/>
                  </a:lnTo>
                  <a:close/>
                </a:path>
              </a:pathLst>
            </a:custGeom>
            <a:solidFill>
              <a:srgbClr val="0053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826;p39">
              <a:extLst>
                <a:ext uri="{FF2B5EF4-FFF2-40B4-BE49-F238E27FC236}">
                  <a16:creationId xmlns:a16="http://schemas.microsoft.com/office/drawing/2014/main" id="{4A2428FC-289E-BB08-9A45-A902154D89EB}"/>
                </a:ext>
              </a:extLst>
            </p:cNvPr>
            <p:cNvSpPr/>
            <p:nvPr/>
          </p:nvSpPr>
          <p:spPr>
            <a:xfrm>
              <a:off x="7936834" y="1710556"/>
              <a:ext cx="703873" cy="246575"/>
            </a:xfrm>
            <a:custGeom>
              <a:avLst/>
              <a:gdLst/>
              <a:ahLst/>
              <a:cxnLst/>
              <a:rect l="l" t="t" r="r" b="b"/>
              <a:pathLst>
                <a:path w="11926" h="4133" extrusionOk="0">
                  <a:moveTo>
                    <a:pt x="11824" y="0"/>
                  </a:moveTo>
                  <a:lnTo>
                    <a:pt x="1" y="2551"/>
                  </a:lnTo>
                  <a:lnTo>
                    <a:pt x="191" y="3434"/>
                  </a:lnTo>
                  <a:lnTo>
                    <a:pt x="3200" y="4133"/>
                  </a:lnTo>
                  <a:lnTo>
                    <a:pt x="10106" y="1226"/>
                  </a:lnTo>
                  <a:lnTo>
                    <a:pt x="11926" y="464"/>
                  </a:lnTo>
                  <a:lnTo>
                    <a:pt x="11824" y="0"/>
                  </a:lnTo>
                  <a:close/>
                </a:path>
              </a:pathLst>
            </a:custGeom>
            <a:solidFill>
              <a:srgbClr val="75B8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827;p39">
              <a:extLst>
                <a:ext uri="{FF2B5EF4-FFF2-40B4-BE49-F238E27FC236}">
                  <a16:creationId xmlns:a16="http://schemas.microsoft.com/office/drawing/2014/main" id="{4662B5CB-2477-B3BF-07FC-9F35B3549AAF}"/>
                </a:ext>
              </a:extLst>
            </p:cNvPr>
            <p:cNvSpPr/>
            <p:nvPr/>
          </p:nvSpPr>
          <p:spPr>
            <a:xfrm>
              <a:off x="8522923" y="1710556"/>
              <a:ext cx="117804" cy="73203"/>
            </a:xfrm>
            <a:custGeom>
              <a:avLst/>
              <a:gdLst/>
              <a:ahLst/>
              <a:cxnLst/>
              <a:rect l="l" t="t" r="r" b="b"/>
              <a:pathLst>
                <a:path w="1996" h="1227" extrusionOk="0">
                  <a:moveTo>
                    <a:pt x="1894" y="0"/>
                  </a:moveTo>
                  <a:lnTo>
                    <a:pt x="1" y="410"/>
                  </a:lnTo>
                  <a:lnTo>
                    <a:pt x="176" y="1226"/>
                  </a:lnTo>
                  <a:lnTo>
                    <a:pt x="1996" y="464"/>
                  </a:lnTo>
                  <a:lnTo>
                    <a:pt x="1894" y="0"/>
                  </a:lnTo>
                  <a:close/>
                </a:path>
              </a:pathLst>
            </a:custGeom>
            <a:solidFill>
              <a:srgbClr val="EB5E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828;p39">
              <a:extLst>
                <a:ext uri="{FF2B5EF4-FFF2-40B4-BE49-F238E27FC236}">
                  <a16:creationId xmlns:a16="http://schemas.microsoft.com/office/drawing/2014/main" id="{BC86E65B-41A4-A27A-D55F-2E41B8AE252D}"/>
                </a:ext>
              </a:extLst>
            </p:cNvPr>
            <p:cNvSpPr/>
            <p:nvPr/>
          </p:nvSpPr>
          <p:spPr>
            <a:xfrm>
              <a:off x="7881884" y="1842882"/>
              <a:ext cx="100924" cy="93189"/>
            </a:xfrm>
            <a:custGeom>
              <a:avLst/>
              <a:gdLst/>
              <a:ahLst/>
              <a:cxnLst/>
              <a:rect l="l" t="t" r="r" b="b"/>
              <a:pathLst>
                <a:path w="1710" h="1562" extrusionOk="0">
                  <a:moveTo>
                    <a:pt x="860" y="0"/>
                  </a:moveTo>
                  <a:cubicBezTo>
                    <a:pt x="805" y="0"/>
                    <a:pt x="749" y="6"/>
                    <a:pt x="693" y="19"/>
                  </a:cubicBezTo>
                  <a:cubicBezTo>
                    <a:pt x="271" y="107"/>
                    <a:pt x="1" y="524"/>
                    <a:pt x="93" y="946"/>
                  </a:cubicBezTo>
                  <a:cubicBezTo>
                    <a:pt x="173" y="1312"/>
                    <a:pt x="496" y="1562"/>
                    <a:pt x="854" y="1562"/>
                  </a:cubicBezTo>
                  <a:cubicBezTo>
                    <a:pt x="909" y="1562"/>
                    <a:pt x="965" y="1556"/>
                    <a:pt x="1021" y="1543"/>
                  </a:cubicBezTo>
                  <a:cubicBezTo>
                    <a:pt x="1443" y="1454"/>
                    <a:pt x="1710" y="1038"/>
                    <a:pt x="1621" y="616"/>
                  </a:cubicBezTo>
                  <a:cubicBezTo>
                    <a:pt x="1541" y="250"/>
                    <a:pt x="1218" y="0"/>
                    <a:pt x="8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829;p39">
              <a:extLst>
                <a:ext uri="{FF2B5EF4-FFF2-40B4-BE49-F238E27FC236}">
                  <a16:creationId xmlns:a16="http://schemas.microsoft.com/office/drawing/2014/main" id="{344DB2D9-533B-C88E-F66B-2176FE827588}"/>
                </a:ext>
              </a:extLst>
            </p:cNvPr>
            <p:cNvSpPr/>
            <p:nvPr/>
          </p:nvSpPr>
          <p:spPr>
            <a:xfrm>
              <a:off x="8370351" y="2456663"/>
              <a:ext cx="135392" cy="1847491"/>
            </a:xfrm>
            <a:custGeom>
              <a:avLst/>
              <a:gdLst/>
              <a:ahLst/>
              <a:cxnLst/>
              <a:rect l="l" t="t" r="r" b="b"/>
              <a:pathLst>
                <a:path w="2294" h="30967" extrusionOk="0">
                  <a:moveTo>
                    <a:pt x="829" y="1"/>
                  </a:moveTo>
                  <a:lnTo>
                    <a:pt x="0" y="30966"/>
                  </a:lnTo>
                  <a:lnTo>
                    <a:pt x="2294" y="30966"/>
                  </a:lnTo>
                  <a:lnTo>
                    <a:pt x="1464" y="1"/>
                  </a:lnTo>
                  <a:close/>
                </a:path>
              </a:pathLst>
            </a:custGeom>
            <a:solidFill>
              <a:srgbClr val="0053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830;p39">
              <a:extLst>
                <a:ext uri="{FF2B5EF4-FFF2-40B4-BE49-F238E27FC236}">
                  <a16:creationId xmlns:a16="http://schemas.microsoft.com/office/drawing/2014/main" id="{CB8E7A20-BB57-102B-177D-BBC7FD8FFEB6}"/>
                </a:ext>
              </a:extLst>
            </p:cNvPr>
            <p:cNvSpPr/>
            <p:nvPr/>
          </p:nvSpPr>
          <p:spPr>
            <a:xfrm>
              <a:off x="8422645" y="1962977"/>
              <a:ext cx="201022" cy="515940"/>
            </a:xfrm>
            <a:custGeom>
              <a:avLst/>
              <a:gdLst/>
              <a:ahLst/>
              <a:cxnLst/>
              <a:rect l="l" t="t" r="r" b="b"/>
              <a:pathLst>
                <a:path w="3406" h="8648" extrusionOk="0">
                  <a:moveTo>
                    <a:pt x="3075" y="0"/>
                  </a:moveTo>
                  <a:lnTo>
                    <a:pt x="0" y="8418"/>
                  </a:lnTo>
                  <a:lnTo>
                    <a:pt x="629" y="8647"/>
                  </a:lnTo>
                  <a:lnTo>
                    <a:pt x="2256" y="7040"/>
                  </a:lnTo>
                  <a:lnTo>
                    <a:pt x="3167" y="1563"/>
                  </a:lnTo>
                  <a:lnTo>
                    <a:pt x="3406" y="121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75B8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831;p39">
              <a:extLst>
                <a:ext uri="{FF2B5EF4-FFF2-40B4-BE49-F238E27FC236}">
                  <a16:creationId xmlns:a16="http://schemas.microsoft.com/office/drawing/2014/main" id="{02329522-575D-BDD9-FFE3-D1072B3A95D5}"/>
                </a:ext>
              </a:extLst>
            </p:cNvPr>
            <p:cNvSpPr/>
            <p:nvPr/>
          </p:nvSpPr>
          <p:spPr>
            <a:xfrm>
              <a:off x="8575040" y="1962977"/>
              <a:ext cx="48632" cy="93308"/>
            </a:xfrm>
            <a:custGeom>
              <a:avLst/>
              <a:gdLst/>
              <a:ahLst/>
              <a:cxnLst/>
              <a:rect l="l" t="t" r="r" b="b"/>
              <a:pathLst>
                <a:path w="824" h="1564" extrusionOk="0">
                  <a:moveTo>
                    <a:pt x="493" y="0"/>
                  </a:moveTo>
                  <a:lnTo>
                    <a:pt x="1" y="1351"/>
                  </a:lnTo>
                  <a:lnTo>
                    <a:pt x="585" y="1563"/>
                  </a:lnTo>
                  <a:lnTo>
                    <a:pt x="824" y="121"/>
                  </a:lnTo>
                  <a:lnTo>
                    <a:pt x="493" y="0"/>
                  </a:lnTo>
                  <a:close/>
                </a:path>
              </a:pathLst>
            </a:custGeom>
            <a:solidFill>
              <a:srgbClr val="EB5E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832;p39">
              <a:extLst>
                <a:ext uri="{FF2B5EF4-FFF2-40B4-BE49-F238E27FC236}">
                  <a16:creationId xmlns:a16="http://schemas.microsoft.com/office/drawing/2014/main" id="{D594794A-37D6-97CF-5DF4-427FD7784C2B}"/>
                </a:ext>
              </a:extLst>
            </p:cNvPr>
            <p:cNvSpPr/>
            <p:nvPr/>
          </p:nvSpPr>
          <p:spPr>
            <a:xfrm>
              <a:off x="7908916" y="2422717"/>
              <a:ext cx="524452" cy="167824"/>
            </a:xfrm>
            <a:custGeom>
              <a:avLst/>
              <a:gdLst/>
              <a:ahLst/>
              <a:cxnLst/>
              <a:rect l="l" t="t" r="r" b="b"/>
              <a:pathLst>
                <a:path w="8886" h="2813" extrusionOk="0">
                  <a:moveTo>
                    <a:pt x="6566" y="1"/>
                  </a:moveTo>
                  <a:lnTo>
                    <a:pt x="1366" y="1951"/>
                  </a:lnTo>
                  <a:lnTo>
                    <a:pt x="0" y="2466"/>
                  </a:lnTo>
                  <a:lnTo>
                    <a:pt x="61" y="2812"/>
                  </a:lnTo>
                  <a:lnTo>
                    <a:pt x="8885" y="1265"/>
                  </a:lnTo>
                  <a:lnTo>
                    <a:pt x="8771" y="608"/>
                  </a:lnTo>
                  <a:lnTo>
                    <a:pt x="6566" y="1"/>
                  </a:lnTo>
                  <a:close/>
                </a:path>
              </a:pathLst>
            </a:custGeom>
            <a:solidFill>
              <a:srgbClr val="75B8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833;p39">
              <a:extLst>
                <a:ext uri="{FF2B5EF4-FFF2-40B4-BE49-F238E27FC236}">
                  <a16:creationId xmlns:a16="http://schemas.microsoft.com/office/drawing/2014/main" id="{74962BE1-A9A9-70B0-E3F9-66FD3BF9EA9C}"/>
                </a:ext>
              </a:extLst>
            </p:cNvPr>
            <p:cNvSpPr/>
            <p:nvPr/>
          </p:nvSpPr>
          <p:spPr>
            <a:xfrm>
              <a:off x="7908916" y="2539113"/>
              <a:ext cx="87054" cy="51427"/>
            </a:xfrm>
            <a:custGeom>
              <a:avLst/>
              <a:gdLst/>
              <a:ahLst/>
              <a:cxnLst/>
              <a:rect l="l" t="t" r="r" b="b"/>
              <a:pathLst>
                <a:path w="1475" h="862" extrusionOk="0">
                  <a:moveTo>
                    <a:pt x="1366" y="0"/>
                  </a:moveTo>
                  <a:lnTo>
                    <a:pt x="0" y="515"/>
                  </a:lnTo>
                  <a:lnTo>
                    <a:pt x="61" y="861"/>
                  </a:lnTo>
                  <a:lnTo>
                    <a:pt x="1474" y="613"/>
                  </a:lnTo>
                  <a:lnTo>
                    <a:pt x="1366" y="0"/>
                  </a:lnTo>
                  <a:close/>
                </a:path>
              </a:pathLst>
            </a:custGeom>
            <a:solidFill>
              <a:srgbClr val="EB5E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834;p39">
              <a:extLst>
                <a:ext uri="{FF2B5EF4-FFF2-40B4-BE49-F238E27FC236}">
                  <a16:creationId xmlns:a16="http://schemas.microsoft.com/office/drawing/2014/main" id="{D10AD324-223C-1955-1A2E-EDD303AF9D9D}"/>
                </a:ext>
              </a:extLst>
            </p:cNvPr>
            <p:cNvSpPr/>
            <p:nvPr/>
          </p:nvSpPr>
          <p:spPr>
            <a:xfrm>
              <a:off x="8426009" y="2472234"/>
              <a:ext cx="369937" cy="423407"/>
            </a:xfrm>
            <a:custGeom>
              <a:avLst/>
              <a:gdLst/>
              <a:ahLst/>
              <a:cxnLst/>
              <a:rect l="l" t="t" r="r" b="b"/>
              <a:pathLst>
                <a:path w="6268" h="7097" extrusionOk="0">
                  <a:moveTo>
                    <a:pt x="515" y="0"/>
                  </a:moveTo>
                  <a:lnTo>
                    <a:pt x="1" y="432"/>
                  </a:lnTo>
                  <a:lnTo>
                    <a:pt x="579" y="2643"/>
                  </a:lnTo>
                  <a:lnTo>
                    <a:pt x="4870" y="6169"/>
                  </a:lnTo>
                  <a:lnTo>
                    <a:pt x="5998" y="7097"/>
                  </a:lnTo>
                  <a:lnTo>
                    <a:pt x="6268" y="6874"/>
                  </a:lnTo>
                  <a:lnTo>
                    <a:pt x="515" y="0"/>
                  </a:lnTo>
                  <a:close/>
                </a:path>
              </a:pathLst>
            </a:custGeom>
            <a:solidFill>
              <a:srgbClr val="75B8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835;p39">
              <a:extLst>
                <a:ext uri="{FF2B5EF4-FFF2-40B4-BE49-F238E27FC236}">
                  <a16:creationId xmlns:a16="http://schemas.microsoft.com/office/drawing/2014/main" id="{93A3A739-E6D9-6A70-D466-71B170F63869}"/>
                </a:ext>
              </a:extLst>
            </p:cNvPr>
            <p:cNvSpPr/>
            <p:nvPr/>
          </p:nvSpPr>
          <p:spPr>
            <a:xfrm>
              <a:off x="8713447" y="2816532"/>
              <a:ext cx="82510" cy="79109"/>
            </a:xfrm>
            <a:custGeom>
              <a:avLst/>
              <a:gdLst/>
              <a:ahLst/>
              <a:cxnLst/>
              <a:rect l="l" t="t" r="r" b="b"/>
              <a:pathLst>
                <a:path w="1398" h="1326" extrusionOk="0">
                  <a:moveTo>
                    <a:pt x="477" y="1"/>
                  </a:moveTo>
                  <a:lnTo>
                    <a:pt x="0" y="398"/>
                  </a:lnTo>
                  <a:lnTo>
                    <a:pt x="1128" y="1326"/>
                  </a:lnTo>
                  <a:lnTo>
                    <a:pt x="1398" y="1103"/>
                  </a:lnTo>
                  <a:lnTo>
                    <a:pt x="477" y="1"/>
                  </a:lnTo>
                  <a:close/>
                </a:path>
              </a:pathLst>
            </a:custGeom>
            <a:solidFill>
              <a:srgbClr val="EB5E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836;p39">
              <a:extLst>
                <a:ext uri="{FF2B5EF4-FFF2-40B4-BE49-F238E27FC236}">
                  <a16:creationId xmlns:a16="http://schemas.microsoft.com/office/drawing/2014/main" id="{EC9F4DC2-8D41-7E86-94E9-44C0B1FB92B7}"/>
                </a:ext>
              </a:extLst>
            </p:cNvPr>
            <p:cNvSpPr/>
            <p:nvPr/>
          </p:nvSpPr>
          <p:spPr>
            <a:xfrm>
              <a:off x="8399036" y="2444015"/>
              <a:ext cx="77080" cy="69146"/>
            </a:xfrm>
            <a:custGeom>
              <a:avLst/>
              <a:gdLst/>
              <a:ahLst/>
              <a:cxnLst/>
              <a:rect l="l" t="t" r="r" b="b"/>
              <a:pathLst>
                <a:path w="1306" h="1159" extrusionOk="0">
                  <a:moveTo>
                    <a:pt x="653" y="0"/>
                  </a:moveTo>
                  <a:cubicBezTo>
                    <a:pt x="416" y="0"/>
                    <a:pt x="195" y="145"/>
                    <a:pt x="108" y="381"/>
                  </a:cubicBezTo>
                  <a:cubicBezTo>
                    <a:pt x="0" y="680"/>
                    <a:pt x="153" y="1013"/>
                    <a:pt x="454" y="1124"/>
                  </a:cubicBezTo>
                  <a:cubicBezTo>
                    <a:pt x="519" y="1148"/>
                    <a:pt x="585" y="1159"/>
                    <a:pt x="650" y="1159"/>
                  </a:cubicBezTo>
                  <a:cubicBezTo>
                    <a:pt x="886" y="1159"/>
                    <a:pt x="1110" y="1012"/>
                    <a:pt x="1194" y="778"/>
                  </a:cubicBezTo>
                  <a:cubicBezTo>
                    <a:pt x="1306" y="476"/>
                    <a:pt x="1150" y="146"/>
                    <a:pt x="851" y="35"/>
                  </a:cubicBezTo>
                  <a:cubicBezTo>
                    <a:pt x="786" y="11"/>
                    <a:pt x="719" y="0"/>
                    <a:pt x="6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837;p39">
              <a:extLst>
                <a:ext uri="{FF2B5EF4-FFF2-40B4-BE49-F238E27FC236}">
                  <a16:creationId xmlns:a16="http://schemas.microsoft.com/office/drawing/2014/main" id="{7FBF5C61-3D87-17AB-B672-70B668F37207}"/>
                </a:ext>
              </a:extLst>
            </p:cNvPr>
            <p:cNvSpPr/>
            <p:nvPr/>
          </p:nvSpPr>
          <p:spPr>
            <a:xfrm>
              <a:off x="8072584" y="4736926"/>
              <a:ext cx="47688" cy="4773"/>
            </a:xfrm>
            <a:custGeom>
              <a:avLst/>
              <a:gdLst/>
              <a:ahLst/>
              <a:cxnLst/>
              <a:rect l="l" t="t" r="r" b="b"/>
              <a:pathLst>
                <a:path w="808" h="80" extrusionOk="0">
                  <a:moveTo>
                    <a:pt x="1" y="1"/>
                  </a:moveTo>
                  <a:lnTo>
                    <a:pt x="1" y="80"/>
                  </a:lnTo>
                  <a:lnTo>
                    <a:pt x="807" y="80"/>
                  </a:lnTo>
                  <a:lnTo>
                    <a:pt x="807" y="1"/>
                  </a:lnTo>
                  <a:close/>
                </a:path>
              </a:pathLst>
            </a:custGeom>
            <a:solidFill>
              <a:srgbClr val="C42F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838;p39">
              <a:extLst>
                <a:ext uri="{FF2B5EF4-FFF2-40B4-BE49-F238E27FC236}">
                  <a16:creationId xmlns:a16="http://schemas.microsoft.com/office/drawing/2014/main" id="{F0D2B7B6-F89D-64E1-6F4F-75445AD817C6}"/>
                </a:ext>
              </a:extLst>
            </p:cNvPr>
            <p:cNvSpPr/>
            <p:nvPr/>
          </p:nvSpPr>
          <p:spPr>
            <a:xfrm>
              <a:off x="7449724" y="4690689"/>
              <a:ext cx="1346187" cy="452819"/>
            </a:xfrm>
            <a:custGeom>
              <a:avLst/>
              <a:gdLst/>
              <a:ahLst/>
              <a:cxnLst/>
              <a:rect l="l" t="t" r="r" b="b"/>
              <a:pathLst>
                <a:path w="22809" h="7590" extrusionOk="0">
                  <a:moveTo>
                    <a:pt x="21522" y="1287"/>
                  </a:moveTo>
                  <a:lnTo>
                    <a:pt x="21522" y="6300"/>
                  </a:lnTo>
                  <a:lnTo>
                    <a:pt x="1291" y="6300"/>
                  </a:lnTo>
                  <a:lnTo>
                    <a:pt x="1291" y="1287"/>
                  </a:lnTo>
                  <a:close/>
                  <a:moveTo>
                    <a:pt x="1" y="0"/>
                  </a:moveTo>
                  <a:lnTo>
                    <a:pt x="1" y="7589"/>
                  </a:lnTo>
                  <a:lnTo>
                    <a:pt x="22809" y="7589"/>
                  </a:lnTo>
                  <a:lnTo>
                    <a:pt x="22809" y="0"/>
                  </a:lnTo>
                  <a:close/>
                </a:path>
              </a:pathLst>
            </a:custGeom>
            <a:solidFill>
              <a:srgbClr val="75B8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839;p39">
              <a:extLst>
                <a:ext uri="{FF2B5EF4-FFF2-40B4-BE49-F238E27FC236}">
                  <a16:creationId xmlns:a16="http://schemas.microsoft.com/office/drawing/2014/main" id="{D1C819F0-8D1B-9A1D-57D2-88B9C6229606}"/>
                </a:ext>
              </a:extLst>
            </p:cNvPr>
            <p:cNvSpPr/>
            <p:nvPr/>
          </p:nvSpPr>
          <p:spPr>
            <a:xfrm>
              <a:off x="7296207" y="3913082"/>
              <a:ext cx="1653445" cy="815970"/>
            </a:xfrm>
            <a:custGeom>
              <a:avLst/>
              <a:gdLst/>
              <a:ahLst/>
              <a:cxnLst/>
              <a:rect l="l" t="t" r="r" b="b"/>
              <a:pathLst>
                <a:path w="28015" h="13677" extrusionOk="0">
                  <a:moveTo>
                    <a:pt x="4609" y="1"/>
                  </a:moveTo>
                  <a:lnTo>
                    <a:pt x="0" y="13676"/>
                  </a:lnTo>
                  <a:lnTo>
                    <a:pt x="28015" y="13676"/>
                  </a:lnTo>
                  <a:lnTo>
                    <a:pt x="23406" y="1"/>
                  </a:lnTo>
                  <a:close/>
                </a:path>
              </a:pathLst>
            </a:custGeom>
            <a:solidFill>
              <a:srgbClr val="90C5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840;p39">
              <a:extLst>
                <a:ext uri="{FF2B5EF4-FFF2-40B4-BE49-F238E27FC236}">
                  <a16:creationId xmlns:a16="http://schemas.microsoft.com/office/drawing/2014/main" id="{5F8400C0-4668-B535-70EC-D1D972823273}"/>
                </a:ext>
              </a:extLst>
            </p:cNvPr>
            <p:cNvSpPr/>
            <p:nvPr/>
          </p:nvSpPr>
          <p:spPr>
            <a:xfrm>
              <a:off x="7554193" y="3934500"/>
              <a:ext cx="369937" cy="178622"/>
            </a:xfrm>
            <a:custGeom>
              <a:avLst/>
              <a:gdLst/>
              <a:ahLst/>
              <a:cxnLst/>
              <a:rect l="l" t="t" r="r" b="b"/>
              <a:pathLst>
                <a:path w="6268" h="2994" extrusionOk="0">
                  <a:moveTo>
                    <a:pt x="1398" y="1"/>
                  </a:moveTo>
                  <a:cubicBezTo>
                    <a:pt x="1118" y="1"/>
                    <a:pt x="855" y="106"/>
                    <a:pt x="782" y="242"/>
                  </a:cubicBezTo>
                  <a:cubicBezTo>
                    <a:pt x="775" y="252"/>
                    <a:pt x="769" y="264"/>
                    <a:pt x="766" y="274"/>
                  </a:cubicBezTo>
                  <a:lnTo>
                    <a:pt x="22" y="2666"/>
                  </a:lnTo>
                  <a:cubicBezTo>
                    <a:pt x="0" y="2736"/>
                    <a:pt x="22" y="2803"/>
                    <a:pt x="76" y="2857"/>
                  </a:cubicBezTo>
                  <a:cubicBezTo>
                    <a:pt x="159" y="2939"/>
                    <a:pt x="321" y="2993"/>
                    <a:pt x="524" y="2993"/>
                  </a:cubicBezTo>
                  <a:lnTo>
                    <a:pt x="5340" y="2993"/>
                  </a:lnTo>
                  <a:cubicBezTo>
                    <a:pt x="5543" y="2993"/>
                    <a:pt x="5731" y="2939"/>
                    <a:pt x="5848" y="2857"/>
                  </a:cubicBezTo>
                  <a:cubicBezTo>
                    <a:pt x="5928" y="2803"/>
                    <a:pt x="5975" y="2736"/>
                    <a:pt x="5985" y="2666"/>
                  </a:cubicBezTo>
                  <a:lnTo>
                    <a:pt x="6268" y="274"/>
                  </a:lnTo>
                  <a:cubicBezTo>
                    <a:pt x="6268" y="264"/>
                    <a:pt x="6268" y="252"/>
                    <a:pt x="6265" y="242"/>
                  </a:cubicBezTo>
                  <a:cubicBezTo>
                    <a:pt x="6252" y="106"/>
                    <a:pt x="6033" y="1"/>
                    <a:pt x="5753" y="1"/>
                  </a:cubicBezTo>
                  <a:close/>
                </a:path>
              </a:pathLst>
            </a:custGeom>
            <a:solidFill>
              <a:srgbClr val="389C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841;p39">
              <a:extLst>
                <a:ext uri="{FF2B5EF4-FFF2-40B4-BE49-F238E27FC236}">
                  <a16:creationId xmlns:a16="http://schemas.microsoft.com/office/drawing/2014/main" id="{FCE791EC-4B45-599D-AAB7-7A51EB279408}"/>
                </a:ext>
              </a:extLst>
            </p:cNvPr>
            <p:cNvSpPr/>
            <p:nvPr/>
          </p:nvSpPr>
          <p:spPr>
            <a:xfrm>
              <a:off x="7478409" y="4134241"/>
              <a:ext cx="422465" cy="226350"/>
            </a:xfrm>
            <a:custGeom>
              <a:avLst/>
              <a:gdLst/>
              <a:ahLst/>
              <a:cxnLst/>
              <a:rect l="l" t="t" r="r" b="b"/>
              <a:pathLst>
                <a:path w="7158" h="3794" extrusionOk="0">
                  <a:moveTo>
                    <a:pt x="1704" y="1"/>
                  </a:moveTo>
                  <a:cubicBezTo>
                    <a:pt x="1548" y="1"/>
                    <a:pt x="1395" y="33"/>
                    <a:pt x="1272" y="90"/>
                  </a:cubicBezTo>
                  <a:cubicBezTo>
                    <a:pt x="1125" y="150"/>
                    <a:pt x="1021" y="242"/>
                    <a:pt x="986" y="344"/>
                  </a:cubicBezTo>
                  <a:lnTo>
                    <a:pt x="45" y="3374"/>
                  </a:lnTo>
                  <a:cubicBezTo>
                    <a:pt x="1" y="3517"/>
                    <a:pt x="80" y="3645"/>
                    <a:pt x="236" y="3721"/>
                  </a:cubicBezTo>
                  <a:cubicBezTo>
                    <a:pt x="331" y="3768"/>
                    <a:pt x="455" y="3794"/>
                    <a:pt x="598" y="3794"/>
                  </a:cubicBezTo>
                  <a:lnTo>
                    <a:pt x="6056" y="3794"/>
                  </a:lnTo>
                  <a:cubicBezTo>
                    <a:pt x="6195" y="3794"/>
                    <a:pt x="6332" y="3768"/>
                    <a:pt x="6449" y="3721"/>
                  </a:cubicBezTo>
                  <a:cubicBezTo>
                    <a:pt x="6637" y="3645"/>
                    <a:pt x="6770" y="3517"/>
                    <a:pt x="6789" y="3374"/>
                  </a:cubicBezTo>
                  <a:lnTo>
                    <a:pt x="7145" y="344"/>
                  </a:lnTo>
                  <a:cubicBezTo>
                    <a:pt x="7158" y="242"/>
                    <a:pt x="7091" y="150"/>
                    <a:pt x="6974" y="90"/>
                  </a:cubicBezTo>
                  <a:cubicBezTo>
                    <a:pt x="6872" y="33"/>
                    <a:pt x="6732" y="1"/>
                    <a:pt x="6576" y="1"/>
                  </a:cubicBezTo>
                  <a:close/>
                </a:path>
              </a:pathLst>
            </a:custGeom>
            <a:solidFill>
              <a:srgbClr val="389C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842;p39">
              <a:extLst>
                <a:ext uri="{FF2B5EF4-FFF2-40B4-BE49-F238E27FC236}">
                  <a16:creationId xmlns:a16="http://schemas.microsoft.com/office/drawing/2014/main" id="{275A51E4-BE89-9F56-1720-F104EBC97624}"/>
                </a:ext>
              </a:extLst>
            </p:cNvPr>
            <p:cNvSpPr/>
            <p:nvPr/>
          </p:nvSpPr>
          <p:spPr>
            <a:xfrm>
              <a:off x="7382616" y="4387677"/>
              <a:ext cx="487918" cy="296272"/>
            </a:xfrm>
            <a:custGeom>
              <a:avLst/>
              <a:gdLst/>
              <a:ahLst/>
              <a:cxnLst/>
              <a:rect l="l" t="t" r="r" b="b"/>
              <a:pathLst>
                <a:path w="8267" h="4966" extrusionOk="0">
                  <a:moveTo>
                    <a:pt x="2088" y="0"/>
                  </a:moveTo>
                  <a:cubicBezTo>
                    <a:pt x="1830" y="0"/>
                    <a:pt x="1579" y="92"/>
                    <a:pt x="1417" y="226"/>
                  </a:cubicBezTo>
                  <a:cubicBezTo>
                    <a:pt x="1338" y="289"/>
                    <a:pt x="1284" y="365"/>
                    <a:pt x="1259" y="445"/>
                  </a:cubicBezTo>
                  <a:lnTo>
                    <a:pt x="26" y="4406"/>
                  </a:lnTo>
                  <a:cubicBezTo>
                    <a:pt x="13" y="4444"/>
                    <a:pt x="7" y="4482"/>
                    <a:pt x="7" y="4520"/>
                  </a:cubicBezTo>
                  <a:cubicBezTo>
                    <a:pt x="1" y="4771"/>
                    <a:pt x="261" y="4965"/>
                    <a:pt x="639" y="4965"/>
                  </a:cubicBezTo>
                  <a:lnTo>
                    <a:pt x="6932" y="4965"/>
                  </a:lnTo>
                  <a:cubicBezTo>
                    <a:pt x="7313" y="4965"/>
                    <a:pt x="7653" y="4771"/>
                    <a:pt x="7758" y="4520"/>
                  </a:cubicBezTo>
                  <a:cubicBezTo>
                    <a:pt x="7774" y="4482"/>
                    <a:pt x="7783" y="4444"/>
                    <a:pt x="7787" y="4406"/>
                  </a:cubicBezTo>
                  <a:lnTo>
                    <a:pt x="8257" y="445"/>
                  </a:lnTo>
                  <a:cubicBezTo>
                    <a:pt x="8266" y="365"/>
                    <a:pt x="8241" y="289"/>
                    <a:pt x="8190" y="226"/>
                  </a:cubicBezTo>
                  <a:cubicBezTo>
                    <a:pt x="8088" y="92"/>
                    <a:pt x="7872" y="0"/>
                    <a:pt x="7615" y="0"/>
                  </a:cubicBezTo>
                  <a:close/>
                </a:path>
              </a:pathLst>
            </a:custGeom>
            <a:solidFill>
              <a:srgbClr val="389C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843;p39">
              <a:extLst>
                <a:ext uri="{FF2B5EF4-FFF2-40B4-BE49-F238E27FC236}">
                  <a16:creationId xmlns:a16="http://schemas.microsoft.com/office/drawing/2014/main" id="{8FAFFFA8-4D38-33BC-9AFD-A601FAE7248D}"/>
                </a:ext>
              </a:extLst>
            </p:cNvPr>
            <p:cNvSpPr/>
            <p:nvPr/>
          </p:nvSpPr>
          <p:spPr>
            <a:xfrm>
              <a:off x="7946572" y="3934500"/>
              <a:ext cx="352763" cy="178622"/>
            </a:xfrm>
            <a:custGeom>
              <a:avLst/>
              <a:gdLst/>
              <a:ahLst/>
              <a:cxnLst/>
              <a:rect l="l" t="t" r="r" b="b"/>
              <a:pathLst>
                <a:path w="5977" h="2994" extrusionOk="0">
                  <a:moveTo>
                    <a:pt x="811" y="1"/>
                  </a:moveTo>
                  <a:cubicBezTo>
                    <a:pt x="531" y="1"/>
                    <a:pt x="290" y="106"/>
                    <a:pt x="245" y="242"/>
                  </a:cubicBezTo>
                  <a:cubicBezTo>
                    <a:pt x="242" y="252"/>
                    <a:pt x="239" y="264"/>
                    <a:pt x="239" y="274"/>
                  </a:cubicBezTo>
                  <a:lnTo>
                    <a:pt x="7" y="2666"/>
                  </a:lnTo>
                  <a:cubicBezTo>
                    <a:pt x="1" y="2736"/>
                    <a:pt x="36" y="2803"/>
                    <a:pt x="99" y="2857"/>
                  </a:cubicBezTo>
                  <a:cubicBezTo>
                    <a:pt x="201" y="2939"/>
                    <a:pt x="376" y="2993"/>
                    <a:pt x="579" y="2993"/>
                  </a:cubicBezTo>
                  <a:lnTo>
                    <a:pt x="5398" y="2993"/>
                  </a:lnTo>
                  <a:cubicBezTo>
                    <a:pt x="5598" y="2993"/>
                    <a:pt x="5773" y="2939"/>
                    <a:pt x="5874" y="2857"/>
                  </a:cubicBezTo>
                  <a:cubicBezTo>
                    <a:pt x="5941" y="2803"/>
                    <a:pt x="5976" y="2736"/>
                    <a:pt x="5970" y="2666"/>
                  </a:cubicBezTo>
                  <a:lnTo>
                    <a:pt x="5738" y="274"/>
                  </a:lnTo>
                  <a:cubicBezTo>
                    <a:pt x="5738" y="264"/>
                    <a:pt x="5735" y="252"/>
                    <a:pt x="5732" y="242"/>
                  </a:cubicBezTo>
                  <a:cubicBezTo>
                    <a:pt x="5687" y="106"/>
                    <a:pt x="5446" y="1"/>
                    <a:pt x="5166" y="1"/>
                  </a:cubicBezTo>
                  <a:close/>
                </a:path>
              </a:pathLst>
            </a:custGeom>
            <a:solidFill>
              <a:srgbClr val="389C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844;p39">
              <a:extLst>
                <a:ext uri="{FF2B5EF4-FFF2-40B4-BE49-F238E27FC236}">
                  <a16:creationId xmlns:a16="http://schemas.microsoft.com/office/drawing/2014/main" id="{F8892406-785C-13EB-D8C3-9BA004CEDDCB}"/>
                </a:ext>
              </a:extLst>
            </p:cNvPr>
            <p:cNvSpPr/>
            <p:nvPr/>
          </p:nvSpPr>
          <p:spPr>
            <a:xfrm>
              <a:off x="7922963" y="4134241"/>
              <a:ext cx="399801" cy="226350"/>
            </a:xfrm>
            <a:custGeom>
              <a:avLst/>
              <a:gdLst/>
              <a:ahLst/>
              <a:cxnLst/>
              <a:rect l="l" t="t" r="r" b="b"/>
              <a:pathLst>
                <a:path w="6774" h="3794" extrusionOk="0">
                  <a:moveTo>
                    <a:pt x="954" y="1"/>
                  </a:moveTo>
                  <a:cubicBezTo>
                    <a:pt x="795" y="1"/>
                    <a:pt x="649" y="33"/>
                    <a:pt x="537" y="90"/>
                  </a:cubicBezTo>
                  <a:cubicBezTo>
                    <a:pt x="404" y="150"/>
                    <a:pt x="318" y="242"/>
                    <a:pt x="309" y="344"/>
                  </a:cubicBezTo>
                  <a:lnTo>
                    <a:pt x="17" y="3374"/>
                  </a:lnTo>
                  <a:cubicBezTo>
                    <a:pt x="1" y="3517"/>
                    <a:pt x="109" y="3645"/>
                    <a:pt x="283" y="3721"/>
                  </a:cubicBezTo>
                  <a:cubicBezTo>
                    <a:pt x="388" y="3768"/>
                    <a:pt x="518" y="3794"/>
                    <a:pt x="661" y="3794"/>
                  </a:cubicBezTo>
                  <a:lnTo>
                    <a:pt x="6116" y="3794"/>
                  </a:lnTo>
                  <a:cubicBezTo>
                    <a:pt x="6259" y="3794"/>
                    <a:pt x="6389" y="3768"/>
                    <a:pt x="6494" y="3721"/>
                  </a:cubicBezTo>
                  <a:cubicBezTo>
                    <a:pt x="6668" y="3645"/>
                    <a:pt x="6773" y="3517"/>
                    <a:pt x="6760" y="3374"/>
                  </a:cubicBezTo>
                  <a:lnTo>
                    <a:pt x="6468" y="344"/>
                  </a:lnTo>
                  <a:cubicBezTo>
                    <a:pt x="6459" y="242"/>
                    <a:pt x="6373" y="150"/>
                    <a:pt x="6240" y="90"/>
                  </a:cubicBezTo>
                  <a:cubicBezTo>
                    <a:pt x="6128" y="33"/>
                    <a:pt x="5982" y="1"/>
                    <a:pt x="5823" y="1"/>
                  </a:cubicBezTo>
                  <a:close/>
                </a:path>
              </a:pathLst>
            </a:custGeom>
            <a:solidFill>
              <a:srgbClr val="389C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845;p39">
              <a:extLst>
                <a:ext uri="{FF2B5EF4-FFF2-40B4-BE49-F238E27FC236}">
                  <a16:creationId xmlns:a16="http://schemas.microsoft.com/office/drawing/2014/main" id="{8842EB94-7EB3-F32A-A2CC-96A16FCE2146}"/>
                </a:ext>
              </a:extLst>
            </p:cNvPr>
            <p:cNvSpPr/>
            <p:nvPr/>
          </p:nvSpPr>
          <p:spPr>
            <a:xfrm>
              <a:off x="7893511" y="4387677"/>
              <a:ext cx="458880" cy="296272"/>
            </a:xfrm>
            <a:custGeom>
              <a:avLst/>
              <a:gdLst/>
              <a:ahLst/>
              <a:cxnLst/>
              <a:rect l="l" t="t" r="r" b="b"/>
              <a:pathLst>
                <a:path w="7775" h="4966" extrusionOk="0">
                  <a:moveTo>
                    <a:pt x="1125" y="0"/>
                  </a:moveTo>
                  <a:cubicBezTo>
                    <a:pt x="865" y="0"/>
                    <a:pt x="633" y="92"/>
                    <a:pt x="500" y="226"/>
                  </a:cubicBezTo>
                  <a:cubicBezTo>
                    <a:pt x="436" y="289"/>
                    <a:pt x="395" y="365"/>
                    <a:pt x="388" y="445"/>
                  </a:cubicBezTo>
                  <a:lnTo>
                    <a:pt x="4" y="4406"/>
                  </a:lnTo>
                  <a:cubicBezTo>
                    <a:pt x="1" y="4444"/>
                    <a:pt x="4" y="4482"/>
                    <a:pt x="10" y="4520"/>
                  </a:cubicBezTo>
                  <a:cubicBezTo>
                    <a:pt x="61" y="4771"/>
                    <a:pt x="360" y="4965"/>
                    <a:pt x="741" y="4965"/>
                  </a:cubicBezTo>
                  <a:lnTo>
                    <a:pt x="7034" y="4965"/>
                  </a:lnTo>
                  <a:cubicBezTo>
                    <a:pt x="7412" y="4965"/>
                    <a:pt x="7714" y="4771"/>
                    <a:pt x="7761" y="4520"/>
                  </a:cubicBezTo>
                  <a:cubicBezTo>
                    <a:pt x="7771" y="4482"/>
                    <a:pt x="7774" y="4444"/>
                    <a:pt x="7768" y="4406"/>
                  </a:cubicBezTo>
                  <a:lnTo>
                    <a:pt x="7387" y="445"/>
                  </a:lnTo>
                  <a:cubicBezTo>
                    <a:pt x="7380" y="365"/>
                    <a:pt x="7339" y="289"/>
                    <a:pt x="7272" y="226"/>
                  </a:cubicBezTo>
                  <a:cubicBezTo>
                    <a:pt x="7142" y="92"/>
                    <a:pt x="6907" y="0"/>
                    <a:pt x="6650" y="0"/>
                  </a:cubicBezTo>
                  <a:close/>
                </a:path>
              </a:pathLst>
            </a:custGeom>
            <a:solidFill>
              <a:srgbClr val="389C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846;p39">
              <a:extLst>
                <a:ext uri="{FF2B5EF4-FFF2-40B4-BE49-F238E27FC236}">
                  <a16:creationId xmlns:a16="http://schemas.microsoft.com/office/drawing/2014/main" id="{5D21602E-54B2-9EF6-DE8B-446E69F79D6D}"/>
                </a:ext>
              </a:extLst>
            </p:cNvPr>
            <p:cNvSpPr/>
            <p:nvPr/>
          </p:nvSpPr>
          <p:spPr>
            <a:xfrm>
              <a:off x="8321599" y="3934500"/>
              <a:ext cx="370114" cy="178622"/>
            </a:xfrm>
            <a:custGeom>
              <a:avLst/>
              <a:gdLst/>
              <a:ahLst/>
              <a:cxnLst/>
              <a:rect l="l" t="t" r="r" b="b"/>
              <a:pathLst>
                <a:path w="6271" h="2994" extrusionOk="0">
                  <a:moveTo>
                    <a:pt x="518" y="1"/>
                  </a:moveTo>
                  <a:cubicBezTo>
                    <a:pt x="238" y="1"/>
                    <a:pt x="19" y="106"/>
                    <a:pt x="3" y="242"/>
                  </a:cubicBezTo>
                  <a:cubicBezTo>
                    <a:pt x="0" y="252"/>
                    <a:pt x="0" y="264"/>
                    <a:pt x="3" y="274"/>
                  </a:cubicBezTo>
                  <a:lnTo>
                    <a:pt x="286" y="2666"/>
                  </a:lnTo>
                  <a:cubicBezTo>
                    <a:pt x="292" y="2736"/>
                    <a:pt x="343" y="2803"/>
                    <a:pt x="419" y="2857"/>
                  </a:cubicBezTo>
                  <a:cubicBezTo>
                    <a:pt x="540" y="2939"/>
                    <a:pt x="728" y="2993"/>
                    <a:pt x="928" y="2993"/>
                  </a:cubicBezTo>
                  <a:lnTo>
                    <a:pt x="5747" y="2993"/>
                  </a:lnTo>
                  <a:cubicBezTo>
                    <a:pt x="5950" y="2993"/>
                    <a:pt x="6112" y="2939"/>
                    <a:pt x="6195" y="2857"/>
                  </a:cubicBezTo>
                  <a:cubicBezTo>
                    <a:pt x="6249" y="2803"/>
                    <a:pt x="6271" y="2736"/>
                    <a:pt x="6249" y="2666"/>
                  </a:cubicBezTo>
                  <a:lnTo>
                    <a:pt x="5505" y="274"/>
                  </a:lnTo>
                  <a:cubicBezTo>
                    <a:pt x="5502" y="264"/>
                    <a:pt x="5496" y="252"/>
                    <a:pt x="5489" y="242"/>
                  </a:cubicBezTo>
                  <a:cubicBezTo>
                    <a:pt x="5416" y="106"/>
                    <a:pt x="5153" y="1"/>
                    <a:pt x="4873" y="1"/>
                  </a:cubicBezTo>
                  <a:close/>
                </a:path>
              </a:pathLst>
            </a:custGeom>
            <a:solidFill>
              <a:srgbClr val="389C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847;p39">
              <a:extLst>
                <a:ext uri="{FF2B5EF4-FFF2-40B4-BE49-F238E27FC236}">
                  <a16:creationId xmlns:a16="http://schemas.microsoft.com/office/drawing/2014/main" id="{9B815A56-F1FE-2050-8916-993F1E8E474D}"/>
                </a:ext>
              </a:extLst>
            </p:cNvPr>
            <p:cNvSpPr/>
            <p:nvPr/>
          </p:nvSpPr>
          <p:spPr>
            <a:xfrm>
              <a:off x="8344853" y="4134241"/>
              <a:ext cx="422642" cy="226350"/>
            </a:xfrm>
            <a:custGeom>
              <a:avLst/>
              <a:gdLst/>
              <a:ahLst/>
              <a:cxnLst/>
              <a:rect l="l" t="t" r="r" b="b"/>
              <a:pathLst>
                <a:path w="7161" h="3794" extrusionOk="0">
                  <a:moveTo>
                    <a:pt x="585" y="1"/>
                  </a:moveTo>
                  <a:cubicBezTo>
                    <a:pt x="426" y="1"/>
                    <a:pt x="289" y="33"/>
                    <a:pt x="187" y="90"/>
                  </a:cubicBezTo>
                  <a:cubicBezTo>
                    <a:pt x="67" y="150"/>
                    <a:pt x="0" y="242"/>
                    <a:pt x="13" y="344"/>
                  </a:cubicBezTo>
                  <a:lnTo>
                    <a:pt x="372" y="3374"/>
                  </a:lnTo>
                  <a:cubicBezTo>
                    <a:pt x="388" y="3517"/>
                    <a:pt x="521" y="3645"/>
                    <a:pt x="712" y="3721"/>
                  </a:cubicBezTo>
                  <a:cubicBezTo>
                    <a:pt x="829" y="3768"/>
                    <a:pt x="963" y="3794"/>
                    <a:pt x="1106" y="3794"/>
                  </a:cubicBezTo>
                  <a:lnTo>
                    <a:pt x="6563" y="3794"/>
                  </a:lnTo>
                  <a:cubicBezTo>
                    <a:pt x="6703" y="3794"/>
                    <a:pt x="6830" y="3768"/>
                    <a:pt x="6925" y="3721"/>
                  </a:cubicBezTo>
                  <a:cubicBezTo>
                    <a:pt x="7081" y="3645"/>
                    <a:pt x="7160" y="3517"/>
                    <a:pt x="7116" y="3374"/>
                  </a:cubicBezTo>
                  <a:lnTo>
                    <a:pt x="6172" y="344"/>
                  </a:lnTo>
                  <a:cubicBezTo>
                    <a:pt x="6140" y="242"/>
                    <a:pt x="6036" y="150"/>
                    <a:pt x="5890" y="90"/>
                  </a:cubicBezTo>
                  <a:cubicBezTo>
                    <a:pt x="5766" y="33"/>
                    <a:pt x="5613" y="1"/>
                    <a:pt x="5454" y="1"/>
                  </a:cubicBezTo>
                  <a:close/>
                </a:path>
              </a:pathLst>
            </a:custGeom>
            <a:solidFill>
              <a:srgbClr val="389C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848;p39">
              <a:extLst>
                <a:ext uri="{FF2B5EF4-FFF2-40B4-BE49-F238E27FC236}">
                  <a16:creationId xmlns:a16="http://schemas.microsoft.com/office/drawing/2014/main" id="{3C86818A-08BE-A953-5F9F-F59CF78A94AE}"/>
                </a:ext>
              </a:extLst>
            </p:cNvPr>
            <p:cNvSpPr/>
            <p:nvPr/>
          </p:nvSpPr>
          <p:spPr>
            <a:xfrm>
              <a:off x="8375368" y="4387677"/>
              <a:ext cx="487918" cy="296272"/>
            </a:xfrm>
            <a:custGeom>
              <a:avLst/>
              <a:gdLst/>
              <a:ahLst/>
              <a:cxnLst/>
              <a:rect l="l" t="t" r="r" b="b"/>
              <a:pathLst>
                <a:path w="8267" h="4966" extrusionOk="0">
                  <a:moveTo>
                    <a:pt x="652" y="0"/>
                  </a:moveTo>
                  <a:cubicBezTo>
                    <a:pt x="395" y="0"/>
                    <a:pt x="179" y="92"/>
                    <a:pt x="77" y="226"/>
                  </a:cubicBezTo>
                  <a:cubicBezTo>
                    <a:pt x="26" y="289"/>
                    <a:pt x="1" y="365"/>
                    <a:pt x="10" y="445"/>
                  </a:cubicBezTo>
                  <a:lnTo>
                    <a:pt x="477" y="4406"/>
                  </a:lnTo>
                  <a:cubicBezTo>
                    <a:pt x="484" y="4444"/>
                    <a:pt x="493" y="4482"/>
                    <a:pt x="509" y="4520"/>
                  </a:cubicBezTo>
                  <a:cubicBezTo>
                    <a:pt x="614" y="4771"/>
                    <a:pt x="954" y="4965"/>
                    <a:pt x="1335" y="4965"/>
                  </a:cubicBezTo>
                  <a:lnTo>
                    <a:pt x="7625" y="4965"/>
                  </a:lnTo>
                  <a:cubicBezTo>
                    <a:pt x="8006" y="4965"/>
                    <a:pt x="8266" y="4771"/>
                    <a:pt x="8260" y="4520"/>
                  </a:cubicBezTo>
                  <a:cubicBezTo>
                    <a:pt x="8260" y="4482"/>
                    <a:pt x="8254" y="4444"/>
                    <a:pt x="8241" y="4406"/>
                  </a:cubicBezTo>
                  <a:lnTo>
                    <a:pt x="7008" y="445"/>
                  </a:lnTo>
                  <a:cubicBezTo>
                    <a:pt x="6983" y="365"/>
                    <a:pt x="6929" y="289"/>
                    <a:pt x="6850" y="226"/>
                  </a:cubicBezTo>
                  <a:cubicBezTo>
                    <a:pt x="6688" y="92"/>
                    <a:pt x="6437" y="0"/>
                    <a:pt x="6176" y="0"/>
                  </a:cubicBezTo>
                  <a:close/>
                </a:path>
              </a:pathLst>
            </a:custGeom>
            <a:solidFill>
              <a:srgbClr val="389C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849;p39">
              <a:extLst>
                <a:ext uri="{FF2B5EF4-FFF2-40B4-BE49-F238E27FC236}">
                  <a16:creationId xmlns:a16="http://schemas.microsoft.com/office/drawing/2014/main" id="{5E1CD545-8A67-4BBE-8218-4CE3891EFBD2}"/>
                </a:ext>
              </a:extLst>
            </p:cNvPr>
            <p:cNvSpPr/>
            <p:nvPr/>
          </p:nvSpPr>
          <p:spPr>
            <a:xfrm>
              <a:off x="7961033" y="3947804"/>
              <a:ext cx="323843" cy="2327"/>
            </a:xfrm>
            <a:custGeom>
              <a:avLst/>
              <a:gdLst/>
              <a:ahLst/>
              <a:cxnLst/>
              <a:rect l="l" t="t" r="r" b="b"/>
              <a:pathLst>
                <a:path w="5487" h="39" extrusionOk="0">
                  <a:moveTo>
                    <a:pt x="0" y="0"/>
                  </a:moveTo>
                  <a:lnTo>
                    <a:pt x="0" y="38"/>
                  </a:lnTo>
                  <a:lnTo>
                    <a:pt x="5487" y="38"/>
                  </a:lnTo>
                  <a:lnTo>
                    <a:pt x="5487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850;p39">
              <a:extLst>
                <a:ext uri="{FF2B5EF4-FFF2-40B4-BE49-F238E27FC236}">
                  <a16:creationId xmlns:a16="http://schemas.microsoft.com/office/drawing/2014/main" id="{FEF09459-FFEC-9792-59F6-646F878F9916}"/>
                </a:ext>
              </a:extLst>
            </p:cNvPr>
            <p:cNvSpPr/>
            <p:nvPr/>
          </p:nvSpPr>
          <p:spPr>
            <a:xfrm>
              <a:off x="8321776" y="3947804"/>
              <a:ext cx="323843" cy="2327"/>
            </a:xfrm>
            <a:custGeom>
              <a:avLst/>
              <a:gdLst/>
              <a:ahLst/>
              <a:cxnLst/>
              <a:rect l="l" t="t" r="r" b="b"/>
              <a:pathLst>
                <a:path w="5487" h="39" extrusionOk="0">
                  <a:moveTo>
                    <a:pt x="0" y="0"/>
                  </a:moveTo>
                  <a:lnTo>
                    <a:pt x="0" y="38"/>
                  </a:lnTo>
                  <a:lnTo>
                    <a:pt x="5486" y="38"/>
                  </a:lnTo>
                  <a:lnTo>
                    <a:pt x="5486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851;p39">
              <a:extLst>
                <a:ext uri="{FF2B5EF4-FFF2-40B4-BE49-F238E27FC236}">
                  <a16:creationId xmlns:a16="http://schemas.microsoft.com/office/drawing/2014/main" id="{6D99450D-5277-4110-AE9D-D92EB2054B06}"/>
                </a:ext>
              </a:extLst>
            </p:cNvPr>
            <p:cNvSpPr/>
            <p:nvPr/>
          </p:nvSpPr>
          <p:spPr>
            <a:xfrm>
              <a:off x="7600289" y="3947804"/>
              <a:ext cx="323666" cy="2327"/>
            </a:xfrm>
            <a:custGeom>
              <a:avLst/>
              <a:gdLst/>
              <a:ahLst/>
              <a:cxnLst/>
              <a:rect l="l" t="t" r="r" b="b"/>
              <a:pathLst>
                <a:path w="5484" h="39" extrusionOk="0">
                  <a:moveTo>
                    <a:pt x="1" y="0"/>
                  </a:moveTo>
                  <a:lnTo>
                    <a:pt x="1" y="38"/>
                  </a:lnTo>
                  <a:lnTo>
                    <a:pt x="5484" y="38"/>
                  </a:lnTo>
                  <a:lnTo>
                    <a:pt x="5484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852;p39">
              <a:extLst>
                <a:ext uri="{FF2B5EF4-FFF2-40B4-BE49-F238E27FC236}">
                  <a16:creationId xmlns:a16="http://schemas.microsoft.com/office/drawing/2014/main" id="{E911FBF8-7B44-EAE4-A6B0-066085599A7D}"/>
                </a:ext>
              </a:extLst>
            </p:cNvPr>
            <p:cNvSpPr/>
            <p:nvPr/>
          </p:nvSpPr>
          <p:spPr>
            <a:xfrm>
              <a:off x="7959321" y="3962003"/>
              <a:ext cx="327266" cy="2506"/>
            </a:xfrm>
            <a:custGeom>
              <a:avLst/>
              <a:gdLst/>
              <a:ahLst/>
              <a:cxnLst/>
              <a:rect l="l" t="t" r="r" b="b"/>
              <a:pathLst>
                <a:path w="5545" h="42" extrusionOk="0">
                  <a:moveTo>
                    <a:pt x="1" y="0"/>
                  </a:moveTo>
                  <a:lnTo>
                    <a:pt x="1" y="42"/>
                  </a:lnTo>
                  <a:lnTo>
                    <a:pt x="5544" y="42"/>
                  </a:lnTo>
                  <a:lnTo>
                    <a:pt x="5544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853;p39">
              <a:extLst>
                <a:ext uri="{FF2B5EF4-FFF2-40B4-BE49-F238E27FC236}">
                  <a16:creationId xmlns:a16="http://schemas.microsoft.com/office/drawing/2014/main" id="{5EE8405C-6237-4780-D5CA-97FAAE8FFB6E}"/>
                </a:ext>
              </a:extLst>
            </p:cNvPr>
            <p:cNvSpPr/>
            <p:nvPr/>
          </p:nvSpPr>
          <p:spPr>
            <a:xfrm>
              <a:off x="8323251" y="3962003"/>
              <a:ext cx="327030" cy="2506"/>
            </a:xfrm>
            <a:custGeom>
              <a:avLst/>
              <a:gdLst/>
              <a:ahLst/>
              <a:cxnLst/>
              <a:rect l="l" t="t" r="r" b="b"/>
              <a:pathLst>
                <a:path w="5541" h="42" extrusionOk="0">
                  <a:moveTo>
                    <a:pt x="1" y="0"/>
                  </a:moveTo>
                  <a:lnTo>
                    <a:pt x="1" y="42"/>
                  </a:lnTo>
                  <a:lnTo>
                    <a:pt x="5541" y="42"/>
                  </a:lnTo>
                  <a:lnTo>
                    <a:pt x="5541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854;p39">
              <a:extLst>
                <a:ext uri="{FF2B5EF4-FFF2-40B4-BE49-F238E27FC236}">
                  <a16:creationId xmlns:a16="http://schemas.microsoft.com/office/drawing/2014/main" id="{A89C78A6-119D-71D7-16D4-8C693ADCB2C8}"/>
                </a:ext>
              </a:extLst>
            </p:cNvPr>
            <p:cNvSpPr/>
            <p:nvPr/>
          </p:nvSpPr>
          <p:spPr>
            <a:xfrm>
              <a:off x="7595627" y="3962003"/>
              <a:ext cx="327030" cy="2506"/>
            </a:xfrm>
            <a:custGeom>
              <a:avLst/>
              <a:gdLst/>
              <a:ahLst/>
              <a:cxnLst/>
              <a:rect l="l" t="t" r="r" b="b"/>
              <a:pathLst>
                <a:path w="5541" h="42" extrusionOk="0">
                  <a:moveTo>
                    <a:pt x="0" y="0"/>
                  </a:moveTo>
                  <a:lnTo>
                    <a:pt x="0" y="42"/>
                  </a:lnTo>
                  <a:lnTo>
                    <a:pt x="5540" y="42"/>
                  </a:lnTo>
                  <a:lnTo>
                    <a:pt x="5540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855;p39">
              <a:extLst>
                <a:ext uri="{FF2B5EF4-FFF2-40B4-BE49-F238E27FC236}">
                  <a16:creationId xmlns:a16="http://schemas.microsoft.com/office/drawing/2014/main" id="{29E5151D-D968-987E-17C9-D9277004A26D}"/>
                </a:ext>
              </a:extLst>
            </p:cNvPr>
            <p:cNvSpPr/>
            <p:nvPr/>
          </p:nvSpPr>
          <p:spPr>
            <a:xfrm>
              <a:off x="7958022" y="3976799"/>
              <a:ext cx="329863" cy="2327"/>
            </a:xfrm>
            <a:custGeom>
              <a:avLst/>
              <a:gdLst/>
              <a:ahLst/>
              <a:cxnLst/>
              <a:rect l="l" t="t" r="r" b="b"/>
              <a:pathLst>
                <a:path w="5589" h="39" extrusionOk="0">
                  <a:moveTo>
                    <a:pt x="1" y="0"/>
                  </a:moveTo>
                  <a:lnTo>
                    <a:pt x="1" y="38"/>
                  </a:lnTo>
                  <a:lnTo>
                    <a:pt x="5588" y="38"/>
                  </a:lnTo>
                  <a:lnTo>
                    <a:pt x="5588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856;p39">
              <a:extLst>
                <a:ext uri="{FF2B5EF4-FFF2-40B4-BE49-F238E27FC236}">
                  <a16:creationId xmlns:a16="http://schemas.microsoft.com/office/drawing/2014/main" id="{88168052-68AD-99A2-73F9-6E77884BF070}"/>
                </a:ext>
              </a:extLst>
            </p:cNvPr>
            <p:cNvSpPr/>
            <p:nvPr/>
          </p:nvSpPr>
          <p:spPr>
            <a:xfrm>
              <a:off x="8324963" y="3976799"/>
              <a:ext cx="329804" cy="2327"/>
            </a:xfrm>
            <a:custGeom>
              <a:avLst/>
              <a:gdLst/>
              <a:ahLst/>
              <a:cxnLst/>
              <a:rect l="l" t="t" r="r" b="b"/>
              <a:pathLst>
                <a:path w="5588" h="39" extrusionOk="0">
                  <a:moveTo>
                    <a:pt x="0" y="0"/>
                  </a:moveTo>
                  <a:lnTo>
                    <a:pt x="0" y="38"/>
                  </a:lnTo>
                  <a:lnTo>
                    <a:pt x="5588" y="38"/>
                  </a:lnTo>
                  <a:lnTo>
                    <a:pt x="5588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857;p39">
              <a:extLst>
                <a:ext uri="{FF2B5EF4-FFF2-40B4-BE49-F238E27FC236}">
                  <a16:creationId xmlns:a16="http://schemas.microsoft.com/office/drawing/2014/main" id="{0C6C4FC3-2099-68DC-E485-9904FE590FDC}"/>
                </a:ext>
              </a:extLst>
            </p:cNvPr>
            <p:cNvSpPr/>
            <p:nvPr/>
          </p:nvSpPr>
          <p:spPr>
            <a:xfrm>
              <a:off x="7591141" y="3976799"/>
              <a:ext cx="329804" cy="2327"/>
            </a:xfrm>
            <a:custGeom>
              <a:avLst/>
              <a:gdLst/>
              <a:ahLst/>
              <a:cxnLst/>
              <a:rect l="l" t="t" r="r" b="b"/>
              <a:pathLst>
                <a:path w="5588" h="39" extrusionOk="0">
                  <a:moveTo>
                    <a:pt x="0" y="0"/>
                  </a:moveTo>
                  <a:lnTo>
                    <a:pt x="0" y="38"/>
                  </a:lnTo>
                  <a:lnTo>
                    <a:pt x="5588" y="38"/>
                  </a:lnTo>
                  <a:lnTo>
                    <a:pt x="5588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858;p39">
              <a:extLst>
                <a:ext uri="{FF2B5EF4-FFF2-40B4-BE49-F238E27FC236}">
                  <a16:creationId xmlns:a16="http://schemas.microsoft.com/office/drawing/2014/main" id="{673DCA37-0365-2AF6-D273-CC06746276D0}"/>
                </a:ext>
              </a:extLst>
            </p:cNvPr>
            <p:cNvSpPr/>
            <p:nvPr/>
          </p:nvSpPr>
          <p:spPr>
            <a:xfrm>
              <a:off x="7956547" y="3991535"/>
              <a:ext cx="332814" cy="2565"/>
            </a:xfrm>
            <a:custGeom>
              <a:avLst/>
              <a:gdLst/>
              <a:ahLst/>
              <a:cxnLst/>
              <a:rect l="l" t="t" r="r" b="b"/>
              <a:pathLst>
                <a:path w="5639" h="43" extrusionOk="0">
                  <a:moveTo>
                    <a:pt x="0" y="1"/>
                  </a:moveTo>
                  <a:lnTo>
                    <a:pt x="0" y="42"/>
                  </a:lnTo>
                  <a:lnTo>
                    <a:pt x="5639" y="42"/>
                  </a:lnTo>
                  <a:lnTo>
                    <a:pt x="5639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859;p39">
              <a:extLst>
                <a:ext uri="{FF2B5EF4-FFF2-40B4-BE49-F238E27FC236}">
                  <a16:creationId xmlns:a16="http://schemas.microsoft.com/office/drawing/2014/main" id="{C8BA07F7-DA37-6DE9-54F1-ABA199ACA971}"/>
                </a:ext>
              </a:extLst>
            </p:cNvPr>
            <p:cNvSpPr/>
            <p:nvPr/>
          </p:nvSpPr>
          <p:spPr>
            <a:xfrm>
              <a:off x="8326616" y="3991535"/>
              <a:ext cx="332873" cy="2565"/>
            </a:xfrm>
            <a:custGeom>
              <a:avLst/>
              <a:gdLst/>
              <a:ahLst/>
              <a:cxnLst/>
              <a:rect l="l" t="t" r="r" b="b"/>
              <a:pathLst>
                <a:path w="5640" h="43" extrusionOk="0">
                  <a:moveTo>
                    <a:pt x="1" y="1"/>
                  </a:moveTo>
                  <a:lnTo>
                    <a:pt x="1" y="42"/>
                  </a:lnTo>
                  <a:lnTo>
                    <a:pt x="5639" y="42"/>
                  </a:lnTo>
                  <a:lnTo>
                    <a:pt x="5639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860;p39">
              <a:extLst>
                <a:ext uri="{FF2B5EF4-FFF2-40B4-BE49-F238E27FC236}">
                  <a16:creationId xmlns:a16="http://schemas.microsoft.com/office/drawing/2014/main" id="{2A29CDDA-5102-C38C-7F1B-87BA3E2AEFE9}"/>
                </a:ext>
              </a:extLst>
            </p:cNvPr>
            <p:cNvSpPr/>
            <p:nvPr/>
          </p:nvSpPr>
          <p:spPr>
            <a:xfrm>
              <a:off x="7586419" y="3991535"/>
              <a:ext cx="332637" cy="2565"/>
            </a:xfrm>
            <a:custGeom>
              <a:avLst/>
              <a:gdLst/>
              <a:ahLst/>
              <a:cxnLst/>
              <a:rect l="l" t="t" r="r" b="b"/>
              <a:pathLst>
                <a:path w="5636" h="43" extrusionOk="0">
                  <a:moveTo>
                    <a:pt x="1" y="1"/>
                  </a:moveTo>
                  <a:lnTo>
                    <a:pt x="1" y="42"/>
                  </a:lnTo>
                  <a:lnTo>
                    <a:pt x="5636" y="42"/>
                  </a:lnTo>
                  <a:lnTo>
                    <a:pt x="5636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861;p39">
              <a:extLst>
                <a:ext uri="{FF2B5EF4-FFF2-40B4-BE49-F238E27FC236}">
                  <a16:creationId xmlns:a16="http://schemas.microsoft.com/office/drawing/2014/main" id="{104CBFE1-C87C-048D-192C-386921965AED}"/>
                </a:ext>
              </a:extLst>
            </p:cNvPr>
            <p:cNvSpPr/>
            <p:nvPr/>
          </p:nvSpPr>
          <p:spPr>
            <a:xfrm>
              <a:off x="7955012" y="4006927"/>
              <a:ext cx="335647" cy="2327"/>
            </a:xfrm>
            <a:custGeom>
              <a:avLst/>
              <a:gdLst/>
              <a:ahLst/>
              <a:cxnLst/>
              <a:rect l="l" t="t" r="r" b="b"/>
              <a:pathLst>
                <a:path w="5687" h="39" extrusionOk="0">
                  <a:moveTo>
                    <a:pt x="1" y="0"/>
                  </a:moveTo>
                  <a:lnTo>
                    <a:pt x="1" y="38"/>
                  </a:lnTo>
                  <a:lnTo>
                    <a:pt x="5687" y="38"/>
                  </a:lnTo>
                  <a:lnTo>
                    <a:pt x="5687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862;p39">
              <a:extLst>
                <a:ext uri="{FF2B5EF4-FFF2-40B4-BE49-F238E27FC236}">
                  <a16:creationId xmlns:a16="http://schemas.microsoft.com/office/drawing/2014/main" id="{80A47399-C1FC-BF89-FB93-18CEC4A8952B}"/>
                </a:ext>
              </a:extLst>
            </p:cNvPr>
            <p:cNvSpPr/>
            <p:nvPr/>
          </p:nvSpPr>
          <p:spPr>
            <a:xfrm>
              <a:off x="8328504" y="4006927"/>
              <a:ext cx="335470" cy="2327"/>
            </a:xfrm>
            <a:custGeom>
              <a:avLst/>
              <a:gdLst/>
              <a:ahLst/>
              <a:cxnLst/>
              <a:rect l="l" t="t" r="r" b="b"/>
              <a:pathLst>
                <a:path w="5684" h="39" extrusionOk="0">
                  <a:moveTo>
                    <a:pt x="1" y="0"/>
                  </a:moveTo>
                  <a:lnTo>
                    <a:pt x="1" y="38"/>
                  </a:lnTo>
                  <a:lnTo>
                    <a:pt x="5684" y="38"/>
                  </a:lnTo>
                  <a:lnTo>
                    <a:pt x="5684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863;p39">
              <a:extLst>
                <a:ext uri="{FF2B5EF4-FFF2-40B4-BE49-F238E27FC236}">
                  <a16:creationId xmlns:a16="http://schemas.microsoft.com/office/drawing/2014/main" id="{9524BBFE-600E-139E-4FF4-95058E862409}"/>
                </a:ext>
              </a:extLst>
            </p:cNvPr>
            <p:cNvSpPr/>
            <p:nvPr/>
          </p:nvSpPr>
          <p:spPr>
            <a:xfrm>
              <a:off x="7581756" y="4006927"/>
              <a:ext cx="335647" cy="2327"/>
            </a:xfrm>
            <a:custGeom>
              <a:avLst/>
              <a:gdLst/>
              <a:ahLst/>
              <a:cxnLst/>
              <a:rect l="l" t="t" r="r" b="b"/>
              <a:pathLst>
                <a:path w="5687" h="39" extrusionOk="0">
                  <a:moveTo>
                    <a:pt x="0" y="0"/>
                  </a:moveTo>
                  <a:lnTo>
                    <a:pt x="0" y="38"/>
                  </a:lnTo>
                  <a:lnTo>
                    <a:pt x="5686" y="38"/>
                  </a:lnTo>
                  <a:lnTo>
                    <a:pt x="5686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864;p39">
              <a:extLst>
                <a:ext uri="{FF2B5EF4-FFF2-40B4-BE49-F238E27FC236}">
                  <a16:creationId xmlns:a16="http://schemas.microsoft.com/office/drawing/2014/main" id="{49F3DB06-4CF2-21EA-41CA-4358AC206986}"/>
                </a:ext>
              </a:extLst>
            </p:cNvPr>
            <p:cNvSpPr/>
            <p:nvPr/>
          </p:nvSpPr>
          <p:spPr>
            <a:xfrm>
              <a:off x="7953714" y="4022259"/>
              <a:ext cx="338480" cy="2506"/>
            </a:xfrm>
            <a:custGeom>
              <a:avLst/>
              <a:gdLst/>
              <a:ahLst/>
              <a:cxnLst/>
              <a:rect l="l" t="t" r="r" b="b"/>
              <a:pathLst>
                <a:path w="5735" h="42" extrusionOk="0">
                  <a:moveTo>
                    <a:pt x="1" y="1"/>
                  </a:moveTo>
                  <a:lnTo>
                    <a:pt x="1" y="42"/>
                  </a:lnTo>
                  <a:lnTo>
                    <a:pt x="5734" y="42"/>
                  </a:lnTo>
                  <a:lnTo>
                    <a:pt x="5734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865;p39">
              <a:extLst>
                <a:ext uri="{FF2B5EF4-FFF2-40B4-BE49-F238E27FC236}">
                  <a16:creationId xmlns:a16="http://schemas.microsoft.com/office/drawing/2014/main" id="{623DD2C6-ED3E-02A1-C60B-1134E9CEB700}"/>
                </a:ext>
              </a:extLst>
            </p:cNvPr>
            <p:cNvSpPr/>
            <p:nvPr/>
          </p:nvSpPr>
          <p:spPr>
            <a:xfrm>
              <a:off x="8330216" y="4022259"/>
              <a:ext cx="338657" cy="2506"/>
            </a:xfrm>
            <a:custGeom>
              <a:avLst/>
              <a:gdLst/>
              <a:ahLst/>
              <a:cxnLst/>
              <a:rect l="l" t="t" r="r" b="b"/>
              <a:pathLst>
                <a:path w="5738" h="42" extrusionOk="0">
                  <a:moveTo>
                    <a:pt x="0" y="1"/>
                  </a:moveTo>
                  <a:lnTo>
                    <a:pt x="0" y="42"/>
                  </a:lnTo>
                  <a:lnTo>
                    <a:pt x="5737" y="42"/>
                  </a:lnTo>
                  <a:lnTo>
                    <a:pt x="5737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866;p39">
              <a:extLst>
                <a:ext uri="{FF2B5EF4-FFF2-40B4-BE49-F238E27FC236}">
                  <a16:creationId xmlns:a16="http://schemas.microsoft.com/office/drawing/2014/main" id="{0327753C-8588-C327-6663-CBA159C55CA3}"/>
                </a:ext>
              </a:extLst>
            </p:cNvPr>
            <p:cNvSpPr/>
            <p:nvPr/>
          </p:nvSpPr>
          <p:spPr>
            <a:xfrm>
              <a:off x="7577035" y="4022259"/>
              <a:ext cx="338480" cy="2506"/>
            </a:xfrm>
            <a:custGeom>
              <a:avLst/>
              <a:gdLst/>
              <a:ahLst/>
              <a:cxnLst/>
              <a:rect l="l" t="t" r="r" b="b"/>
              <a:pathLst>
                <a:path w="5735" h="42" extrusionOk="0">
                  <a:moveTo>
                    <a:pt x="1" y="1"/>
                  </a:moveTo>
                  <a:lnTo>
                    <a:pt x="1" y="42"/>
                  </a:lnTo>
                  <a:lnTo>
                    <a:pt x="5735" y="42"/>
                  </a:lnTo>
                  <a:lnTo>
                    <a:pt x="5735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867;p39">
              <a:extLst>
                <a:ext uri="{FF2B5EF4-FFF2-40B4-BE49-F238E27FC236}">
                  <a16:creationId xmlns:a16="http://schemas.microsoft.com/office/drawing/2014/main" id="{D22A7BE8-7E17-12E8-D632-8181E3D86A83}"/>
                </a:ext>
              </a:extLst>
            </p:cNvPr>
            <p:cNvSpPr/>
            <p:nvPr/>
          </p:nvSpPr>
          <p:spPr>
            <a:xfrm>
              <a:off x="7952238" y="4038010"/>
              <a:ext cx="341431" cy="2327"/>
            </a:xfrm>
            <a:custGeom>
              <a:avLst/>
              <a:gdLst/>
              <a:ahLst/>
              <a:cxnLst/>
              <a:rect l="l" t="t" r="r" b="b"/>
              <a:pathLst>
                <a:path w="5785" h="39" extrusionOk="0">
                  <a:moveTo>
                    <a:pt x="0" y="0"/>
                  </a:moveTo>
                  <a:lnTo>
                    <a:pt x="0" y="38"/>
                  </a:lnTo>
                  <a:lnTo>
                    <a:pt x="5785" y="38"/>
                  </a:lnTo>
                  <a:lnTo>
                    <a:pt x="5785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868;p39">
              <a:extLst>
                <a:ext uri="{FF2B5EF4-FFF2-40B4-BE49-F238E27FC236}">
                  <a16:creationId xmlns:a16="http://schemas.microsoft.com/office/drawing/2014/main" id="{DE78D73C-1857-6324-3AEF-24F18E3F6F09}"/>
                </a:ext>
              </a:extLst>
            </p:cNvPr>
            <p:cNvSpPr/>
            <p:nvPr/>
          </p:nvSpPr>
          <p:spPr>
            <a:xfrm>
              <a:off x="8332105" y="4038010"/>
              <a:ext cx="341608" cy="2327"/>
            </a:xfrm>
            <a:custGeom>
              <a:avLst/>
              <a:gdLst/>
              <a:ahLst/>
              <a:cxnLst/>
              <a:rect l="l" t="t" r="r" b="b"/>
              <a:pathLst>
                <a:path w="5788" h="39" extrusionOk="0">
                  <a:moveTo>
                    <a:pt x="0" y="0"/>
                  </a:moveTo>
                  <a:lnTo>
                    <a:pt x="0" y="38"/>
                  </a:lnTo>
                  <a:lnTo>
                    <a:pt x="5788" y="38"/>
                  </a:lnTo>
                  <a:lnTo>
                    <a:pt x="5788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869;p39">
              <a:extLst>
                <a:ext uri="{FF2B5EF4-FFF2-40B4-BE49-F238E27FC236}">
                  <a16:creationId xmlns:a16="http://schemas.microsoft.com/office/drawing/2014/main" id="{015D7984-D280-3939-966E-6E596270237B}"/>
                </a:ext>
              </a:extLst>
            </p:cNvPr>
            <p:cNvSpPr/>
            <p:nvPr/>
          </p:nvSpPr>
          <p:spPr>
            <a:xfrm>
              <a:off x="7572195" y="4038010"/>
              <a:ext cx="341608" cy="2327"/>
            </a:xfrm>
            <a:custGeom>
              <a:avLst/>
              <a:gdLst/>
              <a:ahLst/>
              <a:cxnLst/>
              <a:rect l="l" t="t" r="r" b="b"/>
              <a:pathLst>
                <a:path w="5788" h="39" extrusionOk="0">
                  <a:moveTo>
                    <a:pt x="0" y="0"/>
                  </a:moveTo>
                  <a:lnTo>
                    <a:pt x="0" y="38"/>
                  </a:lnTo>
                  <a:lnTo>
                    <a:pt x="5788" y="38"/>
                  </a:lnTo>
                  <a:lnTo>
                    <a:pt x="5788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870;p39">
              <a:extLst>
                <a:ext uri="{FF2B5EF4-FFF2-40B4-BE49-F238E27FC236}">
                  <a16:creationId xmlns:a16="http://schemas.microsoft.com/office/drawing/2014/main" id="{2289C587-82E4-9B13-A6E1-287C48932A3B}"/>
                </a:ext>
              </a:extLst>
            </p:cNvPr>
            <p:cNvSpPr/>
            <p:nvPr/>
          </p:nvSpPr>
          <p:spPr>
            <a:xfrm>
              <a:off x="7950527" y="4053939"/>
              <a:ext cx="344677" cy="2506"/>
            </a:xfrm>
            <a:custGeom>
              <a:avLst/>
              <a:gdLst/>
              <a:ahLst/>
              <a:cxnLst/>
              <a:rect l="l" t="t" r="r" b="b"/>
              <a:pathLst>
                <a:path w="5840" h="42" extrusionOk="0">
                  <a:moveTo>
                    <a:pt x="1" y="0"/>
                  </a:moveTo>
                  <a:lnTo>
                    <a:pt x="1" y="41"/>
                  </a:lnTo>
                  <a:lnTo>
                    <a:pt x="5839" y="41"/>
                  </a:lnTo>
                  <a:lnTo>
                    <a:pt x="5839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871;p39">
              <a:extLst>
                <a:ext uri="{FF2B5EF4-FFF2-40B4-BE49-F238E27FC236}">
                  <a16:creationId xmlns:a16="http://schemas.microsoft.com/office/drawing/2014/main" id="{67AE9578-74DE-5610-C118-F3F2E8235B23}"/>
                </a:ext>
              </a:extLst>
            </p:cNvPr>
            <p:cNvSpPr/>
            <p:nvPr/>
          </p:nvSpPr>
          <p:spPr>
            <a:xfrm>
              <a:off x="8333934" y="4053939"/>
              <a:ext cx="344677" cy="2506"/>
            </a:xfrm>
            <a:custGeom>
              <a:avLst/>
              <a:gdLst/>
              <a:ahLst/>
              <a:cxnLst/>
              <a:rect l="l" t="t" r="r" b="b"/>
              <a:pathLst>
                <a:path w="5840" h="42" extrusionOk="0">
                  <a:moveTo>
                    <a:pt x="1" y="0"/>
                  </a:moveTo>
                  <a:lnTo>
                    <a:pt x="1" y="41"/>
                  </a:lnTo>
                  <a:lnTo>
                    <a:pt x="5839" y="41"/>
                  </a:lnTo>
                  <a:lnTo>
                    <a:pt x="5839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872;p39">
              <a:extLst>
                <a:ext uri="{FF2B5EF4-FFF2-40B4-BE49-F238E27FC236}">
                  <a16:creationId xmlns:a16="http://schemas.microsoft.com/office/drawing/2014/main" id="{E11EC387-AD43-6731-3568-568E3B67A408}"/>
                </a:ext>
              </a:extLst>
            </p:cNvPr>
            <p:cNvSpPr/>
            <p:nvPr/>
          </p:nvSpPr>
          <p:spPr>
            <a:xfrm>
              <a:off x="7567296" y="4053939"/>
              <a:ext cx="344677" cy="2506"/>
            </a:xfrm>
            <a:custGeom>
              <a:avLst/>
              <a:gdLst/>
              <a:ahLst/>
              <a:cxnLst/>
              <a:rect l="l" t="t" r="r" b="b"/>
              <a:pathLst>
                <a:path w="5840" h="42" extrusionOk="0">
                  <a:moveTo>
                    <a:pt x="1" y="0"/>
                  </a:moveTo>
                  <a:lnTo>
                    <a:pt x="1" y="41"/>
                  </a:lnTo>
                  <a:lnTo>
                    <a:pt x="5839" y="41"/>
                  </a:lnTo>
                  <a:lnTo>
                    <a:pt x="5839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873;p39">
              <a:extLst>
                <a:ext uri="{FF2B5EF4-FFF2-40B4-BE49-F238E27FC236}">
                  <a16:creationId xmlns:a16="http://schemas.microsoft.com/office/drawing/2014/main" id="{D0209BE5-FB68-CE92-32C0-AE0D0506E947}"/>
                </a:ext>
              </a:extLst>
            </p:cNvPr>
            <p:cNvSpPr/>
            <p:nvPr/>
          </p:nvSpPr>
          <p:spPr>
            <a:xfrm>
              <a:off x="7949051" y="4070226"/>
              <a:ext cx="347805" cy="2506"/>
            </a:xfrm>
            <a:custGeom>
              <a:avLst/>
              <a:gdLst/>
              <a:ahLst/>
              <a:cxnLst/>
              <a:rect l="l" t="t" r="r" b="b"/>
              <a:pathLst>
                <a:path w="5893" h="42" extrusionOk="0">
                  <a:moveTo>
                    <a:pt x="0" y="0"/>
                  </a:moveTo>
                  <a:lnTo>
                    <a:pt x="0" y="42"/>
                  </a:lnTo>
                  <a:lnTo>
                    <a:pt x="5893" y="42"/>
                  </a:lnTo>
                  <a:lnTo>
                    <a:pt x="5893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874;p39">
              <a:extLst>
                <a:ext uri="{FF2B5EF4-FFF2-40B4-BE49-F238E27FC236}">
                  <a16:creationId xmlns:a16="http://schemas.microsoft.com/office/drawing/2014/main" id="{C7E87AB2-7AFB-7D9E-4CB0-8CC689137D89}"/>
                </a:ext>
              </a:extLst>
            </p:cNvPr>
            <p:cNvSpPr/>
            <p:nvPr/>
          </p:nvSpPr>
          <p:spPr>
            <a:xfrm>
              <a:off x="8335823" y="4070226"/>
              <a:ext cx="347864" cy="2506"/>
            </a:xfrm>
            <a:custGeom>
              <a:avLst/>
              <a:gdLst/>
              <a:ahLst/>
              <a:cxnLst/>
              <a:rect l="l" t="t" r="r" b="b"/>
              <a:pathLst>
                <a:path w="5894" h="42" extrusionOk="0">
                  <a:moveTo>
                    <a:pt x="1" y="0"/>
                  </a:moveTo>
                  <a:lnTo>
                    <a:pt x="1" y="42"/>
                  </a:lnTo>
                  <a:lnTo>
                    <a:pt x="5893" y="42"/>
                  </a:lnTo>
                  <a:lnTo>
                    <a:pt x="5893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875;p39">
              <a:extLst>
                <a:ext uri="{FF2B5EF4-FFF2-40B4-BE49-F238E27FC236}">
                  <a16:creationId xmlns:a16="http://schemas.microsoft.com/office/drawing/2014/main" id="{C92885B9-3216-D229-8985-6103363EB11E}"/>
                </a:ext>
              </a:extLst>
            </p:cNvPr>
            <p:cNvSpPr/>
            <p:nvPr/>
          </p:nvSpPr>
          <p:spPr>
            <a:xfrm>
              <a:off x="7562220" y="4070226"/>
              <a:ext cx="347687" cy="2506"/>
            </a:xfrm>
            <a:custGeom>
              <a:avLst/>
              <a:gdLst/>
              <a:ahLst/>
              <a:cxnLst/>
              <a:rect l="l" t="t" r="r" b="b"/>
              <a:pathLst>
                <a:path w="5891" h="42" extrusionOk="0">
                  <a:moveTo>
                    <a:pt x="1" y="0"/>
                  </a:moveTo>
                  <a:lnTo>
                    <a:pt x="1" y="42"/>
                  </a:lnTo>
                  <a:lnTo>
                    <a:pt x="5890" y="42"/>
                  </a:lnTo>
                  <a:lnTo>
                    <a:pt x="5890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876;p39">
              <a:extLst>
                <a:ext uri="{FF2B5EF4-FFF2-40B4-BE49-F238E27FC236}">
                  <a16:creationId xmlns:a16="http://schemas.microsoft.com/office/drawing/2014/main" id="{F87AE9F5-AB50-D2A8-C12A-326E51AA4537}"/>
                </a:ext>
              </a:extLst>
            </p:cNvPr>
            <p:cNvSpPr/>
            <p:nvPr/>
          </p:nvSpPr>
          <p:spPr>
            <a:xfrm>
              <a:off x="7947517" y="4086692"/>
              <a:ext cx="350874" cy="2506"/>
            </a:xfrm>
            <a:custGeom>
              <a:avLst/>
              <a:gdLst/>
              <a:ahLst/>
              <a:cxnLst/>
              <a:rect l="l" t="t" r="r" b="b"/>
              <a:pathLst>
                <a:path w="5945" h="42" extrusionOk="0">
                  <a:moveTo>
                    <a:pt x="1" y="1"/>
                  </a:moveTo>
                  <a:lnTo>
                    <a:pt x="1" y="42"/>
                  </a:lnTo>
                  <a:lnTo>
                    <a:pt x="5944" y="42"/>
                  </a:lnTo>
                  <a:lnTo>
                    <a:pt x="5944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877;p39">
              <a:extLst>
                <a:ext uri="{FF2B5EF4-FFF2-40B4-BE49-F238E27FC236}">
                  <a16:creationId xmlns:a16="http://schemas.microsoft.com/office/drawing/2014/main" id="{147E4408-D610-3D76-8B87-2300A793C6E9}"/>
                </a:ext>
              </a:extLst>
            </p:cNvPr>
            <p:cNvSpPr/>
            <p:nvPr/>
          </p:nvSpPr>
          <p:spPr>
            <a:xfrm>
              <a:off x="8337712" y="4086692"/>
              <a:ext cx="350992" cy="2506"/>
            </a:xfrm>
            <a:custGeom>
              <a:avLst/>
              <a:gdLst/>
              <a:ahLst/>
              <a:cxnLst/>
              <a:rect l="l" t="t" r="r" b="b"/>
              <a:pathLst>
                <a:path w="5947" h="42" extrusionOk="0">
                  <a:moveTo>
                    <a:pt x="0" y="1"/>
                  </a:moveTo>
                  <a:lnTo>
                    <a:pt x="0" y="42"/>
                  </a:lnTo>
                  <a:lnTo>
                    <a:pt x="5947" y="42"/>
                  </a:lnTo>
                  <a:lnTo>
                    <a:pt x="5947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878;p39">
              <a:extLst>
                <a:ext uri="{FF2B5EF4-FFF2-40B4-BE49-F238E27FC236}">
                  <a16:creationId xmlns:a16="http://schemas.microsoft.com/office/drawing/2014/main" id="{B34BCBE4-219E-2442-528D-2A472328A144}"/>
                </a:ext>
              </a:extLst>
            </p:cNvPr>
            <p:cNvSpPr/>
            <p:nvPr/>
          </p:nvSpPr>
          <p:spPr>
            <a:xfrm>
              <a:off x="7557203" y="4086692"/>
              <a:ext cx="350815" cy="2506"/>
            </a:xfrm>
            <a:custGeom>
              <a:avLst/>
              <a:gdLst/>
              <a:ahLst/>
              <a:cxnLst/>
              <a:rect l="l" t="t" r="r" b="b"/>
              <a:pathLst>
                <a:path w="5944" h="42" extrusionOk="0">
                  <a:moveTo>
                    <a:pt x="0" y="1"/>
                  </a:moveTo>
                  <a:lnTo>
                    <a:pt x="0" y="42"/>
                  </a:lnTo>
                  <a:lnTo>
                    <a:pt x="5944" y="42"/>
                  </a:lnTo>
                  <a:lnTo>
                    <a:pt x="5944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879;p39">
              <a:extLst>
                <a:ext uri="{FF2B5EF4-FFF2-40B4-BE49-F238E27FC236}">
                  <a16:creationId xmlns:a16="http://schemas.microsoft.com/office/drawing/2014/main" id="{22D33D30-0007-B169-A18A-FDDDAD4635F6}"/>
                </a:ext>
              </a:extLst>
            </p:cNvPr>
            <p:cNvSpPr/>
            <p:nvPr/>
          </p:nvSpPr>
          <p:spPr>
            <a:xfrm>
              <a:off x="7952415" y="4103576"/>
              <a:ext cx="340900" cy="2506"/>
            </a:xfrm>
            <a:custGeom>
              <a:avLst/>
              <a:gdLst/>
              <a:ahLst/>
              <a:cxnLst/>
              <a:rect l="l" t="t" r="r" b="b"/>
              <a:pathLst>
                <a:path w="5776" h="42" extrusionOk="0">
                  <a:moveTo>
                    <a:pt x="0" y="0"/>
                  </a:moveTo>
                  <a:lnTo>
                    <a:pt x="0" y="42"/>
                  </a:lnTo>
                  <a:lnTo>
                    <a:pt x="5775" y="42"/>
                  </a:lnTo>
                  <a:lnTo>
                    <a:pt x="5775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880;p39">
              <a:extLst>
                <a:ext uri="{FF2B5EF4-FFF2-40B4-BE49-F238E27FC236}">
                  <a16:creationId xmlns:a16="http://schemas.microsoft.com/office/drawing/2014/main" id="{F98DB428-2026-8D29-8916-77DBDED44F9E}"/>
                </a:ext>
              </a:extLst>
            </p:cNvPr>
            <p:cNvSpPr/>
            <p:nvPr/>
          </p:nvSpPr>
          <p:spPr>
            <a:xfrm>
              <a:off x="8346329" y="4103576"/>
              <a:ext cx="340900" cy="2506"/>
            </a:xfrm>
            <a:custGeom>
              <a:avLst/>
              <a:gdLst/>
              <a:ahLst/>
              <a:cxnLst/>
              <a:rect l="l" t="t" r="r" b="b"/>
              <a:pathLst>
                <a:path w="5776" h="42" extrusionOk="0">
                  <a:moveTo>
                    <a:pt x="0" y="0"/>
                  </a:moveTo>
                  <a:lnTo>
                    <a:pt x="0" y="42"/>
                  </a:lnTo>
                  <a:lnTo>
                    <a:pt x="5776" y="42"/>
                  </a:lnTo>
                  <a:lnTo>
                    <a:pt x="5776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881;p39">
              <a:extLst>
                <a:ext uri="{FF2B5EF4-FFF2-40B4-BE49-F238E27FC236}">
                  <a16:creationId xmlns:a16="http://schemas.microsoft.com/office/drawing/2014/main" id="{131A66AC-61FB-1C37-4DB7-839FDDBE9E1D}"/>
                </a:ext>
              </a:extLst>
            </p:cNvPr>
            <p:cNvSpPr/>
            <p:nvPr/>
          </p:nvSpPr>
          <p:spPr>
            <a:xfrm>
              <a:off x="7558679" y="4103576"/>
              <a:ext cx="340722" cy="2506"/>
            </a:xfrm>
            <a:custGeom>
              <a:avLst/>
              <a:gdLst/>
              <a:ahLst/>
              <a:cxnLst/>
              <a:rect l="l" t="t" r="r" b="b"/>
              <a:pathLst>
                <a:path w="5773" h="42" extrusionOk="0">
                  <a:moveTo>
                    <a:pt x="0" y="0"/>
                  </a:moveTo>
                  <a:lnTo>
                    <a:pt x="0" y="42"/>
                  </a:lnTo>
                  <a:lnTo>
                    <a:pt x="5772" y="42"/>
                  </a:lnTo>
                  <a:lnTo>
                    <a:pt x="5772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882;p39">
              <a:extLst>
                <a:ext uri="{FF2B5EF4-FFF2-40B4-BE49-F238E27FC236}">
                  <a16:creationId xmlns:a16="http://schemas.microsoft.com/office/drawing/2014/main" id="{B9198695-33A3-2C59-BDD4-EABD192D85CF}"/>
                </a:ext>
              </a:extLst>
            </p:cNvPr>
            <p:cNvSpPr/>
            <p:nvPr/>
          </p:nvSpPr>
          <p:spPr>
            <a:xfrm>
              <a:off x="7954481" y="4138238"/>
              <a:ext cx="336768" cy="2506"/>
            </a:xfrm>
            <a:custGeom>
              <a:avLst/>
              <a:gdLst/>
              <a:ahLst/>
              <a:cxnLst/>
              <a:rect l="l" t="t" r="r" b="b"/>
              <a:pathLst>
                <a:path w="5706" h="42" extrusionOk="0">
                  <a:moveTo>
                    <a:pt x="0" y="1"/>
                  </a:moveTo>
                  <a:lnTo>
                    <a:pt x="0" y="42"/>
                  </a:lnTo>
                  <a:lnTo>
                    <a:pt x="5706" y="42"/>
                  </a:lnTo>
                  <a:lnTo>
                    <a:pt x="5706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883;p39">
              <a:extLst>
                <a:ext uri="{FF2B5EF4-FFF2-40B4-BE49-F238E27FC236}">
                  <a16:creationId xmlns:a16="http://schemas.microsoft.com/office/drawing/2014/main" id="{CF29ADA2-434F-0FC9-8C2B-8CE60EF266EC}"/>
                </a:ext>
              </a:extLst>
            </p:cNvPr>
            <p:cNvSpPr/>
            <p:nvPr/>
          </p:nvSpPr>
          <p:spPr>
            <a:xfrm>
              <a:off x="8355713" y="4138238"/>
              <a:ext cx="336768" cy="2506"/>
            </a:xfrm>
            <a:custGeom>
              <a:avLst/>
              <a:gdLst/>
              <a:ahLst/>
              <a:cxnLst/>
              <a:rect l="l" t="t" r="r" b="b"/>
              <a:pathLst>
                <a:path w="5706" h="42" extrusionOk="0">
                  <a:moveTo>
                    <a:pt x="0" y="1"/>
                  </a:moveTo>
                  <a:lnTo>
                    <a:pt x="0" y="42"/>
                  </a:lnTo>
                  <a:lnTo>
                    <a:pt x="5706" y="42"/>
                  </a:lnTo>
                  <a:lnTo>
                    <a:pt x="5706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884;p39">
              <a:extLst>
                <a:ext uri="{FF2B5EF4-FFF2-40B4-BE49-F238E27FC236}">
                  <a16:creationId xmlns:a16="http://schemas.microsoft.com/office/drawing/2014/main" id="{DB2FFBA0-7D6C-73E9-A05D-108D1345E793}"/>
                </a:ext>
              </a:extLst>
            </p:cNvPr>
            <p:cNvSpPr/>
            <p:nvPr/>
          </p:nvSpPr>
          <p:spPr>
            <a:xfrm>
              <a:off x="7553249" y="4138238"/>
              <a:ext cx="336768" cy="2506"/>
            </a:xfrm>
            <a:custGeom>
              <a:avLst/>
              <a:gdLst/>
              <a:ahLst/>
              <a:cxnLst/>
              <a:rect l="l" t="t" r="r" b="b"/>
              <a:pathLst>
                <a:path w="5706" h="42" extrusionOk="0">
                  <a:moveTo>
                    <a:pt x="0" y="1"/>
                  </a:moveTo>
                  <a:lnTo>
                    <a:pt x="0" y="42"/>
                  </a:lnTo>
                  <a:lnTo>
                    <a:pt x="5706" y="42"/>
                  </a:lnTo>
                  <a:lnTo>
                    <a:pt x="5706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885;p39">
              <a:extLst>
                <a:ext uri="{FF2B5EF4-FFF2-40B4-BE49-F238E27FC236}">
                  <a16:creationId xmlns:a16="http://schemas.microsoft.com/office/drawing/2014/main" id="{AF895018-6AB9-6630-2450-A4629D9237CB}"/>
                </a:ext>
              </a:extLst>
            </p:cNvPr>
            <p:cNvSpPr/>
            <p:nvPr/>
          </p:nvSpPr>
          <p:spPr>
            <a:xfrm>
              <a:off x="7940788" y="4156256"/>
              <a:ext cx="364153" cy="2327"/>
            </a:xfrm>
            <a:custGeom>
              <a:avLst/>
              <a:gdLst/>
              <a:ahLst/>
              <a:cxnLst/>
              <a:rect l="l" t="t" r="r" b="b"/>
              <a:pathLst>
                <a:path w="6170" h="39" extrusionOk="0">
                  <a:moveTo>
                    <a:pt x="0" y="0"/>
                  </a:moveTo>
                  <a:lnTo>
                    <a:pt x="0" y="39"/>
                  </a:lnTo>
                  <a:lnTo>
                    <a:pt x="6169" y="39"/>
                  </a:lnTo>
                  <a:lnTo>
                    <a:pt x="6169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886;p39">
              <a:extLst>
                <a:ext uri="{FF2B5EF4-FFF2-40B4-BE49-F238E27FC236}">
                  <a16:creationId xmlns:a16="http://schemas.microsoft.com/office/drawing/2014/main" id="{A4F63807-0EB8-E573-8396-4BC713E59D52}"/>
                </a:ext>
              </a:extLst>
            </p:cNvPr>
            <p:cNvSpPr/>
            <p:nvPr/>
          </p:nvSpPr>
          <p:spPr>
            <a:xfrm>
              <a:off x="8345975" y="4156256"/>
              <a:ext cx="364153" cy="2327"/>
            </a:xfrm>
            <a:custGeom>
              <a:avLst/>
              <a:gdLst/>
              <a:ahLst/>
              <a:cxnLst/>
              <a:rect l="l" t="t" r="r" b="b"/>
              <a:pathLst>
                <a:path w="6170" h="39" extrusionOk="0">
                  <a:moveTo>
                    <a:pt x="0" y="0"/>
                  </a:moveTo>
                  <a:lnTo>
                    <a:pt x="0" y="39"/>
                  </a:lnTo>
                  <a:lnTo>
                    <a:pt x="6169" y="39"/>
                  </a:lnTo>
                  <a:lnTo>
                    <a:pt x="6169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887;p39">
              <a:extLst>
                <a:ext uri="{FF2B5EF4-FFF2-40B4-BE49-F238E27FC236}">
                  <a16:creationId xmlns:a16="http://schemas.microsoft.com/office/drawing/2014/main" id="{76405A26-18CF-2077-CE8F-A910C3B68728}"/>
                </a:ext>
              </a:extLst>
            </p:cNvPr>
            <p:cNvSpPr/>
            <p:nvPr/>
          </p:nvSpPr>
          <p:spPr>
            <a:xfrm>
              <a:off x="7535778" y="4156256"/>
              <a:ext cx="364153" cy="2327"/>
            </a:xfrm>
            <a:custGeom>
              <a:avLst/>
              <a:gdLst/>
              <a:ahLst/>
              <a:cxnLst/>
              <a:rect l="l" t="t" r="r" b="b"/>
              <a:pathLst>
                <a:path w="6170" h="39" extrusionOk="0">
                  <a:moveTo>
                    <a:pt x="1" y="0"/>
                  </a:moveTo>
                  <a:lnTo>
                    <a:pt x="1" y="39"/>
                  </a:lnTo>
                  <a:lnTo>
                    <a:pt x="6170" y="39"/>
                  </a:lnTo>
                  <a:lnTo>
                    <a:pt x="6170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888;p39">
              <a:extLst>
                <a:ext uri="{FF2B5EF4-FFF2-40B4-BE49-F238E27FC236}">
                  <a16:creationId xmlns:a16="http://schemas.microsoft.com/office/drawing/2014/main" id="{901E149A-F5FB-996A-4597-8E6500D6C37F}"/>
                </a:ext>
              </a:extLst>
            </p:cNvPr>
            <p:cNvSpPr/>
            <p:nvPr/>
          </p:nvSpPr>
          <p:spPr>
            <a:xfrm>
              <a:off x="7939076" y="4174452"/>
              <a:ext cx="367754" cy="2327"/>
            </a:xfrm>
            <a:custGeom>
              <a:avLst/>
              <a:gdLst/>
              <a:ahLst/>
              <a:cxnLst/>
              <a:rect l="l" t="t" r="r" b="b"/>
              <a:pathLst>
                <a:path w="6231" h="39" extrusionOk="0">
                  <a:moveTo>
                    <a:pt x="1" y="0"/>
                  </a:moveTo>
                  <a:lnTo>
                    <a:pt x="1" y="38"/>
                  </a:lnTo>
                  <a:lnTo>
                    <a:pt x="6230" y="38"/>
                  </a:lnTo>
                  <a:lnTo>
                    <a:pt x="6230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889;p39">
              <a:extLst>
                <a:ext uri="{FF2B5EF4-FFF2-40B4-BE49-F238E27FC236}">
                  <a16:creationId xmlns:a16="http://schemas.microsoft.com/office/drawing/2014/main" id="{0038F6C7-A87F-EEA8-CD0E-091956258079}"/>
                </a:ext>
              </a:extLst>
            </p:cNvPr>
            <p:cNvSpPr/>
            <p:nvPr/>
          </p:nvSpPr>
          <p:spPr>
            <a:xfrm>
              <a:off x="8348041" y="4174452"/>
              <a:ext cx="367695" cy="2327"/>
            </a:xfrm>
            <a:custGeom>
              <a:avLst/>
              <a:gdLst/>
              <a:ahLst/>
              <a:cxnLst/>
              <a:rect l="l" t="t" r="r" b="b"/>
              <a:pathLst>
                <a:path w="6230" h="39" extrusionOk="0">
                  <a:moveTo>
                    <a:pt x="0" y="0"/>
                  </a:moveTo>
                  <a:lnTo>
                    <a:pt x="0" y="38"/>
                  </a:lnTo>
                  <a:lnTo>
                    <a:pt x="6229" y="38"/>
                  </a:lnTo>
                  <a:lnTo>
                    <a:pt x="6229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890;p39">
              <a:extLst>
                <a:ext uri="{FF2B5EF4-FFF2-40B4-BE49-F238E27FC236}">
                  <a16:creationId xmlns:a16="http://schemas.microsoft.com/office/drawing/2014/main" id="{B9244FE9-DEB1-725C-A5AC-215F056F9AD0}"/>
                </a:ext>
              </a:extLst>
            </p:cNvPr>
            <p:cNvSpPr/>
            <p:nvPr/>
          </p:nvSpPr>
          <p:spPr>
            <a:xfrm>
              <a:off x="7530171" y="4174452"/>
              <a:ext cx="367695" cy="2327"/>
            </a:xfrm>
            <a:custGeom>
              <a:avLst/>
              <a:gdLst/>
              <a:ahLst/>
              <a:cxnLst/>
              <a:rect l="l" t="t" r="r" b="b"/>
              <a:pathLst>
                <a:path w="6230" h="39" extrusionOk="0">
                  <a:moveTo>
                    <a:pt x="1" y="0"/>
                  </a:moveTo>
                  <a:lnTo>
                    <a:pt x="1" y="38"/>
                  </a:lnTo>
                  <a:lnTo>
                    <a:pt x="6230" y="38"/>
                  </a:lnTo>
                  <a:lnTo>
                    <a:pt x="6230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891;p39">
              <a:extLst>
                <a:ext uri="{FF2B5EF4-FFF2-40B4-BE49-F238E27FC236}">
                  <a16:creationId xmlns:a16="http://schemas.microsoft.com/office/drawing/2014/main" id="{F2D6A001-94BD-CBE2-2AFA-0CA2EE77FB55}"/>
                </a:ext>
              </a:extLst>
            </p:cNvPr>
            <p:cNvSpPr/>
            <p:nvPr/>
          </p:nvSpPr>
          <p:spPr>
            <a:xfrm>
              <a:off x="7937424" y="4192827"/>
              <a:ext cx="371059" cy="2506"/>
            </a:xfrm>
            <a:custGeom>
              <a:avLst/>
              <a:gdLst/>
              <a:ahLst/>
              <a:cxnLst/>
              <a:rect l="l" t="t" r="r" b="b"/>
              <a:pathLst>
                <a:path w="6287" h="42" extrusionOk="0">
                  <a:moveTo>
                    <a:pt x="0" y="1"/>
                  </a:moveTo>
                  <a:lnTo>
                    <a:pt x="0" y="42"/>
                  </a:lnTo>
                  <a:lnTo>
                    <a:pt x="6287" y="42"/>
                  </a:lnTo>
                  <a:lnTo>
                    <a:pt x="6287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892;p39">
              <a:extLst>
                <a:ext uri="{FF2B5EF4-FFF2-40B4-BE49-F238E27FC236}">
                  <a16:creationId xmlns:a16="http://schemas.microsoft.com/office/drawing/2014/main" id="{AE1FD34F-64F5-FB16-F911-E59F08ADC616}"/>
                </a:ext>
              </a:extLst>
            </p:cNvPr>
            <p:cNvSpPr/>
            <p:nvPr/>
          </p:nvSpPr>
          <p:spPr>
            <a:xfrm>
              <a:off x="8350283" y="4192827"/>
              <a:ext cx="371059" cy="2506"/>
            </a:xfrm>
            <a:custGeom>
              <a:avLst/>
              <a:gdLst/>
              <a:ahLst/>
              <a:cxnLst/>
              <a:rect l="l" t="t" r="r" b="b"/>
              <a:pathLst>
                <a:path w="6287" h="42" extrusionOk="0">
                  <a:moveTo>
                    <a:pt x="0" y="1"/>
                  </a:moveTo>
                  <a:lnTo>
                    <a:pt x="0" y="42"/>
                  </a:lnTo>
                  <a:lnTo>
                    <a:pt x="6287" y="42"/>
                  </a:lnTo>
                  <a:lnTo>
                    <a:pt x="6287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893;p39">
              <a:extLst>
                <a:ext uri="{FF2B5EF4-FFF2-40B4-BE49-F238E27FC236}">
                  <a16:creationId xmlns:a16="http://schemas.microsoft.com/office/drawing/2014/main" id="{C099E337-CE9F-DD8D-C025-9574D3D61387}"/>
                </a:ext>
              </a:extLst>
            </p:cNvPr>
            <p:cNvSpPr/>
            <p:nvPr/>
          </p:nvSpPr>
          <p:spPr>
            <a:xfrm>
              <a:off x="7524564" y="4192827"/>
              <a:ext cx="371059" cy="2506"/>
            </a:xfrm>
            <a:custGeom>
              <a:avLst/>
              <a:gdLst/>
              <a:ahLst/>
              <a:cxnLst/>
              <a:rect l="l" t="t" r="r" b="b"/>
              <a:pathLst>
                <a:path w="6287" h="42" extrusionOk="0">
                  <a:moveTo>
                    <a:pt x="0" y="1"/>
                  </a:moveTo>
                  <a:lnTo>
                    <a:pt x="0" y="42"/>
                  </a:lnTo>
                  <a:lnTo>
                    <a:pt x="6287" y="42"/>
                  </a:lnTo>
                  <a:lnTo>
                    <a:pt x="6287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894;p39">
              <a:extLst>
                <a:ext uri="{FF2B5EF4-FFF2-40B4-BE49-F238E27FC236}">
                  <a16:creationId xmlns:a16="http://schemas.microsoft.com/office/drawing/2014/main" id="{5FA2839A-B6F9-1DFF-2507-7ACF986F11F3}"/>
                </a:ext>
              </a:extLst>
            </p:cNvPr>
            <p:cNvSpPr/>
            <p:nvPr/>
          </p:nvSpPr>
          <p:spPr>
            <a:xfrm>
              <a:off x="7935535" y="4211799"/>
              <a:ext cx="374836" cy="2506"/>
            </a:xfrm>
            <a:custGeom>
              <a:avLst/>
              <a:gdLst/>
              <a:ahLst/>
              <a:cxnLst/>
              <a:rect l="l" t="t" r="r" b="b"/>
              <a:pathLst>
                <a:path w="6351" h="42" extrusionOk="0">
                  <a:moveTo>
                    <a:pt x="0" y="0"/>
                  </a:moveTo>
                  <a:lnTo>
                    <a:pt x="0" y="41"/>
                  </a:lnTo>
                  <a:lnTo>
                    <a:pt x="6351" y="41"/>
                  </a:lnTo>
                  <a:lnTo>
                    <a:pt x="6351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895;p39">
              <a:extLst>
                <a:ext uri="{FF2B5EF4-FFF2-40B4-BE49-F238E27FC236}">
                  <a16:creationId xmlns:a16="http://schemas.microsoft.com/office/drawing/2014/main" id="{5D127E03-A6B4-CC6E-2538-F353BB9C77DA}"/>
                </a:ext>
              </a:extLst>
            </p:cNvPr>
            <p:cNvSpPr/>
            <p:nvPr/>
          </p:nvSpPr>
          <p:spPr>
            <a:xfrm>
              <a:off x="8352349" y="4211799"/>
              <a:ext cx="374836" cy="2506"/>
            </a:xfrm>
            <a:custGeom>
              <a:avLst/>
              <a:gdLst/>
              <a:ahLst/>
              <a:cxnLst/>
              <a:rect l="l" t="t" r="r" b="b"/>
              <a:pathLst>
                <a:path w="6351" h="42" extrusionOk="0">
                  <a:moveTo>
                    <a:pt x="0" y="0"/>
                  </a:moveTo>
                  <a:lnTo>
                    <a:pt x="0" y="41"/>
                  </a:lnTo>
                  <a:lnTo>
                    <a:pt x="6350" y="41"/>
                  </a:lnTo>
                  <a:lnTo>
                    <a:pt x="6350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896;p39">
              <a:extLst>
                <a:ext uri="{FF2B5EF4-FFF2-40B4-BE49-F238E27FC236}">
                  <a16:creationId xmlns:a16="http://schemas.microsoft.com/office/drawing/2014/main" id="{007EE40C-E9F4-83E5-F5CC-CFE07D347357}"/>
                </a:ext>
              </a:extLst>
            </p:cNvPr>
            <p:cNvSpPr/>
            <p:nvPr/>
          </p:nvSpPr>
          <p:spPr>
            <a:xfrm>
              <a:off x="7518721" y="4211799"/>
              <a:ext cx="374659" cy="2506"/>
            </a:xfrm>
            <a:custGeom>
              <a:avLst/>
              <a:gdLst/>
              <a:ahLst/>
              <a:cxnLst/>
              <a:rect l="l" t="t" r="r" b="b"/>
              <a:pathLst>
                <a:path w="6348" h="42" extrusionOk="0">
                  <a:moveTo>
                    <a:pt x="1" y="0"/>
                  </a:moveTo>
                  <a:lnTo>
                    <a:pt x="1" y="41"/>
                  </a:lnTo>
                  <a:lnTo>
                    <a:pt x="6348" y="41"/>
                  </a:lnTo>
                  <a:lnTo>
                    <a:pt x="6348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897;p39">
              <a:extLst>
                <a:ext uri="{FF2B5EF4-FFF2-40B4-BE49-F238E27FC236}">
                  <a16:creationId xmlns:a16="http://schemas.microsoft.com/office/drawing/2014/main" id="{E7C08874-B661-4312-34DE-37824D4DFAD0}"/>
                </a:ext>
              </a:extLst>
            </p:cNvPr>
            <p:cNvSpPr/>
            <p:nvPr/>
          </p:nvSpPr>
          <p:spPr>
            <a:xfrm>
              <a:off x="7933646" y="4230950"/>
              <a:ext cx="378613" cy="2506"/>
            </a:xfrm>
            <a:custGeom>
              <a:avLst/>
              <a:gdLst/>
              <a:ahLst/>
              <a:cxnLst/>
              <a:rect l="l" t="t" r="r" b="b"/>
              <a:pathLst>
                <a:path w="6415" h="42" extrusionOk="0">
                  <a:moveTo>
                    <a:pt x="1" y="0"/>
                  </a:moveTo>
                  <a:lnTo>
                    <a:pt x="1" y="41"/>
                  </a:lnTo>
                  <a:lnTo>
                    <a:pt x="6414" y="41"/>
                  </a:lnTo>
                  <a:lnTo>
                    <a:pt x="6414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898;p39">
              <a:extLst>
                <a:ext uri="{FF2B5EF4-FFF2-40B4-BE49-F238E27FC236}">
                  <a16:creationId xmlns:a16="http://schemas.microsoft.com/office/drawing/2014/main" id="{C772B86D-30BB-D911-A383-51EAE5892735}"/>
                </a:ext>
              </a:extLst>
            </p:cNvPr>
            <p:cNvSpPr/>
            <p:nvPr/>
          </p:nvSpPr>
          <p:spPr>
            <a:xfrm>
              <a:off x="8354592" y="4230950"/>
              <a:ext cx="378554" cy="2506"/>
            </a:xfrm>
            <a:custGeom>
              <a:avLst/>
              <a:gdLst/>
              <a:ahLst/>
              <a:cxnLst/>
              <a:rect l="l" t="t" r="r" b="b"/>
              <a:pathLst>
                <a:path w="6414" h="42" extrusionOk="0">
                  <a:moveTo>
                    <a:pt x="0" y="0"/>
                  </a:moveTo>
                  <a:lnTo>
                    <a:pt x="0" y="41"/>
                  </a:lnTo>
                  <a:lnTo>
                    <a:pt x="6414" y="41"/>
                  </a:lnTo>
                  <a:lnTo>
                    <a:pt x="6414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899;p39">
              <a:extLst>
                <a:ext uri="{FF2B5EF4-FFF2-40B4-BE49-F238E27FC236}">
                  <a16:creationId xmlns:a16="http://schemas.microsoft.com/office/drawing/2014/main" id="{73E66C15-9C5C-B420-876E-CE97606303A9}"/>
                </a:ext>
              </a:extLst>
            </p:cNvPr>
            <p:cNvSpPr/>
            <p:nvPr/>
          </p:nvSpPr>
          <p:spPr>
            <a:xfrm>
              <a:off x="7512760" y="4230950"/>
              <a:ext cx="378377" cy="2506"/>
            </a:xfrm>
            <a:custGeom>
              <a:avLst/>
              <a:gdLst/>
              <a:ahLst/>
              <a:cxnLst/>
              <a:rect l="l" t="t" r="r" b="b"/>
              <a:pathLst>
                <a:path w="6411" h="42" extrusionOk="0">
                  <a:moveTo>
                    <a:pt x="0" y="0"/>
                  </a:moveTo>
                  <a:lnTo>
                    <a:pt x="0" y="41"/>
                  </a:lnTo>
                  <a:lnTo>
                    <a:pt x="6411" y="41"/>
                  </a:lnTo>
                  <a:lnTo>
                    <a:pt x="6411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900;p39">
              <a:extLst>
                <a:ext uri="{FF2B5EF4-FFF2-40B4-BE49-F238E27FC236}">
                  <a16:creationId xmlns:a16="http://schemas.microsoft.com/office/drawing/2014/main" id="{22801B03-6880-2BC9-E7F2-413503CE9E2B}"/>
                </a:ext>
              </a:extLst>
            </p:cNvPr>
            <p:cNvSpPr/>
            <p:nvPr/>
          </p:nvSpPr>
          <p:spPr>
            <a:xfrm>
              <a:off x="7931758" y="4250638"/>
              <a:ext cx="382391" cy="2506"/>
            </a:xfrm>
            <a:custGeom>
              <a:avLst/>
              <a:gdLst/>
              <a:ahLst/>
              <a:cxnLst/>
              <a:rect l="l" t="t" r="r" b="b"/>
              <a:pathLst>
                <a:path w="6479" h="42" extrusionOk="0">
                  <a:moveTo>
                    <a:pt x="1" y="0"/>
                  </a:moveTo>
                  <a:lnTo>
                    <a:pt x="1" y="42"/>
                  </a:lnTo>
                  <a:lnTo>
                    <a:pt x="6478" y="42"/>
                  </a:lnTo>
                  <a:lnTo>
                    <a:pt x="6478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901;p39">
              <a:extLst>
                <a:ext uri="{FF2B5EF4-FFF2-40B4-BE49-F238E27FC236}">
                  <a16:creationId xmlns:a16="http://schemas.microsoft.com/office/drawing/2014/main" id="{35F5F3EE-66F8-51DC-3217-C79610B0A506}"/>
                </a:ext>
              </a:extLst>
            </p:cNvPr>
            <p:cNvSpPr/>
            <p:nvPr/>
          </p:nvSpPr>
          <p:spPr>
            <a:xfrm>
              <a:off x="8357012" y="4250638"/>
              <a:ext cx="382154" cy="2506"/>
            </a:xfrm>
            <a:custGeom>
              <a:avLst/>
              <a:gdLst/>
              <a:ahLst/>
              <a:cxnLst/>
              <a:rect l="l" t="t" r="r" b="b"/>
              <a:pathLst>
                <a:path w="6475" h="42" extrusionOk="0">
                  <a:moveTo>
                    <a:pt x="1" y="0"/>
                  </a:moveTo>
                  <a:lnTo>
                    <a:pt x="1" y="42"/>
                  </a:lnTo>
                  <a:lnTo>
                    <a:pt x="6474" y="42"/>
                  </a:lnTo>
                  <a:lnTo>
                    <a:pt x="6474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902;p39">
              <a:extLst>
                <a:ext uri="{FF2B5EF4-FFF2-40B4-BE49-F238E27FC236}">
                  <a16:creationId xmlns:a16="http://schemas.microsoft.com/office/drawing/2014/main" id="{79822F29-D857-7E2E-5AF6-EA6183B8D247}"/>
                </a:ext>
              </a:extLst>
            </p:cNvPr>
            <p:cNvSpPr/>
            <p:nvPr/>
          </p:nvSpPr>
          <p:spPr>
            <a:xfrm>
              <a:off x="7506739" y="4250638"/>
              <a:ext cx="382154" cy="2506"/>
            </a:xfrm>
            <a:custGeom>
              <a:avLst/>
              <a:gdLst/>
              <a:ahLst/>
              <a:cxnLst/>
              <a:rect l="l" t="t" r="r" b="b"/>
              <a:pathLst>
                <a:path w="6475" h="42" extrusionOk="0">
                  <a:moveTo>
                    <a:pt x="1" y="0"/>
                  </a:moveTo>
                  <a:lnTo>
                    <a:pt x="1" y="42"/>
                  </a:lnTo>
                  <a:lnTo>
                    <a:pt x="6474" y="42"/>
                  </a:lnTo>
                  <a:lnTo>
                    <a:pt x="6474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903;p39">
              <a:extLst>
                <a:ext uri="{FF2B5EF4-FFF2-40B4-BE49-F238E27FC236}">
                  <a16:creationId xmlns:a16="http://schemas.microsoft.com/office/drawing/2014/main" id="{415A90E8-ACDA-FA5A-4C36-63399DC2AF80}"/>
                </a:ext>
              </a:extLst>
            </p:cNvPr>
            <p:cNvSpPr/>
            <p:nvPr/>
          </p:nvSpPr>
          <p:spPr>
            <a:xfrm>
              <a:off x="7929928" y="4270743"/>
              <a:ext cx="386050" cy="2327"/>
            </a:xfrm>
            <a:custGeom>
              <a:avLst/>
              <a:gdLst/>
              <a:ahLst/>
              <a:cxnLst/>
              <a:rect l="l" t="t" r="r" b="b"/>
              <a:pathLst>
                <a:path w="6541" h="39" extrusionOk="0">
                  <a:moveTo>
                    <a:pt x="0" y="0"/>
                  </a:moveTo>
                  <a:lnTo>
                    <a:pt x="0" y="38"/>
                  </a:lnTo>
                  <a:lnTo>
                    <a:pt x="6541" y="38"/>
                  </a:lnTo>
                  <a:lnTo>
                    <a:pt x="6541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904;p39">
              <a:extLst>
                <a:ext uri="{FF2B5EF4-FFF2-40B4-BE49-F238E27FC236}">
                  <a16:creationId xmlns:a16="http://schemas.microsoft.com/office/drawing/2014/main" id="{3F2E952E-2312-B577-5D3D-6F02BA429D4C}"/>
                </a:ext>
              </a:extLst>
            </p:cNvPr>
            <p:cNvSpPr/>
            <p:nvPr/>
          </p:nvSpPr>
          <p:spPr>
            <a:xfrm>
              <a:off x="8359255" y="4270743"/>
              <a:ext cx="386109" cy="2327"/>
            </a:xfrm>
            <a:custGeom>
              <a:avLst/>
              <a:gdLst/>
              <a:ahLst/>
              <a:cxnLst/>
              <a:rect l="l" t="t" r="r" b="b"/>
              <a:pathLst>
                <a:path w="6542" h="39" extrusionOk="0">
                  <a:moveTo>
                    <a:pt x="1" y="0"/>
                  </a:moveTo>
                  <a:lnTo>
                    <a:pt x="1" y="38"/>
                  </a:lnTo>
                  <a:lnTo>
                    <a:pt x="6541" y="38"/>
                  </a:lnTo>
                  <a:lnTo>
                    <a:pt x="6541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905;p39">
              <a:extLst>
                <a:ext uri="{FF2B5EF4-FFF2-40B4-BE49-F238E27FC236}">
                  <a16:creationId xmlns:a16="http://schemas.microsoft.com/office/drawing/2014/main" id="{069799B1-5FDF-392F-6A01-CC379E6FD4AE}"/>
                </a:ext>
              </a:extLst>
            </p:cNvPr>
            <p:cNvSpPr/>
            <p:nvPr/>
          </p:nvSpPr>
          <p:spPr>
            <a:xfrm>
              <a:off x="7500542" y="4270743"/>
              <a:ext cx="385932" cy="2327"/>
            </a:xfrm>
            <a:custGeom>
              <a:avLst/>
              <a:gdLst/>
              <a:ahLst/>
              <a:cxnLst/>
              <a:rect l="l" t="t" r="r" b="b"/>
              <a:pathLst>
                <a:path w="6539" h="39" extrusionOk="0">
                  <a:moveTo>
                    <a:pt x="1" y="0"/>
                  </a:moveTo>
                  <a:lnTo>
                    <a:pt x="1" y="38"/>
                  </a:lnTo>
                  <a:lnTo>
                    <a:pt x="6538" y="38"/>
                  </a:lnTo>
                  <a:lnTo>
                    <a:pt x="6538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906;p39">
              <a:extLst>
                <a:ext uri="{FF2B5EF4-FFF2-40B4-BE49-F238E27FC236}">
                  <a16:creationId xmlns:a16="http://schemas.microsoft.com/office/drawing/2014/main" id="{36B71E46-3E72-FCAA-0AEF-C44E0B339AB1}"/>
                </a:ext>
              </a:extLst>
            </p:cNvPr>
            <p:cNvSpPr/>
            <p:nvPr/>
          </p:nvSpPr>
          <p:spPr>
            <a:xfrm>
              <a:off x="7928039" y="4291206"/>
              <a:ext cx="389827" cy="2327"/>
            </a:xfrm>
            <a:custGeom>
              <a:avLst/>
              <a:gdLst/>
              <a:ahLst/>
              <a:cxnLst/>
              <a:rect l="l" t="t" r="r" b="b"/>
              <a:pathLst>
                <a:path w="6605" h="39" extrusionOk="0">
                  <a:moveTo>
                    <a:pt x="0" y="0"/>
                  </a:moveTo>
                  <a:lnTo>
                    <a:pt x="0" y="38"/>
                  </a:lnTo>
                  <a:lnTo>
                    <a:pt x="6605" y="38"/>
                  </a:lnTo>
                  <a:lnTo>
                    <a:pt x="6605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907;p39">
              <a:extLst>
                <a:ext uri="{FF2B5EF4-FFF2-40B4-BE49-F238E27FC236}">
                  <a16:creationId xmlns:a16="http://schemas.microsoft.com/office/drawing/2014/main" id="{AB0C36DB-1849-EE43-2AC4-C79CFFF23CDB}"/>
                </a:ext>
              </a:extLst>
            </p:cNvPr>
            <p:cNvSpPr/>
            <p:nvPr/>
          </p:nvSpPr>
          <p:spPr>
            <a:xfrm>
              <a:off x="8361675" y="4291206"/>
              <a:ext cx="389886" cy="2327"/>
            </a:xfrm>
            <a:custGeom>
              <a:avLst/>
              <a:gdLst/>
              <a:ahLst/>
              <a:cxnLst/>
              <a:rect l="l" t="t" r="r" b="b"/>
              <a:pathLst>
                <a:path w="6606" h="39" extrusionOk="0">
                  <a:moveTo>
                    <a:pt x="1" y="0"/>
                  </a:moveTo>
                  <a:lnTo>
                    <a:pt x="1" y="38"/>
                  </a:lnTo>
                  <a:lnTo>
                    <a:pt x="6605" y="38"/>
                  </a:lnTo>
                  <a:lnTo>
                    <a:pt x="6605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908;p39">
              <a:extLst>
                <a:ext uri="{FF2B5EF4-FFF2-40B4-BE49-F238E27FC236}">
                  <a16:creationId xmlns:a16="http://schemas.microsoft.com/office/drawing/2014/main" id="{BB2B6DCD-EF2A-69FD-79BA-BFD2E0AFD38E}"/>
                </a:ext>
              </a:extLst>
            </p:cNvPr>
            <p:cNvSpPr/>
            <p:nvPr/>
          </p:nvSpPr>
          <p:spPr>
            <a:xfrm>
              <a:off x="7494345" y="4291206"/>
              <a:ext cx="389886" cy="2327"/>
            </a:xfrm>
            <a:custGeom>
              <a:avLst/>
              <a:gdLst/>
              <a:ahLst/>
              <a:cxnLst/>
              <a:rect l="l" t="t" r="r" b="b"/>
              <a:pathLst>
                <a:path w="6606" h="39" extrusionOk="0">
                  <a:moveTo>
                    <a:pt x="1" y="0"/>
                  </a:moveTo>
                  <a:lnTo>
                    <a:pt x="1" y="38"/>
                  </a:lnTo>
                  <a:lnTo>
                    <a:pt x="6605" y="38"/>
                  </a:lnTo>
                  <a:lnTo>
                    <a:pt x="6605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909;p39">
              <a:extLst>
                <a:ext uri="{FF2B5EF4-FFF2-40B4-BE49-F238E27FC236}">
                  <a16:creationId xmlns:a16="http://schemas.microsoft.com/office/drawing/2014/main" id="{8552D458-72AF-BAA1-AF66-575237D8590C}"/>
                </a:ext>
              </a:extLst>
            </p:cNvPr>
            <p:cNvSpPr/>
            <p:nvPr/>
          </p:nvSpPr>
          <p:spPr>
            <a:xfrm>
              <a:off x="7925973" y="4312028"/>
              <a:ext cx="393959" cy="2327"/>
            </a:xfrm>
            <a:custGeom>
              <a:avLst/>
              <a:gdLst/>
              <a:ahLst/>
              <a:cxnLst/>
              <a:rect l="l" t="t" r="r" b="b"/>
              <a:pathLst>
                <a:path w="6675" h="39" extrusionOk="0">
                  <a:moveTo>
                    <a:pt x="0" y="1"/>
                  </a:moveTo>
                  <a:lnTo>
                    <a:pt x="0" y="39"/>
                  </a:lnTo>
                  <a:lnTo>
                    <a:pt x="6675" y="39"/>
                  </a:lnTo>
                  <a:lnTo>
                    <a:pt x="6675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910;p39">
              <a:extLst>
                <a:ext uri="{FF2B5EF4-FFF2-40B4-BE49-F238E27FC236}">
                  <a16:creationId xmlns:a16="http://schemas.microsoft.com/office/drawing/2014/main" id="{C64B1F8C-694C-7A75-05A0-388BC53E336E}"/>
                </a:ext>
              </a:extLst>
            </p:cNvPr>
            <p:cNvSpPr/>
            <p:nvPr/>
          </p:nvSpPr>
          <p:spPr>
            <a:xfrm>
              <a:off x="8364154" y="4312028"/>
              <a:ext cx="393781" cy="2327"/>
            </a:xfrm>
            <a:custGeom>
              <a:avLst/>
              <a:gdLst/>
              <a:ahLst/>
              <a:cxnLst/>
              <a:rect l="l" t="t" r="r" b="b"/>
              <a:pathLst>
                <a:path w="6672" h="39" extrusionOk="0">
                  <a:moveTo>
                    <a:pt x="0" y="1"/>
                  </a:moveTo>
                  <a:lnTo>
                    <a:pt x="0" y="39"/>
                  </a:lnTo>
                  <a:lnTo>
                    <a:pt x="6671" y="39"/>
                  </a:lnTo>
                  <a:lnTo>
                    <a:pt x="6671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911;p39">
              <a:extLst>
                <a:ext uri="{FF2B5EF4-FFF2-40B4-BE49-F238E27FC236}">
                  <a16:creationId xmlns:a16="http://schemas.microsoft.com/office/drawing/2014/main" id="{DFCD0BAB-F723-B190-3C2C-CB1A14E86DE0}"/>
                </a:ext>
              </a:extLst>
            </p:cNvPr>
            <p:cNvSpPr/>
            <p:nvPr/>
          </p:nvSpPr>
          <p:spPr>
            <a:xfrm>
              <a:off x="7487793" y="4312028"/>
              <a:ext cx="393959" cy="2327"/>
            </a:xfrm>
            <a:custGeom>
              <a:avLst/>
              <a:gdLst/>
              <a:ahLst/>
              <a:cxnLst/>
              <a:rect l="l" t="t" r="r" b="b"/>
              <a:pathLst>
                <a:path w="6675" h="39" extrusionOk="0">
                  <a:moveTo>
                    <a:pt x="1" y="1"/>
                  </a:moveTo>
                  <a:lnTo>
                    <a:pt x="1" y="39"/>
                  </a:lnTo>
                  <a:lnTo>
                    <a:pt x="6675" y="39"/>
                  </a:lnTo>
                  <a:lnTo>
                    <a:pt x="6675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912;p39">
              <a:extLst>
                <a:ext uri="{FF2B5EF4-FFF2-40B4-BE49-F238E27FC236}">
                  <a16:creationId xmlns:a16="http://schemas.microsoft.com/office/drawing/2014/main" id="{C1B319B7-FBCF-8437-67F9-999BFFA740AC}"/>
                </a:ext>
              </a:extLst>
            </p:cNvPr>
            <p:cNvSpPr/>
            <p:nvPr/>
          </p:nvSpPr>
          <p:spPr>
            <a:xfrm>
              <a:off x="7923908" y="4333267"/>
              <a:ext cx="398090" cy="2506"/>
            </a:xfrm>
            <a:custGeom>
              <a:avLst/>
              <a:gdLst/>
              <a:ahLst/>
              <a:cxnLst/>
              <a:rect l="l" t="t" r="r" b="b"/>
              <a:pathLst>
                <a:path w="6745" h="42" extrusionOk="0">
                  <a:moveTo>
                    <a:pt x="1" y="0"/>
                  </a:moveTo>
                  <a:lnTo>
                    <a:pt x="1" y="42"/>
                  </a:lnTo>
                  <a:lnTo>
                    <a:pt x="6744" y="42"/>
                  </a:lnTo>
                  <a:lnTo>
                    <a:pt x="6744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913;p39">
              <a:extLst>
                <a:ext uri="{FF2B5EF4-FFF2-40B4-BE49-F238E27FC236}">
                  <a16:creationId xmlns:a16="http://schemas.microsoft.com/office/drawing/2014/main" id="{449151CB-611C-9BCB-8147-C6E41ADC5FCA}"/>
                </a:ext>
              </a:extLst>
            </p:cNvPr>
            <p:cNvSpPr/>
            <p:nvPr/>
          </p:nvSpPr>
          <p:spPr>
            <a:xfrm>
              <a:off x="8366574" y="4333267"/>
              <a:ext cx="397913" cy="2506"/>
            </a:xfrm>
            <a:custGeom>
              <a:avLst/>
              <a:gdLst/>
              <a:ahLst/>
              <a:cxnLst/>
              <a:rect l="l" t="t" r="r" b="b"/>
              <a:pathLst>
                <a:path w="6742" h="42" extrusionOk="0">
                  <a:moveTo>
                    <a:pt x="1" y="0"/>
                  </a:moveTo>
                  <a:lnTo>
                    <a:pt x="1" y="42"/>
                  </a:lnTo>
                  <a:lnTo>
                    <a:pt x="6741" y="42"/>
                  </a:lnTo>
                  <a:lnTo>
                    <a:pt x="6741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914;p39">
              <a:extLst>
                <a:ext uri="{FF2B5EF4-FFF2-40B4-BE49-F238E27FC236}">
                  <a16:creationId xmlns:a16="http://schemas.microsoft.com/office/drawing/2014/main" id="{773B929B-C78B-0D4E-59F4-64C1B7CBFC9C}"/>
                </a:ext>
              </a:extLst>
            </p:cNvPr>
            <p:cNvSpPr/>
            <p:nvPr/>
          </p:nvSpPr>
          <p:spPr>
            <a:xfrm>
              <a:off x="7481419" y="4333267"/>
              <a:ext cx="397736" cy="2506"/>
            </a:xfrm>
            <a:custGeom>
              <a:avLst/>
              <a:gdLst/>
              <a:ahLst/>
              <a:cxnLst/>
              <a:rect l="l" t="t" r="r" b="b"/>
              <a:pathLst>
                <a:path w="6739" h="42" extrusionOk="0">
                  <a:moveTo>
                    <a:pt x="1" y="0"/>
                  </a:moveTo>
                  <a:lnTo>
                    <a:pt x="1" y="42"/>
                  </a:lnTo>
                  <a:lnTo>
                    <a:pt x="6738" y="42"/>
                  </a:lnTo>
                  <a:lnTo>
                    <a:pt x="6738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915;p39">
              <a:extLst>
                <a:ext uri="{FF2B5EF4-FFF2-40B4-BE49-F238E27FC236}">
                  <a16:creationId xmlns:a16="http://schemas.microsoft.com/office/drawing/2014/main" id="{DC590323-CA96-5333-F9C7-4C477B1C410A}"/>
                </a:ext>
              </a:extLst>
            </p:cNvPr>
            <p:cNvSpPr/>
            <p:nvPr/>
          </p:nvSpPr>
          <p:spPr>
            <a:xfrm>
              <a:off x="7939667" y="4355043"/>
              <a:ext cx="366573" cy="2327"/>
            </a:xfrm>
            <a:custGeom>
              <a:avLst/>
              <a:gdLst/>
              <a:ahLst/>
              <a:cxnLst/>
              <a:rect l="l" t="t" r="r" b="b"/>
              <a:pathLst>
                <a:path w="6211" h="39" extrusionOk="0">
                  <a:moveTo>
                    <a:pt x="0" y="1"/>
                  </a:moveTo>
                  <a:lnTo>
                    <a:pt x="0" y="39"/>
                  </a:lnTo>
                  <a:lnTo>
                    <a:pt x="6211" y="39"/>
                  </a:lnTo>
                  <a:lnTo>
                    <a:pt x="6211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916;p39">
              <a:extLst>
                <a:ext uri="{FF2B5EF4-FFF2-40B4-BE49-F238E27FC236}">
                  <a16:creationId xmlns:a16="http://schemas.microsoft.com/office/drawing/2014/main" id="{F6A5DF91-CAD0-D130-8FD1-4294BF8883C1}"/>
                </a:ext>
              </a:extLst>
            </p:cNvPr>
            <p:cNvSpPr/>
            <p:nvPr/>
          </p:nvSpPr>
          <p:spPr>
            <a:xfrm>
              <a:off x="8386818" y="4355043"/>
              <a:ext cx="366809" cy="2327"/>
            </a:xfrm>
            <a:custGeom>
              <a:avLst/>
              <a:gdLst/>
              <a:ahLst/>
              <a:cxnLst/>
              <a:rect l="l" t="t" r="r" b="b"/>
              <a:pathLst>
                <a:path w="6215" h="39" extrusionOk="0">
                  <a:moveTo>
                    <a:pt x="1" y="1"/>
                  </a:moveTo>
                  <a:lnTo>
                    <a:pt x="1" y="39"/>
                  </a:lnTo>
                  <a:lnTo>
                    <a:pt x="6214" y="39"/>
                  </a:lnTo>
                  <a:lnTo>
                    <a:pt x="6214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917;p39">
              <a:extLst>
                <a:ext uri="{FF2B5EF4-FFF2-40B4-BE49-F238E27FC236}">
                  <a16:creationId xmlns:a16="http://schemas.microsoft.com/office/drawing/2014/main" id="{BA098DDE-2836-0895-7F5C-4E4838102A52}"/>
                </a:ext>
              </a:extLst>
            </p:cNvPr>
            <p:cNvSpPr/>
            <p:nvPr/>
          </p:nvSpPr>
          <p:spPr>
            <a:xfrm>
              <a:off x="7492279" y="4355043"/>
              <a:ext cx="366632" cy="2327"/>
            </a:xfrm>
            <a:custGeom>
              <a:avLst/>
              <a:gdLst/>
              <a:ahLst/>
              <a:cxnLst/>
              <a:rect l="l" t="t" r="r" b="b"/>
              <a:pathLst>
                <a:path w="6212" h="39" extrusionOk="0">
                  <a:moveTo>
                    <a:pt x="1" y="1"/>
                  </a:moveTo>
                  <a:lnTo>
                    <a:pt x="1" y="39"/>
                  </a:lnTo>
                  <a:lnTo>
                    <a:pt x="6211" y="39"/>
                  </a:lnTo>
                  <a:lnTo>
                    <a:pt x="6211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918;p39">
              <a:extLst>
                <a:ext uri="{FF2B5EF4-FFF2-40B4-BE49-F238E27FC236}">
                  <a16:creationId xmlns:a16="http://schemas.microsoft.com/office/drawing/2014/main" id="{0463A046-5666-70BA-DFFD-8E2C3EA35C7E}"/>
                </a:ext>
              </a:extLst>
            </p:cNvPr>
            <p:cNvSpPr/>
            <p:nvPr/>
          </p:nvSpPr>
          <p:spPr>
            <a:xfrm>
              <a:off x="7922963" y="4399788"/>
              <a:ext cx="399801" cy="2506"/>
            </a:xfrm>
            <a:custGeom>
              <a:avLst/>
              <a:gdLst/>
              <a:ahLst/>
              <a:cxnLst/>
              <a:rect l="l" t="t" r="r" b="b"/>
              <a:pathLst>
                <a:path w="6774" h="42" extrusionOk="0">
                  <a:moveTo>
                    <a:pt x="1" y="0"/>
                  </a:moveTo>
                  <a:lnTo>
                    <a:pt x="1" y="42"/>
                  </a:lnTo>
                  <a:lnTo>
                    <a:pt x="6773" y="42"/>
                  </a:lnTo>
                  <a:lnTo>
                    <a:pt x="6773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919;p39">
              <a:extLst>
                <a:ext uri="{FF2B5EF4-FFF2-40B4-BE49-F238E27FC236}">
                  <a16:creationId xmlns:a16="http://schemas.microsoft.com/office/drawing/2014/main" id="{99FAFD1C-807B-7528-A991-C8DE0D0817C1}"/>
                </a:ext>
              </a:extLst>
            </p:cNvPr>
            <p:cNvSpPr/>
            <p:nvPr/>
          </p:nvSpPr>
          <p:spPr>
            <a:xfrm>
              <a:off x="8379913" y="4399788"/>
              <a:ext cx="399742" cy="2506"/>
            </a:xfrm>
            <a:custGeom>
              <a:avLst/>
              <a:gdLst/>
              <a:ahLst/>
              <a:cxnLst/>
              <a:rect l="l" t="t" r="r" b="b"/>
              <a:pathLst>
                <a:path w="6773" h="42" extrusionOk="0">
                  <a:moveTo>
                    <a:pt x="0" y="0"/>
                  </a:moveTo>
                  <a:lnTo>
                    <a:pt x="0" y="42"/>
                  </a:lnTo>
                  <a:lnTo>
                    <a:pt x="6773" y="42"/>
                  </a:lnTo>
                  <a:lnTo>
                    <a:pt x="6773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920;p39">
              <a:extLst>
                <a:ext uri="{FF2B5EF4-FFF2-40B4-BE49-F238E27FC236}">
                  <a16:creationId xmlns:a16="http://schemas.microsoft.com/office/drawing/2014/main" id="{BD755E9E-86E6-8C43-DDB6-2447F11D4EAB}"/>
                </a:ext>
              </a:extLst>
            </p:cNvPr>
            <p:cNvSpPr/>
            <p:nvPr/>
          </p:nvSpPr>
          <p:spPr>
            <a:xfrm>
              <a:off x="7466250" y="4399788"/>
              <a:ext cx="399742" cy="2506"/>
            </a:xfrm>
            <a:custGeom>
              <a:avLst/>
              <a:gdLst/>
              <a:ahLst/>
              <a:cxnLst/>
              <a:rect l="l" t="t" r="r" b="b"/>
              <a:pathLst>
                <a:path w="6773" h="42" extrusionOk="0">
                  <a:moveTo>
                    <a:pt x="0" y="0"/>
                  </a:moveTo>
                  <a:lnTo>
                    <a:pt x="0" y="42"/>
                  </a:lnTo>
                  <a:lnTo>
                    <a:pt x="6773" y="42"/>
                  </a:lnTo>
                  <a:lnTo>
                    <a:pt x="6773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921;p39">
              <a:extLst>
                <a:ext uri="{FF2B5EF4-FFF2-40B4-BE49-F238E27FC236}">
                  <a16:creationId xmlns:a16="http://schemas.microsoft.com/office/drawing/2014/main" id="{4BE7D4FF-E440-B954-00EB-802E1DD0DB66}"/>
                </a:ext>
              </a:extLst>
            </p:cNvPr>
            <p:cNvSpPr/>
            <p:nvPr/>
          </p:nvSpPr>
          <p:spPr>
            <a:xfrm>
              <a:off x="7915468" y="4422876"/>
              <a:ext cx="414970" cy="2565"/>
            </a:xfrm>
            <a:custGeom>
              <a:avLst/>
              <a:gdLst/>
              <a:ahLst/>
              <a:cxnLst/>
              <a:rect l="l" t="t" r="r" b="b"/>
              <a:pathLst>
                <a:path w="7031" h="43" extrusionOk="0">
                  <a:moveTo>
                    <a:pt x="1" y="1"/>
                  </a:moveTo>
                  <a:lnTo>
                    <a:pt x="1" y="42"/>
                  </a:lnTo>
                  <a:lnTo>
                    <a:pt x="7030" y="42"/>
                  </a:lnTo>
                  <a:lnTo>
                    <a:pt x="7030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922;p39">
              <a:extLst>
                <a:ext uri="{FF2B5EF4-FFF2-40B4-BE49-F238E27FC236}">
                  <a16:creationId xmlns:a16="http://schemas.microsoft.com/office/drawing/2014/main" id="{29A55FBB-E7FC-F7BF-E4D7-983B68F8064A}"/>
                </a:ext>
              </a:extLst>
            </p:cNvPr>
            <p:cNvSpPr/>
            <p:nvPr/>
          </p:nvSpPr>
          <p:spPr>
            <a:xfrm>
              <a:off x="8377080" y="4422876"/>
              <a:ext cx="415147" cy="2565"/>
            </a:xfrm>
            <a:custGeom>
              <a:avLst/>
              <a:gdLst/>
              <a:ahLst/>
              <a:cxnLst/>
              <a:rect l="l" t="t" r="r" b="b"/>
              <a:pathLst>
                <a:path w="7034" h="43" extrusionOk="0">
                  <a:moveTo>
                    <a:pt x="0" y="1"/>
                  </a:moveTo>
                  <a:lnTo>
                    <a:pt x="0" y="42"/>
                  </a:lnTo>
                  <a:lnTo>
                    <a:pt x="7033" y="42"/>
                  </a:lnTo>
                  <a:lnTo>
                    <a:pt x="7033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923;p39">
              <a:extLst>
                <a:ext uri="{FF2B5EF4-FFF2-40B4-BE49-F238E27FC236}">
                  <a16:creationId xmlns:a16="http://schemas.microsoft.com/office/drawing/2014/main" id="{9B17C5DE-B542-1EEF-2FEE-048FCD73DF6C}"/>
                </a:ext>
              </a:extLst>
            </p:cNvPr>
            <p:cNvSpPr/>
            <p:nvPr/>
          </p:nvSpPr>
          <p:spPr>
            <a:xfrm>
              <a:off x="7453678" y="4422876"/>
              <a:ext cx="414970" cy="2565"/>
            </a:xfrm>
            <a:custGeom>
              <a:avLst/>
              <a:gdLst/>
              <a:ahLst/>
              <a:cxnLst/>
              <a:rect l="l" t="t" r="r" b="b"/>
              <a:pathLst>
                <a:path w="7031" h="43" extrusionOk="0">
                  <a:moveTo>
                    <a:pt x="1" y="1"/>
                  </a:moveTo>
                  <a:lnTo>
                    <a:pt x="1" y="42"/>
                  </a:lnTo>
                  <a:lnTo>
                    <a:pt x="7030" y="42"/>
                  </a:lnTo>
                  <a:lnTo>
                    <a:pt x="7030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924;p39">
              <a:extLst>
                <a:ext uri="{FF2B5EF4-FFF2-40B4-BE49-F238E27FC236}">
                  <a16:creationId xmlns:a16="http://schemas.microsoft.com/office/drawing/2014/main" id="{116834EE-8897-1754-ECE4-175CCE3AD4EF}"/>
                </a:ext>
              </a:extLst>
            </p:cNvPr>
            <p:cNvSpPr/>
            <p:nvPr/>
          </p:nvSpPr>
          <p:spPr>
            <a:xfrm>
              <a:off x="7913225" y="4446561"/>
              <a:ext cx="419455" cy="2565"/>
            </a:xfrm>
            <a:custGeom>
              <a:avLst/>
              <a:gdLst/>
              <a:ahLst/>
              <a:cxnLst/>
              <a:rect l="l" t="t" r="r" b="b"/>
              <a:pathLst>
                <a:path w="7107" h="43" extrusionOk="0">
                  <a:moveTo>
                    <a:pt x="0" y="1"/>
                  </a:moveTo>
                  <a:lnTo>
                    <a:pt x="0" y="42"/>
                  </a:lnTo>
                  <a:lnTo>
                    <a:pt x="7107" y="42"/>
                  </a:lnTo>
                  <a:lnTo>
                    <a:pt x="7107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925;p39">
              <a:extLst>
                <a:ext uri="{FF2B5EF4-FFF2-40B4-BE49-F238E27FC236}">
                  <a16:creationId xmlns:a16="http://schemas.microsoft.com/office/drawing/2014/main" id="{39FAA9DF-E268-C6C8-1CD5-A9B5428D2299}"/>
                </a:ext>
              </a:extLst>
            </p:cNvPr>
            <p:cNvSpPr/>
            <p:nvPr/>
          </p:nvSpPr>
          <p:spPr>
            <a:xfrm>
              <a:off x="8379913" y="4446561"/>
              <a:ext cx="419455" cy="2565"/>
            </a:xfrm>
            <a:custGeom>
              <a:avLst/>
              <a:gdLst/>
              <a:ahLst/>
              <a:cxnLst/>
              <a:rect l="l" t="t" r="r" b="b"/>
              <a:pathLst>
                <a:path w="7107" h="43" extrusionOk="0">
                  <a:moveTo>
                    <a:pt x="0" y="1"/>
                  </a:moveTo>
                  <a:lnTo>
                    <a:pt x="0" y="42"/>
                  </a:lnTo>
                  <a:lnTo>
                    <a:pt x="7106" y="42"/>
                  </a:lnTo>
                  <a:lnTo>
                    <a:pt x="7106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926;p39">
              <a:extLst>
                <a:ext uri="{FF2B5EF4-FFF2-40B4-BE49-F238E27FC236}">
                  <a16:creationId xmlns:a16="http://schemas.microsoft.com/office/drawing/2014/main" id="{DF0926E5-4A12-EEAF-7859-0E48B6FA5D4F}"/>
                </a:ext>
              </a:extLst>
            </p:cNvPr>
            <p:cNvSpPr/>
            <p:nvPr/>
          </p:nvSpPr>
          <p:spPr>
            <a:xfrm>
              <a:off x="7446360" y="4446561"/>
              <a:ext cx="419632" cy="2565"/>
            </a:xfrm>
            <a:custGeom>
              <a:avLst/>
              <a:gdLst/>
              <a:ahLst/>
              <a:cxnLst/>
              <a:rect l="l" t="t" r="r" b="b"/>
              <a:pathLst>
                <a:path w="7110" h="43" extrusionOk="0">
                  <a:moveTo>
                    <a:pt x="1" y="1"/>
                  </a:moveTo>
                  <a:lnTo>
                    <a:pt x="1" y="42"/>
                  </a:lnTo>
                  <a:lnTo>
                    <a:pt x="7110" y="42"/>
                  </a:lnTo>
                  <a:lnTo>
                    <a:pt x="7110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927;p39">
              <a:extLst>
                <a:ext uri="{FF2B5EF4-FFF2-40B4-BE49-F238E27FC236}">
                  <a16:creationId xmlns:a16="http://schemas.microsoft.com/office/drawing/2014/main" id="{68C0B0BF-CEFE-4CF8-4BFE-CF7CA99F1334}"/>
                </a:ext>
              </a:extLst>
            </p:cNvPr>
            <p:cNvSpPr/>
            <p:nvPr/>
          </p:nvSpPr>
          <p:spPr>
            <a:xfrm>
              <a:off x="8382687" y="4470664"/>
              <a:ext cx="424177" cy="2506"/>
            </a:xfrm>
            <a:custGeom>
              <a:avLst/>
              <a:gdLst/>
              <a:ahLst/>
              <a:cxnLst/>
              <a:rect l="l" t="t" r="r" b="b"/>
              <a:pathLst>
                <a:path w="7187" h="42" extrusionOk="0">
                  <a:moveTo>
                    <a:pt x="1" y="0"/>
                  </a:moveTo>
                  <a:lnTo>
                    <a:pt x="1" y="42"/>
                  </a:lnTo>
                  <a:lnTo>
                    <a:pt x="7186" y="42"/>
                  </a:lnTo>
                  <a:lnTo>
                    <a:pt x="7186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928;p39">
              <a:extLst>
                <a:ext uri="{FF2B5EF4-FFF2-40B4-BE49-F238E27FC236}">
                  <a16:creationId xmlns:a16="http://schemas.microsoft.com/office/drawing/2014/main" id="{269BB328-4D77-BCB8-86B4-FF938B591170}"/>
                </a:ext>
              </a:extLst>
            </p:cNvPr>
            <p:cNvSpPr/>
            <p:nvPr/>
          </p:nvSpPr>
          <p:spPr>
            <a:xfrm>
              <a:off x="7910805" y="4470664"/>
              <a:ext cx="424295" cy="2506"/>
            </a:xfrm>
            <a:custGeom>
              <a:avLst/>
              <a:gdLst/>
              <a:ahLst/>
              <a:cxnLst/>
              <a:rect l="l" t="t" r="r" b="b"/>
              <a:pathLst>
                <a:path w="7189" h="42" extrusionOk="0">
                  <a:moveTo>
                    <a:pt x="0" y="0"/>
                  </a:moveTo>
                  <a:lnTo>
                    <a:pt x="0" y="42"/>
                  </a:lnTo>
                  <a:lnTo>
                    <a:pt x="7189" y="42"/>
                  </a:lnTo>
                  <a:lnTo>
                    <a:pt x="7189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929;p39">
              <a:extLst>
                <a:ext uri="{FF2B5EF4-FFF2-40B4-BE49-F238E27FC236}">
                  <a16:creationId xmlns:a16="http://schemas.microsoft.com/office/drawing/2014/main" id="{B2FA37E8-DD78-079C-F730-CA5AA458EAA8}"/>
                </a:ext>
              </a:extLst>
            </p:cNvPr>
            <p:cNvSpPr/>
            <p:nvPr/>
          </p:nvSpPr>
          <p:spPr>
            <a:xfrm>
              <a:off x="7439041" y="4470664"/>
              <a:ext cx="424177" cy="2506"/>
            </a:xfrm>
            <a:custGeom>
              <a:avLst/>
              <a:gdLst/>
              <a:ahLst/>
              <a:cxnLst/>
              <a:rect l="l" t="t" r="r" b="b"/>
              <a:pathLst>
                <a:path w="7187" h="42" extrusionOk="0">
                  <a:moveTo>
                    <a:pt x="1" y="0"/>
                  </a:moveTo>
                  <a:lnTo>
                    <a:pt x="1" y="42"/>
                  </a:lnTo>
                  <a:lnTo>
                    <a:pt x="7186" y="42"/>
                  </a:lnTo>
                  <a:lnTo>
                    <a:pt x="7186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930;p39">
              <a:extLst>
                <a:ext uri="{FF2B5EF4-FFF2-40B4-BE49-F238E27FC236}">
                  <a16:creationId xmlns:a16="http://schemas.microsoft.com/office/drawing/2014/main" id="{5443E98D-A29F-BDC4-94E1-810EAE77AEF8}"/>
                </a:ext>
              </a:extLst>
            </p:cNvPr>
            <p:cNvSpPr/>
            <p:nvPr/>
          </p:nvSpPr>
          <p:spPr>
            <a:xfrm>
              <a:off x="7908562" y="4495482"/>
              <a:ext cx="428780" cy="2506"/>
            </a:xfrm>
            <a:custGeom>
              <a:avLst/>
              <a:gdLst/>
              <a:ahLst/>
              <a:cxnLst/>
              <a:rect l="l" t="t" r="r" b="b"/>
              <a:pathLst>
                <a:path w="7265" h="42" extrusionOk="0">
                  <a:moveTo>
                    <a:pt x="0" y="1"/>
                  </a:moveTo>
                  <a:lnTo>
                    <a:pt x="0" y="42"/>
                  </a:lnTo>
                  <a:lnTo>
                    <a:pt x="7265" y="42"/>
                  </a:lnTo>
                  <a:lnTo>
                    <a:pt x="7265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931;p39">
              <a:extLst>
                <a:ext uri="{FF2B5EF4-FFF2-40B4-BE49-F238E27FC236}">
                  <a16:creationId xmlns:a16="http://schemas.microsoft.com/office/drawing/2014/main" id="{A84B3EBC-AFA6-EE26-1400-6EF4C8620285}"/>
                </a:ext>
              </a:extLst>
            </p:cNvPr>
            <p:cNvSpPr/>
            <p:nvPr/>
          </p:nvSpPr>
          <p:spPr>
            <a:xfrm>
              <a:off x="8385520" y="4495482"/>
              <a:ext cx="429016" cy="2506"/>
            </a:xfrm>
            <a:custGeom>
              <a:avLst/>
              <a:gdLst/>
              <a:ahLst/>
              <a:cxnLst/>
              <a:rect l="l" t="t" r="r" b="b"/>
              <a:pathLst>
                <a:path w="7269" h="42" extrusionOk="0">
                  <a:moveTo>
                    <a:pt x="0" y="1"/>
                  </a:moveTo>
                  <a:lnTo>
                    <a:pt x="0" y="42"/>
                  </a:lnTo>
                  <a:lnTo>
                    <a:pt x="7268" y="42"/>
                  </a:lnTo>
                  <a:lnTo>
                    <a:pt x="7268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932;p39">
              <a:extLst>
                <a:ext uri="{FF2B5EF4-FFF2-40B4-BE49-F238E27FC236}">
                  <a16:creationId xmlns:a16="http://schemas.microsoft.com/office/drawing/2014/main" id="{1754B782-5B61-141A-C6F3-45C2BDA22A60}"/>
                </a:ext>
              </a:extLst>
            </p:cNvPr>
            <p:cNvSpPr/>
            <p:nvPr/>
          </p:nvSpPr>
          <p:spPr>
            <a:xfrm>
              <a:off x="7431368" y="4495482"/>
              <a:ext cx="428839" cy="2506"/>
            </a:xfrm>
            <a:custGeom>
              <a:avLst/>
              <a:gdLst/>
              <a:ahLst/>
              <a:cxnLst/>
              <a:rect l="l" t="t" r="r" b="b"/>
              <a:pathLst>
                <a:path w="7266" h="42" extrusionOk="0">
                  <a:moveTo>
                    <a:pt x="1" y="1"/>
                  </a:moveTo>
                  <a:lnTo>
                    <a:pt x="1" y="42"/>
                  </a:lnTo>
                  <a:lnTo>
                    <a:pt x="7265" y="42"/>
                  </a:lnTo>
                  <a:lnTo>
                    <a:pt x="7265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933;p39">
              <a:extLst>
                <a:ext uri="{FF2B5EF4-FFF2-40B4-BE49-F238E27FC236}">
                  <a16:creationId xmlns:a16="http://schemas.microsoft.com/office/drawing/2014/main" id="{19FEC6E7-7158-347A-1762-5FE03BF841FA}"/>
                </a:ext>
              </a:extLst>
            </p:cNvPr>
            <p:cNvSpPr/>
            <p:nvPr/>
          </p:nvSpPr>
          <p:spPr>
            <a:xfrm>
              <a:off x="7906083" y="4520718"/>
              <a:ext cx="433738" cy="2506"/>
            </a:xfrm>
            <a:custGeom>
              <a:avLst/>
              <a:gdLst/>
              <a:ahLst/>
              <a:cxnLst/>
              <a:rect l="l" t="t" r="r" b="b"/>
              <a:pathLst>
                <a:path w="7349" h="42" extrusionOk="0">
                  <a:moveTo>
                    <a:pt x="1" y="0"/>
                  </a:moveTo>
                  <a:lnTo>
                    <a:pt x="1" y="41"/>
                  </a:lnTo>
                  <a:lnTo>
                    <a:pt x="7348" y="41"/>
                  </a:lnTo>
                  <a:lnTo>
                    <a:pt x="7348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934;p39">
              <a:extLst>
                <a:ext uri="{FF2B5EF4-FFF2-40B4-BE49-F238E27FC236}">
                  <a16:creationId xmlns:a16="http://schemas.microsoft.com/office/drawing/2014/main" id="{307CDE1C-474E-707B-9D89-420B35282171}"/>
                </a:ext>
              </a:extLst>
            </p:cNvPr>
            <p:cNvSpPr/>
            <p:nvPr/>
          </p:nvSpPr>
          <p:spPr>
            <a:xfrm>
              <a:off x="8388530" y="4520718"/>
              <a:ext cx="433679" cy="2506"/>
            </a:xfrm>
            <a:custGeom>
              <a:avLst/>
              <a:gdLst/>
              <a:ahLst/>
              <a:cxnLst/>
              <a:rect l="l" t="t" r="r" b="b"/>
              <a:pathLst>
                <a:path w="7348" h="42" extrusionOk="0">
                  <a:moveTo>
                    <a:pt x="0" y="0"/>
                  </a:moveTo>
                  <a:lnTo>
                    <a:pt x="0" y="41"/>
                  </a:lnTo>
                  <a:lnTo>
                    <a:pt x="7348" y="41"/>
                  </a:lnTo>
                  <a:lnTo>
                    <a:pt x="7348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935;p39">
              <a:extLst>
                <a:ext uri="{FF2B5EF4-FFF2-40B4-BE49-F238E27FC236}">
                  <a16:creationId xmlns:a16="http://schemas.microsoft.com/office/drawing/2014/main" id="{166A3EA6-7D00-21DB-CDDC-30B336B991B8}"/>
                </a:ext>
              </a:extLst>
            </p:cNvPr>
            <p:cNvSpPr/>
            <p:nvPr/>
          </p:nvSpPr>
          <p:spPr>
            <a:xfrm>
              <a:off x="7423695" y="4520718"/>
              <a:ext cx="433679" cy="2506"/>
            </a:xfrm>
            <a:custGeom>
              <a:avLst/>
              <a:gdLst/>
              <a:ahLst/>
              <a:cxnLst/>
              <a:rect l="l" t="t" r="r" b="b"/>
              <a:pathLst>
                <a:path w="7348" h="42" extrusionOk="0">
                  <a:moveTo>
                    <a:pt x="0" y="0"/>
                  </a:moveTo>
                  <a:lnTo>
                    <a:pt x="0" y="41"/>
                  </a:lnTo>
                  <a:lnTo>
                    <a:pt x="7348" y="41"/>
                  </a:lnTo>
                  <a:lnTo>
                    <a:pt x="7348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936;p39">
              <a:extLst>
                <a:ext uri="{FF2B5EF4-FFF2-40B4-BE49-F238E27FC236}">
                  <a16:creationId xmlns:a16="http://schemas.microsoft.com/office/drawing/2014/main" id="{2F2C4646-6AEA-8471-BC83-8E5F41F47BF9}"/>
                </a:ext>
              </a:extLst>
            </p:cNvPr>
            <p:cNvSpPr/>
            <p:nvPr/>
          </p:nvSpPr>
          <p:spPr>
            <a:xfrm>
              <a:off x="7903663" y="4546670"/>
              <a:ext cx="438578" cy="2327"/>
            </a:xfrm>
            <a:custGeom>
              <a:avLst/>
              <a:gdLst/>
              <a:ahLst/>
              <a:cxnLst/>
              <a:rect l="l" t="t" r="r" b="b"/>
              <a:pathLst>
                <a:path w="7431" h="39" extrusionOk="0">
                  <a:moveTo>
                    <a:pt x="0" y="0"/>
                  </a:moveTo>
                  <a:lnTo>
                    <a:pt x="0" y="38"/>
                  </a:lnTo>
                  <a:lnTo>
                    <a:pt x="7431" y="38"/>
                  </a:lnTo>
                  <a:lnTo>
                    <a:pt x="7431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937;p39">
              <a:extLst>
                <a:ext uri="{FF2B5EF4-FFF2-40B4-BE49-F238E27FC236}">
                  <a16:creationId xmlns:a16="http://schemas.microsoft.com/office/drawing/2014/main" id="{07F31281-84DD-DFD4-3156-0F5084E2CD3C}"/>
                </a:ext>
              </a:extLst>
            </p:cNvPr>
            <p:cNvSpPr/>
            <p:nvPr/>
          </p:nvSpPr>
          <p:spPr>
            <a:xfrm>
              <a:off x="8391540" y="4546670"/>
              <a:ext cx="438755" cy="2327"/>
            </a:xfrm>
            <a:custGeom>
              <a:avLst/>
              <a:gdLst/>
              <a:ahLst/>
              <a:cxnLst/>
              <a:rect l="l" t="t" r="r" b="b"/>
              <a:pathLst>
                <a:path w="7434" h="39" extrusionOk="0">
                  <a:moveTo>
                    <a:pt x="0" y="0"/>
                  </a:moveTo>
                  <a:lnTo>
                    <a:pt x="0" y="38"/>
                  </a:lnTo>
                  <a:lnTo>
                    <a:pt x="7433" y="38"/>
                  </a:lnTo>
                  <a:lnTo>
                    <a:pt x="7433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938;p39">
              <a:extLst>
                <a:ext uri="{FF2B5EF4-FFF2-40B4-BE49-F238E27FC236}">
                  <a16:creationId xmlns:a16="http://schemas.microsoft.com/office/drawing/2014/main" id="{E4FA0827-B54A-55AA-4F74-E0D09F656D46}"/>
                </a:ext>
              </a:extLst>
            </p:cNvPr>
            <p:cNvSpPr/>
            <p:nvPr/>
          </p:nvSpPr>
          <p:spPr>
            <a:xfrm>
              <a:off x="7415609" y="4546670"/>
              <a:ext cx="438578" cy="2327"/>
            </a:xfrm>
            <a:custGeom>
              <a:avLst/>
              <a:gdLst/>
              <a:ahLst/>
              <a:cxnLst/>
              <a:rect l="l" t="t" r="r" b="b"/>
              <a:pathLst>
                <a:path w="7431" h="39" extrusionOk="0">
                  <a:moveTo>
                    <a:pt x="1" y="0"/>
                  </a:moveTo>
                  <a:lnTo>
                    <a:pt x="1" y="38"/>
                  </a:lnTo>
                  <a:lnTo>
                    <a:pt x="7431" y="38"/>
                  </a:lnTo>
                  <a:lnTo>
                    <a:pt x="7431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939;p39">
              <a:extLst>
                <a:ext uri="{FF2B5EF4-FFF2-40B4-BE49-F238E27FC236}">
                  <a16:creationId xmlns:a16="http://schemas.microsoft.com/office/drawing/2014/main" id="{1D2027A9-66F0-ACD0-0EC2-CBD7FB0D2FDC}"/>
                </a:ext>
              </a:extLst>
            </p:cNvPr>
            <p:cNvSpPr/>
            <p:nvPr/>
          </p:nvSpPr>
          <p:spPr>
            <a:xfrm>
              <a:off x="7901007" y="4572980"/>
              <a:ext cx="443889" cy="2565"/>
            </a:xfrm>
            <a:custGeom>
              <a:avLst/>
              <a:gdLst/>
              <a:ahLst/>
              <a:cxnLst/>
              <a:rect l="l" t="t" r="r" b="b"/>
              <a:pathLst>
                <a:path w="7521" h="43" extrusionOk="0">
                  <a:moveTo>
                    <a:pt x="1" y="1"/>
                  </a:moveTo>
                  <a:lnTo>
                    <a:pt x="1" y="42"/>
                  </a:lnTo>
                  <a:lnTo>
                    <a:pt x="7520" y="42"/>
                  </a:lnTo>
                  <a:lnTo>
                    <a:pt x="7520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940;p39">
              <a:extLst>
                <a:ext uri="{FF2B5EF4-FFF2-40B4-BE49-F238E27FC236}">
                  <a16:creationId xmlns:a16="http://schemas.microsoft.com/office/drawing/2014/main" id="{AEAA597F-68AC-D39B-296C-7F7B257806F9}"/>
                </a:ext>
              </a:extLst>
            </p:cNvPr>
            <p:cNvSpPr/>
            <p:nvPr/>
          </p:nvSpPr>
          <p:spPr>
            <a:xfrm>
              <a:off x="8394727" y="4572980"/>
              <a:ext cx="443594" cy="2565"/>
            </a:xfrm>
            <a:custGeom>
              <a:avLst/>
              <a:gdLst/>
              <a:ahLst/>
              <a:cxnLst/>
              <a:rect l="l" t="t" r="r" b="b"/>
              <a:pathLst>
                <a:path w="7516" h="43" extrusionOk="0">
                  <a:moveTo>
                    <a:pt x="0" y="1"/>
                  </a:moveTo>
                  <a:lnTo>
                    <a:pt x="0" y="42"/>
                  </a:lnTo>
                  <a:lnTo>
                    <a:pt x="7516" y="42"/>
                  </a:lnTo>
                  <a:lnTo>
                    <a:pt x="7516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941;p39">
              <a:extLst>
                <a:ext uri="{FF2B5EF4-FFF2-40B4-BE49-F238E27FC236}">
                  <a16:creationId xmlns:a16="http://schemas.microsoft.com/office/drawing/2014/main" id="{63AE642A-AEB5-1EB4-113F-D1F0E65B4724}"/>
                </a:ext>
              </a:extLst>
            </p:cNvPr>
            <p:cNvSpPr/>
            <p:nvPr/>
          </p:nvSpPr>
          <p:spPr>
            <a:xfrm>
              <a:off x="7407582" y="4572980"/>
              <a:ext cx="443594" cy="2565"/>
            </a:xfrm>
            <a:custGeom>
              <a:avLst/>
              <a:gdLst/>
              <a:ahLst/>
              <a:cxnLst/>
              <a:rect l="l" t="t" r="r" b="b"/>
              <a:pathLst>
                <a:path w="7516" h="43" extrusionOk="0">
                  <a:moveTo>
                    <a:pt x="0" y="1"/>
                  </a:moveTo>
                  <a:lnTo>
                    <a:pt x="0" y="42"/>
                  </a:lnTo>
                  <a:lnTo>
                    <a:pt x="7516" y="42"/>
                  </a:lnTo>
                  <a:lnTo>
                    <a:pt x="7516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942;p39">
              <a:extLst>
                <a:ext uri="{FF2B5EF4-FFF2-40B4-BE49-F238E27FC236}">
                  <a16:creationId xmlns:a16="http://schemas.microsoft.com/office/drawing/2014/main" id="{4BA236D5-34B8-7BC4-9661-F2FDAB1EA800}"/>
                </a:ext>
              </a:extLst>
            </p:cNvPr>
            <p:cNvSpPr/>
            <p:nvPr/>
          </p:nvSpPr>
          <p:spPr>
            <a:xfrm>
              <a:off x="7898410" y="4600126"/>
              <a:ext cx="448906" cy="2327"/>
            </a:xfrm>
            <a:custGeom>
              <a:avLst/>
              <a:gdLst/>
              <a:ahLst/>
              <a:cxnLst/>
              <a:rect l="l" t="t" r="r" b="b"/>
              <a:pathLst>
                <a:path w="7606" h="39" extrusionOk="0">
                  <a:moveTo>
                    <a:pt x="0" y="0"/>
                  </a:moveTo>
                  <a:lnTo>
                    <a:pt x="0" y="38"/>
                  </a:lnTo>
                  <a:lnTo>
                    <a:pt x="7605" y="38"/>
                  </a:lnTo>
                  <a:lnTo>
                    <a:pt x="7605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943;p39">
              <a:extLst>
                <a:ext uri="{FF2B5EF4-FFF2-40B4-BE49-F238E27FC236}">
                  <a16:creationId xmlns:a16="http://schemas.microsoft.com/office/drawing/2014/main" id="{5CA05773-6838-BD7B-392F-C8E636CE997A}"/>
                </a:ext>
              </a:extLst>
            </p:cNvPr>
            <p:cNvSpPr/>
            <p:nvPr/>
          </p:nvSpPr>
          <p:spPr>
            <a:xfrm>
              <a:off x="8397678" y="4600126"/>
              <a:ext cx="448906" cy="2327"/>
            </a:xfrm>
            <a:custGeom>
              <a:avLst/>
              <a:gdLst/>
              <a:ahLst/>
              <a:cxnLst/>
              <a:rect l="l" t="t" r="r" b="b"/>
              <a:pathLst>
                <a:path w="7606" h="39" extrusionOk="0">
                  <a:moveTo>
                    <a:pt x="1" y="0"/>
                  </a:moveTo>
                  <a:lnTo>
                    <a:pt x="1" y="38"/>
                  </a:lnTo>
                  <a:lnTo>
                    <a:pt x="7606" y="38"/>
                  </a:lnTo>
                  <a:lnTo>
                    <a:pt x="7606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944;p39">
              <a:extLst>
                <a:ext uri="{FF2B5EF4-FFF2-40B4-BE49-F238E27FC236}">
                  <a16:creationId xmlns:a16="http://schemas.microsoft.com/office/drawing/2014/main" id="{5928B844-D84A-8D64-6135-8465DF3F2E3F}"/>
                </a:ext>
              </a:extLst>
            </p:cNvPr>
            <p:cNvSpPr/>
            <p:nvPr/>
          </p:nvSpPr>
          <p:spPr>
            <a:xfrm>
              <a:off x="7399319" y="4600126"/>
              <a:ext cx="448670" cy="2327"/>
            </a:xfrm>
            <a:custGeom>
              <a:avLst/>
              <a:gdLst/>
              <a:ahLst/>
              <a:cxnLst/>
              <a:rect l="l" t="t" r="r" b="b"/>
              <a:pathLst>
                <a:path w="7602" h="39" extrusionOk="0">
                  <a:moveTo>
                    <a:pt x="0" y="0"/>
                  </a:moveTo>
                  <a:lnTo>
                    <a:pt x="0" y="38"/>
                  </a:lnTo>
                  <a:lnTo>
                    <a:pt x="7602" y="38"/>
                  </a:lnTo>
                  <a:lnTo>
                    <a:pt x="7602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945;p39">
              <a:extLst>
                <a:ext uri="{FF2B5EF4-FFF2-40B4-BE49-F238E27FC236}">
                  <a16:creationId xmlns:a16="http://schemas.microsoft.com/office/drawing/2014/main" id="{BAA61D14-7DD3-5DEB-991D-36A3821BBC6B}"/>
                </a:ext>
              </a:extLst>
            </p:cNvPr>
            <p:cNvSpPr/>
            <p:nvPr/>
          </p:nvSpPr>
          <p:spPr>
            <a:xfrm>
              <a:off x="7895813" y="4627748"/>
              <a:ext cx="454100" cy="2327"/>
            </a:xfrm>
            <a:custGeom>
              <a:avLst/>
              <a:gdLst/>
              <a:ahLst/>
              <a:cxnLst/>
              <a:rect l="l" t="t" r="r" b="b"/>
              <a:pathLst>
                <a:path w="7694" h="39" extrusionOk="0">
                  <a:moveTo>
                    <a:pt x="0" y="1"/>
                  </a:moveTo>
                  <a:lnTo>
                    <a:pt x="0" y="39"/>
                  </a:lnTo>
                  <a:lnTo>
                    <a:pt x="7694" y="39"/>
                  </a:lnTo>
                  <a:lnTo>
                    <a:pt x="7694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946;p39">
              <a:extLst>
                <a:ext uri="{FF2B5EF4-FFF2-40B4-BE49-F238E27FC236}">
                  <a16:creationId xmlns:a16="http://schemas.microsoft.com/office/drawing/2014/main" id="{653E7839-5F1B-015C-8033-5D600C48B735}"/>
                </a:ext>
              </a:extLst>
            </p:cNvPr>
            <p:cNvSpPr/>
            <p:nvPr/>
          </p:nvSpPr>
          <p:spPr>
            <a:xfrm>
              <a:off x="8401102" y="4627748"/>
              <a:ext cx="454100" cy="2327"/>
            </a:xfrm>
            <a:custGeom>
              <a:avLst/>
              <a:gdLst/>
              <a:ahLst/>
              <a:cxnLst/>
              <a:rect l="l" t="t" r="r" b="b"/>
              <a:pathLst>
                <a:path w="7694" h="39" extrusionOk="0">
                  <a:moveTo>
                    <a:pt x="0" y="1"/>
                  </a:moveTo>
                  <a:lnTo>
                    <a:pt x="0" y="39"/>
                  </a:lnTo>
                  <a:lnTo>
                    <a:pt x="7694" y="39"/>
                  </a:lnTo>
                  <a:lnTo>
                    <a:pt x="7694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947;p39">
              <a:extLst>
                <a:ext uri="{FF2B5EF4-FFF2-40B4-BE49-F238E27FC236}">
                  <a16:creationId xmlns:a16="http://schemas.microsoft.com/office/drawing/2014/main" id="{A63AE902-38FB-CFA7-47D2-5C6615609AF6}"/>
                </a:ext>
              </a:extLst>
            </p:cNvPr>
            <p:cNvSpPr/>
            <p:nvPr/>
          </p:nvSpPr>
          <p:spPr>
            <a:xfrm>
              <a:off x="7894102" y="4656027"/>
              <a:ext cx="457523" cy="2506"/>
            </a:xfrm>
            <a:custGeom>
              <a:avLst/>
              <a:gdLst/>
              <a:ahLst/>
              <a:cxnLst/>
              <a:rect l="l" t="t" r="r" b="b"/>
              <a:pathLst>
                <a:path w="7752" h="42" extrusionOk="0">
                  <a:moveTo>
                    <a:pt x="0" y="0"/>
                  </a:moveTo>
                  <a:lnTo>
                    <a:pt x="0" y="41"/>
                  </a:lnTo>
                  <a:lnTo>
                    <a:pt x="7751" y="41"/>
                  </a:lnTo>
                  <a:lnTo>
                    <a:pt x="7751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948;p39">
              <a:extLst>
                <a:ext uri="{FF2B5EF4-FFF2-40B4-BE49-F238E27FC236}">
                  <a16:creationId xmlns:a16="http://schemas.microsoft.com/office/drawing/2014/main" id="{62382DBB-EE62-0F4A-D4E3-D68BE8DFA42F}"/>
                </a:ext>
              </a:extLst>
            </p:cNvPr>
            <p:cNvSpPr/>
            <p:nvPr/>
          </p:nvSpPr>
          <p:spPr>
            <a:xfrm>
              <a:off x="8405410" y="4656027"/>
              <a:ext cx="457523" cy="2506"/>
            </a:xfrm>
            <a:custGeom>
              <a:avLst/>
              <a:gdLst/>
              <a:ahLst/>
              <a:cxnLst/>
              <a:rect l="l" t="t" r="r" b="b"/>
              <a:pathLst>
                <a:path w="7752" h="42" extrusionOk="0">
                  <a:moveTo>
                    <a:pt x="0" y="0"/>
                  </a:moveTo>
                  <a:lnTo>
                    <a:pt x="0" y="41"/>
                  </a:lnTo>
                  <a:lnTo>
                    <a:pt x="7751" y="41"/>
                  </a:lnTo>
                  <a:lnTo>
                    <a:pt x="7751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949;p39">
              <a:extLst>
                <a:ext uri="{FF2B5EF4-FFF2-40B4-BE49-F238E27FC236}">
                  <a16:creationId xmlns:a16="http://schemas.microsoft.com/office/drawing/2014/main" id="{59886533-B7E9-98C8-FBD1-B82A03A4DC84}"/>
                </a:ext>
              </a:extLst>
            </p:cNvPr>
            <p:cNvSpPr/>
            <p:nvPr/>
          </p:nvSpPr>
          <p:spPr>
            <a:xfrm>
              <a:off x="7296207" y="4729170"/>
              <a:ext cx="1653445" cy="77379"/>
            </a:xfrm>
            <a:custGeom>
              <a:avLst/>
              <a:gdLst/>
              <a:ahLst/>
              <a:cxnLst/>
              <a:rect l="l" t="t" r="r" b="b"/>
              <a:pathLst>
                <a:path w="28015" h="1297" extrusionOk="0">
                  <a:moveTo>
                    <a:pt x="0" y="0"/>
                  </a:moveTo>
                  <a:lnTo>
                    <a:pt x="0" y="1296"/>
                  </a:lnTo>
                  <a:lnTo>
                    <a:pt x="28015" y="1296"/>
                  </a:lnTo>
                  <a:lnTo>
                    <a:pt x="28015" y="0"/>
                  </a:lnTo>
                  <a:close/>
                </a:path>
              </a:pathLst>
            </a:custGeom>
            <a:solidFill>
              <a:srgbClr val="007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946565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1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" grpId="0" animBg="1"/>
      <p:bldP spid="1045" grpId="0" animBg="1"/>
      <p:bldP spid="1046" grpId="0"/>
      <p:bldP spid="1047" grpId="0"/>
      <p:bldP spid="108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2"/>
          <p:cNvSpPr txBox="1">
            <a:spLocks noGrp="1"/>
          </p:cNvSpPr>
          <p:nvPr>
            <p:ph type="ctrTitle"/>
          </p:nvPr>
        </p:nvSpPr>
        <p:spPr>
          <a:xfrm>
            <a:off x="-30831" y="848246"/>
            <a:ext cx="4998945" cy="34779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VN" sz="4500" dirty="0">
                <a:latin typeface="Arial" panose="020B0604020202020204" pitchFamily="34" charset="0"/>
                <a:cs typeface="Arial" panose="020B0604020202020204" pitchFamily="34" charset="0"/>
              </a:rPr>
              <a:t>BÀI 8 – TIẾT 2 + 3</a:t>
            </a:r>
            <a:br>
              <a:rPr lang="en-VN" sz="4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VN" sz="4500" b="0" dirty="0">
                <a:latin typeface="Arial" panose="020B0604020202020204" pitchFamily="34" charset="0"/>
                <a:cs typeface="Arial" panose="020B0604020202020204" pitchFamily="34" charset="0"/>
              </a:rPr>
              <a:t>MÔ HÌNH MÁY PHÁT ĐIỆN GIÓ</a:t>
            </a:r>
            <a:endParaRPr sz="45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8" name="Google Shape;258;p32"/>
          <p:cNvSpPr/>
          <p:nvPr/>
        </p:nvSpPr>
        <p:spPr>
          <a:xfrm>
            <a:off x="6896842" y="5023651"/>
            <a:ext cx="5996" cy="58299"/>
          </a:xfrm>
          <a:custGeom>
            <a:avLst/>
            <a:gdLst/>
            <a:ahLst/>
            <a:cxnLst/>
            <a:rect l="l" t="t" r="r" b="b"/>
            <a:pathLst>
              <a:path w="84" h="808" extrusionOk="0">
                <a:moveTo>
                  <a:pt x="1" y="1"/>
                </a:moveTo>
                <a:lnTo>
                  <a:pt x="1" y="808"/>
                </a:lnTo>
                <a:lnTo>
                  <a:pt x="83" y="808"/>
                </a:lnTo>
                <a:lnTo>
                  <a:pt x="83" y="1"/>
                </a:lnTo>
                <a:close/>
              </a:path>
            </a:pathLst>
          </a:custGeom>
          <a:solidFill>
            <a:srgbClr val="C42F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9" name="Google Shape;259;p32"/>
          <p:cNvGrpSpPr/>
          <p:nvPr/>
        </p:nvGrpSpPr>
        <p:grpSpPr>
          <a:xfrm>
            <a:off x="5025334" y="446287"/>
            <a:ext cx="4118666" cy="4250926"/>
            <a:chOff x="4310271" y="368097"/>
            <a:chExt cx="4118666" cy="4250926"/>
          </a:xfrm>
        </p:grpSpPr>
        <p:grpSp>
          <p:nvGrpSpPr>
            <p:cNvPr id="260" name="Google Shape;260;p32"/>
            <p:cNvGrpSpPr/>
            <p:nvPr/>
          </p:nvGrpSpPr>
          <p:grpSpPr>
            <a:xfrm>
              <a:off x="4310271" y="368097"/>
              <a:ext cx="4118666" cy="4250926"/>
              <a:chOff x="4815067" y="411189"/>
              <a:chExt cx="4222541" cy="4358136"/>
            </a:xfrm>
          </p:grpSpPr>
          <p:sp>
            <p:nvSpPr>
              <p:cNvPr id="261" name="Google Shape;261;p32"/>
              <p:cNvSpPr/>
              <p:nvPr/>
            </p:nvSpPr>
            <p:spPr>
              <a:xfrm>
                <a:off x="8000611" y="1524394"/>
                <a:ext cx="961023" cy="458329"/>
              </a:xfrm>
              <a:custGeom>
                <a:avLst/>
                <a:gdLst/>
                <a:ahLst/>
                <a:cxnLst/>
                <a:rect l="l" t="t" r="r" b="b"/>
                <a:pathLst>
                  <a:path w="15506" h="7316" extrusionOk="0">
                    <a:moveTo>
                      <a:pt x="9310" y="1"/>
                    </a:moveTo>
                    <a:cubicBezTo>
                      <a:pt x="8572" y="1"/>
                      <a:pt x="7862" y="373"/>
                      <a:pt x="7453" y="999"/>
                    </a:cubicBezTo>
                    <a:cubicBezTo>
                      <a:pt x="7355" y="845"/>
                      <a:pt x="7162" y="769"/>
                      <a:pt x="6968" y="769"/>
                    </a:cubicBezTo>
                    <a:cubicBezTo>
                      <a:pt x="6786" y="769"/>
                      <a:pt x="6603" y="837"/>
                      <a:pt x="6497" y="971"/>
                    </a:cubicBezTo>
                    <a:cubicBezTo>
                      <a:pt x="6131" y="448"/>
                      <a:pt x="5492" y="134"/>
                      <a:pt x="4855" y="134"/>
                    </a:cubicBezTo>
                    <a:cubicBezTo>
                      <a:pt x="4694" y="134"/>
                      <a:pt x="4534" y="154"/>
                      <a:pt x="4378" y="195"/>
                    </a:cubicBezTo>
                    <a:cubicBezTo>
                      <a:pt x="3603" y="399"/>
                      <a:pt x="2961" y="1101"/>
                      <a:pt x="2885" y="1898"/>
                    </a:cubicBezTo>
                    <a:cubicBezTo>
                      <a:pt x="2825" y="1885"/>
                      <a:pt x="2765" y="1879"/>
                      <a:pt x="2705" y="1879"/>
                    </a:cubicBezTo>
                    <a:cubicBezTo>
                      <a:pt x="2203" y="1879"/>
                      <a:pt x="1698" y="2305"/>
                      <a:pt x="1710" y="2810"/>
                    </a:cubicBezTo>
                    <a:cubicBezTo>
                      <a:pt x="1090" y="2838"/>
                      <a:pt x="502" y="3239"/>
                      <a:pt x="252" y="3807"/>
                    </a:cubicBezTo>
                    <a:cubicBezTo>
                      <a:pt x="1" y="4376"/>
                      <a:pt x="99" y="5081"/>
                      <a:pt x="496" y="5561"/>
                    </a:cubicBezTo>
                    <a:cubicBezTo>
                      <a:pt x="814" y="5942"/>
                      <a:pt x="1308" y="6162"/>
                      <a:pt x="1803" y="6162"/>
                    </a:cubicBezTo>
                    <a:cubicBezTo>
                      <a:pt x="1928" y="6162"/>
                      <a:pt x="2052" y="6148"/>
                      <a:pt x="2173" y="6120"/>
                    </a:cubicBezTo>
                    <a:cubicBezTo>
                      <a:pt x="2539" y="6727"/>
                      <a:pt x="3152" y="7184"/>
                      <a:pt x="3851" y="7289"/>
                    </a:cubicBezTo>
                    <a:cubicBezTo>
                      <a:pt x="3969" y="7307"/>
                      <a:pt x="4090" y="7315"/>
                      <a:pt x="4210" y="7315"/>
                    </a:cubicBezTo>
                    <a:cubicBezTo>
                      <a:pt x="4805" y="7315"/>
                      <a:pt x="5407" y="7104"/>
                      <a:pt x="5846" y="6711"/>
                    </a:cubicBezTo>
                    <a:cubicBezTo>
                      <a:pt x="5992" y="6905"/>
                      <a:pt x="6236" y="7025"/>
                      <a:pt x="6480" y="7025"/>
                    </a:cubicBezTo>
                    <a:cubicBezTo>
                      <a:pt x="6511" y="7025"/>
                      <a:pt x="6542" y="7023"/>
                      <a:pt x="6573" y="7019"/>
                    </a:cubicBezTo>
                    <a:cubicBezTo>
                      <a:pt x="6846" y="6981"/>
                      <a:pt x="7084" y="6806"/>
                      <a:pt x="7186" y="6552"/>
                    </a:cubicBezTo>
                    <a:cubicBezTo>
                      <a:pt x="7581" y="7016"/>
                      <a:pt x="8191" y="7291"/>
                      <a:pt x="8800" y="7291"/>
                    </a:cubicBezTo>
                    <a:cubicBezTo>
                      <a:pt x="8871" y="7291"/>
                      <a:pt x="8942" y="7287"/>
                      <a:pt x="9013" y="7279"/>
                    </a:cubicBezTo>
                    <a:cubicBezTo>
                      <a:pt x="9689" y="7206"/>
                      <a:pt x="10321" y="6781"/>
                      <a:pt x="10642" y="6180"/>
                    </a:cubicBezTo>
                    <a:cubicBezTo>
                      <a:pt x="10861" y="6459"/>
                      <a:pt x="11212" y="6626"/>
                      <a:pt x="11569" y="6626"/>
                    </a:cubicBezTo>
                    <a:cubicBezTo>
                      <a:pt x="11610" y="6626"/>
                      <a:pt x="11652" y="6623"/>
                      <a:pt x="11694" y="6619"/>
                    </a:cubicBezTo>
                    <a:cubicBezTo>
                      <a:pt x="12088" y="6577"/>
                      <a:pt x="12456" y="6371"/>
                      <a:pt x="12628" y="6015"/>
                    </a:cubicBezTo>
                    <a:cubicBezTo>
                      <a:pt x="12839" y="6091"/>
                      <a:pt x="13063" y="6127"/>
                      <a:pt x="13287" y="6127"/>
                    </a:cubicBezTo>
                    <a:cubicBezTo>
                      <a:pt x="13945" y="6127"/>
                      <a:pt x="14607" y="5816"/>
                      <a:pt x="14991" y="5278"/>
                    </a:cubicBezTo>
                    <a:cubicBezTo>
                      <a:pt x="15506" y="4557"/>
                      <a:pt x="15477" y="3496"/>
                      <a:pt x="14921" y="2807"/>
                    </a:cubicBezTo>
                    <a:cubicBezTo>
                      <a:pt x="14518" y="2302"/>
                      <a:pt x="13834" y="1986"/>
                      <a:pt x="13177" y="1986"/>
                    </a:cubicBezTo>
                    <a:cubicBezTo>
                      <a:pt x="12933" y="1986"/>
                      <a:pt x="12692" y="2030"/>
                      <a:pt x="12472" y="2124"/>
                    </a:cubicBezTo>
                    <a:cubicBezTo>
                      <a:pt x="12469" y="1895"/>
                      <a:pt x="12329" y="1669"/>
                      <a:pt x="12123" y="1565"/>
                    </a:cubicBezTo>
                    <a:cubicBezTo>
                      <a:pt x="12035" y="1520"/>
                      <a:pt x="11934" y="1499"/>
                      <a:pt x="11833" y="1499"/>
                    </a:cubicBezTo>
                    <a:cubicBezTo>
                      <a:pt x="11696" y="1499"/>
                      <a:pt x="11557" y="1539"/>
                      <a:pt x="11449" y="1615"/>
                    </a:cubicBezTo>
                    <a:cubicBezTo>
                      <a:pt x="11211" y="796"/>
                      <a:pt x="10468" y="151"/>
                      <a:pt x="9626" y="24"/>
                    </a:cubicBezTo>
                    <a:cubicBezTo>
                      <a:pt x="9520" y="8"/>
                      <a:pt x="9415" y="1"/>
                      <a:pt x="93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32"/>
              <p:cNvSpPr/>
              <p:nvPr/>
            </p:nvSpPr>
            <p:spPr>
              <a:xfrm>
                <a:off x="4815067" y="2553360"/>
                <a:ext cx="1121297" cy="475620"/>
              </a:xfrm>
              <a:custGeom>
                <a:avLst/>
                <a:gdLst/>
                <a:ahLst/>
                <a:cxnLst/>
                <a:rect l="l" t="t" r="r" b="b"/>
                <a:pathLst>
                  <a:path w="18092" h="7592" extrusionOk="0">
                    <a:moveTo>
                      <a:pt x="5417" y="0"/>
                    </a:moveTo>
                    <a:cubicBezTo>
                      <a:pt x="5187" y="0"/>
                      <a:pt x="4956" y="30"/>
                      <a:pt x="4734" y="92"/>
                    </a:cubicBezTo>
                    <a:cubicBezTo>
                      <a:pt x="3717" y="372"/>
                      <a:pt x="2885" y="1315"/>
                      <a:pt x="2754" y="2361"/>
                    </a:cubicBezTo>
                    <a:cubicBezTo>
                      <a:pt x="2681" y="2334"/>
                      <a:pt x="2604" y="2322"/>
                      <a:pt x="2527" y="2322"/>
                    </a:cubicBezTo>
                    <a:cubicBezTo>
                      <a:pt x="2295" y="2322"/>
                      <a:pt x="2062" y="2434"/>
                      <a:pt x="1929" y="2627"/>
                    </a:cubicBezTo>
                    <a:cubicBezTo>
                      <a:pt x="1751" y="2882"/>
                      <a:pt x="1662" y="3275"/>
                      <a:pt x="1862" y="3517"/>
                    </a:cubicBezTo>
                    <a:cubicBezTo>
                      <a:pt x="1703" y="3420"/>
                      <a:pt x="1522" y="3375"/>
                      <a:pt x="1340" y="3375"/>
                    </a:cubicBezTo>
                    <a:cubicBezTo>
                      <a:pt x="914" y="3375"/>
                      <a:pt x="478" y="3618"/>
                      <a:pt x="280" y="4003"/>
                    </a:cubicBezTo>
                    <a:cubicBezTo>
                      <a:pt x="0" y="4556"/>
                      <a:pt x="204" y="5286"/>
                      <a:pt x="693" y="5667"/>
                    </a:cubicBezTo>
                    <a:cubicBezTo>
                      <a:pt x="969" y="5881"/>
                      <a:pt x="1317" y="5984"/>
                      <a:pt x="1667" y="5984"/>
                    </a:cubicBezTo>
                    <a:cubicBezTo>
                      <a:pt x="1936" y="5984"/>
                      <a:pt x="2208" y="5923"/>
                      <a:pt x="2450" y="5804"/>
                    </a:cubicBezTo>
                    <a:cubicBezTo>
                      <a:pt x="2646" y="6160"/>
                      <a:pt x="3225" y="6633"/>
                      <a:pt x="3622" y="6713"/>
                    </a:cubicBezTo>
                    <a:cubicBezTo>
                      <a:pt x="3749" y="6738"/>
                      <a:pt x="3882" y="6753"/>
                      <a:pt x="4014" y="6753"/>
                    </a:cubicBezTo>
                    <a:cubicBezTo>
                      <a:pt x="4295" y="6753"/>
                      <a:pt x="4575" y="6686"/>
                      <a:pt x="4791" y="6516"/>
                    </a:cubicBezTo>
                    <a:cubicBezTo>
                      <a:pt x="5072" y="6804"/>
                      <a:pt x="5480" y="6953"/>
                      <a:pt x="5883" y="6953"/>
                    </a:cubicBezTo>
                    <a:cubicBezTo>
                      <a:pt x="6266" y="6953"/>
                      <a:pt x="6645" y="6818"/>
                      <a:pt x="6906" y="6538"/>
                    </a:cubicBezTo>
                    <a:cubicBezTo>
                      <a:pt x="7065" y="6784"/>
                      <a:pt x="7355" y="6938"/>
                      <a:pt x="7648" y="6938"/>
                    </a:cubicBezTo>
                    <a:cubicBezTo>
                      <a:pt x="7654" y="6938"/>
                      <a:pt x="7660" y="6938"/>
                      <a:pt x="7666" y="6938"/>
                    </a:cubicBezTo>
                    <a:cubicBezTo>
                      <a:pt x="7964" y="6932"/>
                      <a:pt x="8342" y="6836"/>
                      <a:pt x="8495" y="6579"/>
                    </a:cubicBezTo>
                    <a:cubicBezTo>
                      <a:pt x="9049" y="7217"/>
                      <a:pt x="9888" y="7591"/>
                      <a:pt x="10732" y="7591"/>
                    </a:cubicBezTo>
                    <a:cubicBezTo>
                      <a:pt x="10846" y="7591"/>
                      <a:pt x="10960" y="7584"/>
                      <a:pt x="11074" y="7570"/>
                    </a:cubicBezTo>
                    <a:cubicBezTo>
                      <a:pt x="12027" y="7456"/>
                      <a:pt x="12955" y="6897"/>
                      <a:pt x="13390" y="6042"/>
                    </a:cubicBezTo>
                    <a:cubicBezTo>
                      <a:pt x="13681" y="6246"/>
                      <a:pt x="14035" y="6352"/>
                      <a:pt x="14390" y="6352"/>
                    </a:cubicBezTo>
                    <a:cubicBezTo>
                      <a:pt x="14577" y="6352"/>
                      <a:pt x="14765" y="6322"/>
                      <a:pt x="14943" y="6261"/>
                    </a:cubicBezTo>
                    <a:cubicBezTo>
                      <a:pt x="15455" y="6084"/>
                      <a:pt x="15928" y="5645"/>
                      <a:pt x="16087" y="5127"/>
                    </a:cubicBezTo>
                    <a:cubicBezTo>
                      <a:pt x="16295" y="5325"/>
                      <a:pt x="16583" y="5428"/>
                      <a:pt x="16870" y="5428"/>
                    </a:cubicBezTo>
                    <a:cubicBezTo>
                      <a:pt x="17081" y="5428"/>
                      <a:pt x="17291" y="5372"/>
                      <a:pt x="17469" y="5258"/>
                    </a:cubicBezTo>
                    <a:cubicBezTo>
                      <a:pt x="17891" y="4991"/>
                      <a:pt x="18091" y="4422"/>
                      <a:pt x="17932" y="3949"/>
                    </a:cubicBezTo>
                    <a:cubicBezTo>
                      <a:pt x="17785" y="3499"/>
                      <a:pt x="17247" y="3161"/>
                      <a:pt x="16766" y="3161"/>
                    </a:cubicBezTo>
                    <a:cubicBezTo>
                      <a:pt x="16740" y="3161"/>
                      <a:pt x="16715" y="3162"/>
                      <a:pt x="16690" y="3164"/>
                    </a:cubicBezTo>
                    <a:cubicBezTo>
                      <a:pt x="16649" y="2538"/>
                      <a:pt x="16268" y="1948"/>
                      <a:pt x="15718" y="1652"/>
                    </a:cubicBezTo>
                    <a:cubicBezTo>
                      <a:pt x="15439" y="1503"/>
                      <a:pt x="15127" y="1426"/>
                      <a:pt x="14817" y="1426"/>
                    </a:cubicBezTo>
                    <a:cubicBezTo>
                      <a:pt x="14513" y="1426"/>
                      <a:pt x="14211" y="1500"/>
                      <a:pt x="13943" y="1652"/>
                    </a:cubicBezTo>
                    <a:cubicBezTo>
                      <a:pt x="13797" y="1427"/>
                      <a:pt x="13527" y="1299"/>
                      <a:pt x="13261" y="1299"/>
                    </a:cubicBezTo>
                    <a:cubicBezTo>
                      <a:pt x="13115" y="1299"/>
                      <a:pt x="12970" y="1338"/>
                      <a:pt x="12847" y="1420"/>
                    </a:cubicBezTo>
                    <a:cubicBezTo>
                      <a:pt x="12529" y="772"/>
                      <a:pt x="11881" y="293"/>
                      <a:pt x="11169" y="181"/>
                    </a:cubicBezTo>
                    <a:cubicBezTo>
                      <a:pt x="11055" y="163"/>
                      <a:pt x="10940" y="154"/>
                      <a:pt x="10824" y="154"/>
                    </a:cubicBezTo>
                    <a:cubicBezTo>
                      <a:pt x="10218" y="154"/>
                      <a:pt x="9615" y="401"/>
                      <a:pt x="9194" y="839"/>
                    </a:cubicBezTo>
                    <a:cubicBezTo>
                      <a:pt x="9005" y="634"/>
                      <a:pt x="8727" y="515"/>
                      <a:pt x="8449" y="515"/>
                    </a:cubicBezTo>
                    <a:cubicBezTo>
                      <a:pt x="8413" y="515"/>
                      <a:pt x="8378" y="517"/>
                      <a:pt x="8342" y="521"/>
                    </a:cubicBezTo>
                    <a:cubicBezTo>
                      <a:pt x="8028" y="559"/>
                      <a:pt x="7713" y="747"/>
                      <a:pt x="7561" y="1023"/>
                    </a:cubicBezTo>
                    <a:cubicBezTo>
                      <a:pt x="7055" y="377"/>
                      <a:pt x="6235" y="0"/>
                      <a:pt x="54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32"/>
              <p:cNvSpPr/>
              <p:nvPr/>
            </p:nvSpPr>
            <p:spPr>
              <a:xfrm>
                <a:off x="5702201" y="1843900"/>
                <a:ext cx="234151" cy="2912482"/>
              </a:xfrm>
              <a:custGeom>
                <a:avLst/>
                <a:gdLst/>
                <a:ahLst/>
                <a:cxnLst/>
                <a:rect l="l" t="t" r="r" b="b"/>
                <a:pathLst>
                  <a:path w="3778" h="46490" extrusionOk="0">
                    <a:moveTo>
                      <a:pt x="1487" y="0"/>
                    </a:moveTo>
                    <a:lnTo>
                      <a:pt x="1" y="46490"/>
                    </a:lnTo>
                    <a:lnTo>
                      <a:pt x="3778" y="46490"/>
                    </a:lnTo>
                    <a:lnTo>
                      <a:pt x="2291" y="0"/>
                    </a:lnTo>
                    <a:close/>
                  </a:path>
                </a:pathLst>
              </a:custGeom>
              <a:solidFill>
                <a:srgbClr val="90C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32"/>
              <p:cNvSpPr/>
              <p:nvPr/>
            </p:nvSpPr>
            <p:spPr>
              <a:xfrm>
                <a:off x="5777009" y="1803053"/>
                <a:ext cx="84537" cy="52624"/>
              </a:xfrm>
              <a:custGeom>
                <a:avLst/>
                <a:gdLst/>
                <a:ahLst/>
                <a:cxnLst/>
                <a:rect l="l" t="t" r="r" b="b"/>
                <a:pathLst>
                  <a:path w="1364" h="840" extrusionOk="0">
                    <a:moveTo>
                      <a:pt x="182" y="1"/>
                    </a:moveTo>
                    <a:cubicBezTo>
                      <a:pt x="80" y="1"/>
                      <a:pt x="1" y="125"/>
                      <a:pt x="4" y="277"/>
                    </a:cubicBezTo>
                    <a:lnTo>
                      <a:pt x="4" y="563"/>
                    </a:lnTo>
                    <a:cubicBezTo>
                      <a:pt x="4" y="716"/>
                      <a:pt x="87" y="840"/>
                      <a:pt x="185" y="840"/>
                    </a:cubicBezTo>
                    <a:lnTo>
                      <a:pt x="1179" y="840"/>
                    </a:lnTo>
                    <a:cubicBezTo>
                      <a:pt x="1278" y="840"/>
                      <a:pt x="1360" y="716"/>
                      <a:pt x="1360" y="563"/>
                    </a:cubicBezTo>
                    <a:lnTo>
                      <a:pt x="1360" y="277"/>
                    </a:lnTo>
                    <a:cubicBezTo>
                      <a:pt x="1364" y="125"/>
                      <a:pt x="1281" y="1"/>
                      <a:pt x="1182" y="1"/>
                    </a:cubicBezTo>
                    <a:close/>
                  </a:path>
                </a:pathLst>
              </a:custGeom>
              <a:solidFill>
                <a:srgbClr val="90C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32"/>
              <p:cNvSpPr/>
              <p:nvPr/>
            </p:nvSpPr>
            <p:spPr>
              <a:xfrm>
                <a:off x="5537586" y="2367890"/>
                <a:ext cx="192068" cy="2388499"/>
              </a:xfrm>
              <a:custGeom>
                <a:avLst/>
                <a:gdLst/>
                <a:ahLst/>
                <a:cxnLst/>
                <a:rect l="l" t="t" r="r" b="b"/>
                <a:pathLst>
                  <a:path w="3099" h="38126" extrusionOk="0">
                    <a:moveTo>
                      <a:pt x="1221" y="0"/>
                    </a:moveTo>
                    <a:lnTo>
                      <a:pt x="1" y="38126"/>
                    </a:lnTo>
                    <a:lnTo>
                      <a:pt x="3098" y="38126"/>
                    </a:lnTo>
                    <a:lnTo>
                      <a:pt x="1878" y="0"/>
                    </a:lnTo>
                    <a:close/>
                  </a:path>
                </a:pathLst>
              </a:custGeom>
              <a:solidFill>
                <a:srgbClr val="90C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32"/>
              <p:cNvSpPr/>
              <p:nvPr/>
            </p:nvSpPr>
            <p:spPr>
              <a:xfrm>
                <a:off x="5599069" y="2334248"/>
                <a:ext cx="69167" cy="43039"/>
              </a:xfrm>
              <a:custGeom>
                <a:avLst/>
                <a:gdLst/>
                <a:ahLst/>
                <a:cxnLst/>
                <a:rect l="l" t="t" r="r" b="b"/>
                <a:pathLst>
                  <a:path w="1116" h="687" extrusionOk="0">
                    <a:moveTo>
                      <a:pt x="146" y="0"/>
                    </a:moveTo>
                    <a:cubicBezTo>
                      <a:pt x="64" y="0"/>
                      <a:pt x="0" y="102"/>
                      <a:pt x="0" y="226"/>
                    </a:cubicBezTo>
                    <a:lnTo>
                      <a:pt x="0" y="464"/>
                    </a:lnTo>
                    <a:cubicBezTo>
                      <a:pt x="3" y="588"/>
                      <a:pt x="67" y="686"/>
                      <a:pt x="149" y="686"/>
                    </a:cubicBezTo>
                    <a:lnTo>
                      <a:pt x="966" y="686"/>
                    </a:lnTo>
                    <a:cubicBezTo>
                      <a:pt x="1045" y="686"/>
                      <a:pt x="1112" y="588"/>
                      <a:pt x="1112" y="464"/>
                    </a:cubicBezTo>
                    <a:lnTo>
                      <a:pt x="1115" y="226"/>
                    </a:lnTo>
                    <a:cubicBezTo>
                      <a:pt x="1115" y="102"/>
                      <a:pt x="1048" y="0"/>
                      <a:pt x="969" y="0"/>
                    </a:cubicBezTo>
                    <a:close/>
                  </a:path>
                </a:pathLst>
              </a:custGeom>
              <a:solidFill>
                <a:srgbClr val="90C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32"/>
              <p:cNvSpPr/>
              <p:nvPr/>
            </p:nvSpPr>
            <p:spPr>
              <a:xfrm>
                <a:off x="6994329" y="2694914"/>
                <a:ext cx="1809371" cy="2037422"/>
              </a:xfrm>
              <a:custGeom>
                <a:avLst/>
                <a:gdLst/>
                <a:ahLst/>
                <a:cxnLst/>
                <a:rect l="l" t="t" r="r" b="b"/>
                <a:pathLst>
                  <a:path w="29194" h="32522" extrusionOk="0">
                    <a:moveTo>
                      <a:pt x="14596" y="1"/>
                    </a:moveTo>
                    <a:cubicBezTo>
                      <a:pt x="13352" y="1"/>
                      <a:pt x="12109" y="95"/>
                      <a:pt x="10865" y="282"/>
                    </a:cubicBezTo>
                    <a:cubicBezTo>
                      <a:pt x="10839" y="447"/>
                      <a:pt x="10811" y="609"/>
                      <a:pt x="10782" y="774"/>
                    </a:cubicBezTo>
                    <a:cubicBezTo>
                      <a:pt x="10569" y="800"/>
                      <a:pt x="10353" y="832"/>
                      <a:pt x="10141" y="863"/>
                    </a:cubicBezTo>
                    <a:cubicBezTo>
                      <a:pt x="10083" y="1197"/>
                      <a:pt x="10026" y="1534"/>
                      <a:pt x="9969" y="1867"/>
                    </a:cubicBezTo>
                    <a:cubicBezTo>
                      <a:pt x="9944" y="2013"/>
                      <a:pt x="9918" y="2159"/>
                      <a:pt x="9893" y="2306"/>
                    </a:cubicBezTo>
                    <a:cubicBezTo>
                      <a:pt x="9864" y="2461"/>
                      <a:pt x="9836" y="2614"/>
                      <a:pt x="9807" y="2766"/>
                    </a:cubicBezTo>
                    <a:cubicBezTo>
                      <a:pt x="9769" y="2992"/>
                      <a:pt x="9724" y="3214"/>
                      <a:pt x="9683" y="3440"/>
                    </a:cubicBezTo>
                    <a:cubicBezTo>
                      <a:pt x="9616" y="3792"/>
                      <a:pt x="9550" y="4145"/>
                      <a:pt x="9477" y="4497"/>
                    </a:cubicBezTo>
                    <a:cubicBezTo>
                      <a:pt x="9445" y="4675"/>
                      <a:pt x="9410" y="4850"/>
                      <a:pt x="9372" y="5025"/>
                    </a:cubicBezTo>
                    <a:cubicBezTo>
                      <a:pt x="9321" y="5282"/>
                      <a:pt x="9267" y="5536"/>
                      <a:pt x="9213" y="5793"/>
                    </a:cubicBezTo>
                    <a:cubicBezTo>
                      <a:pt x="7259" y="15050"/>
                      <a:pt x="4153" y="23948"/>
                      <a:pt x="1" y="32522"/>
                    </a:cubicBezTo>
                    <a:lnTo>
                      <a:pt x="29194" y="32522"/>
                    </a:lnTo>
                    <a:cubicBezTo>
                      <a:pt x="25039" y="23945"/>
                      <a:pt x="21932" y="15041"/>
                      <a:pt x="19975" y="5774"/>
                    </a:cubicBezTo>
                    <a:cubicBezTo>
                      <a:pt x="19921" y="5520"/>
                      <a:pt x="19871" y="5266"/>
                      <a:pt x="19817" y="5009"/>
                    </a:cubicBezTo>
                    <a:cubicBezTo>
                      <a:pt x="19782" y="4834"/>
                      <a:pt x="19747" y="4659"/>
                      <a:pt x="19712" y="4485"/>
                    </a:cubicBezTo>
                    <a:cubicBezTo>
                      <a:pt x="19642" y="4132"/>
                      <a:pt x="19572" y="3780"/>
                      <a:pt x="19505" y="3424"/>
                    </a:cubicBezTo>
                    <a:cubicBezTo>
                      <a:pt x="19464" y="3201"/>
                      <a:pt x="19423" y="2979"/>
                      <a:pt x="19381" y="2753"/>
                    </a:cubicBezTo>
                    <a:cubicBezTo>
                      <a:pt x="19353" y="2601"/>
                      <a:pt x="19327" y="2449"/>
                      <a:pt x="19299" y="2293"/>
                    </a:cubicBezTo>
                    <a:cubicBezTo>
                      <a:pt x="19273" y="2150"/>
                      <a:pt x="19248" y="2004"/>
                      <a:pt x="19223" y="1858"/>
                    </a:cubicBezTo>
                    <a:cubicBezTo>
                      <a:pt x="19165" y="1527"/>
                      <a:pt x="19108" y="1194"/>
                      <a:pt x="19054" y="863"/>
                    </a:cubicBezTo>
                    <a:cubicBezTo>
                      <a:pt x="18838" y="832"/>
                      <a:pt x="18625" y="800"/>
                      <a:pt x="18409" y="774"/>
                    </a:cubicBezTo>
                    <a:cubicBezTo>
                      <a:pt x="18384" y="609"/>
                      <a:pt x="18355" y="447"/>
                      <a:pt x="18327" y="282"/>
                    </a:cubicBezTo>
                    <a:cubicBezTo>
                      <a:pt x="17083" y="95"/>
                      <a:pt x="15839" y="1"/>
                      <a:pt x="14596" y="1"/>
                    </a:cubicBezTo>
                    <a:close/>
                  </a:path>
                </a:pathLst>
              </a:custGeom>
              <a:solidFill>
                <a:srgbClr val="90C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32"/>
              <p:cNvSpPr/>
              <p:nvPr/>
            </p:nvSpPr>
            <p:spPr>
              <a:xfrm>
                <a:off x="6572007" y="550088"/>
                <a:ext cx="1597780" cy="1024913"/>
              </a:xfrm>
              <a:custGeom>
                <a:avLst/>
                <a:gdLst/>
                <a:ahLst/>
                <a:cxnLst/>
                <a:rect l="l" t="t" r="r" b="b"/>
                <a:pathLst>
                  <a:path w="25780" h="16360" extrusionOk="0">
                    <a:moveTo>
                      <a:pt x="14770" y="0"/>
                    </a:moveTo>
                    <a:cubicBezTo>
                      <a:pt x="14446" y="0"/>
                      <a:pt x="14123" y="27"/>
                      <a:pt x="13803" y="80"/>
                    </a:cubicBezTo>
                    <a:cubicBezTo>
                      <a:pt x="12237" y="344"/>
                      <a:pt x="10849" y="1230"/>
                      <a:pt x="9950" y="2539"/>
                    </a:cubicBezTo>
                    <a:cubicBezTo>
                      <a:pt x="9662" y="2263"/>
                      <a:pt x="9261" y="2109"/>
                      <a:pt x="8863" y="2109"/>
                    </a:cubicBezTo>
                    <a:cubicBezTo>
                      <a:pt x="8739" y="2109"/>
                      <a:pt x="8615" y="2124"/>
                      <a:pt x="8495" y="2155"/>
                    </a:cubicBezTo>
                    <a:cubicBezTo>
                      <a:pt x="7987" y="2282"/>
                      <a:pt x="7501" y="2695"/>
                      <a:pt x="7342" y="3193"/>
                    </a:cubicBezTo>
                    <a:cubicBezTo>
                      <a:pt x="6807" y="2889"/>
                      <a:pt x="6194" y="2739"/>
                      <a:pt x="5579" y="2739"/>
                    </a:cubicBezTo>
                    <a:cubicBezTo>
                      <a:pt x="4829" y="2739"/>
                      <a:pt x="4078" y="2963"/>
                      <a:pt x="3470" y="3403"/>
                    </a:cubicBezTo>
                    <a:cubicBezTo>
                      <a:pt x="2361" y="4200"/>
                      <a:pt x="1818" y="5662"/>
                      <a:pt x="2085" y="7002"/>
                    </a:cubicBezTo>
                    <a:cubicBezTo>
                      <a:pt x="1183" y="7352"/>
                      <a:pt x="471" y="8155"/>
                      <a:pt x="236" y="9092"/>
                    </a:cubicBezTo>
                    <a:cubicBezTo>
                      <a:pt x="1" y="10030"/>
                      <a:pt x="214" y="11119"/>
                      <a:pt x="843" y="11853"/>
                    </a:cubicBezTo>
                    <a:cubicBezTo>
                      <a:pt x="573" y="12231"/>
                      <a:pt x="563" y="12774"/>
                      <a:pt x="817" y="13162"/>
                    </a:cubicBezTo>
                    <a:cubicBezTo>
                      <a:pt x="1027" y="13482"/>
                      <a:pt x="1389" y="13670"/>
                      <a:pt x="1763" y="13670"/>
                    </a:cubicBezTo>
                    <a:cubicBezTo>
                      <a:pt x="1842" y="13670"/>
                      <a:pt x="1921" y="13662"/>
                      <a:pt x="1999" y="13645"/>
                    </a:cubicBezTo>
                    <a:lnTo>
                      <a:pt x="1999" y="13645"/>
                    </a:lnTo>
                    <a:cubicBezTo>
                      <a:pt x="1786" y="14032"/>
                      <a:pt x="1659" y="14474"/>
                      <a:pt x="1694" y="14915"/>
                    </a:cubicBezTo>
                    <a:cubicBezTo>
                      <a:pt x="1726" y="15357"/>
                      <a:pt x="1939" y="15792"/>
                      <a:pt x="2298" y="16046"/>
                    </a:cubicBezTo>
                    <a:cubicBezTo>
                      <a:pt x="2628" y="16281"/>
                      <a:pt x="3051" y="16348"/>
                      <a:pt x="3457" y="16357"/>
                    </a:cubicBezTo>
                    <a:cubicBezTo>
                      <a:pt x="3498" y="16359"/>
                      <a:pt x="3538" y="16359"/>
                      <a:pt x="3579" y="16359"/>
                    </a:cubicBezTo>
                    <a:cubicBezTo>
                      <a:pt x="3976" y="16359"/>
                      <a:pt x="4379" y="16299"/>
                      <a:pt x="4721" y="16103"/>
                    </a:cubicBezTo>
                    <a:cubicBezTo>
                      <a:pt x="5119" y="15878"/>
                      <a:pt x="5408" y="15474"/>
                      <a:pt x="5493" y="15026"/>
                    </a:cubicBezTo>
                    <a:cubicBezTo>
                      <a:pt x="5579" y="14575"/>
                      <a:pt x="5455" y="14092"/>
                      <a:pt x="5169" y="13740"/>
                    </a:cubicBezTo>
                    <a:cubicBezTo>
                      <a:pt x="5585" y="13733"/>
                      <a:pt x="6008" y="13508"/>
                      <a:pt x="6240" y="13162"/>
                    </a:cubicBezTo>
                    <a:cubicBezTo>
                      <a:pt x="6469" y="12812"/>
                      <a:pt x="6513" y="12348"/>
                      <a:pt x="6354" y="11964"/>
                    </a:cubicBezTo>
                    <a:cubicBezTo>
                      <a:pt x="7190" y="11885"/>
                      <a:pt x="7892" y="11183"/>
                      <a:pt x="8025" y="10354"/>
                    </a:cubicBezTo>
                    <a:cubicBezTo>
                      <a:pt x="8355" y="10849"/>
                      <a:pt x="8984" y="11135"/>
                      <a:pt x="9578" y="11148"/>
                    </a:cubicBezTo>
                    <a:cubicBezTo>
                      <a:pt x="9591" y="11148"/>
                      <a:pt x="9603" y="11148"/>
                      <a:pt x="9615" y="11148"/>
                    </a:cubicBezTo>
                    <a:cubicBezTo>
                      <a:pt x="10197" y="11148"/>
                      <a:pt x="10774" y="10855"/>
                      <a:pt x="11116" y="10385"/>
                    </a:cubicBezTo>
                    <a:cubicBezTo>
                      <a:pt x="11858" y="11223"/>
                      <a:pt x="12896" y="11688"/>
                      <a:pt x="13995" y="11688"/>
                    </a:cubicBezTo>
                    <a:cubicBezTo>
                      <a:pt x="14134" y="11688"/>
                      <a:pt x="14273" y="11680"/>
                      <a:pt x="14413" y="11666"/>
                    </a:cubicBezTo>
                    <a:cubicBezTo>
                      <a:pt x="15668" y="11535"/>
                      <a:pt x="16837" y="10767"/>
                      <a:pt x="17457" y="9667"/>
                    </a:cubicBezTo>
                    <a:cubicBezTo>
                      <a:pt x="17898" y="10019"/>
                      <a:pt x="18484" y="10213"/>
                      <a:pt x="19057" y="10213"/>
                    </a:cubicBezTo>
                    <a:cubicBezTo>
                      <a:pt x="19218" y="10213"/>
                      <a:pt x="19378" y="10198"/>
                      <a:pt x="19534" y="10166"/>
                    </a:cubicBezTo>
                    <a:cubicBezTo>
                      <a:pt x="20246" y="10023"/>
                      <a:pt x="20881" y="9556"/>
                      <a:pt x="21230" y="8921"/>
                    </a:cubicBezTo>
                    <a:cubicBezTo>
                      <a:pt x="21529" y="9105"/>
                      <a:pt x="21964" y="9225"/>
                      <a:pt x="22371" y="9225"/>
                    </a:cubicBezTo>
                    <a:cubicBezTo>
                      <a:pt x="22625" y="9225"/>
                      <a:pt x="22868" y="9178"/>
                      <a:pt x="23060" y="9070"/>
                    </a:cubicBezTo>
                    <a:cubicBezTo>
                      <a:pt x="23559" y="8794"/>
                      <a:pt x="23848" y="8216"/>
                      <a:pt x="23851" y="7644"/>
                    </a:cubicBezTo>
                    <a:cubicBezTo>
                      <a:pt x="24031" y="7744"/>
                      <a:pt x="24237" y="7793"/>
                      <a:pt x="24442" y="7793"/>
                    </a:cubicBezTo>
                    <a:cubicBezTo>
                      <a:pt x="24745" y="7793"/>
                      <a:pt x="25049" y="7687"/>
                      <a:pt x="25274" y="7485"/>
                    </a:cubicBezTo>
                    <a:cubicBezTo>
                      <a:pt x="25652" y="7145"/>
                      <a:pt x="25779" y="6554"/>
                      <a:pt x="25579" y="6087"/>
                    </a:cubicBezTo>
                    <a:cubicBezTo>
                      <a:pt x="25389" y="5651"/>
                      <a:pt x="24917" y="5384"/>
                      <a:pt x="24442" y="5384"/>
                    </a:cubicBezTo>
                    <a:cubicBezTo>
                      <a:pt x="24408" y="5384"/>
                      <a:pt x="24374" y="5386"/>
                      <a:pt x="24340" y="5389"/>
                    </a:cubicBezTo>
                    <a:cubicBezTo>
                      <a:pt x="24521" y="4852"/>
                      <a:pt x="24410" y="4223"/>
                      <a:pt x="24054" y="3781"/>
                    </a:cubicBezTo>
                    <a:cubicBezTo>
                      <a:pt x="23733" y="3383"/>
                      <a:pt x="23190" y="3137"/>
                      <a:pt x="22672" y="3137"/>
                    </a:cubicBezTo>
                    <a:cubicBezTo>
                      <a:pt x="22615" y="3137"/>
                      <a:pt x="22560" y="3140"/>
                      <a:pt x="22504" y="3146"/>
                    </a:cubicBezTo>
                    <a:cubicBezTo>
                      <a:pt x="22669" y="2866"/>
                      <a:pt x="22628" y="2479"/>
                      <a:pt x="22406" y="2240"/>
                    </a:cubicBezTo>
                    <a:cubicBezTo>
                      <a:pt x="22264" y="2089"/>
                      <a:pt x="22058" y="2009"/>
                      <a:pt x="21851" y="2009"/>
                    </a:cubicBezTo>
                    <a:cubicBezTo>
                      <a:pt x="21734" y="2009"/>
                      <a:pt x="21616" y="2035"/>
                      <a:pt x="21510" y="2088"/>
                    </a:cubicBezTo>
                    <a:cubicBezTo>
                      <a:pt x="21265" y="1548"/>
                      <a:pt x="20767" y="1129"/>
                      <a:pt x="20195" y="979"/>
                    </a:cubicBezTo>
                    <a:cubicBezTo>
                      <a:pt x="19952" y="915"/>
                      <a:pt x="19664" y="874"/>
                      <a:pt x="19377" y="874"/>
                    </a:cubicBezTo>
                    <a:cubicBezTo>
                      <a:pt x="18984" y="874"/>
                      <a:pt x="18591" y="951"/>
                      <a:pt x="18314" y="1151"/>
                    </a:cubicBezTo>
                    <a:cubicBezTo>
                      <a:pt x="17295" y="402"/>
                      <a:pt x="16033" y="0"/>
                      <a:pt x="147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32"/>
              <p:cNvSpPr/>
              <p:nvPr/>
            </p:nvSpPr>
            <p:spPr>
              <a:xfrm>
                <a:off x="6447802" y="1247676"/>
                <a:ext cx="118811" cy="93157"/>
              </a:xfrm>
              <a:custGeom>
                <a:avLst/>
                <a:gdLst/>
                <a:ahLst/>
                <a:cxnLst/>
                <a:rect l="l" t="t" r="r" b="b"/>
                <a:pathLst>
                  <a:path w="1917" h="1487" extrusionOk="0">
                    <a:moveTo>
                      <a:pt x="957" y="0"/>
                    </a:moveTo>
                    <a:cubicBezTo>
                      <a:pt x="1" y="0"/>
                      <a:pt x="1" y="1487"/>
                      <a:pt x="957" y="1487"/>
                    </a:cubicBezTo>
                    <a:cubicBezTo>
                      <a:pt x="1913" y="1487"/>
                      <a:pt x="1916" y="0"/>
                      <a:pt x="95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32"/>
              <p:cNvSpPr/>
              <p:nvPr/>
            </p:nvSpPr>
            <p:spPr>
              <a:xfrm>
                <a:off x="6477366" y="1137979"/>
                <a:ext cx="74249" cy="58387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932" extrusionOk="0">
                    <a:moveTo>
                      <a:pt x="597" y="1"/>
                    </a:moveTo>
                    <a:cubicBezTo>
                      <a:pt x="0" y="1"/>
                      <a:pt x="0" y="931"/>
                      <a:pt x="597" y="931"/>
                    </a:cubicBezTo>
                    <a:cubicBezTo>
                      <a:pt x="1194" y="931"/>
                      <a:pt x="1198" y="1"/>
                      <a:pt x="59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32"/>
              <p:cNvSpPr/>
              <p:nvPr/>
            </p:nvSpPr>
            <p:spPr>
              <a:xfrm>
                <a:off x="7998628" y="631719"/>
                <a:ext cx="74311" cy="58137"/>
              </a:xfrm>
              <a:custGeom>
                <a:avLst/>
                <a:gdLst/>
                <a:ahLst/>
                <a:cxnLst/>
                <a:rect l="l" t="t" r="r" b="b"/>
                <a:pathLst>
                  <a:path w="1199" h="928" extrusionOk="0">
                    <a:moveTo>
                      <a:pt x="598" y="0"/>
                    </a:moveTo>
                    <a:cubicBezTo>
                      <a:pt x="1" y="0"/>
                      <a:pt x="1" y="928"/>
                      <a:pt x="598" y="928"/>
                    </a:cubicBezTo>
                    <a:cubicBezTo>
                      <a:pt x="1195" y="928"/>
                      <a:pt x="1198" y="0"/>
                      <a:pt x="5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32"/>
              <p:cNvSpPr/>
              <p:nvPr/>
            </p:nvSpPr>
            <p:spPr>
              <a:xfrm>
                <a:off x="8078394" y="674883"/>
                <a:ext cx="118749" cy="93219"/>
              </a:xfrm>
              <a:custGeom>
                <a:avLst/>
                <a:gdLst/>
                <a:ahLst/>
                <a:cxnLst/>
                <a:rect l="l" t="t" r="r" b="b"/>
                <a:pathLst>
                  <a:path w="1916" h="1488" extrusionOk="0">
                    <a:moveTo>
                      <a:pt x="956" y="1"/>
                    </a:moveTo>
                    <a:cubicBezTo>
                      <a:pt x="0" y="1"/>
                      <a:pt x="0" y="1487"/>
                      <a:pt x="956" y="1487"/>
                    </a:cubicBezTo>
                    <a:cubicBezTo>
                      <a:pt x="1913" y="1487"/>
                      <a:pt x="1916" y="1"/>
                      <a:pt x="95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32"/>
              <p:cNvSpPr/>
              <p:nvPr/>
            </p:nvSpPr>
            <p:spPr>
              <a:xfrm>
                <a:off x="6978400" y="611421"/>
                <a:ext cx="74311" cy="58137"/>
              </a:xfrm>
              <a:custGeom>
                <a:avLst/>
                <a:gdLst/>
                <a:ahLst/>
                <a:cxnLst/>
                <a:rect l="l" t="t" r="r" b="b"/>
                <a:pathLst>
                  <a:path w="1199" h="928" extrusionOk="0">
                    <a:moveTo>
                      <a:pt x="598" y="0"/>
                    </a:moveTo>
                    <a:cubicBezTo>
                      <a:pt x="1" y="0"/>
                      <a:pt x="1" y="928"/>
                      <a:pt x="598" y="928"/>
                    </a:cubicBezTo>
                    <a:cubicBezTo>
                      <a:pt x="1195" y="928"/>
                      <a:pt x="1198" y="0"/>
                      <a:pt x="5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32"/>
              <p:cNvSpPr/>
              <p:nvPr/>
            </p:nvSpPr>
            <p:spPr>
              <a:xfrm>
                <a:off x="6402310" y="1485489"/>
                <a:ext cx="783272" cy="149101"/>
              </a:xfrm>
              <a:custGeom>
                <a:avLst/>
                <a:gdLst/>
                <a:ahLst/>
                <a:cxnLst/>
                <a:rect l="l" t="t" r="r" b="b"/>
                <a:pathLst>
                  <a:path w="12638" h="2380" extrusionOk="0">
                    <a:moveTo>
                      <a:pt x="6322" y="0"/>
                    </a:moveTo>
                    <a:cubicBezTo>
                      <a:pt x="4326" y="0"/>
                      <a:pt x="2331" y="149"/>
                      <a:pt x="334" y="448"/>
                    </a:cubicBezTo>
                    <a:cubicBezTo>
                      <a:pt x="261" y="899"/>
                      <a:pt x="185" y="1347"/>
                      <a:pt x="106" y="1792"/>
                    </a:cubicBezTo>
                    <a:cubicBezTo>
                      <a:pt x="71" y="1989"/>
                      <a:pt x="36" y="2186"/>
                      <a:pt x="1" y="2379"/>
                    </a:cubicBezTo>
                    <a:cubicBezTo>
                      <a:pt x="2127" y="2091"/>
                      <a:pt x="4254" y="1946"/>
                      <a:pt x="6381" y="1946"/>
                    </a:cubicBezTo>
                    <a:cubicBezTo>
                      <a:pt x="8466" y="1946"/>
                      <a:pt x="10552" y="2085"/>
                      <a:pt x="12637" y="2363"/>
                    </a:cubicBezTo>
                    <a:cubicBezTo>
                      <a:pt x="12602" y="2170"/>
                      <a:pt x="12567" y="1973"/>
                      <a:pt x="12536" y="1779"/>
                    </a:cubicBezTo>
                    <a:cubicBezTo>
                      <a:pt x="12456" y="1337"/>
                      <a:pt x="12380" y="893"/>
                      <a:pt x="12307" y="448"/>
                    </a:cubicBezTo>
                    <a:cubicBezTo>
                      <a:pt x="10312" y="149"/>
                      <a:pt x="8317" y="0"/>
                      <a:pt x="6322" y="0"/>
                    </a:cubicBezTo>
                    <a:close/>
                  </a:path>
                </a:pathLst>
              </a:custGeom>
              <a:solidFill>
                <a:srgbClr val="389C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32"/>
              <p:cNvSpPr/>
              <p:nvPr/>
            </p:nvSpPr>
            <p:spPr>
              <a:xfrm>
                <a:off x="5342478" y="1538051"/>
                <a:ext cx="2903274" cy="3203229"/>
              </a:xfrm>
              <a:custGeom>
                <a:avLst/>
                <a:gdLst/>
                <a:ahLst/>
                <a:cxnLst/>
                <a:rect l="l" t="t" r="r" b="b"/>
                <a:pathLst>
                  <a:path w="46844" h="51131" extrusionOk="0">
                    <a:moveTo>
                      <a:pt x="23422" y="0"/>
                    </a:moveTo>
                    <a:cubicBezTo>
                      <a:pt x="21038" y="0"/>
                      <a:pt x="18654" y="179"/>
                      <a:pt x="16268" y="537"/>
                    </a:cubicBezTo>
                    <a:cubicBezTo>
                      <a:pt x="16183" y="1073"/>
                      <a:pt x="16091" y="1607"/>
                      <a:pt x="15995" y="2141"/>
                    </a:cubicBezTo>
                    <a:cubicBezTo>
                      <a:pt x="15957" y="2376"/>
                      <a:pt x="15913" y="2611"/>
                      <a:pt x="15871" y="2843"/>
                    </a:cubicBezTo>
                    <a:cubicBezTo>
                      <a:pt x="15830" y="3091"/>
                      <a:pt x="15782" y="3335"/>
                      <a:pt x="15738" y="3580"/>
                    </a:cubicBezTo>
                    <a:cubicBezTo>
                      <a:pt x="15674" y="3939"/>
                      <a:pt x="15608" y="4294"/>
                      <a:pt x="15538" y="4653"/>
                    </a:cubicBezTo>
                    <a:cubicBezTo>
                      <a:pt x="15433" y="5219"/>
                      <a:pt x="15322" y="5784"/>
                      <a:pt x="15207" y="6347"/>
                    </a:cubicBezTo>
                    <a:cubicBezTo>
                      <a:pt x="15153" y="6629"/>
                      <a:pt x="15096" y="6909"/>
                      <a:pt x="15039" y="7188"/>
                    </a:cubicBezTo>
                    <a:cubicBezTo>
                      <a:pt x="14957" y="7598"/>
                      <a:pt x="14871" y="8008"/>
                      <a:pt x="14785" y="8415"/>
                    </a:cubicBezTo>
                    <a:cubicBezTo>
                      <a:pt x="11646" y="23208"/>
                      <a:pt x="6666" y="37430"/>
                      <a:pt x="1" y="51130"/>
                    </a:cubicBezTo>
                    <a:lnTo>
                      <a:pt x="46843" y="51130"/>
                    </a:lnTo>
                    <a:cubicBezTo>
                      <a:pt x="40176" y="37423"/>
                      <a:pt x="35192" y="23192"/>
                      <a:pt x="32053" y="8389"/>
                    </a:cubicBezTo>
                    <a:cubicBezTo>
                      <a:pt x="31967" y="7979"/>
                      <a:pt x="31882" y="7573"/>
                      <a:pt x="31799" y="7163"/>
                    </a:cubicBezTo>
                    <a:cubicBezTo>
                      <a:pt x="31742" y="6883"/>
                      <a:pt x="31685" y="6604"/>
                      <a:pt x="31627" y="6324"/>
                    </a:cubicBezTo>
                    <a:cubicBezTo>
                      <a:pt x="31516" y="5759"/>
                      <a:pt x="31405" y="5197"/>
                      <a:pt x="31300" y="4631"/>
                    </a:cubicBezTo>
                    <a:cubicBezTo>
                      <a:pt x="31230" y="4275"/>
                      <a:pt x="31167" y="3916"/>
                      <a:pt x="31100" y="3561"/>
                    </a:cubicBezTo>
                    <a:cubicBezTo>
                      <a:pt x="31056" y="3316"/>
                      <a:pt x="31011" y="3071"/>
                      <a:pt x="30967" y="2824"/>
                    </a:cubicBezTo>
                    <a:cubicBezTo>
                      <a:pt x="30925" y="2592"/>
                      <a:pt x="30884" y="2360"/>
                      <a:pt x="30843" y="2125"/>
                    </a:cubicBezTo>
                    <a:cubicBezTo>
                      <a:pt x="30751" y="1598"/>
                      <a:pt x="30659" y="1067"/>
                      <a:pt x="30573" y="537"/>
                    </a:cubicBezTo>
                    <a:cubicBezTo>
                      <a:pt x="28189" y="179"/>
                      <a:pt x="25805" y="0"/>
                      <a:pt x="23422" y="0"/>
                    </a:cubicBez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32"/>
              <p:cNvSpPr/>
              <p:nvPr/>
            </p:nvSpPr>
            <p:spPr>
              <a:xfrm>
                <a:off x="6326139" y="1538051"/>
                <a:ext cx="935612" cy="178107"/>
              </a:xfrm>
              <a:custGeom>
                <a:avLst/>
                <a:gdLst/>
                <a:ahLst/>
                <a:cxnLst/>
                <a:rect l="l" t="t" r="r" b="b"/>
                <a:pathLst>
                  <a:path w="15096" h="2843" extrusionOk="0">
                    <a:moveTo>
                      <a:pt x="7551" y="0"/>
                    </a:moveTo>
                    <a:cubicBezTo>
                      <a:pt x="5167" y="0"/>
                      <a:pt x="2783" y="179"/>
                      <a:pt x="397" y="537"/>
                    </a:cubicBezTo>
                    <a:cubicBezTo>
                      <a:pt x="312" y="1073"/>
                      <a:pt x="220" y="1607"/>
                      <a:pt x="124" y="2141"/>
                    </a:cubicBezTo>
                    <a:cubicBezTo>
                      <a:pt x="86" y="2376"/>
                      <a:pt x="42" y="2611"/>
                      <a:pt x="0" y="2843"/>
                    </a:cubicBezTo>
                    <a:cubicBezTo>
                      <a:pt x="2543" y="2498"/>
                      <a:pt x="5085" y="2325"/>
                      <a:pt x="7628" y="2325"/>
                    </a:cubicBezTo>
                    <a:cubicBezTo>
                      <a:pt x="10117" y="2325"/>
                      <a:pt x="12606" y="2491"/>
                      <a:pt x="15096" y="2824"/>
                    </a:cubicBezTo>
                    <a:cubicBezTo>
                      <a:pt x="15054" y="2592"/>
                      <a:pt x="15013" y="2360"/>
                      <a:pt x="14972" y="2125"/>
                    </a:cubicBezTo>
                    <a:cubicBezTo>
                      <a:pt x="14880" y="1598"/>
                      <a:pt x="14788" y="1067"/>
                      <a:pt x="14702" y="537"/>
                    </a:cubicBezTo>
                    <a:cubicBezTo>
                      <a:pt x="12318" y="179"/>
                      <a:pt x="9934" y="0"/>
                      <a:pt x="7551" y="0"/>
                    </a:cubicBezTo>
                    <a:close/>
                  </a:path>
                </a:pathLst>
              </a:custGeom>
              <a:solidFill>
                <a:srgbClr val="EB5E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32"/>
              <p:cNvSpPr/>
              <p:nvPr/>
            </p:nvSpPr>
            <p:spPr>
              <a:xfrm>
                <a:off x="6305438" y="1730068"/>
                <a:ext cx="977013" cy="99547"/>
              </a:xfrm>
              <a:custGeom>
                <a:avLst/>
                <a:gdLst/>
                <a:ahLst/>
                <a:cxnLst/>
                <a:rect l="l" t="t" r="r" b="b"/>
                <a:pathLst>
                  <a:path w="15764" h="1589" extrusionOk="0">
                    <a:moveTo>
                      <a:pt x="7954" y="0"/>
                    </a:moveTo>
                    <a:cubicBezTo>
                      <a:pt x="5370" y="0"/>
                      <a:pt x="2785" y="172"/>
                      <a:pt x="201" y="515"/>
                    </a:cubicBezTo>
                    <a:cubicBezTo>
                      <a:pt x="137" y="874"/>
                      <a:pt x="71" y="1229"/>
                      <a:pt x="1" y="1588"/>
                    </a:cubicBezTo>
                    <a:cubicBezTo>
                      <a:pt x="2656" y="1211"/>
                      <a:pt x="5311" y="1022"/>
                      <a:pt x="7967" y="1022"/>
                    </a:cubicBezTo>
                    <a:cubicBezTo>
                      <a:pt x="10565" y="1022"/>
                      <a:pt x="13164" y="1203"/>
                      <a:pt x="15763" y="1566"/>
                    </a:cubicBezTo>
                    <a:cubicBezTo>
                      <a:pt x="15693" y="1210"/>
                      <a:pt x="15630" y="851"/>
                      <a:pt x="15563" y="496"/>
                    </a:cubicBezTo>
                    <a:cubicBezTo>
                      <a:pt x="13027" y="165"/>
                      <a:pt x="10491" y="0"/>
                      <a:pt x="7954" y="0"/>
                    </a:cubicBezTo>
                    <a:close/>
                  </a:path>
                </a:pathLst>
              </a:custGeom>
              <a:solidFill>
                <a:srgbClr val="EB5E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32"/>
              <p:cNvSpPr/>
              <p:nvPr/>
            </p:nvSpPr>
            <p:spPr>
              <a:xfrm>
                <a:off x="7874237" y="951726"/>
                <a:ext cx="191820" cy="2566668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40970" extrusionOk="0">
                    <a:moveTo>
                      <a:pt x="1118" y="0"/>
                    </a:moveTo>
                    <a:lnTo>
                      <a:pt x="0" y="40969"/>
                    </a:lnTo>
                    <a:lnTo>
                      <a:pt x="3094" y="40969"/>
                    </a:lnTo>
                    <a:lnTo>
                      <a:pt x="1979" y="0"/>
                    </a:lnTo>
                    <a:close/>
                  </a:path>
                </a:pathLst>
              </a:custGeom>
              <a:solidFill>
                <a:srgbClr val="0053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32"/>
              <p:cNvSpPr/>
              <p:nvPr/>
            </p:nvSpPr>
            <p:spPr>
              <a:xfrm>
                <a:off x="7974023" y="794917"/>
                <a:ext cx="739144" cy="258922"/>
              </a:xfrm>
              <a:custGeom>
                <a:avLst/>
                <a:gdLst/>
                <a:ahLst/>
                <a:cxnLst/>
                <a:rect l="l" t="t" r="r" b="b"/>
                <a:pathLst>
                  <a:path w="11926" h="4133" extrusionOk="0">
                    <a:moveTo>
                      <a:pt x="11824" y="0"/>
                    </a:moveTo>
                    <a:lnTo>
                      <a:pt x="1" y="2551"/>
                    </a:lnTo>
                    <a:lnTo>
                      <a:pt x="191" y="3434"/>
                    </a:lnTo>
                    <a:lnTo>
                      <a:pt x="3200" y="4133"/>
                    </a:lnTo>
                    <a:lnTo>
                      <a:pt x="10106" y="1226"/>
                    </a:lnTo>
                    <a:lnTo>
                      <a:pt x="11926" y="464"/>
                    </a:lnTo>
                    <a:lnTo>
                      <a:pt x="11824" y="0"/>
                    </a:lnTo>
                    <a:close/>
                  </a:path>
                </a:pathLst>
              </a:custGeom>
              <a:solidFill>
                <a:srgbClr val="75B8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32"/>
              <p:cNvSpPr/>
              <p:nvPr/>
            </p:nvSpPr>
            <p:spPr>
              <a:xfrm>
                <a:off x="8589469" y="794917"/>
                <a:ext cx="123707" cy="76868"/>
              </a:xfrm>
              <a:custGeom>
                <a:avLst/>
                <a:gdLst/>
                <a:ahLst/>
                <a:cxnLst/>
                <a:rect l="l" t="t" r="r" b="b"/>
                <a:pathLst>
                  <a:path w="1996" h="1227" extrusionOk="0">
                    <a:moveTo>
                      <a:pt x="1894" y="0"/>
                    </a:moveTo>
                    <a:lnTo>
                      <a:pt x="1" y="410"/>
                    </a:lnTo>
                    <a:lnTo>
                      <a:pt x="176" y="1226"/>
                    </a:lnTo>
                    <a:lnTo>
                      <a:pt x="1996" y="464"/>
                    </a:lnTo>
                    <a:lnTo>
                      <a:pt x="1894" y="0"/>
                    </a:lnTo>
                    <a:close/>
                  </a:path>
                </a:pathLst>
              </a:custGeom>
              <a:solidFill>
                <a:srgbClr val="EB5E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32"/>
              <p:cNvSpPr/>
              <p:nvPr/>
            </p:nvSpPr>
            <p:spPr>
              <a:xfrm>
                <a:off x="7439706" y="411197"/>
                <a:ext cx="544844" cy="581557"/>
              </a:xfrm>
              <a:custGeom>
                <a:avLst/>
                <a:gdLst/>
                <a:ahLst/>
                <a:cxnLst/>
                <a:rect l="l" t="t" r="r" b="b"/>
                <a:pathLst>
                  <a:path w="8791" h="9283" extrusionOk="0">
                    <a:moveTo>
                      <a:pt x="350" y="1"/>
                    </a:moveTo>
                    <a:lnTo>
                      <a:pt x="0" y="318"/>
                    </a:lnTo>
                    <a:lnTo>
                      <a:pt x="8120" y="9283"/>
                    </a:lnTo>
                    <a:lnTo>
                      <a:pt x="8790" y="8676"/>
                    </a:lnTo>
                    <a:lnTo>
                      <a:pt x="7894" y="5722"/>
                    </a:lnTo>
                    <a:lnTo>
                      <a:pt x="1922" y="1192"/>
                    </a:lnTo>
                    <a:lnTo>
                      <a:pt x="350" y="1"/>
                    </a:lnTo>
                    <a:close/>
                  </a:path>
                </a:pathLst>
              </a:custGeom>
              <a:solidFill>
                <a:srgbClr val="75B8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32"/>
              <p:cNvSpPr/>
              <p:nvPr/>
            </p:nvSpPr>
            <p:spPr>
              <a:xfrm>
                <a:off x="7439689" y="411189"/>
                <a:ext cx="124322" cy="114685"/>
              </a:xfrm>
              <a:custGeom>
                <a:avLst/>
                <a:gdLst/>
                <a:ahLst/>
                <a:cxnLst/>
                <a:rect l="l" t="t" r="r" b="b"/>
                <a:pathLst>
                  <a:path w="1923" h="1755" extrusionOk="0">
                    <a:moveTo>
                      <a:pt x="350" y="1"/>
                    </a:moveTo>
                    <a:lnTo>
                      <a:pt x="0" y="318"/>
                    </a:lnTo>
                    <a:lnTo>
                      <a:pt x="1303" y="1754"/>
                    </a:lnTo>
                    <a:lnTo>
                      <a:pt x="1922" y="1192"/>
                    </a:lnTo>
                    <a:lnTo>
                      <a:pt x="350" y="1"/>
                    </a:lnTo>
                    <a:close/>
                  </a:path>
                </a:pathLst>
              </a:custGeom>
              <a:solidFill>
                <a:srgbClr val="EB5E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32"/>
              <p:cNvSpPr/>
              <p:nvPr/>
            </p:nvSpPr>
            <p:spPr>
              <a:xfrm>
                <a:off x="7733670" y="983551"/>
                <a:ext cx="257578" cy="738802"/>
              </a:xfrm>
              <a:custGeom>
                <a:avLst/>
                <a:gdLst/>
                <a:ahLst/>
                <a:cxnLst/>
                <a:rect l="l" t="t" r="r" b="b"/>
                <a:pathLst>
                  <a:path w="4156" h="11793" extrusionOk="0">
                    <a:moveTo>
                      <a:pt x="3294" y="1"/>
                    </a:moveTo>
                    <a:lnTo>
                      <a:pt x="1185" y="2253"/>
                    </a:lnTo>
                    <a:lnTo>
                      <a:pt x="248" y="9689"/>
                    </a:lnTo>
                    <a:lnTo>
                      <a:pt x="0" y="11646"/>
                    </a:lnTo>
                    <a:lnTo>
                      <a:pt x="451" y="11792"/>
                    </a:lnTo>
                    <a:lnTo>
                      <a:pt x="4155" y="277"/>
                    </a:lnTo>
                    <a:lnTo>
                      <a:pt x="3294" y="1"/>
                    </a:lnTo>
                    <a:close/>
                  </a:path>
                </a:pathLst>
              </a:custGeom>
              <a:solidFill>
                <a:srgbClr val="75B8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32"/>
              <p:cNvSpPr/>
              <p:nvPr/>
            </p:nvSpPr>
            <p:spPr>
              <a:xfrm>
                <a:off x="7733670" y="1590550"/>
                <a:ext cx="64828" cy="131810"/>
              </a:xfrm>
              <a:custGeom>
                <a:avLst/>
                <a:gdLst/>
                <a:ahLst/>
                <a:cxnLst/>
                <a:rect l="l" t="t" r="r" b="b"/>
                <a:pathLst>
                  <a:path w="1046" h="2104" extrusionOk="0">
                    <a:moveTo>
                      <a:pt x="248" y="0"/>
                    </a:moveTo>
                    <a:lnTo>
                      <a:pt x="0" y="1957"/>
                    </a:lnTo>
                    <a:lnTo>
                      <a:pt x="451" y="2103"/>
                    </a:lnTo>
                    <a:lnTo>
                      <a:pt x="1045" y="258"/>
                    </a:lnTo>
                    <a:lnTo>
                      <a:pt x="248" y="0"/>
                    </a:lnTo>
                    <a:close/>
                  </a:path>
                </a:pathLst>
              </a:custGeom>
              <a:solidFill>
                <a:srgbClr val="EB5E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32"/>
              <p:cNvSpPr/>
              <p:nvPr/>
            </p:nvSpPr>
            <p:spPr>
              <a:xfrm>
                <a:off x="7916321" y="933871"/>
                <a:ext cx="105982" cy="97855"/>
              </a:xfrm>
              <a:custGeom>
                <a:avLst/>
                <a:gdLst/>
                <a:ahLst/>
                <a:cxnLst/>
                <a:rect l="l" t="t" r="r" b="b"/>
                <a:pathLst>
                  <a:path w="1710" h="1562" extrusionOk="0">
                    <a:moveTo>
                      <a:pt x="860" y="0"/>
                    </a:moveTo>
                    <a:cubicBezTo>
                      <a:pt x="805" y="0"/>
                      <a:pt x="749" y="6"/>
                      <a:pt x="693" y="19"/>
                    </a:cubicBezTo>
                    <a:cubicBezTo>
                      <a:pt x="271" y="107"/>
                      <a:pt x="1" y="524"/>
                      <a:pt x="93" y="946"/>
                    </a:cubicBezTo>
                    <a:cubicBezTo>
                      <a:pt x="173" y="1312"/>
                      <a:pt x="496" y="1562"/>
                      <a:pt x="854" y="1562"/>
                    </a:cubicBezTo>
                    <a:cubicBezTo>
                      <a:pt x="909" y="1562"/>
                      <a:pt x="965" y="1556"/>
                      <a:pt x="1021" y="1543"/>
                    </a:cubicBezTo>
                    <a:cubicBezTo>
                      <a:pt x="1443" y="1454"/>
                      <a:pt x="1710" y="1038"/>
                      <a:pt x="1621" y="616"/>
                    </a:cubicBezTo>
                    <a:cubicBezTo>
                      <a:pt x="1541" y="250"/>
                      <a:pt x="1218" y="0"/>
                      <a:pt x="8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32"/>
              <p:cNvSpPr/>
              <p:nvPr/>
            </p:nvSpPr>
            <p:spPr>
              <a:xfrm>
                <a:off x="8429255" y="1578397"/>
                <a:ext cx="142176" cy="1940005"/>
              </a:xfrm>
              <a:custGeom>
                <a:avLst/>
                <a:gdLst/>
                <a:ahLst/>
                <a:cxnLst/>
                <a:rect l="l" t="t" r="r" b="b"/>
                <a:pathLst>
                  <a:path w="2294" h="30967" extrusionOk="0">
                    <a:moveTo>
                      <a:pt x="829" y="1"/>
                    </a:moveTo>
                    <a:lnTo>
                      <a:pt x="0" y="30966"/>
                    </a:lnTo>
                    <a:lnTo>
                      <a:pt x="2294" y="30966"/>
                    </a:lnTo>
                    <a:lnTo>
                      <a:pt x="1464" y="1"/>
                    </a:lnTo>
                    <a:close/>
                  </a:path>
                </a:pathLst>
              </a:custGeom>
              <a:solidFill>
                <a:srgbClr val="0053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32"/>
              <p:cNvSpPr/>
              <p:nvPr/>
            </p:nvSpPr>
            <p:spPr>
              <a:xfrm>
                <a:off x="8484168" y="1059982"/>
                <a:ext cx="211095" cy="541776"/>
              </a:xfrm>
              <a:custGeom>
                <a:avLst/>
                <a:gdLst/>
                <a:ahLst/>
                <a:cxnLst/>
                <a:rect l="l" t="t" r="r" b="b"/>
                <a:pathLst>
                  <a:path w="3406" h="8648" extrusionOk="0">
                    <a:moveTo>
                      <a:pt x="3075" y="0"/>
                    </a:moveTo>
                    <a:lnTo>
                      <a:pt x="0" y="8418"/>
                    </a:lnTo>
                    <a:lnTo>
                      <a:pt x="629" y="8647"/>
                    </a:lnTo>
                    <a:lnTo>
                      <a:pt x="2256" y="7040"/>
                    </a:lnTo>
                    <a:lnTo>
                      <a:pt x="3167" y="1563"/>
                    </a:lnTo>
                    <a:lnTo>
                      <a:pt x="3406" y="121"/>
                    </a:lnTo>
                    <a:lnTo>
                      <a:pt x="3075" y="0"/>
                    </a:lnTo>
                    <a:close/>
                  </a:path>
                </a:pathLst>
              </a:custGeom>
              <a:solidFill>
                <a:srgbClr val="75B8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32"/>
              <p:cNvSpPr/>
              <p:nvPr/>
            </p:nvSpPr>
            <p:spPr>
              <a:xfrm>
                <a:off x="8644196" y="1059982"/>
                <a:ext cx="51069" cy="97981"/>
              </a:xfrm>
              <a:custGeom>
                <a:avLst/>
                <a:gdLst/>
                <a:ahLst/>
                <a:cxnLst/>
                <a:rect l="l" t="t" r="r" b="b"/>
                <a:pathLst>
                  <a:path w="824" h="1564" extrusionOk="0">
                    <a:moveTo>
                      <a:pt x="493" y="0"/>
                    </a:moveTo>
                    <a:lnTo>
                      <a:pt x="1" y="1351"/>
                    </a:lnTo>
                    <a:lnTo>
                      <a:pt x="585" y="1563"/>
                    </a:lnTo>
                    <a:lnTo>
                      <a:pt x="824" y="121"/>
                    </a:lnTo>
                    <a:lnTo>
                      <a:pt x="493" y="0"/>
                    </a:lnTo>
                    <a:close/>
                  </a:path>
                </a:pathLst>
              </a:custGeom>
              <a:solidFill>
                <a:srgbClr val="EB5E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32"/>
              <p:cNvSpPr/>
              <p:nvPr/>
            </p:nvSpPr>
            <p:spPr>
              <a:xfrm>
                <a:off x="7944707" y="1542750"/>
                <a:ext cx="550732" cy="176227"/>
              </a:xfrm>
              <a:custGeom>
                <a:avLst/>
                <a:gdLst/>
                <a:ahLst/>
                <a:cxnLst/>
                <a:rect l="l" t="t" r="r" b="b"/>
                <a:pathLst>
                  <a:path w="8886" h="2813" extrusionOk="0">
                    <a:moveTo>
                      <a:pt x="6566" y="1"/>
                    </a:moveTo>
                    <a:lnTo>
                      <a:pt x="1366" y="1951"/>
                    </a:lnTo>
                    <a:lnTo>
                      <a:pt x="0" y="2466"/>
                    </a:lnTo>
                    <a:lnTo>
                      <a:pt x="61" y="2812"/>
                    </a:lnTo>
                    <a:lnTo>
                      <a:pt x="8885" y="1265"/>
                    </a:lnTo>
                    <a:lnTo>
                      <a:pt x="8771" y="608"/>
                    </a:lnTo>
                    <a:lnTo>
                      <a:pt x="6566" y="1"/>
                    </a:lnTo>
                    <a:close/>
                  </a:path>
                </a:pathLst>
              </a:custGeom>
              <a:solidFill>
                <a:srgbClr val="75B8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32"/>
              <p:cNvSpPr/>
              <p:nvPr/>
            </p:nvSpPr>
            <p:spPr>
              <a:xfrm>
                <a:off x="7944707" y="1664977"/>
                <a:ext cx="91417" cy="54002"/>
              </a:xfrm>
              <a:custGeom>
                <a:avLst/>
                <a:gdLst/>
                <a:ahLst/>
                <a:cxnLst/>
                <a:rect l="l" t="t" r="r" b="b"/>
                <a:pathLst>
                  <a:path w="1475" h="862" extrusionOk="0">
                    <a:moveTo>
                      <a:pt x="1366" y="0"/>
                    </a:moveTo>
                    <a:lnTo>
                      <a:pt x="0" y="515"/>
                    </a:lnTo>
                    <a:lnTo>
                      <a:pt x="61" y="861"/>
                    </a:lnTo>
                    <a:lnTo>
                      <a:pt x="1474" y="613"/>
                    </a:lnTo>
                    <a:lnTo>
                      <a:pt x="1366" y="0"/>
                    </a:lnTo>
                    <a:close/>
                  </a:path>
                </a:pathLst>
              </a:custGeom>
              <a:solidFill>
                <a:srgbClr val="EB5E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32"/>
              <p:cNvSpPr/>
              <p:nvPr/>
            </p:nvSpPr>
            <p:spPr>
              <a:xfrm>
                <a:off x="8487700" y="1594748"/>
                <a:ext cx="388475" cy="444609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7097" extrusionOk="0">
                    <a:moveTo>
                      <a:pt x="515" y="0"/>
                    </a:moveTo>
                    <a:lnTo>
                      <a:pt x="1" y="432"/>
                    </a:lnTo>
                    <a:lnTo>
                      <a:pt x="579" y="2643"/>
                    </a:lnTo>
                    <a:lnTo>
                      <a:pt x="4870" y="6169"/>
                    </a:lnTo>
                    <a:lnTo>
                      <a:pt x="5998" y="7097"/>
                    </a:lnTo>
                    <a:lnTo>
                      <a:pt x="6268" y="6874"/>
                    </a:lnTo>
                    <a:lnTo>
                      <a:pt x="515" y="0"/>
                    </a:lnTo>
                    <a:close/>
                  </a:path>
                </a:pathLst>
              </a:custGeom>
              <a:solidFill>
                <a:srgbClr val="75B8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32"/>
              <p:cNvSpPr/>
              <p:nvPr/>
            </p:nvSpPr>
            <p:spPr>
              <a:xfrm>
                <a:off x="8789536" y="1956291"/>
                <a:ext cx="86645" cy="83071"/>
              </a:xfrm>
              <a:custGeom>
                <a:avLst/>
                <a:gdLst/>
                <a:ahLst/>
                <a:cxnLst/>
                <a:rect l="l" t="t" r="r" b="b"/>
                <a:pathLst>
                  <a:path w="1398" h="1326" extrusionOk="0">
                    <a:moveTo>
                      <a:pt x="477" y="1"/>
                    </a:moveTo>
                    <a:lnTo>
                      <a:pt x="0" y="398"/>
                    </a:lnTo>
                    <a:lnTo>
                      <a:pt x="1128" y="1326"/>
                    </a:lnTo>
                    <a:lnTo>
                      <a:pt x="1398" y="1103"/>
                    </a:lnTo>
                    <a:lnTo>
                      <a:pt x="477" y="1"/>
                    </a:lnTo>
                    <a:close/>
                  </a:path>
                </a:pathLst>
              </a:custGeom>
              <a:solidFill>
                <a:srgbClr val="EB5E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32"/>
              <p:cNvSpPr/>
              <p:nvPr/>
            </p:nvSpPr>
            <p:spPr>
              <a:xfrm>
                <a:off x="8459376" y="1565115"/>
                <a:ext cx="80943" cy="72608"/>
              </a:xfrm>
              <a:custGeom>
                <a:avLst/>
                <a:gdLst/>
                <a:ahLst/>
                <a:cxnLst/>
                <a:rect l="l" t="t" r="r" b="b"/>
                <a:pathLst>
                  <a:path w="1306" h="1159" extrusionOk="0">
                    <a:moveTo>
                      <a:pt x="653" y="0"/>
                    </a:moveTo>
                    <a:cubicBezTo>
                      <a:pt x="416" y="0"/>
                      <a:pt x="195" y="145"/>
                      <a:pt x="108" y="381"/>
                    </a:cubicBezTo>
                    <a:cubicBezTo>
                      <a:pt x="0" y="680"/>
                      <a:pt x="153" y="1013"/>
                      <a:pt x="454" y="1124"/>
                    </a:cubicBezTo>
                    <a:cubicBezTo>
                      <a:pt x="519" y="1148"/>
                      <a:pt x="585" y="1159"/>
                      <a:pt x="650" y="1159"/>
                    </a:cubicBezTo>
                    <a:cubicBezTo>
                      <a:pt x="886" y="1159"/>
                      <a:pt x="1110" y="1012"/>
                      <a:pt x="1194" y="778"/>
                    </a:cubicBezTo>
                    <a:cubicBezTo>
                      <a:pt x="1306" y="476"/>
                      <a:pt x="1150" y="146"/>
                      <a:pt x="851" y="35"/>
                    </a:cubicBezTo>
                    <a:cubicBezTo>
                      <a:pt x="786" y="11"/>
                      <a:pt x="719" y="0"/>
                      <a:pt x="6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32"/>
              <p:cNvSpPr/>
              <p:nvPr/>
            </p:nvSpPr>
            <p:spPr>
              <a:xfrm>
                <a:off x="5956375" y="1772919"/>
                <a:ext cx="1657216" cy="1926536"/>
              </a:xfrm>
              <a:custGeom>
                <a:avLst/>
                <a:gdLst/>
                <a:ahLst/>
                <a:cxnLst/>
                <a:rect l="l" t="t" r="r" b="b"/>
                <a:pathLst>
                  <a:path w="26739" h="30752" extrusionOk="0">
                    <a:moveTo>
                      <a:pt x="13426" y="1"/>
                    </a:moveTo>
                    <a:cubicBezTo>
                      <a:pt x="13363" y="1"/>
                      <a:pt x="13299" y="1"/>
                      <a:pt x="13234" y="2"/>
                    </a:cubicBezTo>
                    <a:cubicBezTo>
                      <a:pt x="5909" y="104"/>
                      <a:pt x="1" y="6197"/>
                      <a:pt x="112" y="13522"/>
                    </a:cubicBezTo>
                    <a:cubicBezTo>
                      <a:pt x="179" y="17890"/>
                      <a:pt x="2351" y="21746"/>
                      <a:pt x="5655" y="24125"/>
                    </a:cubicBezTo>
                    <a:lnTo>
                      <a:pt x="5661" y="24195"/>
                    </a:lnTo>
                    <a:cubicBezTo>
                      <a:pt x="5909" y="26657"/>
                      <a:pt x="6973" y="28963"/>
                      <a:pt x="8686" y="30752"/>
                    </a:cubicBezTo>
                    <a:lnTo>
                      <a:pt x="18165" y="30752"/>
                    </a:lnTo>
                    <a:cubicBezTo>
                      <a:pt x="19874" y="28963"/>
                      <a:pt x="20938" y="26657"/>
                      <a:pt x="21186" y="24195"/>
                    </a:cubicBezTo>
                    <a:lnTo>
                      <a:pt x="21192" y="24125"/>
                    </a:lnTo>
                    <a:cubicBezTo>
                      <a:pt x="24550" y="21708"/>
                      <a:pt x="26738" y="17766"/>
                      <a:pt x="26738" y="13312"/>
                    </a:cubicBezTo>
                    <a:cubicBezTo>
                      <a:pt x="26738" y="5962"/>
                      <a:pt x="20778" y="1"/>
                      <a:pt x="1342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32"/>
              <p:cNvSpPr/>
              <p:nvPr/>
            </p:nvSpPr>
            <p:spPr>
              <a:xfrm>
                <a:off x="6634234" y="3139654"/>
                <a:ext cx="308214" cy="559818"/>
              </a:xfrm>
              <a:custGeom>
                <a:avLst/>
                <a:gdLst/>
                <a:ahLst/>
                <a:cxnLst/>
                <a:rect l="l" t="t" r="r" b="b"/>
                <a:pathLst>
                  <a:path w="4973" h="8936" extrusionOk="0">
                    <a:moveTo>
                      <a:pt x="2329" y="0"/>
                    </a:moveTo>
                    <a:lnTo>
                      <a:pt x="1923" y="3526"/>
                    </a:lnTo>
                    <a:lnTo>
                      <a:pt x="1" y="4619"/>
                    </a:lnTo>
                    <a:lnTo>
                      <a:pt x="531" y="8936"/>
                    </a:lnTo>
                    <a:lnTo>
                      <a:pt x="4445" y="8936"/>
                    </a:lnTo>
                    <a:lnTo>
                      <a:pt x="4972" y="4619"/>
                    </a:lnTo>
                    <a:lnTo>
                      <a:pt x="3054" y="3526"/>
                    </a:lnTo>
                    <a:lnTo>
                      <a:pt x="2644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32"/>
              <p:cNvSpPr/>
              <p:nvPr/>
            </p:nvSpPr>
            <p:spPr>
              <a:xfrm>
                <a:off x="6386753" y="2780993"/>
                <a:ext cx="313110" cy="901560"/>
              </a:xfrm>
              <a:custGeom>
                <a:avLst/>
                <a:gdLst/>
                <a:ahLst/>
                <a:cxnLst/>
                <a:rect l="l" t="t" r="r" b="b"/>
                <a:pathLst>
                  <a:path w="5052" h="14391" extrusionOk="0">
                    <a:moveTo>
                      <a:pt x="141" y="1"/>
                    </a:moveTo>
                    <a:lnTo>
                      <a:pt x="1" y="77"/>
                    </a:lnTo>
                    <a:lnTo>
                      <a:pt x="3975" y="7355"/>
                    </a:lnTo>
                    <a:lnTo>
                      <a:pt x="4893" y="14391"/>
                    </a:lnTo>
                    <a:lnTo>
                      <a:pt x="5052" y="14369"/>
                    </a:lnTo>
                    <a:lnTo>
                      <a:pt x="4134" y="7320"/>
                    </a:lnTo>
                    <a:lnTo>
                      <a:pt x="4130" y="7304"/>
                    </a:lnTo>
                    <a:lnTo>
                      <a:pt x="141" y="1"/>
                    </a:lnTo>
                    <a:close/>
                  </a:path>
                </a:pathLst>
              </a:custGeom>
              <a:solidFill>
                <a:srgbClr val="1528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32"/>
              <p:cNvSpPr/>
              <p:nvPr/>
            </p:nvSpPr>
            <p:spPr>
              <a:xfrm>
                <a:off x="6712822" y="3548622"/>
                <a:ext cx="75675" cy="133752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2135" extrusionOk="0">
                    <a:moveTo>
                      <a:pt x="0" y="0"/>
                    </a:moveTo>
                    <a:lnTo>
                      <a:pt x="172" y="2135"/>
                    </a:lnTo>
                    <a:lnTo>
                      <a:pt x="331" y="2122"/>
                    </a:lnTo>
                    <a:lnTo>
                      <a:pt x="175" y="159"/>
                    </a:lnTo>
                    <a:lnTo>
                      <a:pt x="1220" y="159"/>
                    </a:lnTo>
                    <a:lnTo>
                      <a:pt x="1220" y="0"/>
                    </a:lnTo>
                    <a:close/>
                  </a:path>
                </a:pathLst>
              </a:custGeom>
              <a:solidFill>
                <a:srgbClr val="1528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32"/>
              <p:cNvSpPr/>
              <p:nvPr/>
            </p:nvSpPr>
            <p:spPr>
              <a:xfrm>
                <a:off x="6877003" y="2780993"/>
                <a:ext cx="312924" cy="901560"/>
              </a:xfrm>
              <a:custGeom>
                <a:avLst/>
                <a:gdLst/>
                <a:ahLst/>
                <a:cxnLst/>
                <a:rect l="l" t="t" r="r" b="b"/>
                <a:pathLst>
                  <a:path w="5049" h="14391" extrusionOk="0">
                    <a:moveTo>
                      <a:pt x="4908" y="1"/>
                    </a:moveTo>
                    <a:lnTo>
                      <a:pt x="925" y="7291"/>
                    </a:lnTo>
                    <a:lnTo>
                      <a:pt x="919" y="7304"/>
                    </a:lnTo>
                    <a:lnTo>
                      <a:pt x="1" y="14369"/>
                    </a:lnTo>
                    <a:lnTo>
                      <a:pt x="159" y="14391"/>
                    </a:lnTo>
                    <a:lnTo>
                      <a:pt x="1074" y="7355"/>
                    </a:lnTo>
                    <a:lnTo>
                      <a:pt x="5048" y="77"/>
                    </a:lnTo>
                    <a:lnTo>
                      <a:pt x="4908" y="1"/>
                    </a:lnTo>
                    <a:close/>
                  </a:path>
                </a:pathLst>
              </a:custGeom>
              <a:solidFill>
                <a:srgbClr val="1528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32"/>
              <p:cNvSpPr/>
              <p:nvPr/>
            </p:nvSpPr>
            <p:spPr>
              <a:xfrm>
                <a:off x="6788436" y="3548622"/>
                <a:ext cx="75613" cy="133752"/>
              </a:xfrm>
              <a:custGeom>
                <a:avLst/>
                <a:gdLst/>
                <a:ahLst/>
                <a:cxnLst/>
                <a:rect l="l" t="t" r="r" b="b"/>
                <a:pathLst>
                  <a:path w="1220" h="2135" extrusionOk="0">
                    <a:moveTo>
                      <a:pt x="0" y="0"/>
                    </a:moveTo>
                    <a:lnTo>
                      <a:pt x="0" y="159"/>
                    </a:lnTo>
                    <a:lnTo>
                      <a:pt x="1045" y="159"/>
                    </a:lnTo>
                    <a:lnTo>
                      <a:pt x="886" y="2122"/>
                    </a:lnTo>
                    <a:lnTo>
                      <a:pt x="1048" y="2135"/>
                    </a:lnTo>
                    <a:lnTo>
                      <a:pt x="1220" y="0"/>
                    </a:lnTo>
                    <a:close/>
                  </a:path>
                </a:pathLst>
              </a:custGeom>
              <a:solidFill>
                <a:srgbClr val="1528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32"/>
              <p:cNvSpPr/>
              <p:nvPr/>
            </p:nvSpPr>
            <p:spPr>
              <a:xfrm>
                <a:off x="6353905" y="2529460"/>
                <a:ext cx="877911" cy="331217"/>
              </a:xfrm>
              <a:custGeom>
                <a:avLst/>
                <a:gdLst/>
                <a:ahLst/>
                <a:cxnLst/>
                <a:rect l="l" t="t" r="r" b="b"/>
                <a:pathLst>
                  <a:path w="14165" h="5287" extrusionOk="0">
                    <a:moveTo>
                      <a:pt x="11099" y="1605"/>
                    </a:moveTo>
                    <a:cubicBezTo>
                      <a:pt x="11125" y="1770"/>
                      <a:pt x="11138" y="1951"/>
                      <a:pt x="11138" y="2154"/>
                    </a:cubicBezTo>
                    <a:cubicBezTo>
                      <a:pt x="11128" y="2844"/>
                      <a:pt x="10966" y="3539"/>
                      <a:pt x="10667" y="4165"/>
                    </a:cubicBezTo>
                    <a:cubicBezTo>
                      <a:pt x="10588" y="4327"/>
                      <a:pt x="10500" y="4401"/>
                      <a:pt x="10471" y="4401"/>
                    </a:cubicBezTo>
                    <a:cubicBezTo>
                      <a:pt x="10469" y="4401"/>
                      <a:pt x="10468" y="4400"/>
                      <a:pt x="10467" y="4400"/>
                    </a:cubicBezTo>
                    <a:cubicBezTo>
                      <a:pt x="10445" y="4394"/>
                      <a:pt x="10394" y="4327"/>
                      <a:pt x="10369" y="4159"/>
                    </a:cubicBezTo>
                    <a:cubicBezTo>
                      <a:pt x="10232" y="3257"/>
                      <a:pt x="10515" y="2304"/>
                      <a:pt x="11099" y="1605"/>
                    </a:cubicBezTo>
                    <a:close/>
                    <a:moveTo>
                      <a:pt x="8825" y="1529"/>
                    </a:moveTo>
                    <a:cubicBezTo>
                      <a:pt x="8828" y="1538"/>
                      <a:pt x="8831" y="1548"/>
                      <a:pt x="8834" y="1557"/>
                    </a:cubicBezTo>
                    <a:cubicBezTo>
                      <a:pt x="9158" y="2459"/>
                      <a:pt x="9104" y="3476"/>
                      <a:pt x="8688" y="4343"/>
                    </a:cubicBezTo>
                    <a:cubicBezTo>
                      <a:pt x="8650" y="4422"/>
                      <a:pt x="8612" y="4470"/>
                      <a:pt x="8587" y="4489"/>
                    </a:cubicBezTo>
                    <a:cubicBezTo>
                      <a:pt x="8574" y="4473"/>
                      <a:pt x="8558" y="4435"/>
                      <a:pt x="8539" y="4365"/>
                    </a:cubicBezTo>
                    <a:cubicBezTo>
                      <a:pt x="8285" y="3425"/>
                      <a:pt x="8390" y="2399"/>
                      <a:pt x="8825" y="1529"/>
                    </a:cubicBezTo>
                    <a:close/>
                    <a:moveTo>
                      <a:pt x="6277" y="2075"/>
                    </a:moveTo>
                    <a:cubicBezTo>
                      <a:pt x="6312" y="2202"/>
                      <a:pt x="6341" y="2339"/>
                      <a:pt x="6366" y="2482"/>
                    </a:cubicBezTo>
                    <a:cubicBezTo>
                      <a:pt x="6474" y="3110"/>
                      <a:pt x="6490" y="3752"/>
                      <a:pt x="6417" y="4384"/>
                    </a:cubicBezTo>
                    <a:cubicBezTo>
                      <a:pt x="6395" y="4556"/>
                      <a:pt x="6347" y="4629"/>
                      <a:pt x="6331" y="4635"/>
                    </a:cubicBezTo>
                    <a:cubicBezTo>
                      <a:pt x="6303" y="4626"/>
                      <a:pt x="6226" y="4530"/>
                      <a:pt x="6188" y="4375"/>
                    </a:cubicBezTo>
                    <a:cubicBezTo>
                      <a:pt x="6001" y="3625"/>
                      <a:pt x="6036" y="2815"/>
                      <a:pt x="6277" y="2075"/>
                    </a:cubicBezTo>
                    <a:close/>
                    <a:moveTo>
                      <a:pt x="3304" y="1986"/>
                    </a:moveTo>
                    <a:lnTo>
                      <a:pt x="3304" y="1986"/>
                    </a:lnTo>
                    <a:cubicBezTo>
                      <a:pt x="3333" y="2034"/>
                      <a:pt x="3361" y="2084"/>
                      <a:pt x="3390" y="2135"/>
                    </a:cubicBezTo>
                    <a:cubicBezTo>
                      <a:pt x="3761" y="2793"/>
                      <a:pt x="4003" y="3504"/>
                      <a:pt x="4111" y="4251"/>
                    </a:cubicBezTo>
                    <a:cubicBezTo>
                      <a:pt x="4143" y="4467"/>
                      <a:pt x="4130" y="4737"/>
                      <a:pt x="3996" y="4794"/>
                    </a:cubicBezTo>
                    <a:cubicBezTo>
                      <a:pt x="3981" y="4801"/>
                      <a:pt x="3964" y="4804"/>
                      <a:pt x="3945" y="4804"/>
                    </a:cubicBezTo>
                    <a:cubicBezTo>
                      <a:pt x="3875" y="4804"/>
                      <a:pt x="3787" y="4759"/>
                      <a:pt x="3730" y="4689"/>
                    </a:cubicBezTo>
                    <a:cubicBezTo>
                      <a:pt x="3634" y="4575"/>
                      <a:pt x="3587" y="4416"/>
                      <a:pt x="3533" y="4222"/>
                    </a:cubicBezTo>
                    <a:cubicBezTo>
                      <a:pt x="3342" y="3523"/>
                      <a:pt x="3155" y="2726"/>
                      <a:pt x="3304" y="1986"/>
                    </a:cubicBezTo>
                    <a:close/>
                    <a:moveTo>
                      <a:pt x="10072" y="1"/>
                    </a:moveTo>
                    <a:cubicBezTo>
                      <a:pt x="9597" y="1"/>
                      <a:pt x="9182" y="263"/>
                      <a:pt x="8863" y="614"/>
                    </a:cubicBezTo>
                    <a:cubicBezTo>
                      <a:pt x="8647" y="347"/>
                      <a:pt x="8348" y="112"/>
                      <a:pt x="7945" y="48"/>
                    </a:cubicBezTo>
                    <a:cubicBezTo>
                      <a:pt x="7877" y="38"/>
                      <a:pt x="7810" y="32"/>
                      <a:pt x="7744" y="32"/>
                    </a:cubicBezTo>
                    <a:cubicBezTo>
                      <a:pt x="7142" y="32"/>
                      <a:pt x="6631" y="456"/>
                      <a:pt x="6296" y="935"/>
                    </a:cubicBezTo>
                    <a:cubicBezTo>
                      <a:pt x="5963" y="452"/>
                      <a:pt x="5480" y="140"/>
                      <a:pt x="4972" y="77"/>
                    </a:cubicBezTo>
                    <a:cubicBezTo>
                      <a:pt x="4908" y="69"/>
                      <a:pt x="4844" y="65"/>
                      <a:pt x="4781" y="65"/>
                    </a:cubicBezTo>
                    <a:cubicBezTo>
                      <a:pt x="4114" y="65"/>
                      <a:pt x="3534" y="484"/>
                      <a:pt x="3177" y="1036"/>
                    </a:cubicBezTo>
                    <a:cubicBezTo>
                      <a:pt x="3088" y="950"/>
                      <a:pt x="2999" y="874"/>
                      <a:pt x="2907" y="807"/>
                    </a:cubicBezTo>
                    <a:cubicBezTo>
                      <a:pt x="2561" y="551"/>
                      <a:pt x="2165" y="415"/>
                      <a:pt x="1786" y="415"/>
                    </a:cubicBezTo>
                    <a:cubicBezTo>
                      <a:pt x="1677" y="415"/>
                      <a:pt x="1569" y="426"/>
                      <a:pt x="1465" y="448"/>
                    </a:cubicBezTo>
                    <a:cubicBezTo>
                      <a:pt x="607" y="633"/>
                      <a:pt x="143" y="1500"/>
                      <a:pt x="73" y="2227"/>
                    </a:cubicBezTo>
                    <a:cubicBezTo>
                      <a:pt x="0" y="2990"/>
                      <a:pt x="251" y="3733"/>
                      <a:pt x="470" y="4387"/>
                    </a:cubicBezTo>
                    <a:cubicBezTo>
                      <a:pt x="506" y="4488"/>
                      <a:pt x="598" y="4551"/>
                      <a:pt x="698" y="4551"/>
                    </a:cubicBezTo>
                    <a:cubicBezTo>
                      <a:pt x="725" y="4551"/>
                      <a:pt x="752" y="4546"/>
                      <a:pt x="779" y="4537"/>
                    </a:cubicBezTo>
                    <a:cubicBezTo>
                      <a:pt x="906" y="4495"/>
                      <a:pt x="972" y="4359"/>
                      <a:pt x="928" y="4232"/>
                    </a:cubicBezTo>
                    <a:cubicBezTo>
                      <a:pt x="725" y="3625"/>
                      <a:pt x="489" y="2936"/>
                      <a:pt x="553" y="2272"/>
                    </a:cubicBezTo>
                    <a:cubicBezTo>
                      <a:pt x="607" y="1697"/>
                      <a:pt x="975" y="1049"/>
                      <a:pt x="1566" y="922"/>
                    </a:cubicBezTo>
                    <a:cubicBezTo>
                      <a:pt x="1636" y="906"/>
                      <a:pt x="1708" y="899"/>
                      <a:pt x="1782" y="899"/>
                    </a:cubicBezTo>
                    <a:cubicBezTo>
                      <a:pt x="2060" y="899"/>
                      <a:pt x="2360" y="1004"/>
                      <a:pt x="2621" y="1195"/>
                    </a:cubicBezTo>
                    <a:cubicBezTo>
                      <a:pt x="2732" y="1278"/>
                      <a:pt x="2840" y="1376"/>
                      <a:pt x="2945" y="1494"/>
                    </a:cubicBezTo>
                    <a:cubicBezTo>
                      <a:pt x="2916" y="1563"/>
                      <a:pt x="2894" y="1637"/>
                      <a:pt x="2872" y="1710"/>
                    </a:cubicBezTo>
                    <a:cubicBezTo>
                      <a:pt x="2631" y="2605"/>
                      <a:pt x="2847" y="3543"/>
                      <a:pt x="3066" y="4349"/>
                    </a:cubicBezTo>
                    <a:cubicBezTo>
                      <a:pt x="3117" y="4540"/>
                      <a:pt x="3186" y="4797"/>
                      <a:pt x="3361" y="5001"/>
                    </a:cubicBezTo>
                    <a:cubicBezTo>
                      <a:pt x="3517" y="5185"/>
                      <a:pt x="3736" y="5286"/>
                      <a:pt x="3949" y="5286"/>
                    </a:cubicBezTo>
                    <a:cubicBezTo>
                      <a:pt x="4028" y="5286"/>
                      <a:pt x="4108" y="5271"/>
                      <a:pt x="4184" y="5239"/>
                    </a:cubicBezTo>
                    <a:cubicBezTo>
                      <a:pt x="4517" y="5099"/>
                      <a:pt x="4667" y="4715"/>
                      <a:pt x="4590" y="4184"/>
                    </a:cubicBezTo>
                    <a:cubicBezTo>
                      <a:pt x="4473" y="3377"/>
                      <a:pt x="4212" y="2609"/>
                      <a:pt x="3812" y="1897"/>
                    </a:cubicBezTo>
                    <a:cubicBezTo>
                      <a:pt x="3711" y="1722"/>
                      <a:pt x="3612" y="1563"/>
                      <a:pt x="3507" y="1424"/>
                    </a:cubicBezTo>
                    <a:cubicBezTo>
                      <a:pt x="3771" y="943"/>
                      <a:pt x="4247" y="548"/>
                      <a:pt x="4778" y="548"/>
                    </a:cubicBezTo>
                    <a:cubicBezTo>
                      <a:pt x="4822" y="548"/>
                      <a:pt x="4867" y="551"/>
                      <a:pt x="4911" y="556"/>
                    </a:cubicBezTo>
                    <a:cubicBezTo>
                      <a:pt x="5283" y="604"/>
                      <a:pt x="5658" y="855"/>
                      <a:pt x="5912" y="1227"/>
                    </a:cubicBezTo>
                    <a:cubicBezTo>
                      <a:pt x="5953" y="1284"/>
                      <a:pt x="5988" y="1347"/>
                      <a:pt x="6023" y="1411"/>
                    </a:cubicBezTo>
                    <a:cubicBezTo>
                      <a:pt x="5575" y="2361"/>
                      <a:pt x="5464" y="3476"/>
                      <a:pt x="5718" y="4492"/>
                    </a:cubicBezTo>
                    <a:cubicBezTo>
                      <a:pt x="5816" y="4884"/>
                      <a:pt x="6050" y="5119"/>
                      <a:pt x="6327" y="5119"/>
                    </a:cubicBezTo>
                    <a:cubicBezTo>
                      <a:pt x="6356" y="5119"/>
                      <a:pt x="6385" y="5117"/>
                      <a:pt x="6414" y="5112"/>
                    </a:cubicBezTo>
                    <a:cubicBezTo>
                      <a:pt x="6566" y="5083"/>
                      <a:pt x="6833" y="4962"/>
                      <a:pt x="6897" y="4441"/>
                    </a:cubicBezTo>
                    <a:cubicBezTo>
                      <a:pt x="6976" y="3762"/>
                      <a:pt x="6957" y="3076"/>
                      <a:pt x="6843" y="2399"/>
                    </a:cubicBezTo>
                    <a:cubicBezTo>
                      <a:pt x="6776" y="2018"/>
                      <a:pt x="6684" y="1697"/>
                      <a:pt x="6563" y="1417"/>
                    </a:cubicBezTo>
                    <a:cubicBezTo>
                      <a:pt x="6815" y="969"/>
                      <a:pt x="7246" y="515"/>
                      <a:pt x="7743" y="515"/>
                    </a:cubicBezTo>
                    <a:cubicBezTo>
                      <a:pt x="7784" y="515"/>
                      <a:pt x="7826" y="518"/>
                      <a:pt x="7869" y="525"/>
                    </a:cubicBezTo>
                    <a:cubicBezTo>
                      <a:pt x="8174" y="576"/>
                      <a:pt x="8399" y="788"/>
                      <a:pt x="8558" y="1014"/>
                    </a:cubicBezTo>
                    <a:cubicBezTo>
                      <a:pt x="8523" y="1071"/>
                      <a:pt x="8491" y="1125"/>
                      <a:pt x="8463" y="1179"/>
                    </a:cubicBezTo>
                    <a:cubicBezTo>
                      <a:pt x="7916" y="2183"/>
                      <a:pt x="7773" y="3390"/>
                      <a:pt x="8072" y="4492"/>
                    </a:cubicBezTo>
                    <a:cubicBezTo>
                      <a:pt x="8101" y="4591"/>
                      <a:pt x="8180" y="4896"/>
                      <a:pt x="8469" y="4969"/>
                    </a:cubicBezTo>
                    <a:cubicBezTo>
                      <a:pt x="8508" y="4979"/>
                      <a:pt x="8547" y="4984"/>
                      <a:pt x="8585" y="4984"/>
                    </a:cubicBezTo>
                    <a:cubicBezTo>
                      <a:pt x="8796" y="4984"/>
                      <a:pt x="8992" y="4830"/>
                      <a:pt x="9124" y="4553"/>
                    </a:cubicBezTo>
                    <a:cubicBezTo>
                      <a:pt x="9597" y="3571"/>
                      <a:pt x="9657" y="2418"/>
                      <a:pt x="9292" y="1392"/>
                    </a:cubicBezTo>
                    <a:cubicBezTo>
                      <a:pt x="9257" y="1300"/>
                      <a:pt x="9206" y="1176"/>
                      <a:pt x="9136" y="1039"/>
                    </a:cubicBezTo>
                    <a:cubicBezTo>
                      <a:pt x="9386" y="732"/>
                      <a:pt x="9717" y="483"/>
                      <a:pt x="10080" y="483"/>
                    </a:cubicBezTo>
                    <a:cubicBezTo>
                      <a:pt x="10114" y="483"/>
                      <a:pt x="10149" y="485"/>
                      <a:pt x="10185" y="490"/>
                    </a:cubicBezTo>
                    <a:cubicBezTo>
                      <a:pt x="10480" y="531"/>
                      <a:pt x="10763" y="753"/>
                      <a:pt x="10931" y="1074"/>
                    </a:cubicBezTo>
                    <a:cubicBezTo>
                      <a:pt x="10124" y="1887"/>
                      <a:pt x="9718" y="3095"/>
                      <a:pt x="9889" y="4232"/>
                    </a:cubicBezTo>
                    <a:cubicBezTo>
                      <a:pt x="9962" y="4705"/>
                      <a:pt x="10210" y="4835"/>
                      <a:pt x="10350" y="4870"/>
                    </a:cubicBezTo>
                    <a:cubicBezTo>
                      <a:pt x="10390" y="4880"/>
                      <a:pt x="10429" y="4885"/>
                      <a:pt x="10469" y="4885"/>
                    </a:cubicBezTo>
                    <a:cubicBezTo>
                      <a:pt x="10715" y="4885"/>
                      <a:pt x="10947" y="4700"/>
                      <a:pt x="11103" y="4372"/>
                    </a:cubicBezTo>
                    <a:cubicBezTo>
                      <a:pt x="11433" y="3685"/>
                      <a:pt x="11611" y="2920"/>
                      <a:pt x="11620" y="2158"/>
                    </a:cubicBezTo>
                    <a:cubicBezTo>
                      <a:pt x="11624" y="1795"/>
                      <a:pt x="11585" y="1481"/>
                      <a:pt x="11503" y="1205"/>
                    </a:cubicBezTo>
                    <a:cubicBezTo>
                      <a:pt x="11692" y="1050"/>
                      <a:pt x="12095" y="771"/>
                      <a:pt x="12532" y="771"/>
                    </a:cubicBezTo>
                    <a:cubicBezTo>
                      <a:pt x="12608" y="771"/>
                      <a:pt x="12684" y="779"/>
                      <a:pt x="12761" y="798"/>
                    </a:cubicBezTo>
                    <a:cubicBezTo>
                      <a:pt x="13329" y="931"/>
                      <a:pt x="13650" y="1589"/>
                      <a:pt x="13663" y="2138"/>
                    </a:cubicBezTo>
                    <a:cubicBezTo>
                      <a:pt x="13679" y="2783"/>
                      <a:pt x="13393" y="3431"/>
                      <a:pt x="13142" y="4000"/>
                    </a:cubicBezTo>
                    <a:cubicBezTo>
                      <a:pt x="13088" y="4124"/>
                      <a:pt x="13145" y="4267"/>
                      <a:pt x="13266" y="4321"/>
                    </a:cubicBezTo>
                    <a:cubicBezTo>
                      <a:pt x="13298" y="4335"/>
                      <a:pt x="13331" y="4341"/>
                      <a:pt x="13363" y="4341"/>
                    </a:cubicBezTo>
                    <a:cubicBezTo>
                      <a:pt x="13456" y="4341"/>
                      <a:pt x="13543" y="4287"/>
                      <a:pt x="13584" y="4197"/>
                    </a:cubicBezTo>
                    <a:cubicBezTo>
                      <a:pt x="13857" y="3577"/>
                      <a:pt x="14165" y="2879"/>
                      <a:pt x="14146" y="2129"/>
                    </a:cubicBezTo>
                    <a:cubicBezTo>
                      <a:pt x="14127" y="1379"/>
                      <a:pt x="13685" y="522"/>
                      <a:pt x="12875" y="328"/>
                    </a:cubicBezTo>
                    <a:cubicBezTo>
                      <a:pt x="12766" y="302"/>
                      <a:pt x="12654" y="289"/>
                      <a:pt x="12539" y="289"/>
                    </a:cubicBezTo>
                    <a:cubicBezTo>
                      <a:pt x="12135" y="289"/>
                      <a:pt x="11704" y="448"/>
                      <a:pt x="11303" y="747"/>
                    </a:cubicBezTo>
                    <a:cubicBezTo>
                      <a:pt x="11055" y="340"/>
                      <a:pt x="10671" y="70"/>
                      <a:pt x="10251" y="13"/>
                    </a:cubicBezTo>
                    <a:cubicBezTo>
                      <a:pt x="10191" y="5"/>
                      <a:pt x="10131" y="1"/>
                      <a:pt x="10072" y="1"/>
                    </a:cubicBezTo>
                    <a:close/>
                  </a:path>
                </a:pathLst>
              </a:custGeom>
              <a:solidFill>
                <a:srgbClr val="F8B1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32"/>
              <p:cNvSpPr/>
              <p:nvPr/>
            </p:nvSpPr>
            <p:spPr>
              <a:xfrm>
                <a:off x="6666958" y="4266195"/>
                <a:ext cx="242766" cy="81504"/>
              </a:xfrm>
              <a:custGeom>
                <a:avLst/>
                <a:gdLst/>
                <a:ahLst/>
                <a:cxnLst/>
                <a:rect l="l" t="t" r="r" b="b"/>
                <a:pathLst>
                  <a:path w="3917" h="1301" extrusionOk="0">
                    <a:moveTo>
                      <a:pt x="0" y="1"/>
                    </a:moveTo>
                    <a:lnTo>
                      <a:pt x="0" y="1068"/>
                    </a:lnTo>
                    <a:cubicBezTo>
                      <a:pt x="0" y="1195"/>
                      <a:pt x="105" y="1300"/>
                      <a:pt x="232" y="1300"/>
                    </a:cubicBezTo>
                    <a:lnTo>
                      <a:pt x="3685" y="1300"/>
                    </a:lnTo>
                    <a:cubicBezTo>
                      <a:pt x="3812" y="1300"/>
                      <a:pt x="3917" y="1195"/>
                      <a:pt x="3917" y="1068"/>
                    </a:cubicBezTo>
                    <a:lnTo>
                      <a:pt x="3917" y="1"/>
                    </a:lnTo>
                    <a:close/>
                  </a:path>
                </a:pathLst>
              </a:custGeom>
              <a:solidFill>
                <a:srgbClr val="0053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32"/>
              <p:cNvSpPr/>
              <p:nvPr/>
            </p:nvSpPr>
            <p:spPr>
              <a:xfrm>
                <a:off x="6522982" y="3770459"/>
                <a:ext cx="530899" cy="536388"/>
              </a:xfrm>
              <a:custGeom>
                <a:avLst/>
                <a:gdLst/>
                <a:ahLst/>
                <a:cxnLst/>
                <a:rect l="l" t="t" r="r" b="b"/>
                <a:pathLst>
                  <a:path w="8566" h="8562" extrusionOk="0">
                    <a:moveTo>
                      <a:pt x="1" y="1"/>
                    </a:moveTo>
                    <a:lnTo>
                      <a:pt x="1" y="8016"/>
                    </a:lnTo>
                    <a:cubicBezTo>
                      <a:pt x="1" y="8317"/>
                      <a:pt x="246" y="8562"/>
                      <a:pt x="551" y="8562"/>
                    </a:cubicBezTo>
                    <a:lnTo>
                      <a:pt x="8016" y="8562"/>
                    </a:lnTo>
                    <a:cubicBezTo>
                      <a:pt x="8317" y="8562"/>
                      <a:pt x="8565" y="8317"/>
                      <a:pt x="8565" y="8016"/>
                    </a:cubicBezTo>
                    <a:lnTo>
                      <a:pt x="8565" y="1"/>
                    </a:lnTo>
                    <a:close/>
                  </a:path>
                </a:pathLst>
              </a:custGeom>
              <a:solidFill>
                <a:srgbClr val="389C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32"/>
              <p:cNvSpPr/>
              <p:nvPr/>
            </p:nvSpPr>
            <p:spPr>
              <a:xfrm>
                <a:off x="6477552" y="3681937"/>
                <a:ext cx="621758" cy="116274"/>
              </a:xfrm>
              <a:custGeom>
                <a:avLst/>
                <a:gdLst/>
                <a:ahLst/>
                <a:cxnLst/>
                <a:rect l="l" t="t" r="r" b="b"/>
                <a:pathLst>
                  <a:path w="10032" h="1856" extrusionOk="0">
                    <a:moveTo>
                      <a:pt x="0" y="0"/>
                    </a:moveTo>
                    <a:lnTo>
                      <a:pt x="0" y="1544"/>
                    </a:lnTo>
                    <a:cubicBezTo>
                      <a:pt x="0" y="1716"/>
                      <a:pt x="140" y="1855"/>
                      <a:pt x="312" y="1855"/>
                    </a:cubicBezTo>
                    <a:lnTo>
                      <a:pt x="9721" y="1855"/>
                    </a:lnTo>
                    <a:cubicBezTo>
                      <a:pt x="9892" y="1855"/>
                      <a:pt x="10032" y="1716"/>
                      <a:pt x="10032" y="1544"/>
                    </a:cubicBezTo>
                    <a:lnTo>
                      <a:pt x="10032" y="0"/>
                    </a:lnTo>
                    <a:close/>
                  </a:path>
                </a:pathLst>
              </a:custGeom>
              <a:solidFill>
                <a:srgbClr val="0053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32"/>
              <p:cNvSpPr/>
              <p:nvPr/>
            </p:nvSpPr>
            <p:spPr>
              <a:xfrm>
                <a:off x="6502157" y="3992610"/>
                <a:ext cx="572362" cy="88020"/>
              </a:xfrm>
              <a:custGeom>
                <a:avLst/>
                <a:gdLst/>
                <a:ahLst/>
                <a:cxnLst/>
                <a:rect l="l" t="t" r="r" b="b"/>
                <a:pathLst>
                  <a:path w="9235" h="1405" extrusionOk="0">
                    <a:moveTo>
                      <a:pt x="159" y="0"/>
                    </a:moveTo>
                    <a:cubicBezTo>
                      <a:pt x="73" y="0"/>
                      <a:pt x="0" y="70"/>
                      <a:pt x="0" y="159"/>
                    </a:cubicBezTo>
                    <a:lnTo>
                      <a:pt x="0" y="1245"/>
                    </a:lnTo>
                    <a:cubicBezTo>
                      <a:pt x="0" y="1334"/>
                      <a:pt x="73" y="1404"/>
                      <a:pt x="159" y="1404"/>
                    </a:cubicBezTo>
                    <a:lnTo>
                      <a:pt x="9076" y="1404"/>
                    </a:lnTo>
                    <a:cubicBezTo>
                      <a:pt x="9165" y="1404"/>
                      <a:pt x="9235" y="1334"/>
                      <a:pt x="9235" y="1245"/>
                    </a:cubicBezTo>
                    <a:lnTo>
                      <a:pt x="9235" y="159"/>
                    </a:lnTo>
                    <a:cubicBezTo>
                      <a:pt x="9235" y="70"/>
                      <a:pt x="9165" y="0"/>
                      <a:pt x="9076" y="0"/>
                    </a:cubicBezTo>
                    <a:close/>
                  </a:path>
                </a:pathLst>
              </a:custGeom>
              <a:solidFill>
                <a:srgbClr val="75B8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32"/>
              <p:cNvSpPr/>
              <p:nvPr/>
            </p:nvSpPr>
            <p:spPr>
              <a:xfrm>
                <a:off x="6502157" y="3861613"/>
                <a:ext cx="572362" cy="88020"/>
              </a:xfrm>
              <a:custGeom>
                <a:avLst/>
                <a:gdLst/>
                <a:ahLst/>
                <a:cxnLst/>
                <a:rect l="l" t="t" r="r" b="b"/>
                <a:pathLst>
                  <a:path w="9235" h="1405" extrusionOk="0">
                    <a:moveTo>
                      <a:pt x="159" y="1"/>
                    </a:moveTo>
                    <a:cubicBezTo>
                      <a:pt x="73" y="1"/>
                      <a:pt x="0" y="74"/>
                      <a:pt x="0" y="160"/>
                    </a:cubicBezTo>
                    <a:lnTo>
                      <a:pt x="0" y="1246"/>
                    </a:lnTo>
                    <a:cubicBezTo>
                      <a:pt x="0" y="1335"/>
                      <a:pt x="73" y="1405"/>
                      <a:pt x="159" y="1405"/>
                    </a:cubicBezTo>
                    <a:lnTo>
                      <a:pt x="9076" y="1405"/>
                    </a:lnTo>
                    <a:cubicBezTo>
                      <a:pt x="9165" y="1405"/>
                      <a:pt x="9235" y="1335"/>
                      <a:pt x="9235" y="1246"/>
                    </a:cubicBezTo>
                    <a:lnTo>
                      <a:pt x="9235" y="160"/>
                    </a:lnTo>
                    <a:cubicBezTo>
                      <a:pt x="9235" y="74"/>
                      <a:pt x="9165" y="1"/>
                      <a:pt x="9076" y="1"/>
                    </a:cubicBezTo>
                    <a:close/>
                  </a:path>
                </a:pathLst>
              </a:custGeom>
              <a:solidFill>
                <a:srgbClr val="75B8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32"/>
              <p:cNvSpPr/>
              <p:nvPr/>
            </p:nvSpPr>
            <p:spPr>
              <a:xfrm>
                <a:off x="6502157" y="4123357"/>
                <a:ext cx="572362" cy="88020"/>
              </a:xfrm>
              <a:custGeom>
                <a:avLst/>
                <a:gdLst/>
                <a:ahLst/>
                <a:cxnLst/>
                <a:rect l="l" t="t" r="r" b="b"/>
                <a:pathLst>
                  <a:path w="9235" h="1405" extrusionOk="0">
                    <a:moveTo>
                      <a:pt x="159" y="0"/>
                    </a:moveTo>
                    <a:cubicBezTo>
                      <a:pt x="73" y="0"/>
                      <a:pt x="0" y="73"/>
                      <a:pt x="0" y="159"/>
                    </a:cubicBezTo>
                    <a:lnTo>
                      <a:pt x="0" y="1248"/>
                    </a:lnTo>
                    <a:cubicBezTo>
                      <a:pt x="0" y="1334"/>
                      <a:pt x="73" y="1404"/>
                      <a:pt x="159" y="1404"/>
                    </a:cubicBezTo>
                    <a:lnTo>
                      <a:pt x="9076" y="1404"/>
                    </a:lnTo>
                    <a:cubicBezTo>
                      <a:pt x="9165" y="1404"/>
                      <a:pt x="9235" y="1334"/>
                      <a:pt x="9235" y="1248"/>
                    </a:cubicBezTo>
                    <a:lnTo>
                      <a:pt x="9235" y="159"/>
                    </a:lnTo>
                    <a:cubicBezTo>
                      <a:pt x="9235" y="73"/>
                      <a:pt x="9165" y="0"/>
                      <a:pt x="9076" y="0"/>
                    </a:cubicBezTo>
                    <a:close/>
                  </a:path>
                </a:pathLst>
              </a:custGeom>
              <a:solidFill>
                <a:srgbClr val="75B8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32"/>
              <p:cNvSpPr/>
              <p:nvPr/>
            </p:nvSpPr>
            <p:spPr>
              <a:xfrm>
                <a:off x="7103225" y="3947629"/>
                <a:ext cx="1732209" cy="810972"/>
              </a:xfrm>
              <a:custGeom>
                <a:avLst/>
                <a:gdLst/>
                <a:ahLst/>
                <a:cxnLst/>
                <a:rect l="l" t="t" r="r" b="b"/>
                <a:pathLst>
                  <a:path w="27949" h="12945" extrusionOk="0">
                    <a:moveTo>
                      <a:pt x="16754" y="0"/>
                    </a:moveTo>
                    <a:cubicBezTo>
                      <a:pt x="16532" y="0"/>
                      <a:pt x="16351" y="181"/>
                      <a:pt x="16351" y="404"/>
                    </a:cubicBezTo>
                    <a:lnTo>
                      <a:pt x="16351" y="2303"/>
                    </a:lnTo>
                    <a:cubicBezTo>
                      <a:pt x="16351" y="3571"/>
                      <a:pt x="17383" y="4603"/>
                      <a:pt x="18647" y="4603"/>
                    </a:cubicBezTo>
                    <a:lnTo>
                      <a:pt x="23320" y="4603"/>
                    </a:lnTo>
                    <a:cubicBezTo>
                      <a:pt x="24283" y="4603"/>
                      <a:pt x="25067" y="5384"/>
                      <a:pt x="25067" y="6347"/>
                    </a:cubicBezTo>
                    <a:cubicBezTo>
                      <a:pt x="25067" y="7310"/>
                      <a:pt x="24283" y="8094"/>
                      <a:pt x="23320" y="8094"/>
                    </a:cubicBezTo>
                    <a:lnTo>
                      <a:pt x="14232" y="8094"/>
                    </a:lnTo>
                    <a:cubicBezTo>
                      <a:pt x="13514" y="8094"/>
                      <a:pt x="12933" y="8675"/>
                      <a:pt x="12933" y="9393"/>
                    </a:cubicBezTo>
                    <a:cubicBezTo>
                      <a:pt x="12933" y="10108"/>
                      <a:pt x="13514" y="10693"/>
                      <a:pt x="14232" y="10693"/>
                    </a:cubicBezTo>
                    <a:lnTo>
                      <a:pt x="26420" y="10693"/>
                    </a:lnTo>
                    <a:cubicBezTo>
                      <a:pt x="26821" y="10693"/>
                      <a:pt x="27145" y="11017"/>
                      <a:pt x="27145" y="11414"/>
                    </a:cubicBezTo>
                    <a:cubicBezTo>
                      <a:pt x="27145" y="11814"/>
                      <a:pt x="26821" y="12138"/>
                      <a:pt x="26420" y="12138"/>
                    </a:cubicBezTo>
                    <a:lnTo>
                      <a:pt x="401" y="12138"/>
                    </a:lnTo>
                    <a:cubicBezTo>
                      <a:pt x="178" y="12138"/>
                      <a:pt x="1" y="12319"/>
                      <a:pt x="1" y="12541"/>
                    </a:cubicBezTo>
                    <a:cubicBezTo>
                      <a:pt x="1" y="12764"/>
                      <a:pt x="178" y="12945"/>
                      <a:pt x="401" y="12945"/>
                    </a:cubicBezTo>
                    <a:lnTo>
                      <a:pt x="26420" y="12945"/>
                    </a:lnTo>
                    <a:cubicBezTo>
                      <a:pt x="27262" y="12945"/>
                      <a:pt x="27948" y="12259"/>
                      <a:pt x="27948" y="11414"/>
                    </a:cubicBezTo>
                    <a:cubicBezTo>
                      <a:pt x="27948" y="10572"/>
                      <a:pt x="27262" y="9886"/>
                      <a:pt x="26420" y="9886"/>
                    </a:cubicBezTo>
                    <a:lnTo>
                      <a:pt x="14232" y="9886"/>
                    </a:lnTo>
                    <a:cubicBezTo>
                      <a:pt x="13959" y="9886"/>
                      <a:pt x="13739" y="9667"/>
                      <a:pt x="13739" y="9393"/>
                    </a:cubicBezTo>
                    <a:cubicBezTo>
                      <a:pt x="13739" y="9120"/>
                      <a:pt x="13959" y="8898"/>
                      <a:pt x="14232" y="8898"/>
                    </a:cubicBezTo>
                    <a:lnTo>
                      <a:pt x="23320" y="8898"/>
                    </a:lnTo>
                    <a:cubicBezTo>
                      <a:pt x="24727" y="8898"/>
                      <a:pt x="25871" y="7754"/>
                      <a:pt x="25871" y="6347"/>
                    </a:cubicBezTo>
                    <a:cubicBezTo>
                      <a:pt x="25871" y="4940"/>
                      <a:pt x="24727" y="3796"/>
                      <a:pt x="23320" y="3796"/>
                    </a:cubicBezTo>
                    <a:lnTo>
                      <a:pt x="18647" y="3796"/>
                    </a:lnTo>
                    <a:cubicBezTo>
                      <a:pt x="17825" y="3796"/>
                      <a:pt x="17157" y="3126"/>
                      <a:pt x="17157" y="2303"/>
                    </a:cubicBezTo>
                    <a:lnTo>
                      <a:pt x="17157" y="404"/>
                    </a:lnTo>
                    <a:cubicBezTo>
                      <a:pt x="17157" y="181"/>
                      <a:pt x="16976" y="0"/>
                      <a:pt x="16754" y="0"/>
                    </a:cubicBezTo>
                    <a:close/>
                  </a:path>
                </a:pathLst>
              </a:custGeom>
              <a:solidFill>
                <a:srgbClr val="EB5E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32"/>
              <p:cNvSpPr/>
              <p:nvPr/>
            </p:nvSpPr>
            <p:spPr>
              <a:xfrm>
                <a:off x="7172951" y="4019236"/>
                <a:ext cx="1659943" cy="739366"/>
              </a:xfrm>
              <a:custGeom>
                <a:avLst/>
                <a:gdLst/>
                <a:ahLst/>
                <a:cxnLst/>
                <a:rect l="l" t="t" r="r" b="b"/>
                <a:pathLst>
                  <a:path w="26783" h="11802" extrusionOk="0">
                    <a:moveTo>
                      <a:pt x="15226" y="1"/>
                    </a:moveTo>
                    <a:lnTo>
                      <a:pt x="15226" y="163"/>
                    </a:lnTo>
                    <a:lnTo>
                      <a:pt x="16032" y="163"/>
                    </a:lnTo>
                    <a:lnTo>
                      <a:pt x="16032" y="1"/>
                    </a:lnTo>
                    <a:close/>
                    <a:moveTo>
                      <a:pt x="15226" y="804"/>
                    </a:moveTo>
                    <a:lnTo>
                      <a:pt x="15226" y="966"/>
                    </a:lnTo>
                    <a:lnTo>
                      <a:pt x="16032" y="966"/>
                    </a:lnTo>
                    <a:lnTo>
                      <a:pt x="16032" y="804"/>
                    </a:lnTo>
                    <a:close/>
                    <a:moveTo>
                      <a:pt x="16074" y="1513"/>
                    </a:moveTo>
                    <a:lnTo>
                      <a:pt x="15289" y="1700"/>
                    </a:lnTo>
                    <a:cubicBezTo>
                      <a:pt x="15305" y="1764"/>
                      <a:pt x="15324" y="1824"/>
                      <a:pt x="15343" y="1888"/>
                    </a:cubicBezTo>
                    <a:lnTo>
                      <a:pt x="16109" y="1633"/>
                    </a:lnTo>
                    <a:cubicBezTo>
                      <a:pt x="16093" y="1592"/>
                      <a:pt x="16083" y="1554"/>
                      <a:pt x="16074" y="1513"/>
                    </a:cubicBezTo>
                    <a:close/>
                    <a:moveTo>
                      <a:pt x="16344" y="2078"/>
                    </a:moveTo>
                    <a:lnTo>
                      <a:pt x="15708" y="2571"/>
                    </a:lnTo>
                    <a:cubicBezTo>
                      <a:pt x="15750" y="2621"/>
                      <a:pt x="15791" y="2672"/>
                      <a:pt x="15835" y="2720"/>
                    </a:cubicBezTo>
                    <a:lnTo>
                      <a:pt x="16426" y="2174"/>
                    </a:lnTo>
                    <a:cubicBezTo>
                      <a:pt x="16398" y="2142"/>
                      <a:pt x="16372" y="2110"/>
                      <a:pt x="16344" y="2078"/>
                    </a:cubicBezTo>
                    <a:close/>
                    <a:moveTo>
                      <a:pt x="16827" y="2482"/>
                    </a:moveTo>
                    <a:lnTo>
                      <a:pt x="16452" y="3193"/>
                    </a:lnTo>
                    <a:cubicBezTo>
                      <a:pt x="16506" y="3222"/>
                      <a:pt x="16566" y="3250"/>
                      <a:pt x="16626" y="3276"/>
                    </a:cubicBezTo>
                    <a:lnTo>
                      <a:pt x="16941" y="2536"/>
                    </a:lnTo>
                    <a:cubicBezTo>
                      <a:pt x="16903" y="2520"/>
                      <a:pt x="16865" y="2501"/>
                      <a:pt x="16827" y="2482"/>
                    </a:cubicBezTo>
                    <a:close/>
                    <a:moveTo>
                      <a:pt x="17430" y="2650"/>
                    </a:moveTo>
                    <a:lnTo>
                      <a:pt x="17383" y="3454"/>
                    </a:lnTo>
                    <a:cubicBezTo>
                      <a:pt x="17430" y="3457"/>
                      <a:pt x="17475" y="3460"/>
                      <a:pt x="17522" y="3460"/>
                    </a:cubicBezTo>
                    <a:lnTo>
                      <a:pt x="17567" y="3460"/>
                    </a:lnTo>
                    <a:lnTo>
                      <a:pt x="17567" y="2653"/>
                    </a:lnTo>
                    <a:lnTo>
                      <a:pt x="17522" y="2653"/>
                    </a:lnTo>
                    <a:cubicBezTo>
                      <a:pt x="17494" y="2653"/>
                      <a:pt x="17462" y="2653"/>
                      <a:pt x="17430" y="2650"/>
                    </a:cubicBezTo>
                    <a:close/>
                    <a:moveTo>
                      <a:pt x="18212" y="2653"/>
                    </a:moveTo>
                    <a:lnTo>
                      <a:pt x="18212" y="3460"/>
                    </a:lnTo>
                    <a:lnTo>
                      <a:pt x="18370" y="3460"/>
                    </a:lnTo>
                    <a:lnTo>
                      <a:pt x="18370" y="2653"/>
                    </a:lnTo>
                    <a:close/>
                    <a:moveTo>
                      <a:pt x="19015" y="2653"/>
                    </a:moveTo>
                    <a:lnTo>
                      <a:pt x="19015" y="3460"/>
                    </a:lnTo>
                    <a:lnTo>
                      <a:pt x="19174" y="3460"/>
                    </a:lnTo>
                    <a:lnTo>
                      <a:pt x="19174" y="2653"/>
                    </a:lnTo>
                    <a:close/>
                    <a:moveTo>
                      <a:pt x="19819" y="2653"/>
                    </a:moveTo>
                    <a:lnTo>
                      <a:pt x="19819" y="3460"/>
                    </a:lnTo>
                    <a:lnTo>
                      <a:pt x="19978" y="3460"/>
                    </a:lnTo>
                    <a:lnTo>
                      <a:pt x="19978" y="2653"/>
                    </a:lnTo>
                    <a:close/>
                    <a:moveTo>
                      <a:pt x="20623" y="2653"/>
                    </a:moveTo>
                    <a:lnTo>
                      <a:pt x="20623" y="3460"/>
                    </a:lnTo>
                    <a:lnTo>
                      <a:pt x="20781" y="3460"/>
                    </a:lnTo>
                    <a:lnTo>
                      <a:pt x="20781" y="2653"/>
                    </a:lnTo>
                    <a:close/>
                    <a:moveTo>
                      <a:pt x="21426" y="2653"/>
                    </a:moveTo>
                    <a:lnTo>
                      <a:pt x="21426" y="3460"/>
                    </a:lnTo>
                    <a:lnTo>
                      <a:pt x="21585" y="3460"/>
                    </a:lnTo>
                    <a:lnTo>
                      <a:pt x="21585" y="2653"/>
                    </a:lnTo>
                    <a:close/>
                    <a:moveTo>
                      <a:pt x="22236" y="2653"/>
                    </a:moveTo>
                    <a:lnTo>
                      <a:pt x="22224" y="3460"/>
                    </a:lnTo>
                    <a:cubicBezTo>
                      <a:pt x="22268" y="3460"/>
                      <a:pt x="22309" y="3463"/>
                      <a:pt x="22354" y="3466"/>
                    </a:cubicBezTo>
                    <a:lnTo>
                      <a:pt x="22427" y="2663"/>
                    </a:lnTo>
                    <a:cubicBezTo>
                      <a:pt x="22363" y="2660"/>
                      <a:pt x="22300" y="2653"/>
                      <a:pt x="22236" y="2653"/>
                    </a:cubicBezTo>
                    <a:close/>
                    <a:moveTo>
                      <a:pt x="23167" y="2844"/>
                    </a:moveTo>
                    <a:lnTo>
                      <a:pt x="22859" y="3587"/>
                    </a:lnTo>
                    <a:cubicBezTo>
                      <a:pt x="22900" y="3606"/>
                      <a:pt x="22938" y="3622"/>
                      <a:pt x="22977" y="3644"/>
                    </a:cubicBezTo>
                    <a:lnTo>
                      <a:pt x="23339" y="2923"/>
                    </a:lnTo>
                    <a:cubicBezTo>
                      <a:pt x="23282" y="2895"/>
                      <a:pt x="23224" y="2869"/>
                      <a:pt x="23167" y="2844"/>
                    </a:cubicBezTo>
                    <a:close/>
                    <a:moveTo>
                      <a:pt x="23961" y="3362"/>
                    </a:moveTo>
                    <a:lnTo>
                      <a:pt x="23402" y="3943"/>
                    </a:lnTo>
                    <a:cubicBezTo>
                      <a:pt x="23434" y="3975"/>
                      <a:pt x="23466" y="4006"/>
                      <a:pt x="23494" y="4038"/>
                    </a:cubicBezTo>
                    <a:lnTo>
                      <a:pt x="24092" y="3498"/>
                    </a:lnTo>
                    <a:cubicBezTo>
                      <a:pt x="24050" y="3451"/>
                      <a:pt x="24006" y="3406"/>
                      <a:pt x="23961" y="3362"/>
                    </a:cubicBezTo>
                    <a:close/>
                    <a:moveTo>
                      <a:pt x="24511" y="4133"/>
                    </a:moveTo>
                    <a:lnTo>
                      <a:pt x="23780" y="4470"/>
                    </a:lnTo>
                    <a:cubicBezTo>
                      <a:pt x="23799" y="4512"/>
                      <a:pt x="23815" y="4550"/>
                      <a:pt x="23831" y="4591"/>
                    </a:cubicBezTo>
                    <a:lnTo>
                      <a:pt x="24587" y="4308"/>
                    </a:lnTo>
                    <a:cubicBezTo>
                      <a:pt x="24565" y="4251"/>
                      <a:pt x="24539" y="4191"/>
                      <a:pt x="24511" y="4133"/>
                    </a:cubicBezTo>
                    <a:close/>
                    <a:moveTo>
                      <a:pt x="24743" y="5055"/>
                    </a:moveTo>
                    <a:lnTo>
                      <a:pt x="23939" y="5102"/>
                    </a:lnTo>
                    <a:cubicBezTo>
                      <a:pt x="23942" y="5134"/>
                      <a:pt x="23942" y="5169"/>
                      <a:pt x="23942" y="5204"/>
                    </a:cubicBezTo>
                    <a:lnTo>
                      <a:pt x="23942" y="5233"/>
                    </a:lnTo>
                    <a:lnTo>
                      <a:pt x="24746" y="5242"/>
                    </a:lnTo>
                    <a:lnTo>
                      <a:pt x="24749" y="5204"/>
                    </a:lnTo>
                    <a:cubicBezTo>
                      <a:pt x="24749" y="5153"/>
                      <a:pt x="24746" y="5102"/>
                      <a:pt x="24743" y="5055"/>
                    </a:cubicBezTo>
                    <a:close/>
                    <a:moveTo>
                      <a:pt x="23856" y="5747"/>
                    </a:moveTo>
                    <a:cubicBezTo>
                      <a:pt x="23844" y="5789"/>
                      <a:pt x="23828" y="5827"/>
                      <a:pt x="23812" y="5868"/>
                    </a:cubicBezTo>
                    <a:lnTo>
                      <a:pt x="24555" y="6173"/>
                    </a:lnTo>
                    <a:cubicBezTo>
                      <a:pt x="24581" y="6116"/>
                      <a:pt x="24603" y="6055"/>
                      <a:pt x="24622" y="5995"/>
                    </a:cubicBezTo>
                    <a:lnTo>
                      <a:pt x="23856" y="5747"/>
                    </a:lnTo>
                    <a:close/>
                    <a:moveTo>
                      <a:pt x="23545" y="6313"/>
                    </a:moveTo>
                    <a:cubicBezTo>
                      <a:pt x="23517" y="6348"/>
                      <a:pt x="23488" y="6379"/>
                      <a:pt x="23456" y="6411"/>
                    </a:cubicBezTo>
                    <a:lnTo>
                      <a:pt x="24041" y="6967"/>
                    </a:lnTo>
                    <a:cubicBezTo>
                      <a:pt x="24082" y="6923"/>
                      <a:pt x="24126" y="6875"/>
                      <a:pt x="24165" y="6827"/>
                    </a:cubicBezTo>
                    <a:lnTo>
                      <a:pt x="23545" y="6313"/>
                    </a:lnTo>
                    <a:close/>
                    <a:moveTo>
                      <a:pt x="23046" y="6732"/>
                    </a:moveTo>
                    <a:cubicBezTo>
                      <a:pt x="23008" y="6751"/>
                      <a:pt x="22967" y="6773"/>
                      <a:pt x="22929" y="6789"/>
                    </a:cubicBezTo>
                    <a:lnTo>
                      <a:pt x="23269" y="7520"/>
                    </a:lnTo>
                    <a:cubicBezTo>
                      <a:pt x="23326" y="7494"/>
                      <a:pt x="23383" y="7466"/>
                      <a:pt x="23437" y="7434"/>
                    </a:cubicBezTo>
                    <a:lnTo>
                      <a:pt x="23046" y="6732"/>
                    </a:lnTo>
                    <a:close/>
                    <a:moveTo>
                      <a:pt x="22430" y="6935"/>
                    </a:moveTo>
                    <a:cubicBezTo>
                      <a:pt x="22389" y="6942"/>
                      <a:pt x="22344" y="6945"/>
                      <a:pt x="22300" y="6948"/>
                    </a:cubicBezTo>
                    <a:lnTo>
                      <a:pt x="22348" y="7752"/>
                    </a:lnTo>
                    <a:cubicBezTo>
                      <a:pt x="22411" y="7748"/>
                      <a:pt x="22475" y="7742"/>
                      <a:pt x="22538" y="7733"/>
                    </a:cubicBezTo>
                    <a:lnTo>
                      <a:pt x="22430" y="6935"/>
                    </a:lnTo>
                    <a:close/>
                    <a:moveTo>
                      <a:pt x="13482" y="6951"/>
                    </a:moveTo>
                    <a:lnTo>
                      <a:pt x="13482" y="7755"/>
                    </a:lnTo>
                    <a:lnTo>
                      <a:pt x="13640" y="7755"/>
                    </a:lnTo>
                    <a:lnTo>
                      <a:pt x="13640" y="6951"/>
                    </a:lnTo>
                    <a:close/>
                    <a:moveTo>
                      <a:pt x="14285" y="6951"/>
                    </a:moveTo>
                    <a:lnTo>
                      <a:pt x="14285" y="7755"/>
                    </a:lnTo>
                    <a:lnTo>
                      <a:pt x="14444" y="7755"/>
                    </a:lnTo>
                    <a:lnTo>
                      <a:pt x="14444" y="6951"/>
                    </a:lnTo>
                    <a:close/>
                    <a:moveTo>
                      <a:pt x="15089" y="6951"/>
                    </a:moveTo>
                    <a:lnTo>
                      <a:pt x="15089" y="7755"/>
                    </a:lnTo>
                    <a:lnTo>
                      <a:pt x="15251" y="7755"/>
                    </a:lnTo>
                    <a:lnTo>
                      <a:pt x="15251" y="6951"/>
                    </a:lnTo>
                    <a:close/>
                    <a:moveTo>
                      <a:pt x="15893" y="6951"/>
                    </a:moveTo>
                    <a:lnTo>
                      <a:pt x="15893" y="7755"/>
                    </a:lnTo>
                    <a:lnTo>
                      <a:pt x="16055" y="7755"/>
                    </a:lnTo>
                    <a:lnTo>
                      <a:pt x="16055" y="6951"/>
                    </a:lnTo>
                    <a:close/>
                    <a:moveTo>
                      <a:pt x="16696" y="6951"/>
                    </a:moveTo>
                    <a:lnTo>
                      <a:pt x="16696" y="7755"/>
                    </a:lnTo>
                    <a:lnTo>
                      <a:pt x="16858" y="7755"/>
                    </a:lnTo>
                    <a:lnTo>
                      <a:pt x="16858" y="6951"/>
                    </a:lnTo>
                    <a:close/>
                    <a:moveTo>
                      <a:pt x="17500" y="6951"/>
                    </a:moveTo>
                    <a:lnTo>
                      <a:pt x="17500" y="7755"/>
                    </a:lnTo>
                    <a:lnTo>
                      <a:pt x="17662" y="7755"/>
                    </a:lnTo>
                    <a:lnTo>
                      <a:pt x="17662" y="6951"/>
                    </a:lnTo>
                    <a:close/>
                    <a:moveTo>
                      <a:pt x="18304" y="6951"/>
                    </a:moveTo>
                    <a:lnTo>
                      <a:pt x="18304" y="7755"/>
                    </a:lnTo>
                    <a:lnTo>
                      <a:pt x="18466" y="7755"/>
                    </a:lnTo>
                    <a:lnTo>
                      <a:pt x="18466" y="6951"/>
                    </a:lnTo>
                    <a:close/>
                    <a:moveTo>
                      <a:pt x="19107" y="6951"/>
                    </a:moveTo>
                    <a:lnTo>
                      <a:pt x="19107" y="7755"/>
                    </a:lnTo>
                    <a:lnTo>
                      <a:pt x="19269" y="7755"/>
                    </a:lnTo>
                    <a:lnTo>
                      <a:pt x="19269" y="6951"/>
                    </a:lnTo>
                    <a:close/>
                    <a:moveTo>
                      <a:pt x="19911" y="6951"/>
                    </a:moveTo>
                    <a:lnTo>
                      <a:pt x="19911" y="7755"/>
                    </a:lnTo>
                    <a:lnTo>
                      <a:pt x="20073" y="7755"/>
                    </a:lnTo>
                    <a:lnTo>
                      <a:pt x="20073" y="6951"/>
                    </a:lnTo>
                    <a:close/>
                    <a:moveTo>
                      <a:pt x="20715" y="6951"/>
                    </a:moveTo>
                    <a:lnTo>
                      <a:pt x="20715" y="7755"/>
                    </a:lnTo>
                    <a:lnTo>
                      <a:pt x="20877" y="7755"/>
                    </a:lnTo>
                    <a:lnTo>
                      <a:pt x="20877" y="6951"/>
                    </a:lnTo>
                    <a:close/>
                    <a:moveTo>
                      <a:pt x="21518" y="6951"/>
                    </a:moveTo>
                    <a:lnTo>
                      <a:pt x="21518" y="7755"/>
                    </a:lnTo>
                    <a:lnTo>
                      <a:pt x="21680" y="7755"/>
                    </a:lnTo>
                    <a:lnTo>
                      <a:pt x="21680" y="6951"/>
                    </a:lnTo>
                    <a:close/>
                    <a:moveTo>
                      <a:pt x="12722" y="7008"/>
                    </a:moveTo>
                    <a:cubicBezTo>
                      <a:pt x="12649" y="7031"/>
                      <a:pt x="12576" y="7062"/>
                      <a:pt x="12506" y="7097"/>
                    </a:cubicBezTo>
                    <a:lnTo>
                      <a:pt x="12878" y="7812"/>
                    </a:lnTo>
                    <a:cubicBezTo>
                      <a:pt x="12907" y="7799"/>
                      <a:pt x="12932" y="7787"/>
                      <a:pt x="12961" y="7777"/>
                    </a:cubicBezTo>
                    <a:lnTo>
                      <a:pt x="12722" y="7008"/>
                    </a:lnTo>
                    <a:close/>
                    <a:moveTo>
                      <a:pt x="11896" y="7774"/>
                    </a:moveTo>
                    <a:cubicBezTo>
                      <a:pt x="11868" y="7847"/>
                      <a:pt x="11849" y="7923"/>
                      <a:pt x="11833" y="7996"/>
                    </a:cubicBezTo>
                    <a:lnTo>
                      <a:pt x="12621" y="8155"/>
                    </a:lnTo>
                    <a:cubicBezTo>
                      <a:pt x="12627" y="8126"/>
                      <a:pt x="12637" y="8098"/>
                      <a:pt x="12646" y="8069"/>
                    </a:cubicBezTo>
                    <a:lnTo>
                      <a:pt x="11896" y="7774"/>
                    </a:lnTo>
                    <a:close/>
                    <a:moveTo>
                      <a:pt x="12678" y="8495"/>
                    </a:moveTo>
                    <a:lnTo>
                      <a:pt x="11979" y="8898"/>
                    </a:lnTo>
                    <a:cubicBezTo>
                      <a:pt x="12017" y="8965"/>
                      <a:pt x="12065" y="9029"/>
                      <a:pt x="12112" y="9089"/>
                    </a:cubicBezTo>
                    <a:lnTo>
                      <a:pt x="12729" y="8568"/>
                    </a:lnTo>
                    <a:cubicBezTo>
                      <a:pt x="12710" y="8546"/>
                      <a:pt x="12694" y="8520"/>
                      <a:pt x="12678" y="8495"/>
                    </a:cubicBezTo>
                    <a:close/>
                    <a:moveTo>
                      <a:pt x="13031" y="8740"/>
                    </a:moveTo>
                    <a:lnTo>
                      <a:pt x="12910" y="9534"/>
                    </a:lnTo>
                    <a:cubicBezTo>
                      <a:pt x="12973" y="9543"/>
                      <a:pt x="13040" y="9550"/>
                      <a:pt x="13107" y="9550"/>
                    </a:cubicBezTo>
                    <a:lnTo>
                      <a:pt x="13132" y="9550"/>
                    </a:lnTo>
                    <a:lnTo>
                      <a:pt x="13132" y="8743"/>
                    </a:lnTo>
                    <a:lnTo>
                      <a:pt x="13107" y="8743"/>
                    </a:lnTo>
                    <a:cubicBezTo>
                      <a:pt x="13081" y="8743"/>
                      <a:pt x="13056" y="8743"/>
                      <a:pt x="13031" y="8740"/>
                    </a:cubicBezTo>
                    <a:close/>
                    <a:moveTo>
                      <a:pt x="13774" y="8743"/>
                    </a:moveTo>
                    <a:lnTo>
                      <a:pt x="13774" y="9550"/>
                    </a:lnTo>
                    <a:lnTo>
                      <a:pt x="13936" y="9550"/>
                    </a:lnTo>
                    <a:lnTo>
                      <a:pt x="13936" y="8743"/>
                    </a:lnTo>
                    <a:close/>
                    <a:moveTo>
                      <a:pt x="14578" y="8743"/>
                    </a:moveTo>
                    <a:lnTo>
                      <a:pt x="14578" y="9550"/>
                    </a:lnTo>
                    <a:lnTo>
                      <a:pt x="14740" y="9550"/>
                    </a:lnTo>
                    <a:lnTo>
                      <a:pt x="14740" y="8743"/>
                    </a:lnTo>
                    <a:close/>
                    <a:moveTo>
                      <a:pt x="15381" y="8743"/>
                    </a:moveTo>
                    <a:lnTo>
                      <a:pt x="15381" y="9550"/>
                    </a:lnTo>
                    <a:lnTo>
                      <a:pt x="15543" y="9550"/>
                    </a:lnTo>
                    <a:lnTo>
                      <a:pt x="15543" y="8743"/>
                    </a:lnTo>
                    <a:close/>
                    <a:moveTo>
                      <a:pt x="16185" y="8743"/>
                    </a:moveTo>
                    <a:lnTo>
                      <a:pt x="16185" y="9550"/>
                    </a:lnTo>
                    <a:lnTo>
                      <a:pt x="16347" y="9550"/>
                    </a:lnTo>
                    <a:lnTo>
                      <a:pt x="16347" y="8743"/>
                    </a:lnTo>
                    <a:close/>
                    <a:moveTo>
                      <a:pt x="16989" y="8743"/>
                    </a:moveTo>
                    <a:lnTo>
                      <a:pt x="16989" y="9550"/>
                    </a:lnTo>
                    <a:lnTo>
                      <a:pt x="17151" y="9550"/>
                    </a:lnTo>
                    <a:lnTo>
                      <a:pt x="17151" y="8743"/>
                    </a:lnTo>
                    <a:close/>
                    <a:moveTo>
                      <a:pt x="17792" y="8743"/>
                    </a:moveTo>
                    <a:lnTo>
                      <a:pt x="17792" y="9550"/>
                    </a:lnTo>
                    <a:lnTo>
                      <a:pt x="17954" y="9550"/>
                    </a:lnTo>
                    <a:lnTo>
                      <a:pt x="17954" y="8743"/>
                    </a:lnTo>
                    <a:close/>
                    <a:moveTo>
                      <a:pt x="18596" y="8743"/>
                    </a:moveTo>
                    <a:lnTo>
                      <a:pt x="18596" y="9550"/>
                    </a:lnTo>
                    <a:lnTo>
                      <a:pt x="18758" y="9550"/>
                    </a:lnTo>
                    <a:lnTo>
                      <a:pt x="18758" y="8743"/>
                    </a:lnTo>
                    <a:close/>
                    <a:moveTo>
                      <a:pt x="19400" y="8743"/>
                    </a:moveTo>
                    <a:lnTo>
                      <a:pt x="19400" y="9550"/>
                    </a:lnTo>
                    <a:lnTo>
                      <a:pt x="19562" y="9550"/>
                    </a:lnTo>
                    <a:lnTo>
                      <a:pt x="19562" y="8743"/>
                    </a:lnTo>
                    <a:close/>
                    <a:moveTo>
                      <a:pt x="20203" y="8743"/>
                    </a:moveTo>
                    <a:lnTo>
                      <a:pt x="20203" y="9550"/>
                    </a:lnTo>
                    <a:lnTo>
                      <a:pt x="20365" y="9550"/>
                    </a:lnTo>
                    <a:lnTo>
                      <a:pt x="20365" y="8743"/>
                    </a:lnTo>
                    <a:close/>
                    <a:moveTo>
                      <a:pt x="21010" y="8743"/>
                    </a:moveTo>
                    <a:lnTo>
                      <a:pt x="21010" y="9550"/>
                    </a:lnTo>
                    <a:lnTo>
                      <a:pt x="21169" y="9550"/>
                    </a:lnTo>
                    <a:lnTo>
                      <a:pt x="21169" y="8743"/>
                    </a:lnTo>
                    <a:close/>
                    <a:moveTo>
                      <a:pt x="21814" y="8743"/>
                    </a:moveTo>
                    <a:lnTo>
                      <a:pt x="21814" y="9550"/>
                    </a:lnTo>
                    <a:lnTo>
                      <a:pt x="21973" y="9550"/>
                    </a:lnTo>
                    <a:lnTo>
                      <a:pt x="21973" y="8743"/>
                    </a:lnTo>
                    <a:close/>
                    <a:moveTo>
                      <a:pt x="22618" y="8743"/>
                    </a:moveTo>
                    <a:lnTo>
                      <a:pt x="22618" y="9550"/>
                    </a:lnTo>
                    <a:lnTo>
                      <a:pt x="22776" y="9550"/>
                    </a:lnTo>
                    <a:lnTo>
                      <a:pt x="22776" y="8743"/>
                    </a:lnTo>
                    <a:close/>
                    <a:moveTo>
                      <a:pt x="23421" y="8743"/>
                    </a:moveTo>
                    <a:lnTo>
                      <a:pt x="23421" y="9550"/>
                    </a:lnTo>
                    <a:lnTo>
                      <a:pt x="23580" y="9550"/>
                    </a:lnTo>
                    <a:lnTo>
                      <a:pt x="23580" y="8743"/>
                    </a:lnTo>
                    <a:close/>
                    <a:moveTo>
                      <a:pt x="24225" y="8743"/>
                    </a:moveTo>
                    <a:lnTo>
                      <a:pt x="24225" y="9550"/>
                    </a:lnTo>
                    <a:lnTo>
                      <a:pt x="24384" y="9550"/>
                    </a:lnTo>
                    <a:lnTo>
                      <a:pt x="24384" y="8743"/>
                    </a:lnTo>
                    <a:close/>
                    <a:moveTo>
                      <a:pt x="25029" y="8743"/>
                    </a:moveTo>
                    <a:lnTo>
                      <a:pt x="25029" y="9550"/>
                    </a:lnTo>
                    <a:lnTo>
                      <a:pt x="25187" y="9550"/>
                    </a:lnTo>
                    <a:lnTo>
                      <a:pt x="25187" y="8743"/>
                    </a:lnTo>
                    <a:close/>
                    <a:moveTo>
                      <a:pt x="25998" y="8914"/>
                    </a:moveTo>
                    <a:lnTo>
                      <a:pt x="25626" y="9629"/>
                    </a:lnTo>
                    <a:cubicBezTo>
                      <a:pt x="25658" y="9645"/>
                      <a:pt x="25686" y="9664"/>
                      <a:pt x="25715" y="9683"/>
                    </a:cubicBezTo>
                    <a:lnTo>
                      <a:pt x="26182" y="9029"/>
                    </a:lnTo>
                    <a:cubicBezTo>
                      <a:pt x="26125" y="8984"/>
                      <a:pt x="26061" y="8946"/>
                      <a:pt x="25998" y="8914"/>
                    </a:cubicBezTo>
                    <a:close/>
                    <a:moveTo>
                      <a:pt x="26715" y="9705"/>
                    </a:moveTo>
                    <a:lnTo>
                      <a:pt x="25966" y="10001"/>
                    </a:lnTo>
                    <a:cubicBezTo>
                      <a:pt x="25978" y="10036"/>
                      <a:pt x="25991" y="10067"/>
                      <a:pt x="25998" y="10102"/>
                    </a:cubicBezTo>
                    <a:lnTo>
                      <a:pt x="26782" y="9912"/>
                    </a:lnTo>
                    <a:cubicBezTo>
                      <a:pt x="26763" y="9842"/>
                      <a:pt x="26741" y="9772"/>
                      <a:pt x="26715" y="9705"/>
                    </a:cubicBezTo>
                    <a:close/>
                    <a:moveTo>
                      <a:pt x="25978" y="10509"/>
                    </a:moveTo>
                    <a:cubicBezTo>
                      <a:pt x="25969" y="10541"/>
                      <a:pt x="25953" y="10572"/>
                      <a:pt x="25937" y="10604"/>
                    </a:cubicBezTo>
                    <a:lnTo>
                      <a:pt x="26655" y="10973"/>
                    </a:lnTo>
                    <a:cubicBezTo>
                      <a:pt x="26687" y="10906"/>
                      <a:pt x="26715" y="10839"/>
                      <a:pt x="26741" y="10773"/>
                    </a:cubicBezTo>
                    <a:lnTo>
                      <a:pt x="25978" y="10509"/>
                    </a:lnTo>
                    <a:close/>
                    <a:moveTo>
                      <a:pt x="25658" y="10900"/>
                    </a:moveTo>
                    <a:cubicBezTo>
                      <a:pt x="25626" y="10916"/>
                      <a:pt x="25597" y="10931"/>
                      <a:pt x="25565" y="10944"/>
                    </a:cubicBezTo>
                    <a:lnTo>
                      <a:pt x="25864" y="11691"/>
                    </a:lnTo>
                    <a:cubicBezTo>
                      <a:pt x="25931" y="11662"/>
                      <a:pt x="25998" y="11630"/>
                      <a:pt x="26061" y="11595"/>
                    </a:cubicBezTo>
                    <a:lnTo>
                      <a:pt x="25658" y="10900"/>
                    </a:lnTo>
                    <a:close/>
                    <a:moveTo>
                      <a:pt x="0" y="10995"/>
                    </a:moveTo>
                    <a:lnTo>
                      <a:pt x="0" y="11802"/>
                    </a:lnTo>
                    <a:lnTo>
                      <a:pt x="162" y="11802"/>
                    </a:lnTo>
                    <a:lnTo>
                      <a:pt x="162" y="10995"/>
                    </a:lnTo>
                    <a:close/>
                    <a:moveTo>
                      <a:pt x="804" y="10995"/>
                    </a:moveTo>
                    <a:lnTo>
                      <a:pt x="804" y="11802"/>
                    </a:lnTo>
                    <a:lnTo>
                      <a:pt x="966" y="11802"/>
                    </a:lnTo>
                    <a:lnTo>
                      <a:pt x="966" y="10995"/>
                    </a:lnTo>
                    <a:close/>
                    <a:moveTo>
                      <a:pt x="1607" y="10995"/>
                    </a:moveTo>
                    <a:lnTo>
                      <a:pt x="1607" y="11802"/>
                    </a:lnTo>
                    <a:lnTo>
                      <a:pt x="1769" y="11802"/>
                    </a:lnTo>
                    <a:lnTo>
                      <a:pt x="1769" y="10995"/>
                    </a:lnTo>
                    <a:close/>
                    <a:moveTo>
                      <a:pt x="2411" y="10995"/>
                    </a:moveTo>
                    <a:lnTo>
                      <a:pt x="2411" y="11802"/>
                    </a:lnTo>
                    <a:lnTo>
                      <a:pt x="2573" y="11802"/>
                    </a:lnTo>
                    <a:lnTo>
                      <a:pt x="2573" y="10995"/>
                    </a:lnTo>
                    <a:close/>
                    <a:moveTo>
                      <a:pt x="3215" y="10995"/>
                    </a:moveTo>
                    <a:lnTo>
                      <a:pt x="3215" y="11802"/>
                    </a:lnTo>
                    <a:lnTo>
                      <a:pt x="3377" y="11802"/>
                    </a:lnTo>
                    <a:lnTo>
                      <a:pt x="3377" y="10995"/>
                    </a:lnTo>
                    <a:close/>
                    <a:moveTo>
                      <a:pt x="4018" y="10995"/>
                    </a:moveTo>
                    <a:lnTo>
                      <a:pt x="4018" y="11802"/>
                    </a:lnTo>
                    <a:lnTo>
                      <a:pt x="4180" y="11802"/>
                    </a:lnTo>
                    <a:lnTo>
                      <a:pt x="4180" y="10995"/>
                    </a:lnTo>
                    <a:close/>
                    <a:moveTo>
                      <a:pt x="4825" y="10995"/>
                    </a:moveTo>
                    <a:lnTo>
                      <a:pt x="4825" y="11802"/>
                    </a:lnTo>
                    <a:lnTo>
                      <a:pt x="4984" y="11802"/>
                    </a:lnTo>
                    <a:lnTo>
                      <a:pt x="4984" y="10995"/>
                    </a:lnTo>
                    <a:close/>
                    <a:moveTo>
                      <a:pt x="5629" y="10995"/>
                    </a:moveTo>
                    <a:lnTo>
                      <a:pt x="5629" y="11802"/>
                    </a:lnTo>
                    <a:lnTo>
                      <a:pt x="5788" y="11802"/>
                    </a:lnTo>
                    <a:lnTo>
                      <a:pt x="5788" y="10995"/>
                    </a:lnTo>
                    <a:close/>
                    <a:moveTo>
                      <a:pt x="6433" y="10995"/>
                    </a:moveTo>
                    <a:lnTo>
                      <a:pt x="6433" y="11802"/>
                    </a:lnTo>
                    <a:lnTo>
                      <a:pt x="6592" y="11802"/>
                    </a:lnTo>
                    <a:lnTo>
                      <a:pt x="6592" y="10995"/>
                    </a:lnTo>
                    <a:close/>
                    <a:moveTo>
                      <a:pt x="7236" y="10995"/>
                    </a:moveTo>
                    <a:lnTo>
                      <a:pt x="7236" y="11802"/>
                    </a:lnTo>
                    <a:lnTo>
                      <a:pt x="7395" y="11802"/>
                    </a:lnTo>
                    <a:lnTo>
                      <a:pt x="7395" y="10995"/>
                    </a:lnTo>
                    <a:close/>
                    <a:moveTo>
                      <a:pt x="8040" y="10995"/>
                    </a:moveTo>
                    <a:lnTo>
                      <a:pt x="8040" y="11802"/>
                    </a:lnTo>
                    <a:lnTo>
                      <a:pt x="8199" y="11802"/>
                    </a:lnTo>
                    <a:lnTo>
                      <a:pt x="8199" y="10995"/>
                    </a:lnTo>
                    <a:close/>
                    <a:moveTo>
                      <a:pt x="8844" y="10995"/>
                    </a:moveTo>
                    <a:lnTo>
                      <a:pt x="8844" y="11802"/>
                    </a:lnTo>
                    <a:lnTo>
                      <a:pt x="9003" y="11802"/>
                    </a:lnTo>
                    <a:lnTo>
                      <a:pt x="9003" y="10995"/>
                    </a:lnTo>
                    <a:close/>
                    <a:moveTo>
                      <a:pt x="9647" y="10995"/>
                    </a:moveTo>
                    <a:lnTo>
                      <a:pt x="9647" y="11802"/>
                    </a:lnTo>
                    <a:lnTo>
                      <a:pt x="9806" y="11802"/>
                    </a:lnTo>
                    <a:lnTo>
                      <a:pt x="9806" y="10995"/>
                    </a:lnTo>
                    <a:close/>
                    <a:moveTo>
                      <a:pt x="10451" y="10995"/>
                    </a:moveTo>
                    <a:lnTo>
                      <a:pt x="10451" y="11802"/>
                    </a:lnTo>
                    <a:lnTo>
                      <a:pt x="10613" y="11802"/>
                    </a:lnTo>
                    <a:lnTo>
                      <a:pt x="10613" y="10995"/>
                    </a:lnTo>
                    <a:close/>
                    <a:moveTo>
                      <a:pt x="11255" y="10995"/>
                    </a:moveTo>
                    <a:lnTo>
                      <a:pt x="11255" y="11802"/>
                    </a:lnTo>
                    <a:lnTo>
                      <a:pt x="11417" y="11802"/>
                    </a:lnTo>
                    <a:lnTo>
                      <a:pt x="11417" y="10995"/>
                    </a:lnTo>
                    <a:close/>
                    <a:moveTo>
                      <a:pt x="12058" y="10995"/>
                    </a:moveTo>
                    <a:lnTo>
                      <a:pt x="12058" y="11802"/>
                    </a:lnTo>
                    <a:lnTo>
                      <a:pt x="12220" y="11802"/>
                    </a:lnTo>
                    <a:lnTo>
                      <a:pt x="12220" y="10995"/>
                    </a:lnTo>
                    <a:close/>
                    <a:moveTo>
                      <a:pt x="12862" y="10995"/>
                    </a:moveTo>
                    <a:lnTo>
                      <a:pt x="12862" y="11802"/>
                    </a:lnTo>
                    <a:lnTo>
                      <a:pt x="13024" y="11802"/>
                    </a:lnTo>
                    <a:lnTo>
                      <a:pt x="13024" y="10995"/>
                    </a:lnTo>
                    <a:close/>
                    <a:moveTo>
                      <a:pt x="13666" y="10995"/>
                    </a:moveTo>
                    <a:lnTo>
                      <a:pt x="13666" y="11802"/>
                    </a:lnTo>
                    <a:lnTo>
                      <a:pt x="13828" y="11802"/>
                    </a:lnTo>
                    <a:lnTo>
                      <a:pt x="13828" y="10995"/>
                    </a:lnTo>
                    <a:close/>
                    <a:moveTo>
                      <a:pt x="14470" y="10995"/>
                    </a:moveTo>
                    <a:lnTo>
                      <a:pt x="14470" y="11802"/>
                    </a:lnTo>
                    <a:lnTo>
                      <a:pt x="14632" y="11802"/>
                    </a:lnTo>
                    <a:lnTo>
                      <a:pt x="14632" y="10995"/>
                    </a:lnTo>
                    <a:close/>
                    <a:moveTo>
                      <a:pt x="15273" y="10995"/>
                    </a:moveTo>
                    <a:lnTo>
                      <a:pt x="15273" y="11802"/>
                    </a:lnTo>
                    <a:lnTo>
                      <a:pt x="15435" y="11802"/>
                    </a:lnTo>
                    <a:lnTo>
                      <a:pt x="15435" y="10995"/>
                    </a:lnTo>
                    <a:close/>
                    <a:moveTo>
                      <a:pt x="16077" y="10995"/>
                    </a:moveTo>
                    <a:lnTo>
                      <a:pt x="16077" y="11802"/>
                    </a:lnTo>
                    <a:lnTo>
                      <a:pt x="16239" y="11802"/>
                    </a:lnTo>
                    <a:lnTo>
                      <a:pt x="16239" y="10995"/>
                    </a:lnTo>
                    <a:close/>
                    <a:moveTo>
                      <a:pt x="16881" y="10995"/>
                    </a:moveTo>
                    <a:lnTo>
                      <a:pt x="16881" y="11802"/>
                    </a:lnTo>
                    <a:lnTo>
                      <a:pt x="17043" y="11802"/>
                    </a:lnTo>
                    <a:lnTo>
                      <a:pt x="17043" y="10995"/>
                    </a:lnTo>
                    <a:close/>
                    <a:moveTo>
                      <a:pt x="17684" y="10995"/>
                    </a:moveTo>
                    <a:lnTo>
                      <a:pt x="17684" y="11802"/>
                    </a:lnTo>
                    <a:lnTo>
                      <a:pt x="17846" y="11802"/>
                    </a:lnTo>
                    <a:lnTo>
                      <a:pt x="17846" y="10995"/>
                    </a:lnTo>
                    <a:close/>
                    <a:moveTo>
                      <a:pt x="18491" y="10995"/>
                    </a:moveTo>
                    <a:lnTo>
                      <a:pt x="18491" y="11802"/>
                    </a:lnTo>
                    <a:lnTo>
                      <a:pt x="18650" y="11802"/>
                    </a:lnTo>
                    <a:lnTo>
                      <a:pt x="18650" y="10995"/>
                    </a:lnTo>
                    <a:close/>
                    <a:moveTo>
                      <a:pt x="19295" y="10995"/>
                    </a:moveTo>
                    <a:lnTo>
                      <a:pt x="19295" y="11802"/>
                    </a:lnTo>
                    <a:lnTo>
                      <a:pt x="19454" y="11802"/>
                    </a:lnTo>
                    <a:lnTo>
                      <a:pt x="19454" y="10995"/>
                    </a:lnTo>
                    <a:close/>
                    <a:moveTo>
                      <a:pt x="20099" y="10995"/>
                    </a:moveTo>
                    <a:lnTo>
                      <a:pt x="20099" y="11802"/>
                    </a:lnTo>
                    <a:lnTo>
                      <a:pt x="20257" y="11802"/>
                    </a:lnTo>
                    <a:lnTo>
                      <a:pt x="20257" y="10995"/>
                    </a:lnTo>
                    <a:close/>
                    <a:moveTo>
                      <a:pt x="20902" y="10995"/>
                    </a:moveTo>
                    <a:lnTo>
                      <a:pt x="20902" y="11802"/>
                    </a:lnTo>
                    <a:lnTo>
                      <a:pt x="21061" y="11802"/>
                    </a:lnTo>
                    <a:lnTo>
                      <a:pt x="21061" y="10995"/>
                    </a:lnTo>
                    <a:close/>
                    <a:moveTo>
                      <a:pt x="21706" y="10995"/>
                    </a:moveTo>
                    <a:lnTo>
                      <a:pt x="21706" y="11802"/>
                    </a:lnTo>
                    <a:lnTo>
                      <a:pt x="21865" y="11802"/>
                    </a:lnTo>
                    <a:lnTo>
                      <a:pt x="21865" y="10995"/>
                    </a:lnTo>
                    <a:close/>
                    <a:moveTo>
                      <a:pt x="22510" y="10995"/>
                    </a:moveTo>
                    <a:lnTo>
                      <a:pt x="22510" y="11802"/>
                    </a:lnTo>
                    <a:lnTo>
                      <a:pt x="22672" y="11802"/>
                    </a:lnTo>
                    <a:lnTo>
                      <a:pt x="22672" y="10995"/>
                    </a:lnTo>
                    <a:close/>
                    <a:moveTo>
                      <a:pt x="23313" y="10995"/>
                    </a:moveTo>
                    <a:lnTo>
                      <a:pt x="23313" y="11802"/>
                    </a:lnTo>
                    <a:lnTo>
                      <a:pt x="23475" y="11802"/>
                    </a:lnTo>
                    <a:lnTo>
                      <a:pt x="23475" y="10995"/>
                    </a:lnTo>
                    <a:close/>
                    <a:moveTo>
                      <a:pt x="24117" y="10995"/>
                    </a:moveTo>
                    <a:lnTo>
                      <a:pt x="24117" y="11802"/>
                    </a:lnTo>
                    <a:lnTo>
                      <a:pt x="24279" y="11802"/>
                    </a:lnTo>
                    <a:lnTo>
                      <a:pt x="24279" y="10995"/>
                    </a:lnTo>
                    <a:close/>
                    <a:moveTo>
                      <a:pt x="24921" y="10995"/>
                    </a:moveTo>
                    <a:lnTo>
                      <a:pt x="24921" y="11802"/>
                    </a:lnTo>
                    <a:lnTo>
                      <a:pt x="25083" y="11802"/>
                    </a:lnTo>
                    <a:lnTo>
                      <a:pt x="25083" y="10995"/>
                    </a:lnTo>
                    <a:close/>
                  </a:path>
                </a:pathLst>
              </a:custGeom>
              <a:solidFill>
                <a:srgbClr val="C42F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32"/>
              <p:cNvSpPr/>
              <p:nvPr/>
            </p:nvSpPr>
            <p:spPr>
              <a:xfrm>
                <a:off x="8116573" y="3972876"/>
                <a:ext cx="50078" cy="5012"/>
              </a:xfrm>
              <a:custGeom>
                <a:avLst/>
                <a:gdLst/>
                <a:ahLst/>
                <a:cxnLst/>
                <a:rect l="l" t="t" r="r" b="b"/>
                <a:pathLst>
                  <a:path w="808" h="80" extrusionOk="0">
                    <a:moveTo>
                      <a:pt x="1" y="1"/>
                    </a:moveTo>
                    <a:lnTo>
                      <a:pt x="1" y="80"/>
                    </a:lnTo>
                    <a:lnTo>
                      <a:pt x="807" y="80"/>
                    </a:lnTo>
                    <a:lnTo>
                      <a:pt x="807" y="1"/>
                    </a:lnTo>
                    <a:close/>
                  </a:path>
                </a:pathLst>
              </a:custGeom>
              <a:solidFill>
                <a:srgbClr val="C42F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32"/>
              <p:cNvSpPr/>
              <p:nvPr/>
            </p:nvSpPr>
            <p:spPr>
              <a:xfrm>
                <a:off x="6231064" y="4073364"/>
                <a:ext cx="1114541" cy="664377"/>
              </a:xfrm>
              <a:custGeom>
                <a:avLst/>
                <a:gdLst/>
                <a:ahLst/>
                <a:cxnLst/>
                <a:rect l="l" t="t" r="r" b="b"/>
                <a:pathLst>
                  <a:path w="17983" h="10605" extrusionOk="0">
                    <a:moveTo>
                      <a:pt x="454" y="1"/>
                    </a:moveTo>
                    <a:cubicBezTo>
                      <a:pt x="203" y="1"/>
                      <a:pt x="0" y="204"/>
                      <a:pt x="0" y="452"/>
                    </a:cubicBezTo>
                    <a:lnTo>
                      <a:pt x="0" y="10604"/>
                    </a:lnTo>
                    <a:lnTo>
                      <a:pt x="17983" y="10604"/>
                    </a:lnTo>
                    <a:lnTo>
                      <a:pt x="17983" y="452"/>
                    </a:lnTo>
                    <a:cubicBezTo>
                      <a:pt x="17983" y="204"/>
                      <a:pt x="17783" y="1"/>
                      <a:pt x="17532" y="1"/>
                    </a:cubicBezTo>
                    <a:close/>
                  </a:path>
                </a:pathLst>
              </a:custGeom>
              <a:solidFill>
                <a:srgbClr val="90C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32"/>
              <p:cNvSpPr/>
              <p:nvPr/>
            </p:nvSpPr>
            <p:spPr>
              <a:xfrm>
                <a:off x="5988073" y="4644172"/>
                <a:ext cx="1361570" cy="113862"/>
              </a:xfrm>
              <a:custGeom>
                <a:avLst/>
                <a:gdLst/>
                <a:ahLst/>
                <a:cxnLst/>
                <a:rect l="l" t="t" r="r" b="b"/>
                <a:pathLst>
                  <a:path w="21322" h="1764" extrusionOk="0">
                    <a:moveTo>
                      <a:pt x="404" y="0"/>
                    </a:moveTo>
                    <a:cubicBezTo>
                      <a:pt x="181" y="0"/>
                      <a:pt x="0" y="181"/>
                      <a:pt x="0" y="404"/>
                    </a:cubicBezTo>
                    <a:lnTo>
                      <a:pt x="0" y="1763"/>
                    </a:lnTo>
                    <a:lnTo>
                      <a:pt x="21322" y="1763"/>
                    </a:lnTo>
                    <a:lnTo>
                      <a:pt x="21322" y="404"/>
                    </a:lnTo>
                    <a:cubicBezTo>
                      <a:pt x="21322" y="181"/>
                      <a:pt x="21141" y="0"/>
                      <a:pt x="20915" y="0"/>
                    </a:cubicBezTo>
                    <a:close/>
                  </a:path>
                </a:pathLst>
              </a:custGeom>
              <a:solidFill>
                <a:srgbClr val="0075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32"/>
              <p:cNvSpPr/>
              <p:nvPr/>
            </p:nvSpPr>
            <p:spPr>
              <a:xfrm>
                <a:off x="6231064" y="4211315"/>
                <a:ext cx="1114541" cy="74676"/>
              </a:xfrm>
              <a:custGeom>
                <a:avLst/>
                <a:gdLst/>
                <a:ahLst/>
                <a:cxnLst/>
                <a:rect l="l" t="t" r="r" b="b"/>
                <a:pathLst>
                  <a:path w="17983" h="1192" extrusionOk="0">
                    <a:moveTo>
                      <a:pt x="0" y="0"/>
                    </a:moveTo>
                    <a:lnTo>
                      <a:pt x="0" y="1191"/>
                    </a:lnTo>
                    <a:lnTo>
                      <a:pt x="17983" y="1191"/>
                    </a:lnTo>
                    <a:lnTo>
                      <a:pt x="17983" y="0"/>
                    </a:lnTo>
                    <a:close/>
                  </a:path>
                </a:pathLst>
              </a:custGeom>
              <a:solidFill>
                <a:srgbClr val="389C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32"/>
              <p:cNvSpPr/>
              <p:nvPr/>
            </p:nvSpPr>
            <p:spPr>
              <a:xfrm>
                <a:off x="6231064" y="4310174"/>
                <a:ext cx="1114541" cy="50807"/>
              </a:xfrm>
              <a:custGeom>
                <a:avLst/>
                <a:gdLst/>
                <a:ahLst/>
                <a:cxnLst/>
                <a:rect l="l" t="t" r="r" b="b"/>
                <a:pathLst>
                  <a:path w="17983" h="811" extrusionOk="0">
                    <a:moveTo>
                      <a:pt x="0" y="1"/>
                    </a:moveTo>
                    <a:lnTo>
                      <a:pt x="0" y="811"/>
                    </a:lnTo>
                    <a:lnTo>
                      <a:pt x="17983" y="811"/>
                    </a:lnTo>
                    <a:lnTo>
                      <a:pt x="17983" y="1"/>
                    </a:lnTo>
                    <a:close/>
                  </a:path>
                </a:pathLst>
              </a:custGeom>
              <a:solidFill>
                <a:srgbClr val="389C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32"/>
              <p:cNvSpPr/>
              <p:nvPr/>
            </p:nvSpPr>
            <p:spPr>
              <a:xfrm>
                <a:off x="6543683" y="4397193"/>
                <a:ext cx="467062" cy="205609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3282" extrusionOk="0">
                    <a:moveTo>
                      <a:pt x="1" y="0"/>
                    </a:moveTo>
                    <a:lnTo>
                      <a:pt x="1" y="3282"/>
                    </a:lnTo>
                    <a:lnTo>
                      <a:pt x="7535" y="3282"/>
                    </a:lnTo>
                    <a:lnTo>
                      <a:pt x="7535" y="0"/>
                    </a:lnTo>
                    <a:close/>
                  </a:path>
                </a:pathLst>
              </a:custGeom>
              <a:solidFill>
                <a:srgbClr val="389C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32"/>
              <p:cNvSpPr/>
              <p:nvPr/>
            </p:nvSpPr>
            <p:spPr>
              <a:xfrm>
                <a:off x="6562586" y="4417679"/>
                <a:ext cx="429256" cy="164826"/>
              </a:xfrm>
              <a:custGeom>
                <a:avLst/>
                <a:gdLst/>
                <a:ahLst/>
                <a:cxnLst/>
                <a:rect l="l" t="t" r="r" b="b"/>
                <a:pathLst>
                  <a:path w="6926" h="2631" extrusionOk="0">
                    <a:moveTo>
                      <a:pt x="0" y="0"/>
                    </a:moveTo>
                    <a:lnTo>
                      <a:pt x="0" y="2631"/>
                    </a:lnTo>
                    <a:lnTo>
                      <a:pt x="6926" y="2631"/>
                    </a:lnTo>
                    <a:lnTo>
                      <a:pt x="6926" y="0"/>
                    </a:lnTo>
                    <a:close/>
                  </a:path>
                </a:pathLst>
              </a:custGeom>
              <a:solidFill>
                <a:srgbClr val="EB5E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32"/>
              <p:cNvSpPr/>
              <p:nvPr/>
            </p:nvSpPr>
            <p:spPr>
              <a:xfrm>
                <a:off x="6777218" y="4417679"/>
                <a:ext cx="214628" cy="164826"/>
              </a:xfrm>
              <a:custGeom>
                <a:avLst/>
                <a:gdLst/>
                <a:ahLst/>
                <a:cxnLst/>
                <a:rect l="l" t="t" r="r" b="b"/>
                <a:pathLst>
                  <a:path w="3463" h="2631" extrusionOk="0">
                    <a:moveTo>
                      <a:pt x="0" y="0"/>
                    </a:moveTo>
                    <a:lnTo>
                      <a:pt x="0" y="2631"/>
                    </a:lnTo>
                    <a:lnTo>
                      <a:pt x="3463" y="2631"/>
                    </a:lnTo>
                    <a:lnTo>
                      <a:pt x="3463" y="0"/>
                    </a:lnTo>
                    <a:close/>
                  </a:path>
                </a:pathLst>
              </a:custGeom>
              <a:solidFill>
                <a:srgbClr val="C42F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32"/>
              <p:cNvSpPr/>
              <p:nvPr/>
            </p:nvSpPr>
            <p:spPr>
              <a:xfrm>
                <a:off x="6562586" y="4417679"/>
                <a:ext cx="51069" cy="164826"/>
              </a:xfrm>
              <a:custGeom>
                <a:avLst/>
                <a:gdLst/>
                <a:ahLst/>
                <a:cxnLst/>
                <a:rect l="l" t="t" r="r" b="b"/>
                <a:pathLst>
                  <a:path w="824" h="2631" extrusionOk="0">
                    <a:moveTo>
                      <a:pt x="0" y="0"/>
                    </a:moveTo>
                    <a:lnTo>
                      <a:pt x="0" y="2631"/>
                    </a:lnTo>
                    <a:lnTo>
                      <a:pt x="823" y="2631"/>
                    </a:lnTo>
                    <a:lnTo>
                      <a:pt x="823" y="0"/>
                    </a:lnTo>
                    <a:close/>
                  </a:path>
                </a:pathLst>
              </a:custGeom>
              <a:solidFill>
                <a:srgbClr val="C42F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32"/>
              <p:cNvSpPr/>
              <p:nvPr/>
            </p:nvSpPr>
            <p:spPr>
              <a:xfrm>
                <a:off x="6846510" y="4477570"/>
                <a:ext cx="45739" cy="46610"/>
              </a:xfrm>
              <a:custGeom>
                <a:avLst/>
                <a:gdLst/>
                <a:ahLst/>
                <a:cxnLst/>
                <a:rect l="l" t="t" r="r" b="b"/>
                <a:pathLst>
                  <a:path w="738" h="744" extrusionOk="0">
                    <a:moveTo>
                      <a:pt x="369" y="134"/>
                    </a:moveTo>
                    <a:cubicBezTo>
                      <a:pt x="426" y="134"/>
                      <a:pt x="470" y="156"/>
                      <a:pt x="502" y="197"/>
                    </a:cubicBezTo>
                    <a:cubicBezTo>
                      <a:pt x="531" y="239"/>
                      <a:pt x="547" y="296"/>
                      <a:pt x="547" y="372"/>
                    </a:cubicBezTo>
                    <a:cubicBezTo>
                      <a:pt x="547" y="448"/>
                      <a:pt x="531" y="506"/>
                      <a:pt x="502" y="547"/>
                    </a:cubicBezTo>
                    <a:cubicBezTo>
                      <a:pt x="470" y="588"/>
                      <a:pt x="426" y="610"/>
                      <a:pt x="369" y="610"/>
                    </a:cubicBezTo>
                    <a:cubicBezTo>
                      <a:pt x="311" y="610"/>
                      <a:pt x="270" y="588"/>
                      <a:pt x="238" y="547"/>
                    </a:cubicBezTo>
                    <a:cubicBezTo>
                      <a:pt x="207" y="506"/>
                      <a:pt x="191" y="448"/>
                      <a:pt x="191" y="372"/>
                    </a:cubicBezTo>
                    <a:cubicBezTo>
                      <a:pt x="191" y="296"/>
                      <a:pt x="207" y="239"/>
                      <a:pt x="238" y="197"/>
                    </a:cubicBezTo>
                    <a:cubicBezTo>
                      <a:pt x="270" y="156"/>
                      <a:pt x="311" y="134"/>
                      <a:pt x="369" y="134"/>
                    </a:cubicBezTo>
                    <a:close/>
                    <a:moveTo>
                      <a:pt x="369" y="0"/>
                    </a:moveTo>
                    <a:cubicBezTo>
                      <a:pt x="254" y="0"/>
                      <a:pt x="162" y="32"/>
                      <a:pt x="99" y="99"/>
                    </a:cubicBezTo>
                    <a:cubicBezTo>
                      <a:pt x="32" y="166"/>
                      <a:pt x="0" y="255"/>
                      <a:pt x="0" y="372"/>
                    </a:cubicBezTo>
                    <a:cubicBezTo>
                      <a:pt x="0" y="490"/>
                      <a:pt x="32" y="579"/>
                      <a:pt x="99" y="645"/>
                    </a:cubicBezTo>
                    <a:cubicBezTo>
                      <a:pt x="162" y="712"/>
                      <a:pt x="254" y="744"/>
                      <a:pt x="369" y="744"/>
                    </a:cubicBezTo>
                    <a:cubicBezTo>
                      <a:pt x="483" y="744"/>
                      <a:pt x="575" y="712"/>
                      <a:pt x="639" y="645"/>
                    </a:cubicBezTo>
                    <a:cubicBezTo>
                      <a:pt x="705" y="579"/>
                      <a:pt x="737" y="490"/>
                      <a:pt x="737" y="372"/>
                    </a:cubicBezTo>
                    <a:cubicBezTo>
                      <a:pt x="737" y="255"/>
                      <a:pt x="705" y="166"/>
                      <a:pt x="639" y="99"/>
                    </a:cubicBezTo>
                    <a:cubicBezTo>
                      <a:pt x="575" y="32"/>
                      <a:pt x="483" y="0"/>
                      <a:pt x="3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32"/>
              <p:cNvSpPr/>
              <p:nvPr/>
            </p:nvSpPr>
            <p:spPr>
              <a:xfrm>
                <a:off x="6891010" y="4478385"/>
                <a:ext cx="39975" cy="45044"/>
              </a:xfrm>
              <a:custGeom>
                <a:avLst/>
                <a:gdLst/>
                <a:ahLst/>
                <a:cxnLst/>
                <a:rect l="l" t="t" r="r" b="b"/>
                <a:pathLst>
                  <a:path w="645" h="719" extrusionOk="0">
                    <a:moveTo>
                      <a:pt x="0" y="0"/>
                    </a:moveTo>
                    <a:lnTo>
                      <a:pt x="0" y="718"/>
                    </a:lnTo>
                    <a:lnTo>
                      <a:pt x="178" y="718"/>
                    </a:lnTo>
                    <a:lnTo>
                      <a:pt x="178" y="226"/>
                    </a:lnTo>
                    <a:lnTo>
                      <a:pt x="438" y="718"/>
                    </a:lnTo>
                    <a:lnTo>
                      <a:pt x="645" y="718"/>
                    </a:lnTo>
                    <a:lnTo>
                      <a:pt x="645" y="0"/>
                    </a:lnTo>
                    <a:lnTo>
                      <a:pt x="470" y="0"/>
                    </a:lnTo>
                    <a:lnTo>
                      <a:pt x="470" y="493"/>
                    </a:lnTo>
                    <a:lnTo>
                      <a:pt x="21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32"/>
              <p:cNvSpPr/>
              <p:nvPr/>
            </p:nvSpPr>
            <p:spPr>
              <a:xfrm>
                <a:off x="6645266" y="4477570"/>
                <a:ext cx="45925" cy="46610"/>
              </a:xfrm>
              <a:custGeom>
                <a:avLst/>
                <a:gdLst/>
                <a:ahLst/>
                <a:cxnLst/>
                <a:rect l="l" t="t" r="r" b="b"/>
                <a:pathLst>
                  <a:path w="741" h="744" extrusionOk="0">
                    <a:moveTo>
                      <a:pt x="372" y="134"/>
                    </a:moveTo>
                    <a:cubicBezTo>
                      <a:pt x="426" y="134"/>
                      <a:pt x="471" y="156"/>
                      <a:pt x="503" y="197"/>
                    </a:cubicBezTo>
                    <a:cubicBezTo>
                      <a:pt x="534" y="239"/>
                      <a:pt x="550" y="296"/>
                      <a:pt x="550" y="372"/>
                    </a:cubicBezTo>
                    <a:cubicBezTo>
                      <a:pt x="550" y="448"/>
                      <a:pt x="534" y="506"/>
                      <a:pt x="503" y="547"/>
                    </a:cubicBezTo>
                    <a:cubicBezTo>
                      <a:pt x="471" y="588"/>
                      <a:pt x="426" y="610"/>
                      <a:pt x="372" y="610"/>
                    </a:cubicBezTo>
                    <a:cubicBezTo>
                      <a:pt x="315" y="610"/>
                      <a:pt x="271" y="588"/>
                      <a:pt x="239" y="547"/>
                    </a:cubicBezTo>
                    <a:cubicBezTo>
                      <a:pt x="207" y="506"/>
                      <a:pt x="194" y="448"/>
                      <a:pt x="194" y="372"/>
                    </a:cubicBezTo>
                    <a:cubicBezTo>
                      <a:pt x="194" y="296"/>
                      <a:pt x="207" y="239"/>
                      <a:pt x="239" y="197"/>
                    </a:cubicBezTo>
                    <a:cubicBezTo>
                      <a:pt x="271" y="156"/>
                      <a:pt x="315" y="134"/>
                      <a:pt x="372" y="134"/>
                    </a:cubicBezTo>
                    <a:close/>
                    <a:moveTo>
                      <a:pt x="372" y="0"/>
                    </a:moveTo>
                    <a:cubicBezTo>
                      <a:pt x="255" y="0"/>
                      <a:pt x="166" y="32"/>
                      <a:pt x="99" y="99"/>
                    </a:cubicBezTo>
                    <a:cubicBezTo>
                      <a:pt x="36" y="166"/>
                      <a:pt x="1" y="255"/>
                      <a:pt x="1" y="372"/>
                    </a:cubicBezTo>
                    <a:cubicBezTo>
                      <a:pt x="1" y="490"/>
                      <a:pt x="36" y="579"/>
                      <a:pt x="99" y="645"/>
                    </a:cubicBezTo>
                    <a:cubicBezTo>
                      <a:pt x="166" y="712"/>
                      <a:pt x="255" y="744"/>
                      <a:pt x="372" y="744"/>
                    </a:cubicBezTo>
                    <a:cubicBezTo>
                      <a:pt x="487" y="744"/>
                      <a:pt x="576" y="712"/>
                      <a:pt x="642" y="645"/>
                    </a:cubicBezTo>
                    <a:cubicBezTo>
                      <a:pt x="706" y="579"/>
                      <a:pt x="741" y="490"/>
                      <a:pt x="741" y="372"/>
                    </a:cubicBezTo>
                    <a:cubicBezTo>
                      <a:pt x="741" y="255"/>
                      <a:pt x="706" y="166"/>
                      <a:pt x="642" y="99"/>
                    </a:cubicBezTo>
                    <a:cubicBezTo>
                      <a:pt x="576" y="32"/>
                      <a:pt x="487" y="0"/>
                      <a:pt x="3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32"/>
              <p:cNvSpPr/>
              <p:nvPr/>
            </p:nvSpPr>
            <p:spPr>
              <a:xfrm>
                <a:off x="6689952" y="4478385"/>
                <a:ext cx="30989" cy="45044"/>
              </a:xfrm>
              <a:custGeom>
                <a:avLst/>
                <a:gdLst/>
                <a:ahLst/>
                <a:cxnLst/>
                <a:rect l="l" t="t" r="r" b="b"/>
                <a:pathLst>
                  <a:path w="500" h="719" extrusionOk="0">
                    <a:moveTo>
                      <a:pt x="1" y="0"/>
                    </a:moveTo>
                    <a:lnTo>
                      <a:pt x="1" y="718"/>
                    </a:lnTo>
                    <a:lnTo>
                      <a:pt x="185" y="718"/>
                    </a:lnTo>
                    <a:lnTo>
                      <a:pt x="185" y="413"/>
                    </a:lnTo>
                    <a:lnTo>
                      <a:pt x="480" y="413"/>
                    </a:lnTo>
                    <a:lnTo>
                      <a:pt x="480" y="273"/>
                    </a:lnTo>
                    <a:lnTo>
                      <a:pt x="185" y="273"/>
                    </a:lnTo>
                    <a:lnTo>
                      <a:pt x="185" y="140"/>
                    </a:lnTo>
                    <a:lnTo>
                      <a:pt x="499" y="140"/>
                    </a:lnTo>
                    <a:lnTo>
                      <a:pt x="4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32"/>
              <p:cNvSpPr/>
              <p:nvPr/>
            </p:nvSpPr>
            <p:spPr>
              <a:xfrm>
                <a:off x="6719702" y="4478385"/>
                <a:ext cx="30989" cy="45044"/>
              </a:xfrm>
              <a:custGeom>
                <a:avLst/>
                <a:gdLst/>
                <a:ahLst/>
                <a:cxnLst/>
                <a:rect l="l" t="t" r="r" b="b"/>
                <a:pathLst>
                  <a:path w="500" h="719" extrusionOk="0">
                    <a:moveTo>
                      <a:pt x="0" y="0"/>
                    </a:moveTo>
                    <a:lnTo>
                      <a:pt x="0" y="718"/>
                    </a:lnTo>
                    <a:lnTo>
                      <a:pt x="185" y="718"/>
                    </a:lnTo>
                    <a:lnTo>
                      <a:pt x="185" y="413"/>
                    </a:lnTo>
                    <a:lnTo>
                      <a:pt x="480" y="413"/>
                    </a:lnTo>
                    <a:lnTo>
                      <a:pt x="480" y="273"/>
                    </a:lnTo>
                    <a:lnTo>
                      <a:pt x="185" y="273"/>
                    </a:lnTo>
                    <a:lnTo>
                      <a:pt x="185" y="140"/>
                    </a:lnTo>
                    <a:lnTo>
                      <a:pt x="499" y="140"/>
                    </a:lnTo>
                    <a:lnTo>
                      <a:pt x="4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32"/>
              <p:cNvSpPr/>
              <p:nvPr/>
            </p:nvSpPr>
            <p:spPr>
              <a:xfrm>
                <a:off x="7462514" y="3924324"/>
                <a:ext cx="1413645" cy="475495"/>
              </a:xfrm>
              <a:custGeom>
                <a:avLst/>
                <a:gdLst/>
                <a:ahLst/>
                <a:cxnLst/>
                <a:rect l="l" t="t" r="r" b="b"/>
                <a:pathLst>
                  <a:path w="22809" h="7590" extrusionOk="0">
                    <a:moveTo>
                      <a:pt x="21522" y="1287"/>
                    </a:moveTo>
                    <a:lnTo>
                      <a:pt x="21522" y="6300"/>
                    </a:lnTo>
                    <a:lnTo>
                      <a:pt x="1291" y="6300"/>
                    </a:lnTo>
                    <a:lnTo>
                      <a:pt x="1291" y="1287"/>
                    </a:lnTo>
                    <a:close/>
                    <a:moveTo>
                      <a:pt x="1" y="0"/>
                    </a:moveTo>
                    <a:lnTo>
                      <a:pt x="1" y="7589"/>
                    </a:lnTo>
                    <a:lnTo>
                      <a:pt x="22809" y="7589"/>
                    </a:lnTo>
                    <a:lnTo>
                      <a:pt x="22809" y="0"/>
                    </a:lnTo>
                    <a:close/>
                  </a:path>
                </a:pathLst>
              </a:custGeom>
              <a:solidFill>
                <a:srgbClr val="75B8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32"/>
              <p:cNvSpPr/>
              <p:nvPr/>
            </p:nvSpPr>
            <p:spPr>
              <a:xfrm>
                <a:off x="7301308" y="3107766"/>
                <a:ext cx="1736300" cy="856830"/>
              </a:xfrm>
              <a:custGeom>
                <a:avLst/>
                <a:gdLst/>
                <a:ahLst/>
                <a:cxnLst/>
                <a:rect l="l" t="t" r="r" b="b"/>
                <a:pathLst>
                  <a:path w="28015" h="13677" extrusionOk="0">
                    <a:moveTo>
                      <a:pt x="4609" y="1"/>
                    </a:moveTo>
                    <a:lnTo>
                      <a:pt x="0" y="13676"/>
                    </a:lnTo>
                    <a:lnTo>
                      <a:pt x="28015" y="13676"/>
                    </a:lnTo>
                    <a:lnTo>
                      <a:pt x="23406" y="1"/>
                    </a:lnTo>
                    <a:close/>
                  </a:path>
                </a:pathLst>
              </a:custGeom>
              <a:solidFill>
                <a:srgbClr val="90C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32"/>
              <p:cNvSpPr/>
              <p:nvPr/>
            </p:nvSpPr>
            <p:spPr>
              <a:xfrm>
                <a:off x="7572216" y="3130257"/>
                <a:ext cx="388475" cy="187567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2994" extrusionOk="0">
                    <a:moveTo>
                      <a:pt x="1398" y="1"/>
                    </a:moveTo>
                    <a:cubicBezTo>
                      <a:pt x="1118" y="1"/>
                      <a:pt x="855" y="106"/>
                      <a:pt x="782" y="242"/>
                    </a:cubicBezTo>
                    <a:cubicBezTo>
                      <a:pt x="775" y="252"/>
                      <a:pt x="769" y="264"/>
                      <a:pt x="766" y="274"/>
                    </a:cubicBezTo>
                    <a:lnTo>
                      <a:pt x="22" y="2666"/>
                    </a:lnTo>
                    <a:cubicBezTo>
                      <a:pt x="0" y="2736"/>
                      <a:pt x="22" y="2803"/>
                      <a:pt x="76" y="2857"/>
                    </a:cubicBezTo>
                    <a:cubicBezTo>
                      <a:pt x="159" y="2939"/>
                      <a:pt x="321" y="2993"/>
                      <a:pt x="524" y="2993"/>
                    </a:cubicBezTo>
                    <a:lnTo>
                      <a:pt x="5340" y="2993"/>
                    </a:lnTo>
                    <a:cubicBezTo>
                      <a:pt x="5543" y="2993"/>
                      <a:pt x="5731" y="2939"/>
                      <a:pt x="5848" y="2857"/>
                    </a:cubicBezTo>
                    <a:cubicBezTo>
                      <a:pt x="5928" y="2803"/>
                      <a:pt x="5975" y="2736"/>
                      <a:pt x="5985" y="2666"/>
                    </a:cubicBezTo>
                    <a:lnTo>
                      <a:pt x="6268" y="274"/>
                    </a:lnTo>
                    <a:cubicBezTo>
                      <a:pt x="6268" y="264"/>
                      <a:pt x="6268" y="252"/>
                      <a:pt x="6265" y="242"/>
                    </a:cubicBezTo>
                    <a:cubicBezTo>
                      <a:pt x="6252" y="106"/>
                      <a:pt x="6033" y="1"/>
                      <a:pt x="5753" y="1"/>
                    </a:cubicBezTo>
                    <a:close/>
                  </a:path>
                </a:pathLst>
              </a:custGeom>
              <a:solidFill>
                <a:srgbClr val="389C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32"/>
              <p:cNvSpPr/>
              <p:nvPr/>
            </p:nvSpPr>
            <p:spPr>
              <a:xfrm>
                <a:off x="7492636" y="3340003"/>
                <a:ext cx="443635" cy="237685"/>
              </a:xfrm>
              <a:custGeom>
                <a:avLst/>
                <a:gdLst/>
                <a:ahLst/>
                <a:cxnLst/>
                <a:rect l="l" t="t" r="r" b="b"/>
                <a:pathLst>
                  <a:path w="7158" h="3794" extrusionOk="0">
                    <a:moveTo>
                      <a:pt x="1704" y="1"/>
                    </a:moveTo>
                    <a:cubicBezTo>
                      <a:pt x="1548" y="1"/>
                      <a:pt x="1395" y="33"/>
                      <a:pt x="1272" y="90"/>
                    </a:cubicBezTo>
                    <a:cubicBezTo>
                      <a:pt x="1125" y="150"/>
                      <a:pt x="1021" y="242"/>
                      <a:pt x="986" y="344"/>
                    </a:cubicBezTo>
                    <a:lnTo>
                      <a:pt x="45" y="3374"/>
                    </a:lnTo>
                    <a:cubicBezTo>
                      <a:pt x="1" y="3517"/>
                      <a:pt x="80" y="3645"/>
                      <a:pt x="236" y="3721"/>
                    </a:cubicBezTo>
                    <a:cubicBezTo>
                      <a:pt x="331" y="3768"/>
                      <a:pt x="455" y="3794"/>
                      <a:pt x="598" y="3794"/>
                    </a:cubicBezTo>
                    <a:lnTo>
                      <a:pt x="6056" y="3794"/>
                    </a:lnTo>
                    <a:cubicBezTo>
                      <a:pt x="6195" y="3794"/>
                      <a:pt x="6332" y="3768"/>
                      <a:pt x="6449" y="3721"/>
                    </a:cubicBezTo>
                    <a:cubicBezTo>
                      <a:pt x="6637" y="3645"/>
                      <a:pt x="6770" y="3517"/>
                      <a:pt x="6789" y="3374"/>
                    </a:cubicBezTo>
                    <a:lnTo>
                      <a:pt x="7145" y="344"/>
                    </a:lnTo>
                    <a:cubicBezTo>
                      <a:pt x="7158" y="242"/>
                      <a:pt x="7091" y="150"/>
                      <a:pt x="6974" y="90"/>
                    </a:cubicBezTo>
                    <a:cubicBezTo>
                      <a:pt x="6872" y="33"/>
                      <a:pt x="6732" y="1"/>
                      <a:pt x="6576" y="1"/>
                    </a:cubicBezTo>
                    <a:close/>
                  </a:path>
                </a:pathLst>
              </a:custGeom>
              <a:solidFill>
                <a:srgbClr val="389C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32"/>
              <p:cNvSpPr/>
              <p:nvPr/>
            </p:nvSpPr>
            <p:spPr>
              <a:xfrm>
                <a:off x="7392045" y="3606133"/>
                <a:ext cx="512368" cy="311107"/>
              </a:xfrm>
              <a:custGeom>
                <a:avLst/>
                <a:gdLst/>
                <a:ahLst/>
                <a:cxnLst/>
                <a:rect l="l" t="t" r="r" b="b"/>
                <a:pathLst>
                  <a:path w="8267" h="4966" extrusionOk="0">
                    <a:moveTo>
                      <a:pt x="2088" y="0"/>
                    </a:moveTo>
                    <a:cubicBezTo>
                      <a:pt x="1830" y="0"/>
                      <a:pt x="1579" y="92"/>
                      <a:pt x="1417" y="226"/>
                    </a:cubicBezTo>
                    <a:cubicBezTo>
                      <a:pt x="1338" y="289"/>
                      <a:pt x="1284" y="365"/>
                      <a:pt x="1259" y="445"/>
                    </a:cubicBezTo>
                    <a:lnTo>
                      <a:pt x="26" y="4406"/>
                    </a:lnTo>
                    <a:cubicBezTo>
                      <a:pt x="13" y="4444"/>
                      <a:pt x="7" y="4482"/>
                      <a:pt x="7" y="4520"/>
                    </a:cubicBezTo>
                    <a:cubicBezTo>
                      <a:pt x="1" y="4771"/>
                      <a:pt x="261" y="4965"/>
                      <a:pt x="639" y="4965"/>
                    </a:cubicBezTo>
                    <a:lnTo>
                      <a:pt x="6932" y="4965"/>
                    </a:lnTo>
                    <a:cubicBezTo>
                      <a:pt x="7313" y="4965"/>
                      <a:pt x="7653" y="4771"/>
                      <a:pt x="7758" y="4520"/>
                    </a:cubicBezTo>
                    <a:cubicBezTo>
                      <a:pt x="7774" y="4482"/>
                      <a:pt x="7783" y="4444"/>
                      <a:pt x="7787" y="4406"/>
                    </a:cubicBezTo>
                    <a:lnTo>
                      <a:pt x="8257" y="445"/>
                    </a:lnTo>
                    <a:cubicBezTo>
                      <a:pt x="8266" y="365"/>
                      <a:pt x="8241" y="289"/>
                      <a:pt x="8190" y="226"/>
                    </a:cubicBezTo>
                    <a:cubicBezTo>
                      <a:pt x="8088" y="92"/>
                      <a:pt x="7872" y="0"/>
                      <a:pt x="7615" y="0"/>
                    </a:cubicBezTo>
                    <a:close/>
                  </a:path>
                </a:pathLst>
              </a:custGeom>
              <a:solidFill>
                <a:srgbClr val="389C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28;p32"/>
              <p:cNvSpPr/>
              <p:nvPr/>
            </p:nvSpPr>
            <p:spPr>
              <a:xfrm>
                <a:off x="7984249" y="3130257"/>
                <a:ext cx="370440" cy="187567"/>
              </a:xfrm>
              <a:custGeom>
                <a:avLst/>
                <a:gdLst/>
                <a:ahLst/>
                <a:cxnLst/>
                <a:rect l="l" t="t" r="r" b="b"/>
                <a:pathLst>
                  <a:path w="5977" h="2994" extrusionOk="0">
                    <a:moveTo>
                      <a:pt x="811" y="1"/>
                    </a:moveTo>
                    <a:cubicBezTo>
                      <a:pt x="531" y="1"/>
                      <a:pt x="290" y="106"/>
                      <a:pt x="245" y="242"/>
                    </a:cubicBezTo>
                    <a:cubicBezTo>
                      <a:pt x="242" y="252"/>
                      <a:pt x="239" y="264"/>
                      <a:pt x="239" y="274"/>
                    </a:cubicBezTo>
                    <a:lnTo>
                      <a:pt x="7" y="2666"/>
                    </a:lnTo>
                    <a:cubicBezTo>
                      <a:pt x="1" y="2736"/>
                      <a:pt x="36" y="2803"/>
                      <a:pt x="99" y="2857"/>
                    </a:cubicBezTo>
                    <a:cubicBezTo>
                      <a:pt x="201" y="2939"/>
                      <a:pt x="376" y="2993"/>
                      <a:pt x="579" y="2993"/>
                    </a:cubicBezTo>
                    <a:lnTo>
                      <a:pt x="5398" y="2993"/>
                    </a:lnTo>
                    <a:cubicBezTo>
                      <a:pt x="5598" y="2993"/>
                      <a:pt x="5773" y="2939"/>
                      <a:pt x="5874" y="2857"/>
                    </a:cubicBezTo>
                    <a:cubicBezTo>
                      <a:pt x="5941" y="2803"/>
                      <a:pt x="5976" y="2736"/>
                      <a:pt x="5970" y="2666"/>
                    </a:cubicBezTo>
                    <a:lnTo>
                      <a:pt x="5738" y="274"/>
                    </a:lnTo>
                    <a:cubicBezTo>
                      <a:pt x="5738" y="264"/>
                      <a:pt x="5735" y="252"/>
                      <a:pt x="5732" y="242"/>
                    </a:cubicBezTo>
                    <a:cubicBezTo>
                      <a:pt x="5687" y="106"/>
                      <a:pt x="5446" y="1"/>
                      <a:pt x="5166" y="1"/>
                    </a:cubicBezTo>
                    <a:close/>
                  </a:path>
                </a:pathLst>
              </a:custGeom>
              <a:solidFill>
                <a:srgbClr val="389C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329;p32"/>
              <p:cNvSpPr/>
              <p:nvPr/>
            </p:nvSpPr>
            <p:spPr>
              <a:xfrm>
                <a:off x="7959458" y="3340003"/>
                <a:ext cx="419836" cy="237685"/>
              </a:xfrm>
              <a:custGeom>
                <a:avLst/>
                <a:gdLst/>
                <a:ahLst/>
                <a:cxnLst/>
                <a:rect l="l" t="t" r="r" b="b"/>
                <a:pathLst>
                  <a:path w="6774" h="3794" extrusionOk="0">
                    <a:moveTo>
                      <a:pt x="954" y="1"/>
                    </a:moveTo>
                    <a:cubicBezTo>
                      <a:pt x="795" y="1"/>
                      <a:pt x="649" y="33"/>
                      <a:pt x="537" y="90"/>
                    </a:cubicBezTo>
                    <a:cubicBezTo>
                      <a:pt x="404" y="150"/>
                      <a:pt x="318" y="242"/>
                      <a:pt x="309" y="344"/>
                    </a:cubicBezTo>
                    <a:lnTo>
                      <a:pt x="17" y="3374"/>
                    </a:lnTo>
                    <a:cubicBezTo>
                      <a:pt x="1" y="3517"/>
                      <a:pt x="109" y="3645"/>
                      <a:pt x="283" y="3721"/>
                    </a:cubicBezTo>
                    <a:cubicBezTo>
                      <a:pt x="388" y="3768"/>
                      <a:pt x="518" y="3794"/>
                      <a:pt x="661" y="3794"/>
                    </a:cubicBezTo>
                    <a:lnTo>
                      <a:pt x="6116" y="3794"/>
                    </a:lnTo>
                    <a:cubicBezTo>
                      <a:pt x="6259" y="3794"/>
                      <a:pt x="6389" y="3768"/>
                      <a:pt x="6494" y="3721"/>
                    </a:cubicBezTo>
                    <a:cubicBezTo>
                      <a:pt x="6668" y="3645"/>
                      <a:pt x="6773" y="3517"/>
                      <a:pt x="6760" y="3374"/>
                    </a:cubicBezTo>
                    <a:lnTo>
                      <a:pt x="6468" y="344"/>
                    </a:lnTo>
                    <a:cubicBezTo>
                      <a:pt x="6459" y="242"/>
                      <a:pt x="6373" y="150"/>
                      <a:pt x="6240" y="90"/>
                    </a:cubicBezTo>
                    <a:cubicBezTo>
                      <a:pt x="6128" y="33"/>
                      <a:pt x="5982" y="1"/>
                      <a:pt x="5823" y="1"/>
                    </a:cubicBezTo>
                    <a:close/>
                  </a:path>
                </a:pathLst>
              </a:custGeom>
              <a:solidFill>
                <a:srgbClr val="389C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330;p32"/>
              <p:cNvSpPr/>
              <p:nvPr/>
            </p:nvSpPr>
            <p:spPr>
              <a:xfrm>
                <a:off x="7928530" y="3606133"/>
                <a:ext cx="481875" cy="311107"/>
              </a:xfrm>
              <a:custGeom>
                <a:avLst/>
                <a:gdLst/>
                <a:ahLst/>
                <a:cxnLst/>
                <a:rect l="l" t="t" r="r" b="b"/>
                <a:pathLst>
                  <a:path w="7775" h="4966" extrusionOk="0">
                    <a:moveTo>
                      <a:pt x="1125" y="0"/>
                    </a:moveTo>
                    <a:cubicBezTo>
                      <a:pt x="865" y="0"/>
                      <a:pt x="633" y="92"/>
                      <a:pt x="500" y="226"/>
                    </a:cubicBezTo>
                    <a:cubicBezTo>
                      <a:pt x="436" y="289"/>
                      <a:pt x="395" y="365"/>
                      <a:pt x="388" y="445"/>
                    </a:cubicBezTo>
                    <a:lnTo>
                      <a:pt x="4" y="4406"/>
                    </a:lnTo>
                    <a:cubicBezTo>
                      <a:pt x="1" y="4444"/>
                      <a:pt x="4" y="4482"/>
                      <a:pt x="10" y="4520"/>
                    </a:cubicBezTo>
                    <a:cubicBezTo>
                      <a:pt x="61" y="4771"/>
                      <a:pt x="360" y="4965"/>
                      <a:pt x="741" y="4965"/>
                    </a:cubicBezTo>
                    <a:lnTo>
                      <a:pt x="7034" y="4965"/>
                    </a:lnTo>
                    <a:cubicBezTo>
                      <a:pt x="7412" y="4965"/>
                      <a:pt x="7714" y="4771"/>
                      <a:pt x="7761" y="4520"/>
                    </a:cubicBezTo>
                    <a:cubicBezTo>
                      <a:pt x="7771" y="4482"/>
                      <a:pt x="7774" y="4444"/>
                      <a:pt x="7768" y="4406"/>
                    </a:cubicBezTo>
                    <a:lnTo>
                      <a:pt x="7387" y="445"/>
                    </a:lnTo>
                    <a:cubicBezTo>
                      <a:pt x="7380" y="365"/>
                      <a:pt x="7339" y="289"/>
                      <a:pt x="7272" y="226"/>
                    </a:cubicBezTo>
                    <a:cubicBezTo>
                      <a:pt x="7142" y="92"/>
                      <a:pt x="6907" y="0"/>
                      <a:pt x="6650" y="0"/>
                    </a:cubicBezTo>
                    <a:close/>
                  </a:path>
                </a:pathLst>
              </a:custGeom>
              <a:solidFill>
                <a:srgbClr val="389C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32"/>
              <p:cNvSpPr/>
              <p:nvPr/>
            </p:nvSpPr>
            <p:spPr>
              <a:xfrm>
                <a:off x="8378060" y="3130257"/>
                <a:ext cx="388661" cy="187567"/>
              </a:xfrm>
              <a:custGeom>
                <a:avLst/>
                <a:gdLst/>
                <a:ahLst/>
                <a:cxnLst/>
                <a:rect l="l" t="t" r="r" b="b"/>
                <a:pathLst>
                  <a:path w="6271" h="2994" extrusionOk="0">
                    <a:moveTo>
                      <a:pt x="518" y="1"/>
                    </a:moveTo>
                    <a:cubicBezTo>
                      <a:pt x="238" y="1"/>
                      <a:pt x="19" y="106"/>
                      <a:pt x="3" y="242"/>
                    </a:cubicBezTo>
                    <a:cubicBezTo>
                      <a:pt x="0" y="252"/>
                      <a:pt x="0" y="264"/>
                      <a:pt x="3" y="274"/>
                    </a:cubicBezTo>
                    <a:lnTo>
                      <a:pt x="286" y="2666"/>
                    </a:lnTo>
                    <a:cubicBezTo>
                      <a:pt x="292" y="2736"/>
                      <a:pt x="343" y="2803"/>
                      <a:pt x="419" y="2857"/>
                    </a:cubicBezTo>
                    <a:cubicBezTo>
                      <a:pt x="540" y="2939"/>
                      <a:pt x="728" y="2993"/>
                      <a:pt x="928" y="2993"/>
                    </a:cubicBezTo>
                    <a:lnTo>
                      <a:pt x="5747" y="2993"/>
                    </a:lnTo>
                    <a:cubicBezTo>
                      <a:pt x="5950" y="2993"/>
                      <a:pt x="6112" y="2939"/>
                      <a:pt x="6195" y="2857"/>
                    </a:cubicBezTo>
                    <a:cubicBezTo>
                      <a:pt x="6249" y="2803"/>
                      <a:pt x="6271" y="2736"/>
                      <a:pt x="6249" y="2666"/>
                    </a:cubicBezTo>
                    <a:lnTo>
                      <a:pt x="5505" y="274"/>
                    </a:lnTo>
                    <a:cubicBezTo>
                      <a:pt x="5502" y="264"/>
                      <a:pt x="5496" y="252"/>
                      <a:pt x="5489" y="242"/>
                    </a:cubicBezTo>
                    <a:cubicBezTo>
                      <a:pt x="5416" y="106"/>
                      <a:pt x="5153" y="1"/>
                      <a:pt x="4873" y="1"/>
                    </a:cubicBezTo>
                    <a:close/>
                  </a:path>
                </a:pathLst>
              </a:custGeom>
              <a:solidFill>
                <a:srgbClr val="389C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32;p32"/>
              <p:cNvSpPr/>
              <p:nvPr/>
            </p:nvSpPr>
            <p:spPr>
              <a:xfrm>
                <a:off x="8402480" y="3340003"/>
                <a:ext cx="443821" cy="237685"/>
              </a:xfrm>
              <a:custGeom>
                <a:avLst/>
                <a:gdLst/>
                <a:ahLst/>
                <a:cxnLst/>
                <a:rect l="l" t="t" r="r" b="b"/>
                <a:pathLst>
                  <a:path w="7161" h="3794" extrusionOk="0">
                    <a:moveTo>
                      <a:pt x="585" y="1"/>
                    </a:moveTo>
                    <a:cubicBezTo>
                      <a:pt x="426" y="1"/>
                      <a:pt x="289" y="33"/>
                      <a:pt x="187" y="90"/>
                    </a:cubicBezTo>
                    <a:cubicBezTo>
                      <a:pt x="67" y="150"/>
                      <a:pt x="0" y="242"/>
                      <a:pt x="13" y="344"/>
                    </a:cubicBezTo>
                    <a:lnTo>
                      <a:pt x="372" y="3374"/>
                    </a:lnTo>
                    <a:cubicBezTo>
                      <a:pt x="388" y="3517"/>
                      <a:pt x="521" y="3645"/>
                      <a:pt x="712" y="3721"/>
                    </a:cubicBezTo>
                    <a:cubicBezTo>
                      <a:pt x="829" y="3768"/>
                      <a:pt x="963" y="3794"/>
                      <a:pt x="1106" y="3794"/>
                    </a:cubicBezTo>
                    <a:lnTo>
                      <a:pt x="6563" y="3794"/>
                    </a:lnTo>
                    <a:cubicBezTo>
                      <a:pt x="6703" y="3794"/>
                      <a:pt x="6830" y="3768"/>
                      <a:pt x="6925" y="3721"/>
                    </a:cubicBezTo>
                    <a:cubicBezTo>
                      <a:pt x="7081" y="3645"/>
                      <a:pt x="7160" y="3517"/>
                      <a:pt x="7116" y="3374"/>
                    </a:cubicBezTo>
                    <a:lnTo>
                      <a:pt x="6172" y="344"/>
                    </a:lnTo>
                    <a:cubicBezTo>
                      <a:pt x="6140" y="242"/>
                      <a:pt x="6036" y="150"/>
                      <a:pt x="5890" y="90"/>
                    </a:cubicBezTo>
                    <a:cubicBezTo>
                      <a:pt x="5766" y="33"/>
                      <a:pt x="5613" y="1"/>
                      <a:pt x="5454" y="1"/>
                    </a:cubicBezTo>
                    <a:close/>
                  </a:path>
                </a:pathLst>
              </a:custGeom>
              <a:solidFill>
                <a:srgbClr val="389C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33;p32"/>
              <p:cNvSpPr/>
              <p:nvPr/>
            </p:nvSpPr>
            <p:spPr>
              <a:xfrm>
                <a:off x="8434523" y="3606133"/>
                <a:ext cx="512368" cy="311107"/>
              </a:xfrm>
              <a:custGeom>
                <a:avLst/>
                <a:gdLst/>
                <a:ahLst/>
                <a:cxnLst/>
                <a:rect l="l" t="t" r="r" b="b"/>
                <a:pathLst>
                  <a:path w="8267" h="4966" extrusionOk="0">
                    <a:moveTo>
                      <a:pt x="652" y="0"/>
                    </a:moveTo>
                    <a:cubicBezTo>
                      <a:pt x="395" y="0"/>
                      <a:pt x="179" y="92"/>
                      <a:pt x="77" y="226"/>
                    </a:cubicBezTo>
                    <a:cubicBezTo>
                      <a:pt x="26" y="289"/>
                      <a:pt x="1" y="365"/>
                      <a:pt x="10" y="445"/>
                    </a:cubicBezTo>
                    <a:lnTo>
                      <a:pt x="477" y="4406"/>
                    </a:lnTo>
                    <a:cubicBezTo>
                      <a:pt x="484" y="4444"/>
                      <a:pt x="493" y="4482"/>
                      <a:pt x="509" y="4520"/>
                    </a:cubicBezTo>
                    <a:cubicBezTo>
                      <a:pt x="614" y="4771"/>
                      <a:pt x="954" y="4965"/>
                      <a:pt x="1335" y="4965"/>
                    </a:cubicBezTo>
                    <a:lnTo>
                      <a:pt x="7625" y="4965"/>
                    </a:lnTo>
                    <a:cubicBezTo>
                      <a:pt x="8006" y="4965"/>
                      <a:pt x="8266" y="4771"/>
                      <a:pt x="8260" y="4520"/>
                    </a:cubicBezTo>
                    <a:cubicBezTo>
                      <a:pt x="8260" y="4482"/>
                      <a:pt x="8254" y="4444"/>
                      <a:pt x="8241" y="4406"/>
                    </a:cubicBezTo>
                    <a:lnTo>
                      <a:pt x="7008" y="445"/>
                    </a:lnTo>
                    <a:cubicBezTo>
                      <a:pt x="6983" y="365"/>
                      <a:pt x="6929" y="289"/>
                      <a:pt x="6850" y="226"/>
                    </a:cubicBezTo>
                    <a:cubicBezTo>
                      <a:pt x="6688" y="92"/>
                      <a:pt x="6437" y="0"/>
                      <a:pt x="6176" y="0"/>
                    </a:cubicBezTo>
                    <a:close/>
                  </a:path>
                </a:pathLst>
              </a:custGeom>
              <a:solidFill>
                <a:srgbClr val="389C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334;p32"/>
              <p:cNvSpPr/>
              <p:nvPr/>
            </p:nvSpPr>
            <p:spPr>
              <a:xfrm>
                <a:off x="7999434" y="3144227"/>
                <a:ext cx="340071" cy="2443"/>
              </a:xfrm>
              <a:custGeom>
                <a:avLst/>
                <a:gdLst/>
                <a:ahLst/>
                <a:cxnLst/>
                <a:rect l="l" t="t" r="r" b="b"/>
                <a:pathLst>
                  <a:path w="5487" h="39" extrusionOk="0">
                    <a:moveTo>
                      <a:pt x="0" y="0"/>
                    </a:moveTo>
                    <a:lnTo>
                      <a:pt x="0" y="38"/>
                    </a:lnTo>
                    <a:lnTo>
                      <a:pt x="5487" y="38"/>
                    </a:lnTo>
                    <a:lnTo>
                      <a:pt x="5487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32"/>
              <p:cNvSpPr/>
              <p:nvPr/>
            </p:nvSpPr>
            <p:spPr>
              <a:xfrm>
                <a:off x="8378246" y="3144227"/>
                <a:ext cx="340071" cy="2443"/>
              </a:xfrm>
              <a:custGeom>
                <a:avLst/>
                <a:gdLst/>
                <a:ahLst/>
                <a:cxnLst/>
                <a:rect l="l" t="t" r="r" b="b"/>
                <a:pathLst>
                  <a:path w="5487" h="39" extrusionOk="0">
                    <a:moveTo>
                      <a:pt x="0" y="0"/>
                    </a:moveTo>
                    <a:lnTo>
                      <a:pt x="0" y="38"/>
                    </a:lnTo>
                    <a:lnTo>
                      <a:pt x="5486" y="38"/>
                    </a:lnTo>
                    <a:lnTo>
                      <a:pt x="5486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36;p32"/>
              <p:cNvSpPr/>
              <p:nvPr/>
            </p:nvSpPr>
            <p:spPr>
              <a:xfrm>
                <a:off x="7620621" y="3144227"/>
                <a:ext cx="339885" cy="2443"/>
              </a:xfrm>
              <a:custGeom>
                <a:avLst/>
                <a:gdLst/>
                <a:ahLst/>
                <a:cxnLst/>
                <a:rect l="l" t="t" r="r" b="b"/>
                <a:pathLst>
                  <a:path w="5484" h="39" extrusionOk="0">
                    <a:moveTo>
                      <a:pt x="1" y="0"/>
                    </a:moveTo>
                    <a:lnTo>
                      <a:pt x="1" y="38"/>
                    </a:lnTo>
                    <a:lnTo>
                      <a:pt x="5484" y="38"/>
                    </a:lnTo>
                    <a:lnTo>
                      <a:pt x="5484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32"/>
              <p:cNvSpPr/>
              <p:nvPr/>
            </p:nvSpPr>
            <p:spPr>
              <a:xfrm>
                <a:off x="7997636" y="3159138"/>
                <a:ext cx="343665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5545" h="42" extrusionOk="0">
                    <a:moveTo>
                      <a:pt x="1" y="0"/>
                    </a:moveTo>
                    <a:lnTo>
                      <a:pt x="1" y="42"/>
                    </a:lnTo>
                    <a:lnTo>
                      <a:pt x="5544" y="42"/>
                    </a:lnTo>
                    <a:lnTo>
                      <a:pt x="5544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32"/>
              <p:cNvSpPr/>
              <p:nvPr/>
            </p:nvSpPr>
            <p:spPr>
              <a:xfrm>
                <a:off x="8379796" y="3159138"/>
                <a:ext cx="343417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5541" h="42" extrusionOk="0">
                    <a:moveTo>
                      <a:pt x="1" y="0"/>
                    </a:moveTo>
                    <a:lnTo>
                      <a:pt x="1" y="42"/>
                    </a:lnTo>
                    <a:lnTo>
                      <a:pt x="5541" y="42"/>
                    </a:lnTo>
                    <a:lnTo>
                      <a:pt x="5541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32"/>
              <p:cNvSpPr/>
              <p:nvPr/>
            </p:nvSpPr>
            <p:spPr>
              <a:xfrm>
                <a:off x="7615725" y="3159138"/>
                <a:ext cx="343417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5541" h="42" extrusionOk="0">
                    <a:moveTo>
                      <a:pt x="0" y="0"/>
                    </a:moveTo>
                    <a:lnTo>
                      <a:pt x="0" y="42"/>
                    </a:lnTo>
                    <a:lnTo>
                      <a:pt x="5540" y="42"/>
                    </a:lnTo>
                    <a:lnTo>
                      <a:pt x="5540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32"/>
              <p:cNvSpPr/>
              <p:nvPr/>
            </p:nvSpPr>
            <p:spPr>
              <a:xfrm>
                <a:off x="7996273" y="3174674"/>
                <a:ext cx="346392" cy="2443"/>
              </a:xfrm>
              <a:custGeom>
                <a:avLst/>
                <a:gdLst/>
                <a:ahLst/>
                <a:cxnLst/>
                <a:rect l="l" t="t" r="r" b="b"/>
                <a:pathLst>
                  <a:path w="5589" h="39" extrusionOk="0">
                    <a:moveTo>
                      <a:pt x="1" y="0"/>
                    </a:moveTo>
                    <a:lnTo>
                      <a:pt x="1" y="38"/>
                    </a:lnTo>
                    <a:lnTo>
                      <a:pt x="5588" y="38"/>
                    </a:lnTo>
                    <a:lnTo>
                      <a:pt x="5588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32"/>
              <p:cNvSpPr/>
              <p:nvPr/>
            </p:nvSpPr>
            <p:spPr>
              <a:xfrm>
                <a:off x="8381593" y="3174674"/>
                <a:ext cx="346330" cy="2443"/>
              </a:xfrm>
              <a:custGeom>
                <a:avLst/>
                <a:gdLst/>
                <a:ahLst/>
                <a:cxnLst/>
                <a:rect l="l" t="t" r="r" b="b"/>
                <a:pathLst>
                  <a:path w="5588" h="39" extrusionOk="0">
                    <a:moveTo>
                      <a:pt x="0" y="0"/>
                    </a:moveTo>
                    <a:lnTo>
                      <a:pt x="0" y="38"/>
                    </a:lnTo>
                    <a:lnTo>
                      <a:pt x="5588" y="38"/>
                    </a:lnTo>
                    <a:lnTo>
                      <a:pt x="5588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32"/>
              <p:cNvSpPr/>
              <p:nvPr/>
            </p:nvSpPr>
            <p:spPr>
              <a:xfrm>
                <a:off x="7611015" y="3174674"/>
                <a:ext cx="346330" cy="2443"/>
              </a:xfrm>
              <a:custGeom>
                <a:avLst/>
                <a:gdLst/>
                <a:ahLst/>
                <a:cxnLst/>
                <a:rect l="l" t="t" r="r" b="b"/>
                <a:pathLst>
                  <a:path w="5588" h="39" extrusionOk="0">
                    <a:moveTo>
                      <a:pt x="0" y="0"/>
                    </a:moveTo>
                    <a:lnTo>
                      <a:pt x="0" y="38"/>
                    </a:lnTo>
                    <a:lnTo>
                      <a:pt x="5588" y="38"/>
                    </a:lnTo>
                    <a:lnTo>
                      <a:pt x="5588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32"/>
              <p:cNvSpPr/>
              <p:nvPr/>
            </p:nvSpPr>
            <p:spPr>
              <a:xfrm>
                <a:off x="7994723" y="3190149"/>
                <a:ext cx="349491" cy="2694"/>
              </a:xfrm>
              <a:custGeom>
                <a:avLst/>
                <a:gdLst/>
                <a:ahLst/>
                <a:cxnLst/>
                <a:rect l="l" t="t" r="r" b="b"/>
                <a:pathLst>
                  <a:path w="5639" h="43" extrusionOk="0">
                    <a:moveTo>
                      <a:pt x="0" y="1"/>
                    </a:moveTo>
                    <a:lnTo>
                      <a:pt x="0" y="42"/>
                    </a:lnTo>
                    <a:lnTo>
                      <a:pt x="5639" y="42"/>
                    </a:lnTo>
                    <a:lnTo>
                      <a:pt x="5639" y="1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32"/>
              <p:cNvSpPr/>
              <p:nvPr/>
            </p:nvSpPr>
            <p:spPr>
              <a:xfrm>
                <a:off x="8383329" y="3190149"/>
                <a:ext cx="349553" cy="2694"/>
              </a:xfrm>
              <a:custGeom>
                <a:avLst/>
                <a:gdLst/>
                <a:ahLst/>
                <a:cxnLst/>
                <a:rect l="l" t="t" r="r" b="b"/>
                <a:pathLst>
                  <a:path w="5640" h="43" extrusionOk="0">
                    <a:moveTo>
                      <a:pt x="1" y="1"/>
                    </a:moveTo>
                    <a:lnTo>
                      <a:pt x="1" y="42"/>
                    </a:lnTo>
                    <a:lnTo>
                      <a:pt x="5639" y="42"/>
                    </a:lnTo>
                    <a:lnTo>
                      <a:pt x="5639" y="1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32"/>
              <p:cNvSpPr/>
              <p:nvPr/>
            </p:nvSpPr>
            <p:spPr>
              <a:xfrm>
                <a:off x="7606056" y="3190149"/>
                <a:ext cx="349305" cy="2694"/>
              </a:xfrm>
              <a:custGeom>
                <a:avLst/>
                <a:gdLst/>
                <a:ahLst/>
                <a:cxnLst/>
                <a:rect l="l" t="t" r="r" b="b"/>
                <a:pathLst>
                  <a:path w="5636" h="43" extrusionOk="0">
                    <a:moveTo>
                      <a:pt x="1" y="1"/>
                    </a:moveTo>
                    <a:lnTo>
                      <a:pt x="1" y="42"/>
                    </a:lnTo>
                    <a:lnTo>
                      <a:pt x="5636" y="42"/>
                    </a:lnTo>
                    <a:lnTo>
                      <a:pt x="5636" y="1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32"/>
              <p:cNvSpPr/>
              <p:nvPr/>
            </p:nvSpPr>
            <p:spPr>
              <a:xfrm>
                <a:off x="7993112" y="3206312"/>
                <a:ext cx="352466" cy="2443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39" extrusionOk="0">
                    <a:moveTo>
                      <a:pt x="1" y="0"/>
                    </a:moveTo>
                    <a:lnTo>
                      <a:pt x="1" y="38"/>
                    </a:lnTo>
                    <a:lnTo>
                      <a:pt x="5687" y="38"/>
                    </a:lnTo>
                    <a:lnTo>
                      <a:pt x="5687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32"/>
              <p:cNvSpPr/>
              <p:nvPr/>
            </p:nvSpPr>
            <p:spPr>
              <a:xfrm>
                <a:off x="8385312" y="3206312"/>
                <a:ext cx="352280" cy="2443"/>
              </a:xfrm>
              <a:custGeom>
                <a:avLst/>
                <a:gdLst/>
                <a:ahLst/>
                <a:cxnLst/>
                <a:rect l="l" t="t" r="r" b="b"/>
                <a:pathLst>
                  <a:path w="5684" h="39" extrusionOk="0">
                    <a:moveTo>
                      <a:pt x="1" y="0"/>
                    </a:moveTo>
                    <a:lnTo>
                      <a:pt x="1" y="38"/>
                    </a:lnTo>
                    <a:lnTo>
                      <a:pt x="5684" y="38"/>
                    </a:lnTo>
                    <a:lnTo>
                      <a:pt x="5684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48;p32"/>
              <p:cNvSpPr/>
              <p:nvPr/>
            </p:nvSpPr>
            <p:spPr>
              <a:xfrm>
                <a:off x="7601160" y="3206312"/>
                <a:ext cx="352466" cy="2443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39" extrusionOk="0">
                    <a:moveTo>
                      <a:pt x="0" y="0"/>
                    </a:moveTo>
                    <a:lnTo>
                      <a:pt x="0" y="38"/>
                    </a:lnTo>
                    <a:lnTo>
                      <a:pt x="5686" y="38"/>
                    </a:lnTo>
                    <a:lnTo>
                      <a:pt x="5686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32"/>
              <p:cNvSpPr/>
              <p:nvPr/>
            </p:nvSpPr>
            <p:spPr>
              <a:xfrm>
                <a:off x="7991748" y="3222412"/>
                <a:ext cx="355441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5735" h="42" extrusionOk="0">
                    <a:moveTo>
                      <a:pt x="1" y="1"/>
                    </a:moveTo>
                    <a:lnTo>
                      <a:pt x="1" y="42"/>
                    </a:lnTo>
                    <a:lnTo>
                      <a:pt x="5734" y="42"/>
                    </a:lnTo>
                    <a:lnTo>
                      <a:pt x="5734" y="1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32"/>
              <p:cNvSpPr/>
              <p:nvPr/>
            </p:nvSpPr>
            <p:spPr>
              <a:xfrm>
                <a:off x="8387109" y="3222412"/>
                <a:ext cx="355627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5738" h="42" extrusionOk="0">
                    <a:moveTo>
                      <a:pt x="0" y="1"/>
                    </a:moveTo>
                    <a:lnTo>
                      <a:pt x="0" y="42"/>
                    </a:lnTo>
                    <a:lnTo>
                      <a:pt x="5737" y="42"/>
                    </a:lnTo>
                    <a:lnTo>
                      <a:pt x="5737" y="1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32"/>
              <p:cNvSpPr/>
              <p:nvPr/>
            </p:nvSpPr>
            <p:spPr>
              <a:xfrm>
                <a:off x="7596202" y="3222412"/>
                <a:ext cx="355441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5735" h="42" extrusionOk="0">
                    <a:moveTo>
                      <a:pt x="1" y="1"/>
                    </a:moveTo>
                    <a:lnTo>
                      <a:pt x="1" y="42"/>
                    </a:lnTo>
                    <a:lnTo>
                      <a:pt x="5735" y="42"/>
                    </a:lnTo>
                    <a:lnTo>
                      <a:pt x="5735" y="1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32"/>
              <p:cNvSpPr/>
              <p:nvPr/>
            </p:nvSpPr>
            <p:spPr>
              <a:xfrm>
                <a:off x="7990199" y="3238952"/>
                <a:ext cx="358540" cy="2443"/>
              </a:xfrm>
              <a:custGeom>
                <a:avLst/>
                <a:gdLst/>
                <a:ahLst/>
                <a:cxnLst/>
                <a:rect l="l" t="t" r="r" b="b"/>
                <a:pathLst>
                  <a:path w="5785" h="39" extrusionOk="0">
                    <a:moveTo>
                      <a:pt x="0" y="0"/>
                    </a:moveTo>
                    <a:lnTo>
                      <a:pt x="0" y="38"/>
                    </a:lnTo>
                    <a:lnTo>
                      <a:pt x="5785" y="38"/>
                    </a:lnTo>
                    <a:lnTo>
                      <a:pt x="5785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32"/>
              <p:cNvSpPr/>
              <p:nvPr/>
            </p:nvSpPr>
            <p:spPr>
              <a:xfrm>
                <a:off x="8389093" y="3238952"/>
                <a:ext cx="358726" cy="2443"/>
              </a:xfrm>
              <a:custGeom>
                <a:avLst/>
                <a:gdLst/>
                <a:ahLst/>
                <a:cxnLst/>
                <a:rect l="l" t="t" r="r" b="b"/>
                <a:pathLst>
                  <a:path w="5788" h="39" extrusionOk="0">
                    <a:moveTo>
                      <a:pt x="0" y="0"/>
                    </a:moveTo>
                    <a:lnTo>
                      <a:pt x="0" y="38"/>
                    </a:lnTo>
                    <a:lnTo>
                      <a:pt x="5788" y="38"/>
                    </a:lnTo>
                    <a:lnTo>
                      <a:pt x="5788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32"/>
              <p:cNvSpPr/>
              <p:nvPr/>
            </p:nvSpPr>
            <p:spPr>
              <a:xfrm>
                <a:off x="7591120" y="3238952"/>
                <a:ext cx="358726" cy="2443"/>
              </a:xfrm>
              <a:custGeom>
                <a:avLst/>
                <a:gdLst/>
                <a:ahLst/>
                <a:cxnLst/>
                <a:rect l="l" t="t" r="r" b="b"/>
                <a:pathLst>
                  <a:path w="5788" h="39" extrusionOk="0">
                    <a:moveTo>
                      <a:pt x="0" y="0"/>
                    </a:moveTo>
                    <a:lnTo>
                      <a:pt x="0" y="38"/>
                    </a:lnTo>
                    <a:lnTo>
                      <a:pt x="5788" y="38"/>
                    </a:lnTo>
                    <a:lnTo>
                      <a:pt x="5788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32"/>
              <p:cNvSpPr/>
              <p:nvPr/>
            </p:nvSpPr>
            <p:spPr>
              <a:xfrm>
                <a:off x="7988402" y="3255679"/>
                <a:ext cx="361949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42" extrusionOk="0">
                    <a:moveTo>
                      <a:pt x="1" y="0"/>
                    </a:moveTo>
                    <a:lnTo>
                      <a:pt x="1" y="41"/>
                    </a:lnTo>
                    <a:lnTo>
                      <a:pt x="5839" y="41"/>
                    </a:lnTo>
                    <a:lnTo>
                      <a:pt x="5839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32"/>
              <p:cNvSpPr/>
              <p:nvPr/>
            </p:nvSpPr>
            <p:spPr>
              <a:xfrm>
                <a:off x="8391014" y="3255679"/>
                <a:ext cx="361949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42" extrusionOk="0">
                    <a:moveTo>
                      <a:pt x="1" y="0"/>
                    </a:moveTo>
                    <a:lnTo>
                      <a:pt x="1" y="41"/>
                    </a:lnTo>
                    <a:lnTo>
                      <a:pt x="5839" y="41"/>
                    </a:lnTo>
                    <a:lnTo>
                      <a:pt x="5839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32"/>
              <p:cNvSpPr/>
              <p:nvPr/>
            </p:nvSpPr>
            <p:spPr>
              <a:xfrm>
                <a:off x="7585975" y="3255679"/>
                <a:ext cx="361949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42" extrusionOk="0">
                    <a:moveTo>
                      <a:pt x="1" y="0"/>
                    </a:moveTo>
                    <a:lnTo>
                      <a:pt x="1" y="41"/>
                    </a:lnTo>
                    <a:lnTo>
                      <a:pt x="5839" y="41"/>
                    </a:lnTo>
                    <a:lnTo>
                      <a:pt x="5839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32"/>
              <p:cNvSpPr/>
              <p:nvPr/>
            </p:nvSpPr>
            <p:spPr>
              <a:xfrm>
                <a:off x="7986852" y="3272782"/>
                <a:ext cx="365233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5893" h="42" extrusionOk="0">
                    <a:moveTo>
                      <a:pt x="0" y="0"/>
                    </a:moveTo>
                    <a:lnTo>
                      <a:pt x="0" y="42"/>
                    </a:lnTo>
                    <a:lnTo>
                      <a:pt x="5893" y="42"/>
                    </a:lnTo>
                    <a:lnTo>
                      <a:pt x="5893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32"/>
              <p:cNvSpPr/>
              <p:nvPr/>
            </p:nvSpPr>
            <p:spPr>
              <a:xfrm>
                <a:off x="8392997" y="3272782"/>
                <a:ext cx="365295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5894" h="42" extrusionOk="0">
                    <a:moveTo>
                      <a:pt x="1" y="0"/>
                    </a:moveTo>
                    <a:lnTo>
                      <a:pt x="1" y="42"/>
                    </a:lnTo>
                    <a:lnTo>
                      <a:pt x="5893" y="42"/>
                    </a:lnTo>
                    <a:lnTo>
                      <a:pt x="5893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32"/>
              <p:cNvSpPr/>
              <p:nvPr/>
            </p:nvSpPr>
            <p:spPr>
              <a:xfrm>
                <a:off x="7580645" y="3272782"/>
                <a:ext cx="365109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5891" h="42" extrusionOk="0">
                    <a:moveTo>
                      <a:pt x="1" y="0"/>
                    </a:moveTo>
                    <a:lnTo>
                      <a:pt x="1" y="42"/>
                    </a:lnTo>
                    <a:lnTo>
                      <a:pt x="5890" y="42"/>
                    </a:lnTo>
                    <a:lnTo>
                      <a:pt x="5890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32"/>
              <p:cNvSpPr/>
              <p:nvPr/>
            </p:nvSpPr>
            <p:spPr>
              <a:xfrm>
                <a:off x="7985241" y="3290073"/>
                <a:ext cx="368456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5945" h="42" extrusionOk="0">
                    <a:moveTo>
                      <a:pt x="1" y="1"/>
                    </a:moveTo>
                    <a:lnTo>
                      <a:pt x="1" y="42"/>
                    </a:lnTo>
                    <a:lnTo>
                      <a:pt x="5944" y="42"/>
                    </a:lnTo>
                    <a:lnTo>
                      <a:pt x="5944" y="1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32"/>
              <p:cNvSpPr/>
              <p:nvPr/>
            </p:nvSpPr>
            <p:spPr>
              <a:xfrm>
                <a:off x="8394981" y="3290073"/>
                <a:ext cx="368580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5947" h="42" extrusionOk="0">
                    <a:moveTo>
                      <a:pt x="0" y="1"/>
                    </a:moveTo>
                    <a:lnTo>
                      <a:pt x="0" y="42"/>
                    </a:lnTo>
                    <a:lnTo>
                      <a:pt x="5947" y="42"/>
                    </a:lnTo>
                    <a:lnTo>
                      <a:pt x="5947" y="1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32"/>
              <p:cNvSpPr/>
              <p:nvPr/>
            </p:nvSpPr>
            <p:spPr>
              <a:xfrm>
                <a:off x="7575377" y="3290073"/>
                <a:ext cx="368394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5944" h="42" extrusionOk="0">
                    <a:moveTo>
                      <a:pt x="0" y="1"/>
                    </a:moveTo>
                    <a:lnTo>
                      <a:pt x="0" y="42"/>
                    </a:lnTo>
                    <a:lnTo>
                      <a:pt x="5944" y="42"/>
                    </a:lnTo>
                    <a:lnTo>
                      <a:pt x="5944" y="1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32"/>
              <p:cNvSpPr/>
              <p:nvPr/>
            </p:nvSpPr>
            <p:spPr>
              <a:xfrm>
                <a:off x="7990385" y="3307802"/>
                <a:ext cx="357982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42" extrusionOk="0">
                    <a:moveTo>
                      <a:pt x="0" y="0"/>
                    </a:moveTo>
                    <a:lnTo>
                      <a:pt x="0" y="42"/>
                    </a:lnTo>
                    <a:lnTo>
                      <a:pt x="5775" y="42"/>
                    </a:lnTo>
                    <a:lnTo>
                      <a:pt x="5775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32"/>
              <p:cNvSpPr/>
              <p:nvPr/>
            </p:nvSpPr>
            <p:spPr>
              <a:xfrm>
                <a:off x="8404029" y="3307802"/>
                <a:ext cx="357982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42" extrusionOk="0">
                    <a:moveTo>
                      <a:pt x="0" y="0"/>
                    </a:moveTo>
                    <a:lnTo>
                      <a:pt x="0" y="42"/>
                    </a:lnTo>
                    <a:lnTo>
                      <a:pt x="5776" y="42"/>
                    </a:lnTo>
                    <a:lnTo>
                      <a:pt x="5776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32"/>
              <p:cNvSpPr/>
              <p:nvPr/>
            </p:nvSpPr>
            <p:spPr>
              <a:xfrm>
                <a:off x="7576926" y="3307802"/>
                <a:ext cx="357796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5773" h="42" extrusionOk="0">
                    <a:moveTo>
                      <a:pt x="0" y="0"/>
                    </a:moveTo>
                    <a:lnTo>
                      <a:pt x="0" y="42"/>
                    </a:lnTo>
                    <a:lnTo>
                      <a:pt x="5772" y="42"/>
                    </a:lnTo>
                    <a:lnTo>
                      <a:pt x="5772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32"/>
              <p:cNvSpPr/>
              <p:nvPr/>
            </p:nvSpPr>
            <p:spPr>
              <a:xfrm>
                <a:off x="7992554" y="3344201"/>
                <a:ext cx="353644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5706" h="42" extrusionOk="0">
                    <a:moveTo>
                      <a:pt x="0" y="1"/>
                    </a:moveTo>
                    <a:lnTo>
                      <a:pt x="0" y="42"/>
                    </a:lnTo>
                    <a:lnTo>
                      <a:pt x="5706" y="42"/>
                    </a:lnTo>
                    <a:lnTo>
                      <a:pt x="5706" y="1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32"/>
              <p:cNvSpPr/>
              <p:nvPr/>
            </p:nvSpPr>
            <p:spPr>
              <a:xfrm>
                <a:off x="8413884" y="3344201"/>
                <a:ext cx="353644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5706" h="42" extrusionOk="0">
                    <a:moveTo>
                      <a:pt x="0" y="1"/>
                    </a:moveTo>
                    <a:lnTo>
                      <a:pt x="0" y="42"/>
                    </a:lnTo>
                    <a:lnTo>
                      <a:pt x="5706" y="42"/>
                    </a:lnTo>
                    <a:lnTo>
                      <a:pt x="5706" y="1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32"/>
              <p:cNvSpPr/>
              <p:nvPr/>
            </p:nvSpPr>
            <p:spPr>
              <a:xfrm>
                <a:off x="7571224" y="3344201"/>
                <a:ext cx="353644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5706" h="42" extrusionOk="0">
                    <a:moveTo>
                      <a:pt x="0" y="1"/>
                    </a:moveTo>
                    <a:lnTo>
                      <a:pt x="0" y="42"/>
                    </a:lnTo>
                    <a:lnTo>
                      <a:pt x="5706" y="42"/>
                    </a:lnTo>
                    <a:lnTo>
                      <a:pt x="5706" y="1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32"/>
              <p:cNvSpPr/>
              <p:nvPr/>
            </p:nvSpPr>
            <p:spPr>
              <a:xfrm>
                <a:off x="7978175" y="3363120"/>
                <a:ext cx="382401" cy="2443"/>
              </a:xfrm>
              <a:custGeom>
                <a:avLst/>
                <a:gdLst/>
                <a:ahLst/>
                <a:cxnLst/>
                <a:rect l="l" t="t" r="r" b="b"/>
                <a:pathLst>
                  <a:path w="6170" h="39" extrusionOk="0">
                    <a:moveTo>
                      <a:pt x="0" y="0"/>
                    </a:moveTo>
                    <a:lnTo>
                      <a:pt x="0" y="39"/>
                    </a:lnTo>
                    <a:lnTo>
                      <a:pt x="6169" y="39"/>
                    </a:lnTo>
                    <a:lnTo>
                      <a:pt x="6169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32"/>
              <p:cNvSpPr/>
              <p:nvPr/>
            </p:nvSpPr>
            <p:spPr>
              <a:xfrm>
                <a:off x="8403658" y="3363120"/>
                <a:ext cx="382401" cy="2443"/>
              </a:xfrm>
              <a:custGeom>
                <a:avLst/>
                <a:gdLst/>
                <a:ahLst/>
                <a:cxnLst/>
                <a:rect l="l" t="t" r="r" b="b"/>
                <a:pathLst>
                  <a:path w="6170" h="39" extrusionOk="0">
                    <a:moveTo>
                      <a:pt x="0" y="0"/>
                    </a:moveTo>
                    <a:lnTo>
                      <a:pt x="0" y="39"/>
                    </a:lnTo>
                    <a:lnTo>
                      <a:pt x="6169" y="39"/>
                    </a:lnTo>
                    <a:lnTo>
                      <a:pt x="6169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32"/>
              <p:cNvSpPr/>
              <p:nvPr/>
            </p:nvSpPr>
            <p:spPr>
              <a:xfrm>
                <a:off x="7552879" y="3363120"/>
                <a:ext cx="382401" cy="2443"/>
              </a:xfrm>
              <a:custGeom>
                <a:avLst/>
                <a:gdLst/>
                <a:ahLst/>
                <a:cxnLst/>
                <a:rect l="l" t="t" r="r" b="b"/>
                <a:pathLst>
                  <a:path w="6170" h="39" extrusionOk="0">
                    <a:moveTo>
                      <a:pt x="1" y="0"/>
                    </a:moveTo>
                    <a:lnTo>
                      <a:pt x="1" y="39"/>
                    </a:lnTo>
                    <a:lnTo>
                      <a:pt x="6170" y="39"/>
                    </a:lnTo>
                    <a:lnTo>
                      <a:pt x="6170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32"/>
              <p:cNvSpPr/>
              <p:nvPr/>
            </p:nvSpPr>
            <p:spPr>
              <a:xfrm>
                <a:off x="7976378" y="3382228"/>
                <a:ext cx="386182" cy="2443"/>
              </a:xfrm>
              <a:custGeom>
                <a:avLst/>
                <a:gdLst/>
                <a:ahLst/>
                <a:cxnLst/>
                <a:rect l="l" t="t" r="r" b="b"/>
                <a:pathLst>
                  <a:path w="6231" h="39" extrusionOk="0">
                    <a:moveTo>
                      <a:pt x="1" y="0"/>
                    </a:moveTo>
                    <a:lnTo>
                      <a:pt x="1" y="38"/>
                    </a:lnTo>
                    <a:lnTo>
                      <a:pt x="6230" y="38"/>
                    </a:lnTo>
                    <a:lnTo>
                      <a:pt x="6230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32"/>
              <p:cNvSpPr/>
              <p:nvPr/>
            </p:nvSpPr>
            <p:spPr>
              <a:xfrm>
                <a:off x="8405827" y="3382228"/>
                <a:ext cx="386120" cy="2443"/>
              </a:xfrm>
              <a:custGeom>
                <a:avLst/>
                <a:gdLst/>
                <a:ahLst/>
                <a:cxnLst/>
                <a:rect l="l" t="t" r="r" b="b"/>
                <a:pathLst>
                  <a:path w="6230" h="39" extrusionOk="0">
                    <a:moveTo>
                      <a:pt x="0" y="0"/>
                    </a:moveTo>
                    <a:lnTo>
                      <a:pt x="0" y="38"/>
                    </a:lnTo>
                    <a:lnTo>
                      <a:pt x="6229" y="38"/>
                    </a:lnTo>
                    <a:lnTo>
                      <a:pt x="6229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32"/>
              <p:cNvSpPr/>
              <p:nvPr/>
            </p:nvSpPr>
            <p:spPr>
              <a:xfrm>
                <a:off x="7546991" y="3382228"/>
                <a:ext cx="386120" cy="2443"/>
              </a:xfrm>
              <a:custGeom>
                <a:avLst/>
                <a:gdLst/>
                <a:ahLst/>
                <a:cxnLst/>
                <a:rect l="l" t="t" r="r" b="b"/>
                <a:pathLst>
                  <a:path w="6230" h="39" extrusionOk="0">
                    <a:moveTo>
                      <a:pt x="1" y="0"/>
                    </a:moveTo>
                    <a:lnTo>
                      <a:pt x="1" y="38"/>
                    </a:lnTo>
                    <a:lnTo>
                      <a:pt x="6230" y="38"/>
                    </a:lnTo>
                    <a:lnTo>
                      <a:pt x="6230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32"/>
              <p:cNvSpPr/>
              <p:nvPr/>
            </p:nvSpPr>
            <p:spPr>
              <a:xfrm>
                <a:off x="7974642" y="3401524"/>
                <a:ext cx="389653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6287" h="42" extrusionOk="0">
                    <a:moveTo>
                      <a:pt x="0" y="1"/>
                    </a:moveTo>
                    <a:lnTo>
                      <a:pt x="0" y="42"/>
                    </a:lnTo>
                    <a:lnTo>
                      <a:pt x="6287" y="42"/>
                    </a:lnTo>
                    <a:lnTo>
                      <a:pt x="6287" y="1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32"/>
              <p:cNvSpPr/>
              <p:nvPr/>
            </p:nvSpPr>
            <p:spPr>
              <a:xfrm>
                <a:off x="8408182" y="3401524"/>
                <a:ext cx="389653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6287" h="42" extrusionOk="0">
                    <a:moveTo>
                      <a:pt x="0" y="1"/>
                    </a:moveTo>
                    <a:lnTo>
                      <a:pt x="0" y="42"/>
                    </a:lnTo>
                    <a:lnTo>
                      <a:pt x="6287" y="42"/>
                    </a:lnTo>
                    <a:lnTo>
                      <a:pt x="6287" y="1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32"/>
              <p:cNvSpPr/>
              <p:nvPr/>
            </p:nvSpPr>
            <p:spPr>
              <a:xfrm>
                <a:off x="7541103" y="3401524"/>
                <a:ext cx="389653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6287" h="42" extrusionOk="0">
                    <a:moveTo>
                      <a:pt x="0" y="1"/>
                    </a:moveTo>
                    <a:lnTo>
                      <a:pt x="0" y="42"/>
                    </a:lnTo>
                    <a:lnTo>
                      <a:pt x="6287" y="42"/>
                    </a:lnTo>
                    <a:lnTo>
                      <a:pt x="6287" y="1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32"/>
              <p:cNvSpPr/>
              <p:nvPr/>
            </p:nvSpPr>
            <p:spPr>
              <a:xfrm>
                <a:off x="7972659" y="3421446"/>
                <a:ext cx="393619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6351" h="42" extrusionOk="0">
                    <a:moveTo>
                      <a:pt x="0" y="0"/>
                    </a:moveTo>
                    <a:lnTo>
                      <a:pt x="0" y="41"/>
                    </a:lnTo>
                    <a:lnTo>
                      <a:pt x="6351" y="41"/>
                    </a:lnTo>
                    <a:lnTo>
                      <a:pt x="6351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32"/>
              <p:cNvSpPr/>
              <p:nvPr/>
            </p:nvSpPr>
            <p:spPr>
              <a:xfrm>
                <a:off x="8410351" y="3421446"/>
                <a:ext cx="393619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6351" h="42" extrusionOk="0">
                    <a:moveTo>
                      <a:pt x="0" y="0"/>
                    </a:moveTo>
                    <a:lnTo>
                      <a:pt x="0" y="41"/>
                    </a:lnTo>
                    <a:lnTo>
                      <a:pt x="6350" y="41"/>
                    </a:lnTo>
                    <a:lnTo>
                      <a:pt x="6350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32"/>
              <p:cNvSpPr/>
              <p:nvPr/>
            </p:nvSpPr>
            <p:spPr>
              <a:xfrm>
                <a:off x="7534967" y="3421446"/>
                <a:ext cx="393433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6348" h="42" extrusionOk="0">
                    <a:moveTo>
                      <a:pt x="1" y="0"/>
                    </a:moveTo>
                    <a:lnTo>
                      <a:pt x="1" y="41"/>
                    </a:lnTo>
                    <a:lnTo>
                      <a:pt x="6348" y="41"/>
                    </a:lnTo>
                    <a:lnTo>
                      <a:pt x="6348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32"/>
              <p:cNvSpPr/>
              <p:nvPr/>
            </p:nvSpPr>
            <p:spPr>
              <a:xfrm>
                <a:off x="7970676" y="3441556"/>
                <a:ext cx="397586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6415" h="42" extrusionOk="0">
                    <a:moveTo>
                      <a:pt x="1" y="0"/>
                    </a:moveTo>
                    <a:lnTo>
                      <a:pt x="1" y="41"/>
                    </a:lnTo>
                    <a:lnTo>
                      <a:pt x="6414" y="41"/>
                    </a:lnTo>
                    <a:lnTo>
                      <a:pt x="6414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32"/>
              <p:cNvSpPr/>
              <p:nvPr/>
            </p:nvSpPr>
            <p:spPr>
              <a:xfrm>
                <a:off x="8412706" y="3441556"/>
                <a:ext cx="397524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42" extrusionOk="0">
                    <a:moveTo>
                      <a:pt x="0" y="0"/>
                    </a:moveTo>
                    <a:lnTo>
                      <a:pt x="0" y="41"/>
                    </a:lnTo>
                    <a:lnTo>
                      <a:pt x="6414" y="41"/>
                    </a:lnTo>
                    <a:lnTo>
                      <a:pt x="6414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32"/>
              <p:cNvSpPr/>
              <p:nvPr/>
            </p:nvSpPr>
            <p:spPr>
              <a:xfrm>
                <a:off x="7528707" y="3441556"/>
                <a:ext cx="397338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6411" h="42" extrusionOk="0">
                    <a:moveTo>
                      <a:pt x="0" y="0"/>
                    </a:moveTo>
                    <a:lnTo>
                      <a:pt x="0" y="41"/>
                    </a:lnTo>
                    <a:lnTo>
                      <a:pt x="6411" y="41"/>
                    </a:lnTo>
                    <a:lnTo>
                      <a:pt x="6411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32"/>
              <p:cNvSpPr/>
              <p:nvPr/>
            </p:nvSpPr>
            <p:spPr>
              <a:xfrm>
                <a:off x="7968692" y="3462230"/>
                <a:ext cx="401552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42" extrusionOk="0">
                    <a:moveTo>
                      <a:pt x="1" y="0"/>
                    </a:moveTo>
                    <a:lnTo>
                      <a:pt x="1" y="42"/>
                    </a:lnTo>
                    <a:lnTo>
                      <a:pt x="6478" y="42"/>
                    </a:lnTo>
                    <a:lnTo>
                      <a:pt x="6478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32"/>
              <p:cNvSpPr/>
              <p:nvPr/>
            </p:nvSpPr>
            <p:spPr>
              <a:xfrm>
                <a:off x="8415248" y="3462230"/>
                <a:ext cx="401304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6475" h="42" extrusionOk="0">
                    <a:moveTo>
                      <a:pt x="1" y="0"/>
                    </a:moveTo>
                    <a:lnTo>
                      <a:pt x="1" y="42"/>
                    </a:lnTo>
                    <a:lnTo>
                      <a:pt x="6474" y="42"/>
                    </a:lnTo>
                    <a:lnTo>
                      <a:pt x="6474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32"/>
              <p:cNvSpPr/>
              <p:nvPr/>
            </p:nvSpPr>
            <p:spPr>
              <a:xfrm>
                <a:off x="7522385" y="3462230"/>
                <a:ext cx="401304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6475" h="42" extrusionOk="0">
                    <a:moveTo>
                      <a:pt x="1" y="0"/>
                    </a:moveTo>
                    <a:lnTo>
                      <a:pt x="1" y="42"/>
                    </a:lnTo>
                    <a:lnTo>
                      <a:pt x="6474" y="42"/>
                    </a:lnTo>
                    <a:lnTo>
                      <a:pt x="6474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32"/>
              <p:cNvSpPr/>
              <p:nvPr/>
            </p:nvSpPr>
            <p:spPr>
              <a:xfrm>
                <a:off x="7966771" y="3483342"/>
                <a:ext cx="405395" cy="2443"/>
              </a:xfrm>
              <a:custGeom>
                <a:avLst/>
                <a:gdLst/>
                <a:ahLst/>
                <a:cxnLst/>
                <a:rect l="l" t="t" r="r" b="b"/>
                <a:pathLst>
                  <a:path w="6541" h="39" extrusionOk="0">
                    <a:moveTo>
                      <a:pt x="0" y="0"/>
                    </a:moveTo>
                    <a:lnTo>
                      <a:pt x="0" y="38"/>
                    </a:lnTo>
                    <a:lnTo>
                      <a:pt x="6541" y="38"/>
                    </a:lnTo>
                    <a:lnTo>
                      <a:pt x="6541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32"/>
              <p:cNvSpPr/>
              <p:nvPr/>
            </p:nvSpPr>
            <p:spPr>
              <a:xfrm>
                <a:off x="8417603" y="3483342"/>
                <a:ext cx="405457" cy="2443"/>
              </a:xfrm>
              <a:custGeom>
                <a:avLst/>
                <a:gdLst/>
                <a:ahLst/>
                <a:cxnLst/>
                <a:rect l="l" t="t" r="r" b="b"/>
                <a:pathLst>
                  <a:path w="6542" h="39" extrusionOk="0">
                    <a:moveTo>
                      <a:pt x="1" y="0"/>
                    </a:moveTo>
                    <a:lnTo>
                      <a:pt x="1" y="38"/>
                    </a:lnTo>
                    <a:lnTo>
                      <a:pt x="6541" y="38"/>
                    </a:lnTo>
                    <a:lnTo>
                      <a:pt x="6541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32"/>
              <p:cNvSpPr/>
              <p:nvPr/>
            </p:nvSpPr>
            <p:spPr>
              <a:xfrm>
                <a:off x="7515878" y="3483342"/>
                <a:ext cx="405271" cy="2443"/>
              </a:xfrm>
              <a:custGeom>
                <a:avLst/>
                <a:gdLst/>
                <a:ahLst/>
                <a:cxnLst/>
                <a:rect l="l" t="t" r="r" b="b"/>
                <a:pathLst>
                  <a:path w="6539" h="39" extrusionOk="0">
                    <a:moveTo>
                      <a:pt x="1" y="0"/>
                    </a:moveTo>
                    <a:lnTo>
                      <a:pt x="1" y="38"/>
                    </a:lnTo>
                    <a:lnTo>
                      <a:pt x="6538" y="38"/>
                    </a:lnTo>
                    <a:lnTo>
                      <a:pt x="6538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32"/>
              <p:cNvSpPr/>
              <p:nvPr/>
            </p:nvSpPr>
            <p:spPr>
              <a:xfrm>
                <a:off x="7964788" y="3504831"/>
                <a:ext cx="409361" cy="2443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39" extrusionOk="0">
                    <a:moveTo>
                      <a:pt x="0" y="0"/>
                    </a:moveTo>
                    <a:lnTo>
                      <a:pt x="0" y="38"/>
                    </a:lnTo>
                    <a:lnTo>
                      <a:pt x="6605" y="38"/>
                    </a:lnTo>
                    <a:lnTo>
                      <a:pt x="6605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32"/>
              <p:cNvSpPr/>
              <p:nvPr/>
            </p:nvSpPr>
            <p:spPr>
              <a:xfrm>
                <a:off x="8420144" y="3504831"/>
                <a:ext cx="409423" cy="2443"/>
              </a:xfrm>
              <a:custGeom>
                <a:avLst/>
                <a:gdLst/>
                <a:ahLst/>
                <a:cxnLst/>
                <a:rect l="l" t="t" r="r" b="b"/>
                <a:pathLst>
                  <a:path w="6606" h="39" extrusionOk="0">
                    <a:moveTo>
                      <a:pt x="1" y="0"/>
                    </a:moveTo>
                    <a:lnTo>
                      <a:pt x="1" y="38"/>
                    </a:lnTo>
                    <a:lnTo>
                      <a:pt x="6605" y="38"/>
                    </a:lnTo>
                    <a:lnTo>
                      <a:pt x="6605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32"/>
              <p:cNvSpPr/>
              <p:nvPr/>
            </p:nvSpPr>
            <p:spPr>
              <a:xfrm>
                <a:off x="7509370" y="3504831"/>
                <a:ext cx="409423" cy="2443"/>
              </a:xfrm>
              <a:custGeom>
                <a:avLst/>
                <a:gdLst/>
                <a:ahLst/>
                <a:cxnLst/>
                <a:rect l="l" t="t" r="r" b="b"/>
                <a:pathLst>
                  <a:path w="6606" h="39" extrusionOk="0">
                    <a:moveTo>
                      <a:pt x="1" y="0"/>
                    </a:moveTo>
                    <a:lnTo>
                      <a:pt x="1" y="38"/>
                    </a:lnTo>
                    <a:lnTo>
                      <a:pt x="6605" y="38"/>
                    </a:lnTo>
                    <a:lnTo>
                      <a:pt x="6605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32"/>
              <p:cNvSpPr/>
              <p:nvPr/>
            </p:nvSpPr>
            <p:spPr>
              <a:xfrm>
                <a:off x="7962619" y="3526695"/>
                <a:ext cx="413700" cy="2443"/>
              </a:xfrm>
              <a:custGeom>
                <a:avLst/>
                <a:gdLst/>
                <a:ahLst/>
                <a:cxnLst/>
                <a:rect l="l" t="t" r="r" b="b"/>
                <a:pathLst>
                  <a:path w="6675" h="39" extrusionOk="0">
                    <a:moveTo>
                      <a:pt x="0" y="1"/>
                    </a:moveTo>
                    <a:lnTo>
                      <a:pt x="0" y="39"/>
                    </a:lnTo>
                    <a:lnTo>
                      <a:pt x="6675" y="39"/>
                    </a:lnTo>
                    <a:lnTo>
                      <a:pt x="6675" y="1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32"/>
              <p:cNvSpPr/>
              <p:nvPr/>
            </p:nvSpPr>
            <p:spPr>
              <a:xfrm>
                <a:off x="8422747" y="3526695"/>
                <a:ext cx="413514" cy="2443"/>
              </a:xfrm>
              <a:custGeom>
                <a:avLst/>
                <a:gdLst/>
                <a:ahLst/>
                <a:cxnLst/>
                <a:rect l="l" t="t" r="r" b="b"/>
                <a:pathLst>
                  <a:path w="6672" h="39" extrusionOk="0">
                    <a:moveTo>
                      <a:pt x="0" y="1"/>
                    </a:moveTo>
                    <a:lnTo>
                      <a:pt x="0" y="39"/>
                    </a:lnTo>
                    <a:lnTo>
                      <a:pt x="6671" y="39"/>
                    </a:lnTo>
                    <a:lnTo>
                      <a:pt x="6671" y="1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32"/>
              <p:cNvSpPr/>
              <p:nvPr/>
            </p:nvSpPr>
            <p:spPr>
              <a:xfrm>
                <a:off x="7502490" y="3526695"/>
                <a:ext cx="413700" cy="2443"/>
              </a:xfrm>
              <a:custGeom>
                <a:avLst/>
                <a:gdLst/>
                <a:ahLst/>
                <a:cxnLst/>
                <a:rect l="l" t="t" r="r" b="b"/>
                <a:pathLst>
                  <a:path w="6675" h="39" extrusionOk="0">
                    <a:moveTo>
                      <a:pt x="1" y="1"/>
                    </a:moveTo>
                    <a:lnTo>
                      <a:pt x="1" y="39"/>
                    </a:lnTo>
                    <a:lnTo>
                      <a:pt x="6675" y="39"/>
                    </a:lnTo>
                    <a:lnTo>
                      <a:pt x="6675" y="1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32"/>
              <p:cNvSpPr/>
              <p:nvPr/>
            </p:nvSpPr>
            <p:spPr>
              <a:xfrm>
                <a:off x="7960449" y="3548998"/>
                <a:ext cx="418038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6745" h="42" extrusionOk="0">
                    <a:moveTo>
                      <a:pt x="1" y="0"/>
                    </a:moveTo>
                    <a:lnTo>
                      <a:pt x="1" y="42"/>
                    </a:lnTo>
                    <a:lnTo>
                      <a:pt x="6744" y="42"/>
                    </a:lnTo>
                    <a:lnTo>
                      <a:pt x="6744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32"/>
              <p:cNvSpPr/>
              <p:nvPr/>
            </p:nvSpPr>
            <p:spPr>
              <a:xfrm>
                <a:off x="8425288" y="3548998"/>
                <a:ext cx="417852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6742" h="42" extrusionOk="0">
                    <a:moveTo>
                      <a:pt x="1" y="0"/>
                    </a:moveTo>
                    <a:lnTo>
                      <a:pt x="1" y="42"/>
                    </a:lnTo>
                    <a:lnTo>
                      <a:pt x="6741" y="42"/>
                    </a:lnTo>
                    <a:lnTo>
                      <a:pt x="6741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32"/>
              <p:cNvSpPr/>
              <p:nvPr/>
            </p:nvSpPr>
            <p:spPr>
              <a:xfrm>
                <a:off x="7495797" y="3548998"/>
                <a:ext cx="417666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6739" h="42" extrusionOk="0">
                    <a:moveTo>
                      <a:pt x="1" y="0"/>
                    </a:moveTo>
                    <a:lnTo>
                      <a:pt x="1" y="42"/>
                    </a:lnTo>
                    <a:lnTo>
                      <a:pt x="6738" y="42"/>
                    </a:lnTo>
                    <a:lnTo>
                      <a:pt x="6738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32"/>
              <p:cNvSpPr/>
              <p:nvPr/>
            </p:nvSpPr>
            <p:spPr>
              <a:xfrm>
                <a:off x="7976998" y="3571864"/>
                <a:ext cx="384942" cy="2443"/>
              </a:xfrm>
              <a:custGeom>
                <a:avLst/>
                <a:gdLst/>
                <a:ahLst/>
                <a:cxnLst/>
                <a:rect l="l" t="t" r="r" b="b"/>
                <a:pathLst>
                  <a:path w="6211" h="39" extrusionOk="0">
                    <a:moveTo>
                      <a:pt x="0" y="1"/>
                    </a:moveTo>
                    <a:lnTo>
                      <a:pt x="0" y="39"/>
                    </a:lnTo>
                    <a:lnTo>
                      <a:pt x="6211" y="39"/>
                    </a:lnTo>
                    <a:lnTo>
                      <a:pt x="6211" y="1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2"/>
              <p:cNvSpPr/>
              <p:nvPr/>
            </p:nvSpPr>
            <p:spPr>
              <a:xfrm>
                <a:off x="8446547" y="3571864"/>
                <a:ext cx="385190" cy="2443"/>
              </a:xfrm>
              <a:custGeom>
                <a:avLst/>
                <a:gdLst/>
                <a:ahLst/>
                <a:cxnLst/>
                <a:rect l="l" t="t" r="r" b="b"/>
                <a:pathLst>
                  <a:path w="6215" h="39" extrusionOk="0">
                    <a:moveTo>
                      <a:pt x="1" y="1"/>
                    </a:moveTo>
                    <a:lnTo>
                      <a:pt x="1" y="39"/>
                    </a:lnTo>
                    <a:lnTo>
                      <a:pt x="6214" y="39"/>
                    </a:lnTo>
                    <a:lnTo>
                      <a:pt x="6214" y="1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2"/>
              <p:cNvSpPr/>
              <p:nvPr/>
            </p:nvSpPr>
            <p:spPr>
              <a:xfrm>
                <a:off x="7507201" y="3571864"/>
                <a:ext cx="385004" cy="2443"/>
              </a:xfrm>
              <a:custGeom>
                <a:avLst/>
                <a:gdLst/>
                <a:ahLst/>
                <a:cxnLst/>
                <a:rect l="l" t="t" r="r" b="b"/>
                <a:pathLst>
                  <a:path w="6212" h="39" extrusionOk="0">
                    <a:moveTo>
                      <a:pt x="1" y="1"/>
                    </a:moveTo>
                    <a:lnTo>
                      <a:pt x="1" y="39"/>
                    </a:lnTo>
                    <a:lnTo>
                      <a:pt x="6211" y="39"/>
                    </a:lnTo>
                    <a:lnTo>
                      <a:pt x="6211" y="1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2"/>
              <p:cNvSpPr/>
              <p:nvPr/>
            </p:nvSpPr>
            <p:spPr>
              <a:xfrm>
                <a:off x="7959458" y="3618851"/>
                <a:ext cx="419836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6774" h="42" extrusionOk="0">
                    <a:moveTo>
                      <a:pt x="1" y="0"/>
                    </a:moveTo>
                    <a:lnTo>
                      <a:pt x="1" y="42"/>
                    </a:lnTo>
                    <a:lnTo>
                      <a:pt x="6773" y="42"/>
                    </a:lnTo>
                    <a:lnTo>
                      <a:pt x="6773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2"/>
              <p:cNvSpPr/>
              <p:nvPr/>
            </p:nvSpPr>
            <p:spPr>
              <a:xfrm>
                <a:off x="8439295" y="3618851"/>
                <a:ext cx="419774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6773" h="42" extrusionOk="0">
                    <a:moveTo>
                      <a:pt x="0" y="0"/>
                    </a:moveTo>
                    <a:lnTo>
                      <a:pt x="0" y="42"/>
                    </a:lnTo>
                    <a:lnTo>
                      <a:pt x="6773" y="42"/>
                    </a:lnTo>
                    <a:lnTo>
                      <a:pt x="6773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2"/>
              <p:cNvSpPr/>
              <p:nvPr/>
            </p:nvSpPr>
            <p:spPr>
              <a:xfrm>
                <a:off x="7479868" y="3618851"/>
                <a:ext cx="419774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6773" h="42" extrusionOk="0">
                    <a:moveTo>
                      <a:pt x="0" y="0"/>
                    </a:moveTo>
                    <a:lnTo>
                      <a:pt x="0" y="42"/>
                    </a:lnTo>
                    <a:lnTo>
                      <a:pt x="6773" y="42"/>
                    </a:lnTo>
                    <a:lnTo>
                      <a:pt x="6773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06;p32"/>
              <p:cNvSpPr/>
              <p:nvPr/>
            </p:nvSpPr>
            <p:spPr>
              <a:xfrm>
                <a:off x="7951586" y="3643096"/>
                <a:ext cx="435764" cy="2694"/>
              </a:xfrm>
              <a:custGeom>
                <a:avLst/>
                <a:gdLst/>
                <a:ahLst/>
                <a:cxnLst/>
                <a:rect l="l" t="t" r="r" b="b"/>
                <a:pathLst>
                  <a:path w="7031" h="43" extrusionOk="0">
                    <a:moveTo>
                      <a:pt x="1" y="1"/>
                    </a:moveTo>
                    <a:lnTo>
                      <a:pt x="1" y="42"/>
                    </a:lnTo>
                    <a:lnTo>
                      <a:pt x="7030" y="42"/>
                    </a:lnTo>
                    <a:lnTo>
                      <a:pt x="7030" y="1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07;p32"/>
              <p:cNvSpPr/>
              <p:nvPr/>
            </p:nvSpPr>
            <p:spPr>
              <a:xfrm>
                <a:off x="8436320" y="3643096"/>
                <a:ext cx="435950" cy="2694"/>
              </a:xfrm>
              <a:custGeom>
                <a:avLst/>
                <a:gdLst/>
                <a:ahLst/>
                <a:cxnLst/>
                <a:rect l="l" t="t" r="r" b="b"/>
                <a:pathLst>
                  <a:path w="7034" h="43" extrusionOk="0">
                    <a:moveTo>
                      <a:pt x="0" y="1"/>
                    </a:moveTo>
                    <a:lnTo>
                      <a:pt x="0" y="42"/>
                    </a:lnTo>
                    <a:lnTo>
                      <a:pt x="7033" y="42"/>
                    </a:lnTo>
                    <a:lnTo>
                      <a:pt x="7033" y="1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2"/>
              <p:cNvSpPr/>
              <p:nvPr/>
            </p:nvSpPr>
            <p:spPr>
              <a:xfrm>
                <a:off x="7466667" y="3643096"/>
                <a:ext cx="435764" cy="2694"/>
              </a:xfrm>
              <a:custGeom>
                <a:avLst/>
                <a:gdLst/>
                <a:ahLst/>
                <a:cxnLst/>
                <a:rect l="l" t="t" r="r" b="b"/>
                <a:pathLst>
                  <a:path w="7031" h="43" extrusionOk="0">
                    <a:moveTo>
                      <a:pt x="1" y="1"/>
                    </a:moveTo>
                    <a:lnTo>
                      <a:pt x="1" y="42"/>
                    </a:lnTo>
                    <a:lnTo>
                      <a:pt x="7030" y="42"/>
                    </a:lnTo>
                    <a:lnTo>
                      <a:pt x="7030" y="1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2"/>
              <p:cNvSpPr/>
              <p:nvPr/>
            </p:nvSpPr>
            <p:spPr>
              <a:xfrm>
                <a:off x="7949231" y="3667967"/>
                <a:ext cx="440474" cy="2694"/>
              </a:xfrm>
              <a:custGeom>
                <a:avLst/>
                <a:gdLst/>
                <a:ahLst/>
                <a:cxnLst/>
                <a:rect l="l" t="t" r="r" b="b"/>
                <a:pathLst>
                  <a:path w="7107" h="43" extrusionOk="0">
                    <a:moveTo>
                      <a:pt x="0" y="1"/>
                    </a:moveTo>
                    <a:lnTo>
                      <a:pt x="0" y="42"/>
                    </a:lnTo>
                    <a:lnTo>
                      <a:pt x="7107" y="42"/>
                    </a:lnTo>
                    <a:lnTo>
                      <a:pt x="7107" y="1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2"/>
              <p:cNvSpPr/>
              <p:nvPr/>
            </p:nvSpPr>
            <p:spPr>
              <a:xfrm>
                <a:off x="8439295" y="3667967"/>
                <a:ext cx="440474" cy="2694"/>
              </a:xfrm>
              <a:custGeom>
                <a:avLst/>
                <a:gdLst/>
                <a:ahLst/>
                <a:cxnLst/>
                <a:rect l="l" t="t" r="r" b="b"/>
                <a:pathLst>
                  <a:path w="7107" h="43" extrusionOk="0">
                    <a:moveTo>
                      <a:pt x="0" y="1"/>
                    </a:moveTo>
                    <a:lnTo>
                      <a:pt x="0" y="42"/>
                    </a:lnTo>
                    <a:lnTo>
                      <a:pt x="7106" y="42"/>
                    </a:lnTo>
                    <a:lnTo>
                      <a:pt x="7106" y="1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2"/>
              <p:cNvSpPr/>
              <p:nvPr/>
            </p:nvSpPr>
            <p:spPr>
              <a:xfrm>
                <a:off x="7458981" y="3667967"/>
                <a:ext cx="440660" cy="2694"/>
              </a:xfrm>
              <a:custGeom>
                <a:avLst/>
                <a:gdLst/>
                <a:ahLst/>
                <a:cxnLst/>
                <a:rect l="l" t="t" r="r" b="b"/>
                <a:pathLst>
                  <a:path w="7110" h="43" extrusionOk="0">
                    <a:moveTo>
                      <a:pt x="1" y="1"/>
                    </a:moveTo>
                    <a:lnTo>
                      <a:pt x="1" y="42"/>
                    </a:lnTo>
                    <a:lnTo>
                      <a:pt x="7110" y="42"/>
                    </a:lnTo>
                    <a:lnTo>
                      <a:pt x="7110" y="1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2"/>
              <p:cNvSpPr/>
              <p:nvPr/>
            </p:nvSpPr>
            <p:spPr>
              <a:xfrm>
                <a:off x="8442208" y="3693277"/>
                <a:ext cx="445432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7187" h="42" extrusionOk="0">
                    <a:moveTo>
                      <a:pt x="1" y="0"/>
                    </a:moveTo>
                    <a:lnTo>
                      <a:pt x="1" y="42"/>
                    </a:lnTo>
                    <a:lnTo>
                      <a:pt x="7186" y="42"/>
                    </a:lnTo>
                    <a:lnTo>
                      <a:pt x="7186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2"/>
              <p:cNvSpPr/>
              <p:nvPr/>
            </p:nvSpPr>
            <p:spPr>
              <a:xfrm>
                <a:off x="7946690" y="3693277"/>
                <a:ext cx="445556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7189" h="42" extrusionOk="0">
                    <a:moveTo>
                      <a:pt x="0" y="0"/>
                    </a:moveTo>
                    <a:lnTo>
                      <a:pt x="0" y="42"/>
                    </a:lnTo>
                    <a:lnTo>
                      <a:pt x="7189" y="42"/>
                    </a:lnTo>
                    <a:lnTo>
                      <a:pt x="7189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32"/>
              <p:cNvSpPr/>
              <p:nvPr/>
            </p:nvSpPr>
            <p:spPr>
              <a:xfrm>
                <a:off x="7451296" y="3693277"/>
                <a:ext cx="445432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7187" h="42" extrusionOk="0">
                    <a:moveTo>
                      <a:pt x="1" y="0"/>
                    </a:moveTo>
                    <a:lnTo>
                      <a:pt x="1" y="42"/>
                    </a:lnTo>
                    <a:lnTo>
                      <a:pt x="7186" y="42"/>
                    </a:lnTo>
                    <a:lnTo>
                      <a:pt x="7186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32"/>
              <p:cNvSpPr/>
              <p:nvPr/>
            </p:nvSpPr>
            <p:spPr>
              <a:xfrm>
                <a:off x="7944335" y="3719338"/>
                <a:ext cx="450267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7265" h="42" extrusionOk="0">
                    <a:moveTo>
                      <a:pt x="0" y="1"/>
                    </a:moveTo>
                    <a:lnTo>
                      <a:pt x="0" y="42"/>
                    </a:lnTo>
                    <a:lnTo>
                      <a:pt x="7265" y="42"/>
                    </a:lnTo>
                    <a:lnTo>
                      <a:pt x="7265" y="1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32"/>
              <p:cNvSpPr/>
              <p:nvPr/>
            </p:nvSpPr>
            <p:spPr>
              <a:xfrm>
                <a:off x="8445183" y="3719338"/>
                <a:ext cx="450514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7269" h="42" extrusionOk="0">
                    <a:moveTo>
                      <a:pt x="0" y="1"/>
                    </a:moveTo>
                    <a:lnTo>
                      <a:pt x="0" y="42"/>
                    </a:lnTo>
                    <a:lnTo>
                      <a:pt x="7268" y="42"/>
                    </a:lnTo>
                    <a:lnTo>
                      <a:pt x="7268" y="1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32"/>
              <p:cNvSpPr/>
              <p:nvPr/>
            </p:nvSpPr>
            <p:spPr>
              <a:xfrm>
                <a:off x="7443239" y="3719338"/>
                <a:ext cx="450329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7266" h="42" extrusionOk="0">
                    <a:moveTo>
                      <a:pt x="1" y="1"/>
                    </a:moveTo>
                    <a:lnTo>
                      <a:pt x="1" y="42"/>
                    </a:lnTo>
                    <a:lnTo>
                      <a:pt x="7265" y="42"/>
                    </a:lnTo>
                    <a:lnTo>
                      <a:pt x="7265" y="1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32"/>
              <p:cNvSpPr/>
              <p:nvPr/>
            </p:nvSpPr>
            <p:spPr>
              <a:xfrm>
                <a:off x="7941732" y="3745839"/>
                <a:ext cx="455473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7349" h="42" extrusionOk="0">
                    <a:moveTo>
                      <a:pt x="1" y="0"/>
                    </a:moveTo>
                    <a:lnTo>
                      <a:pt x="1" y="41"/>
                    </a:lnTo>
                    <a:lnTo>
                      <a:pt x="7348" y="41"/>
                    </a:lnTo>
                    <a:lnTo>
                      <a:pt x="7348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32"/>
              <p:cNvSpPr/>
              <p:nvPr/>
            </p:nvSpPr>
            <p:spPr>
              <a:xfrm>
                <a:off x="8448344" y="3745839"/>
                <a:ext cx="455411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7348" h="42" extrusionOk="0">
                    <a:moveTo>
                      <a:pt x="0" y="0"/>
                    </a:moveTo>
                    <a:lnTo>
                      <a:pt x="0" y="41"/>
                    </a:lnTo>
                    <a:lnTo>
                      <a:pt x="7348" y="41"/>
                    </a:lnTo>
                    <a:lnTo>
                      <a:pt x="7348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32"/>
              <p:cNvSpPr/>
              <p:nvPr/>
            </p:nvSpPr>
            <p:spPr>
              <a:xfrm>
                <a:off x="7435182" y="3745839"/>
                <a:ext cx="455411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7348" h="42" extrusionOk="0">
                    <a:moveTo>
                      <a:pt x="0" y="0"/>
                    </a:moveTo>
                    <a:lnTo>
                      <a:pt x="0" y="41"/>
                    </a:lnTo>
                    <a:lnTo>
                      <a:pt x="7348" y="41"/>
                    </a:lnTo>
                    <a:lnTo>
                      <a:pt x="7348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32"/>
              <p:cNvSpPr/>
              <p:nvPr/>
            </p:nvSpPr>
            <p:spPr>
              <a:xfrm>
                <a:off x="7939191" y="3773091"/>
                <a:ext cx="460555" cy="2443"/>
              </a:xfrm>
              <a:custGeom>
                <a:avLst/>
                <a:gdLst/>
                <a:ahLst/>
                <a:cxnLst/>
                <a:rect l="l" t="t" r="r" b="b"/>
                <a:pathLst>
                  <a:path w="7431" h="39" extrusionOk="0">
                    <a:moveTo>
                      <a:pt x="0" y="0"/>
                    </a:moveTo>
                    <a:lnTo>
                      <a:pt x="0" y="38"/>
                    </a:lnTo>
                    <a:lnTo>
                      <a:pt x="7431" y="38"/>
                    </a:lnTo>
                    <a:lnTo>
                      <a:pt x="7431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32"/>
              <p:cNvSpPr/>
              <p:nvPr/>
            </p:nvSpPr>
            <p:spPr>
              <a:xfrm>
                <a:off x="8451505" y="3773091"/>
                <a:ext cx="460741" cy="2443"/>
              </a:xfrm>
              <a:custGeom>
                <a:avLst/>
                <a:gdLst/>
                <a:ahLst/>
                <a:cxnLst/>
                <a:rect l="l" t="t" r="r" b="b"/>
                <a:pathLst>
                  <a:path w="7434" h="39" extrusionOk="0">
                    <a:moveTo>
                      <a:pt x="0" y="0"/>
                    </a:moveTo>
                    <a:lnTo>
                      <a:pt x="0" y="38"/>
                    </a:lnTo>
                    <a:lnTo>
                      <a:pt x="7433" y="38"/>
                    </a:lnTo>
                    <a:lnTo>
                      <a:pt x="7433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32"/>
              <p:cNvSpPr/>
              <p:nvPr/>
            </p:nvSpPr>
            <p:spPr>
              <a:xfrm>
                <a:off x="7426691" y="3773091"/>
                <a:ext cx="460555" cy="2443"/>
              </a:xfrm>
              <a:custGeom>
                <a:avLst/>
                <a:gdLst/>
                <a:ahLst/>
                <a:cxnLst/>
                <a:rect l="l" t="t" r="r" b="b"/>
                <a:pathLst>
                  <a:path w="7431" h="39" extrusionOk="0">
                    <a:moveTo>
                      <a:pt x="1" y="0"/>
                    </a:moveTo>
                    <a:lnTo>
                      <a:pt x="1" y="38"/>
                    </a:lnTo>
                    <a:lnTo>
                      <a:pt x="7431" y="38"/>
                    </a:lnTo>
                    <a:lnTo>
                      <a:pt x="7431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32"/>
              <p:cNvSpPr/>
              <p:nvPr/>
            </p:nvSpPr>
            <p:spPr>
              <a:xfrm>
                <a:off x="7936402" y="3800719"/>
                <a:ext cx="466133" cy="2694"/>
              </a:xfrm>
              <a:custGeom>
                <a:avLst/>
                <a:gdLst/>
                <a:ahLst/>
                <a:cxnLst/>
                <a:rect l="l" t="t" r="r" b="b"/>
                <a:pathLst>
                  <a:path w="7521" h="43" extrusionOk="0">
                    <a:moveTo>
                      <a:pt x="1" y="1"/>
                    </a:moveTo>
                    <a:lnTo>
                      <a:pt x="1" y="42"/>
                    </a:lnTo>
                    <a:lnTo>
                      <a:pt x="7520" y="42"/>
                    </a:lnTo>
                    <a:lnTo>
                      <a:pt x="7520" y="1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32"/>
              <p:cNvSpPr/>
              <p:nvPr/>
            </p:nvSpPr>
            <p:spPr>
              <a:xfrm>
                <a:off x="8454852" y="3800719"/>
                <a:ext cx="465823" cy="2694"/>
              </a:xfrm>
              <a:custGeom>
                <a:avLst/>
                <a:gdLst/>
                <a:ahLst/>
                <a:cxnLst/>
                <a:rect l="l" t="t" r="r" b="b"/>
                <a:pathLst>
                  <a:path w="7516" h="43" extrusionOk="0">
                    <a:moveTo>
                      <a:pt x="0" y="1"/>
                    </a:moveTo>
                    <a:lnTo>
                      <a:pt x="0" y="42"/>
                    </a:lnTo>
                    <a:lnTo>
                      <a:pt x="7516" y="42"/>
                    </a:lnTo>
                    <a:lnTo>
                      <a:pt x="7516" y="1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32"/>
              <p:cNvSpPr/>
              <p:nvPr/>
            </p:nvSpPr>
            <p:spPr>
              <a:xfrm>
                <a:off x="7418262" y="3800719"/>
                <a:ext cx="465823" cy="2694"/>
              </a:xfrm>
              <a:custGeom>
                <a:avLst/>
                <a:gdLst/>
                <a:ahLst/>
                <a:cxnLst/>
                <a:rect l="l" t="t" r="r" b="b"/>
                <a:pathLst>
                  <a:path w="7516" h="43" extrusionOk="0">
                    <a:moveTo>
                      <a:pt x="0" y="1"/>
                    </a:moveTo>
                    <a:lnTo>
                      <a:pt x="0" y="42"/>
                    </a:lnTo>
                    <a:lnTo>
                      <a:pt x="7516" y="42"/>
                    </a:lnTo>
                    <a:lnTo>
                      <a:pt x="7516" y="1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32"/>
              <p:cNvSpPr/>
              <p:nvPr/>
            </p:nvSpPr>
            <p:spPr>
              <a:xfrm>
                <a:off x="7933675" y="3829224"/>
                <a:ext cx="471401" cy="2443"/>
              </a:xfrm>
              <a:custGeom>
                <a:avLst/>
                <a:gdLst/>
                <a:ahLst/>
                <a:cxnLst/>
                <a:rect l="l" t="t" r="r" b="b"/>
                <a:pathLst>
                  <a:path w="7606" h="39" extrusionOk="0">
                    <a:moveTo>
                      <a:pt x="0" y="0"/>
                    </a:moveTo>
                    <a:lnTo>
                      <a:pt x="0" y="38"/>
                    </a:lnTo>
                    <a:lnTo>
                      <a:pt x="7605" y="38"/>
                    </a:lnTo>
                    <a:lnTo>
                      <a:pt x="7605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32"/>
              <p:cNvSpPr/>
              <p:nvPr/>
            </p:nvSpPr>
            <p:spPr>
              <a:xfrm>
                <a:off x="8457951" y="3829224"/>
                <a:ext cx="471401" cy="2443"/>
              </a:xfrm>
              <a:custGeom>
                <a:avLst/>
                <a:gdLst/>
                <a:ahLst/>
                <a:cxnLst/>
                <a:rect l="l" t="t" r="r" b="b"/>
                <a:pathLst>
                  <a:path w="7606" h="39" extrusionOk="0">
                    <a:moveTo>
                      <a:pt x="1" y="0"/>
                    </a:moveTo>
                    <a:lnTo>
                      <a:pt x="1" y="38"/>
                    </a:lnTo>
                    <a:lnTo>
                      <a:pt x="7606" y="38"/>
                    </a:lnTo>
                    <a:lnTo>
                      <a:pt x="7606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32"/>
              <p:cNvSpPr/>
              <p:nvPr/>
            </p:nvSpPr>
            <p:spPr>
              <a:xfrm>
                <a:off x="7409585" y="3829224"/>
                <a:ext cx="471153" cy="2443"/>
              </a:xfrm>
              <a:custGeom>
                <a:avLst/>
                <a:gdLst/>
                <a:ahLst/>
                <a:cxnLst/>
                <a:rect l="l" t="t" r="r" b="b"/>
                <a:pathLst>
                  <a:path w="7602" h="39" extrusionOk="0">
                    <a:moveTo>
                      <a:pt x="0" y="0"/>
                    </a:moveTo>
                    <a:lnTo>
                      <a:pt x="0" y="38"/>
                    </a:lnTo>
                    <a:lnTo>
                      <a:pt x="7602" y="38"/>
                    </a:lnTo>
                    <a:lnTo>
                      <a:pt x="7602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32"/>
              <p:cNvSpPr/>
              <p:nvPr/>
            </p:nvSpPr>
            <p:spPr>
              <a:xfrm>
                <a:off x="7930948" y="3858230"/>
                <a:ext cx="476855" cy="2443"/>
              </a:xfrm>
              <a:custGeom>
                <a:avLst/>
                <a:gdLst/>
                <a:ahLst/>
                <a:cxnLst/>
                <a:rect l="l" t="t" r="r" b="b"/>
                <a:pathLst>
                  <a:path w="7694" h="39" extrusionOk="0">
                    <a:moveTo>
                      <a:pt x="0" y="1"/>
                    </a:moveTo>
                    <a:lnTo>
                      <a:pt x="0" y="39"/>
                    </a:lnTo>
                    <a:lnTo>
                      <a:pt x="7694" y="39"/>
                    </a:lnTo>
                    <a:lnTo>
                      <a:pt x="7694" y="1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31;p32"/>
              <p:cNvSpPr/>
              <p:nvPr/>
            </p:nvSpPr>
            <p:spPr>
              <a:xfrm>
                <a:off x="8461545" y="3858230"/>
                <a:ext cx="476855" cy="2443"/>
              </a:xfrm>
              <a:custGeom>
                <a:avLst/>
                <a:gdLst/>
                <a:ahLst/>
                <a:cxnLst/>
                <a:rect l="l" t="t" r="r" b="b"/>
                <a:pathLst>
                  <a:path w="7694" h="39" extrusionOk="0">
                    <a:moveTo>
                      <a:pt x="0" y="1"/>
                    </a:moveTo>
                    <a:lnTo>
                      <a:pt x="0" y="39"/>
                    </a:lnTo>
                    <a:lnTo>
                      <a:pt x="7694" y="39"/>
                    </a:lnTo>
                    <a:lnTo>
                      <a:pt x="7694" y="1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32"/>
              <p:cNvSpPr/>
              <p:nvPr/>
            </p:nvSpPr>
            <p:spPr>
              <a:xfrm>
                <a:off x="7400536" y="3858230"/>
                <a:ext cx="476855" cy="2443"/>
              </a:xfrm>
              <a:custGeom>
                <a:avLst/>
                <a:gdLst/>
                <a:ahLst/>
                <a:cxnLst/>
                <a:rect l="l" t="t" r="r" b="b"/>
                <a:pathLst>
                  <a:path w="7694" h="39" extrusionOk="0">
                    <a:moveTo>
                      <a:pt x="0" y="1"/>
                    </a:moveTo>
                    <a:lnTo>
                      <a:pt x="0" y="39"/>
                    </a:lnTo>
                    <a:lnTo>
                      <a:pt x="7694" y="39"/>
                    </a:lnTo>
                    <a:lnTo>
                      <a:pt x="7694" y="1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32"/>
              <p:cNvSpPr/>
              <p:nvPr/>
            </p:nvSpPr>
            <p:spPr>
              <a:xfrm>
                <a:off x="7929150" y="3887925"/>
                <a:ext cx="480450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7752" h="42" extrusionOk="0">
                    <a:moveTo>
                      <a:pt x="0" y="0"/>
                    </a:moveTo>
                    <a:lnTo>
                      <a:pt x="0" y="41"/>
                    </a:lnTo>
                    <a:lnTo>
                      <a:pt x="7751" y="41"/>
                    </a:lnTo>
                    <a:lnTo>
                      <a:pt x="7751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32"/>
              <p:cNvSpPr/>
              <p:nvPr/>
            </p:nvSpPr>
            <p:spPr>
              <a:xfrm>
                <a:off x="8466070" y="3887925"/>
                <a:ext cx="480450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7752" h="42" extrusionOk="0">
                    <a:moveTo>
                      <a:pt x="0" y="0"/>
                    </a:moveTo>
                    <a:lnTo>
                      <a:pt x="0" y="41"/>
                    </a:lnTo>
                    <a:lnTo>
                      <a:pt x="7751" y="41"/>
                    </a:lnTo>
                    <a:lnTo>
                      <a:pt x="7751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32"/>
              <p:cNvSpPr/>
              <p:nvPr/>
            </p:nvSpPr>
            <p:spPr>
              <a:xfrm>
                <a:off x="7392416" y="3887925"/>
                <a:ext cx="480450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7752" h="42" extrusionOk="0">
                    <a:moveTo>
                      <a:pt x="1" y="0"/>
                    </a:moveTo>
                    <a:lnTo>
                      <a:pt x="1" y="41"/>
                    </a:lnTo>
                    <a:lnTo>
                      <a:pt x="7752" y="41"/>
                    </a:lnTo>
                    <a:lnTo>
                      <a:pt x="7752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32"/>
              <p:cNvSpPr/>
              <p:nvPr/>
            </p:nvSpPr>
            <p:spPr>
              <a:xfrm>
                <a:off x="7301308" y="3964732"/>
                <a:ext cx="1736300" cy="81254"/>
              </a:xfrm>
              <a:custGeom>
                <a:avLst/>
                <a:gdLst/>
                <a:ahLst/>
                <a:cxnLst/>
                <a:rect l="l" t="t" r="r" b="b"/>
                <a:pathLst>
                  <a:path w="28015" h="1297" extrusionOk="0">
                    <a:moveTo>
                      <a:pt x="0" y="0"/>
                    </a:moveTo>
                    <a:lnTo>
                      <a:pt x="0" y="1296"/>
                    </a:lnTo>
                    <a:lnTo>
                      <a:pt x="28015" y="1296"/>
                    </a:lnTo>
                    <a:lnTo>
                      <a:pt x="28015" y="0"/>
                    </a:lnTo>
                    <a:close/>
                  </a:path>
                </a:pathLst>
              </a:custGeom>
              <a:solidFill>
                <a:srgbClr val="0075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32"/>
              <p:cNvSpPr/>
              <p:nvPr/>
            </p:nvSpPr>
            <p:spPr>
              <a:xfrm>
                <a:off x="5477777" y="3205078"/>
                <a:ext cx="382587" cy="130996"/>
              </a:xfrm>
              <a:custGeom>
                <a:avLst/>
                <a:gdLst/>
                <a:ahLst/>
                <a:cxnLst/>
                <a:rect l="l" t="t" r="r" b="b"/>
                <a:pathLst>
                  <a:path w="6173" h="2091" extrusionOk="0">
                    <a:moveTo>
                      <a:pt x="0" y="1"/>
                    </a:moveTo>
                    <a:lnTo>
                      <a:pt x="0" y="2091"/>
                    </a:lnTo>
                    <a:lnTo>
                      <a:pt x="6172" y="2091"/>
                    </a:lnTo>
                    <a:lnTo>
                      <a:pt x="6172" y="1"/>
                    </a:lnTo>
                    <a:close/>
                  </a:path>
                </a:pathLst>
              </a:custGeom>
              <a:solidFill>
                <a:srgbClr val="0053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32"/>
              <p:cNvSpPr/>
              <p:nvPr/>
            </p:nvSpPr>
            <p:spPr>
              <a:xfrm>
                <a:off x="5281863" y="3355935"/>
                <a:ext cx="774409" cy="1382944"/>
              </a:xfrm>
              <a:custGeom>
                <a:avLst/>
                <a:gdLst/>
                <a:ahLst/>
                <a:cxnLst/>
                <a:rect l="l" t="t" r="r" b="b"/>
                <a:pathLst>
                  <a:path w="12495" h="22075" extrusionOk="0">
                    <a:moveTo>
                      <a:pt x="458" y="1"/>
                    </a:moveTo>
                    <a:cubicBezTo>
                      <a:pt x="207" y="1"/>
                      <a:pt x="1" y="204"/>
                      <a:pt x="1" y="455"/>
                    </a:cubicBezTo>
                    <a:lnTo>
                      <a:pt x="1" y="21621"/>
                    </a:lnTo>
                    <a:cubicBezTo>
                      <a:pt x="1" y="21872"/>
                      <a:pt x="207" y="22075"/>
                      <a:pt x="458" y="22075"/>
                    </a:cubicBezTo>
                    <a:lnTo>
                      <a:pt x="12040" y="22075"/>
                    </a:lnTo>
                    <a:cubicBezTo>
                      <a:pt x="12291" y="22075"/>
                      <a:pt x="12494" y="21872"/>
                      <a:pt x="12494" y="21621"/>
                    </a:cubicBezTo>
                    <a:lnTo>
                      <a:pt x="12494" y="455"/>
                    </a:lnTo>
                    <a:cubicBezTo>
                      <a:pt x="12494" y="204"/>
                      <a:pt x="12291" y="1"/>
                      <a:pt x="12040" y="1"/>
                    </a:cubicBez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32"/>
              <p:cNvSpPr/>
              <p:nvPr/>
            </p:nvSpPr>
            <p:spPr>
              <a:xfrm>
                <a:off x="5251927" y="3325676"/>
                <a:ext cx="834465" cy="1443649"/>
              </a:xfrm>
              <a:custGeom>
                <a:avLst/>
                <a:gdLst/>
                <a:ahLst/>
                <a:cxnLst/>
                <a:rect l="l" t="t" r="r" b="b"/>
                <a:pathLst>
                  <a:path w="13464" h="23044" extrusionOk="0">
                    <a:moveTo>
                      <a:pt x="11592" y="966"/>
                    </a:moveTo>
                    <a:cubicBezTo>
                      <a:pt x="12091" y="966"/>
                      <a:pt x="12494" y="1370"/>
                      <a:pt x="12494" y="1869"/>
                    </a:cubicBezTo>
                    <a:lnTo>
                      <a:pt x="12494" y="21173"/>
                    </a:lnTo>
                    <a:cubicBezTo>
                      <a:pt x="12494" y="21672"/>
                      <a:pt x="12091" y="22075"/>
                      <a:pt x="11592" y="22075"/>
                    </a:cubicBezTo>
                    <a:lnTo>
                      <a:pt x="1872" y="22075"/>
                    </a:lnTo>
                    <a:cubicBezTo>
                      <a:pt x="1373" y="22075"/>
                      <a:pt x="966" y="21672"/>
                      <a:pt x="966" y="21173"/>
                    </a:cubicBezTo>
                    <a:lnTo>
                      <a:pt x="966" y="1869"/>
                    </a:lnTo>
                    <a:cubicBezTo>
                      <a:pt x="966" y="1370"/>
                      <a:pt x="1373" y="966"/>
                      <a:pt x="1872" y="966"/>
                    </a:cubicBezTo>
                    <a:close/>
                    <a:moveTo>
                      <a:pt x="1872" y="1"/>
                    </a:moveTo>
                    <a:cubicBezTo>
                      <a:pt x="839" y="1"/>
                      <a:pt x="1" y="839"/>
                      <a:pt x="1" y="1869"/>
                    </a:cubicBezTo>
                    <a:lnTo>
                      <a:pt x="1" y="21173"/>
                    </a:lnTo>
                    <a:cubicBezTo>
                      <a:pt x="1" y="22205"/>
                      <a:pt x="839" y="23044"/>
                      <a:pt x="1872" y="23044"/>
                    </a:cubicBezTo>
                    <a:lnTo>
                      <a:pt x="11592" y="23044"/>
                    </a:lnTo>
                    <a:cubicBezTo>
                      <a:pt x="12625" y="23044"/>
                      <a:pt x="13463" y="22205"/>
                      <a:pt x="13463" y="21173"/>
                    </a:cubicBezTo>
                    <a:lnTo>
                      <a:pt x="13463" y="1869"/>
                    </a:lnTo>
                    <a:cubicBezTo>
                      <a:pt x="13463" y="839"/>
                      <a:pt x="12625" y="1"/>
                      <a:pt x="1159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32"/>
              <p:cNvSpPr/>
              <p:nvPr/>
            </p:nvSpPr>
            <p:spPr>
              <a:xfrm>
                <a:off x="5337582" y="4541052"/>
                <a:ext cx="662973" cy="140769"/>
              </a:xfrm>
              <a:custGeom>
                <a:avLst/>
                <a:gdLst/>
                <a:ahLst/>
                <a:cxnLst/>
                <a:rect l="l" t="t" r="r" b="b"/>
                <a:pathLst>
                  <a:path w="10697" h="2247" extrusionOk="0">
                    <a:moveTo>
                      <a:pt x="1" y="0"/>
                    </a:moveTo>
                    <a:lnTo>
                      <a:pt x="1" y="2246"/>
                    </a:lnTo>
                    <a:lnTo>
                      <a:pt x="10696" y="2246"/>
                    </a:lnTo>
                    <a:lnTo>
                      <a:pt x="10696" y="0"/>
                    </a:lnTo>
                    <a:close/>
                  </a:path>
                </a:pathLst>
              </a:custGeom>
              <a:solidFill>
                <a:srgbClr val="C42F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32"/>
              <p:cNvSpPr/>
              <p:nvPr/>
            </p:nvSpPr>
            <p:spPr>
              <a:xfrm>
                <a:off x="5337582" y="4359353"/>
                <a:ext cx="662973" cy="140769"/>
              </a:xfrm>
              <a:custGeom>
                <a:avLst/>
                <a:gdLst/>
                <a:ahLst/>
                <a:cxnLst/>
                <a:rect l="l" t="t" r="r" b="b"/>
                <a:pathLst>
                  <a:path w="10697" h="2247" extrusionOk="0">
                    <a:moveTo>
                      <a:pt x="1" y="1"/>
                    </a:moveTo>
                    <a:lnTo>
                      <a:pt x="1" y="2246"/>
                    </a:lnTo>
                    <a:lnTo>
                      <a:pt x="10696" y="2246"/>
                    </a:lnTo>
                    <a:lnTo>
                      <a:pt x="10696" y="1"/>
                    </a:lnTo>
                    <a:close/>
                  </a:path>
                </a:pathLst>
              </a:custGeom>
              <a:solidFill>
                <a:srgbClr val="EB5E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32"/>
              <p:cNvSpPr/>
              <p:nvPr/>
            </p:nvSpPr>
            <p:spPr>
              <a:xfrm>
                <a:off x="5337582" y="4203315"/>
                <a:ext cx="662973" cy="140769"/>
              </a:xfrm>
              <a:custGeom>
                <a:avLst/>
                <a:gdLst/>
                <a:ahLst/>
                <a:cxnLst/>
                <a:rect l="l" t="t" r="r" b="b"/>
                <a:pathLst>
                  <a:path w="10697" h="2247" extrusionOk="0">
                    <a:moveTo>
                      <a:pt x="1" y="1"/>
                    </a:moveTo>
                    <a:lnTo>
                      <a:pt x="1" y="2246"/>
                    </a:lnTo>
                    <a:lnTo>
                      <a:pt x="10696" y="2246"/>
                    </a:lnTo>
                    <a:lnTo>
                      <a:pt x="10696" y="1"/>
                    </a:lnTo>
                    <a:close/>
                  </a:path>
                </a:pathLst>
              </a:custGeom>
              <a:solidFill>
                <a:srgbClr val="EBF6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32"/>
              <p:cNvSpPr/>
              <p:nvPr/>
            </p:nvSpPr>
            <p:spPr>
              <a:xfrm>
                <a:off x="5337582" y="4034541"/>
                <a:ext cx="662973" cy="140769"/>
              </a:xfrm>
              <a:custGeom>
                <a:avLst/>
                <a:gdLst/>
                <a:ahLst/>
                <a:cxnLst/>
                <a:rect l="l" t="t" r="r" b="b"/>
                <a:pathLst>
                  <a:path w="10697" h="2247" extrusionOk="0">
                    <a:moveTo>
                      <a:pt x="1" y="1"/>
                    </a:moveTo>
                    <a:lnTo>
                      <a:pt x="1" y="2247"/>
                    </a:lnTo>
                    <a:lnTo>
                      <a:pt x="10696" y="2247"/>
                    </a:lnTo>
                    <a:lnTo>
                      <a:pt x="1069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44" name="Google Shape;444;p32"/>
            <p:cNvSpPr/>
            <p:nvPr/>
          </p:nvSpPr>
          <p:spPr>
            <a:xfrm>
              <a:off x="4595874" y="795375"/>
              <a:ext cx="965389" cy="409494"/>
            </a:xfrm>
            <a:custGeom>
              <a:avLst/>
              <a:gdLst/>
              <a:ahLst/>
              <a:cxnLst/>
              <a:rect l="l" t="t" r="r" b="b"/>
              <a:pathLst>
                <a:path w="18092" h="7592" extrusionOk="0">
                  <a:moveTo>
                    <a:pt x="5417" y="0"/>
                  </a:moveTo>
                  <a:cubicBezTo>
                    <a:pt x="5187" y="0"/>
                    <a:pt x="4956" y="30"/>
                    <a:pt x="4734" y="92"/>
                  </a:cubicBezTo>
                  <a:cubicBezTo>
                    <a:pt x="3717" y="372"/>
                    <a:pt x="2885" y="1315"/>
                    <a:pt x="2754" y="2361"/>
                  </a:cubicBezTo>
                  <a:cubicBezTo>
                    <a:pt x="2681" y="2334"/>
                    <a:pt x="2604" y="2322"/>
                    <a:pt x="2527" y="2322"/>
                  </a:cubicBezTo>
                  <a:cubicBezTo>
                    <a:pt x="2295" y="2322"/>
                    <a:pt x="2062" y="2434"/>
                    <a:pt x="1929" y="2627"/>
                  </a:cubicBezTo>
                  <a:cubicBezTo>
                    <a:pt x="1751" y="2882"/>
                    <a:pt x="1662" y="3275"/>
                    <a:pt x="1862" y="3517"/>
                  </a:cubicBezTo>
                  <a:cubicBezTo>
                    <a:pt x="1703" y="3420"/>
                    <a:pt x="1522" y="3375"/>
                    <a:pt x="1340" y="3375"/>
                  </a:cubicBezTo>
                  <a:cubicBezTo>
                    <a:pt x="914" y="3375"/>
                    <a:pt x="478" y="3618"/>
                    <a:pt x="280" y="4003"/>
                  </a:cubicBezTo>
                  <a:cubicBezTo>
                    <a:pt x="0" y="4556"/>
                    <a:pt x="204" y="5286"/>
                    <a:pt x="693" y="5667"/>
                  </a:cubicBezTo>
                  <a:cubicBezTo>
                    <a:pt x="969" y="5881"/>
                    <a:pt x="1317" y="5984"/>
                    <a:pt x="1667" y="5984"/>
                  </a:cubicBezTo>
                  <a:cubicBezTo>
                    <a:pt x="1936" y="5984"/>
                    <a:pt x="2208" y="5923"/>
                    <a:pt x="2450" y="5804"/>
                  </a:cubicBezTo>
                  <a:cubicBezTo>
                    <a:pt x="2646" y="6160"/>
                    <a:pt x="3225" y="6633"/>
                    <a:pt x="3622" y="6713"/>
                  </a:cubicBezTo>
                  <a:cubicBezTo>
                    <a:pt x="3749" y="6738"/>
                    <a:pt x="3882" y="6753"/>
                    <a:pt x="4014" y="6753"/>
                  </a:cubicBezTo>
                  <a:cubicBezTo>
                    <a:pt x="4295" y="6753"/>
                    <a:pt x="4575" y="6686"/>
                    <a:pt x="4791" y="6516"/>
                  </a:cubicBezTo>
                  <a:cubicBezTo>
                    <a:pt x="5072" y="6804"/>
                    <a:pt x="5480" y="6953"/>
                    <a:pt x="5883" y="6953"/>
                  </a:cubicBezTo>
                  <a:cubicBezTo>
                    <a:pt x="6266" y="6953"/>
                    <a:pt x="6645" y="6818"/>
                    <a:pt x="6906" y="6538"/>
                  </a:cubicBezTo>
                  <a:cubicBezTo>
                    <a:pt x="7065" y="6784"/>
                    <a:pt x="7355" y="6938"/>
                    <a:pt x="7648" y="6938"/>
                  </a:cubicBezTo>
                  <a:cubicBezTo>
                    <a:pt x="7654" y="6938"/>
                    <a:pt x="7660" y="6938"/>
                    <a:pt x="7666" y="6938"/>
                  </a:cubicBezTo>
                  <a:cubicBezTo>
                    <a:pt x="7964" y="6932"/>
                    <a:pt x="8342" y="6836"/>
                    <a:pt x="8495" y="6579"/>
                  </a:cubicBezTo>
                  <a:cubicBezTo>
                    <a:pt x="9049" y="7217"/>
                    <a:pt x="9888" y="7591"/>
                    <a:pt x="10732" y="7591"/>
                  </a:cubicBezTo>
                  <a:cubicBezTo>
                    <a:pt x="10846" y="7591"/>
                    <a:pt x="10960" y="7584"/>
                    <a:pt x="11074" y="7570"/>
                  </a:cubicBezTo>
                  <a:cubicBezTo>
                    <a:pt x="12027" y="7456"/>
                    <a:pt x="12955" y="6897"/>
                    <a:pt x="13390" y="6042"/>
                  </a:cubicBezTo>
                  <a:cubicBezTo>
                    <a:pt x="13681" y="6246"/>
                    <a:pt x="14035" y="6352"/>
                    <a:pt x="14390" y="6352"/>
                  </a:cubicBezTo>
                  <a:cubicBezTo>
                    <a:pt x="14577" y="6352"/>
                    <a:pt x="14765" y="6322"/>
                    <a:pt x="14943" y="6261"/>
                  </a:cubicBezTo>
                  <a:cubicBezTo>
                    <a:pt x="15455" y="6084"/>
                    <a:pt x="15928" y="5645"/>
                    <a:pt x="16087" y="5127"/>
                  </a:cubicBezTo>
                  <a:cubicBezTo>
                    <a:pt x="16295" y="5325"/>
                    <a:pt x="16583" y="5428"/>
                    <a:pt x="16870" y="5428"/>
                  </a:cubicBezTo>
                  <a:cubicBezTo>
                    <a:pt x="17081" y="5428"/>
                    <a:pt x="17291" y="5372"/>
                    <a:pt x="17469" y="5258"/>
                  </a:cubicBezTo>
                  <a:cubicBezTo>
                    <a:pt x="17891" y="4991"/>
                    <a:pt x="18091" y="4422"/>
                    <a:pt x="17932" y="3949"/>
                  </a:cubicBezTo>
                  <a:cubicBezTo>
                    <a:pt x="17785" y="3499"/>
                    <a:pt x="17247" y="3161"/>
                    <a:pt x="16766" y="3161"/>
                  </a:cubicBezTo>
                  <a:cubicBezTo>
                    <a:pt x="16740" y="3161"/>
                    <a:pt x="16715" y="3162"/>
                    <a:pt x="16690" y="3164"/>
                  </a:cubicBezTo>
                  <a:cubicBezTo>
                    <a:pt x="16649" y="2538"/>
                    <a:pt x="16268" y="1948"/>
                    <a:pt x="15718" y="1652"/>
                  </a:cubicBezTo>
                  <a:cubicBezTo>
                    <a:pt x="15439" y="1503"/>
                    <a:pt x="15127" y="1426"/>
                    <a:pt x="14817" y="1426"/>
                  </a:cubicBezTo>
                  <a:cubicBezTo>
                    <a:pt x="14513" y="1426"/>
                    <a:pt x="14211" y="1500"/>
                    <a:pt x="13943" y="1652"/>
                  </a:cubicBezTo>
                  <a:cubicBezTo>
                    <a:pt x="13797" y="1427"/>
                    <a:pt x="13527" y="1299"/>
                    <a:pt x="13261" y="1299"/>
                  </a:cubicBezTo>
                  <a:cubicBezTo>
                    <a:pt x="13115" y="1299"/>
                    <a:pt x="12970" y="1338"/>
                    <a:pt x="12847" y="1420"/>
                  </a:cubicBezTo>
                  <a:cubicBezTo>
                    <a:pt x="12529" y="772"/>
                    <a:pt x="11881" y="293"/>
                    <a:pt x="11169" y="181"/>
                  </a:cubicBezTo>
                  <a:cubicBezTo>
                    <a:pt x="11055" y="163"/>
                    <a:pt x="10940" y="154"/>
                    <a:pt x="10824" y="154"/>
                  </a:cubicBezTo>
                  <a:cubicBezTo>
                    <a:pt x="10218" y="154"/>
                    <a:pt x="9615" y="401"/>
                    <a:pt x="9194" y="839"/>
                  </a:cubicBezTo>
                  <a:cubicBezTo>
                    <a:pt x="9005" y="634"/>
                    <a:pt x="8727" y="515"/>
                    <a:pt x="8449" y="515"/>
                  </a:cubicBezTo>
                  <a:cubicBezTo>
                    <a:pt x="8413" y="515"/>
                    <a:pt x="8378" y="517"/>
                    <a:pt x="8342" y="521"/>
                  </a:cubicBezTo>
                  <a:cubicBezTo>
                    <a:pt x="8028" y="559"/>
                    <a:pt x="7713" y="747"/>
                    <a:pt x="7561" y="1023"/>
                  </a:cubicBezTo>
                  <a:cubicBezTo>
                    <a:pt x="7055" y="377"/>
                    <a:pt x="6235" y="0"/>
                    <a:pt x="54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92438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33"/>
          <p:cNvSpPr txBox="1">
            <a:spLocks noGrp="1"/>
          </p:cNvSpPr>
          <p:nvPr>
            <p:ph type="title"/>
          </p:nvPr>
        </p:nvSpPr>
        <p:spPr>
          <a:xfrm>
            <a:off x="932340" y="248297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dirty="0"/>
              <a:t>KHỞI ĐỘNG</a:t>
            </a:r>
            <a:endParaRPr dirty="0"/>
          </a:p>
        </p:txBody>
      </p:sp>
      <p:pic>
        <p:nvPicPr>
          <p:cNvPr id="3" name="Picture 2" descr="A green chalkboard with silver frame&#10;&#10;Description automatically generated">
            <a:extLst>
              <a:ext uri="{FF2B5EF4-FFF2-40B4-BE49-F238E27FC236}">
                <a16:creationId xmlns:a16="http://schemas.microsoft.com/office/drawing/2014/main" id="{DB5A465B-2EDB-2D9A-F0CC-806488BD9C0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0000" y="1563037"/>
            <a:ext cx="7830680" cy="294917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5939416-8F28-FE39-22EA-98ECAB4CEF94}"/>
              </a:ext>
            </a:extLst>
          </p:cNvPr>
          <p:cNvCxnSpPr>
            <a:cxnSpLocks/>
          </p:cNvCxnSpPr>
          <p:nvPr/>
        </p:nvCxnSpPr>
        <p:spPr>
          <a:xfrm>
            <a:off x="4635340" y="1719477"/>
            <a:ext cx="0" cy="2559380"/>
          </a:xfrm>
          <a:prstGeom prst="line">
            <a:avLst/>
          </a:prstGeom>
          <a:ln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5" name="Picture 14">
            <a:extLst>
              <a:ext uri="{FF2B5EF4-FFF2-40B4-BE49-F238E27FC236}">
                <a16:creationId xmlns:a16="http://schemas.microsoft.com/office/drawing/2014/main" id="{D0F5BD87-168A-338B-7B97-6F4C4EDE5A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3112661"/>
            <a:ext cx="1864680" cy="203083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68C909C-98DE-3389-BBE1-31B8750E281C}"/>
              </a:ext>
            </a:extLst>
          </p:cNvPr>
          <p:cNvGrpSpPr/>
          <p:nvPr/>
        </p:nvGrpSpPr>
        <p:grpSpPr>
          <a:xfrm>
            <a:off x="7543799" y="3074772"/>
            <a:ext cx="1600201" cy="2032321"/>
            <a:chOff x="7543799" y="3074772"/>
            <a:chExt cx="1600201" cy="2032321"/>
          </a:xfrm>
        </p:grpSpPr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C924AE51-6F7D-0124-2646-59DD3955C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8147033" y="3076253"/>
              <a:ext cx="996967" cy="2030840"/>
            </a:xfrm>
            <a:prstGeom prst="rect">
              <a:avLst/>
            </a:prstGeom>
          </p:spPr>
        </p:pic>
        <p:pic>
          <p:nvPicPr>
            <p:cNvPr id="10" name="Picture 3">
              <a:extLst>
                <a:ext uri="{FF2B5EF4-FFF2-40B4-BE49-F238E27FC236}">
                  <a16:creationId xmlns:a16="http://schemas.microsoft.com/office/drawing/2014/main" id="{FE699E89-441E-E9FF-3C75-8390000DB9C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7543799" y="3074772"/>
              <a:ext cx="876765" cy="2030840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D5C3B30-5810-4604-FA80-2962ADBC4076}"/>
              </a:ext>
            </a:extLst>
          </p:cNvPr>
          <p:cNvGrpSpPr/>
          <p:nvPr/>
        </p:nvGrpSpPr>
        <p:grpSpPr>
          <a:xfrm>
            <a:off x="720000" y="738692"/>
            <a:ext cx="8513209" cy="770936"/>
            <a:chOff x="315395" y="733853"/>
            <a:chExt cx="8513209" cy="77093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D450BB2-C0F9-8EFD-8F2E-528B46DDDD1A}"/>
                </a:ext>
              </a:extLst>
            </p:cNvPr>
            <p:cNvSpPr txBox="1"/>
            <p:nvPr/>
          </p:nvSpPr>
          <p:spPr>
            <a:xfrm>
              <a:off x="315395" y="870856"/>
              <a:ext cx="8513209" cy="4969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nl-NL" sz="2000" dirty="0" err="1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Các</a:t>
              </a:r>
              <a:r>
                <a:rPr lang="nl-NL" sz="20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20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bộ</a:t>
              </a:r>
              <a:r>
                <a:rPr lang="nl-NL" sz="20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20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phận</a:t>
              </a:r>
              <a:r>
                <a:rPr lang="nl-NL" sz="20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20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chính</a:t>
              </a:r>
              <a:r>
                <a:rPr lang="nl-NL" sz="20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20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của</a:t>
              </a:r>
              <a:r>
                <a:rPr lang="nl-NL" sz="20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20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mô</a:t>
              </a:r>
              <a:r>
                <a:rPr lang="nl-NL" sz="20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20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hình</a:t>
              </a:r>
              <a:r>
                <a:rPr lang="nl-NL" sz="20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20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máy</a:t>
              </a:r>
              <a:r>
                <a:rPr lang="nl-NL" sz="20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20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phát</a:t>
              </a:r>
              <a:r>
                <a:rPr lang="nl-NL" sz="20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20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điện</a:t>
              </a:r>
              <a:r>
                <a:rPr lang="nl-NL" sz="20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20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gió</a:t>
              </a:r>
              <a:r>
                <a:rPr lang="nl-NL" sz="20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20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là</a:t>
              </a:r>
              <a:r>
                <a:rPr lang="nl-NL" sz="20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20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gì</a:t>
              </a:r>
              <a:r>
                <a:rPr lang="nl-NL" sz="20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?</a:t>
              </a:r>
              <a:r>
                <a:rPr lang="en-VN" sz="200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VN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28">
              <a:extLst>
                <a:ext uri="{FF2B5EF4-FFF2-40B4-BE49-F238E27FC236}">
                  <a16:creationId xmlns:a16="http://schemas.microsoft.com/office/drawing/2014/main" id="{940A61C1-5BAB-299D-608D-989F6F15CA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316896" y="733853"/>
              <a:ext cx="806208" cy="770936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4ECD3E8-99BC-D31E-93E9-2EB39BAFE83F}"/>
              </a:ext>
            </a:extLst>
          </p:cNvPr>
          <p:cNvSpPr txBox="1"/>
          <p:nvPr/>
        </p:nvSpPr>
        <p:spPr>
          <a:xfrm>
            <a:off x="3614128" y="1823546"/>
            <a:ext cx="2180223" cy="2266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Tx/>
              <a:buFont typeface="Wingdings" pitchFamily="2" charset="2"/>
              <a:buChar char="ü"/>
              <a:tabLst/>
              <a:defRPr/>
            </a:pPr>
            <a:r>
              <a: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Cánh </a:t>
            </a:r>
            <a:r>
              <a:rPr kumimoji="0" lang="nl-NL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quạt</a:t>
            </a:r>
            <a:r>
              <a: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	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Tx/>
              <a:buFont typeface="Wingdings" pitchFamily="2" charset="2"/>
              <a:buChar char="ü"/>
              <a:tabLst/>
              <a:defRPr/>
            </a:pPr>
            <a:r>
              <a:rPr lang="nl-NL" sz="2000" dirty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Máy </a:t>
            </a:r>
            <a:r>
              <a:rPr lang="nl-NL" sz="2000" dirty="0" err="1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phát</a:t>
            </a:r>
            <a:r>
              <a:rPr lang="nl-NL" sz="2000" dirty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điện</a:t>
            </a:r>
            <a:endParaRPr lang="nl-NL" sz="2000" dirty="0">
              <a:solidFill>
                <a:srgbClr val="FFFFFF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Tx/>
              <a:buFont typeface="Wingdings" pitchFamily="2" charset="2"/>
              <a:buChar char="ü"/>
              <a:tabLst/>
              <a:defRPr/>
            </a:pPr>
            <a:r>
              <a:rPr kumimoji="0" lang="nl-NL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Đèn</a:t>
            </a:r>
            <a:r>
              <a: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 LED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Tx/>
              <a:buFont typeface="Wingdings" pitchFamily="2" charset="2"/>
              <a:buChar char="ü"/>
              <a:tabLst/>
              <a:defRPr/>
            </a:pPr>
            <a:r>
              <a:rPr lang="nl-NL" sz="2000" dirty="0" err="1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Trụ</a:t>
            </a:r>
            <a:r>
              <a:rPr lang="nl-NL" sz="2000" dirty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đỡ</a:t>
            </a:r>
            <a:r>
              <a: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	</a:t>
            </a:r>
            <a:endParaRPr lang="en-VN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05B2E4-3A61-A54C-AB8F-491FE5F0F1DF}"/>
              </a:ext>
            </a:extLst>
          </p:cNvPr>
          <p:cNvSpPr txBox="1"/>
          <p:nvPr/>
        </p:nvSpPr>
        <p:spPr>
          <a:xfrm>
            <a:off x="4025904" y="2139738"/>
            <a:ext cx="3842318" cy="496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Tx/>
              <a:tabLst/>
              <a:defRPr/>
            </a:pPr>
            <a:r>
              <a: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	</a:t>
            </a:r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847465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ACFAD857-5DF7-97C2-28FD-2F01B6CF1CD5}"/>
              </a:ext>
            </a:extLst>
          </p:cNvPr>
          <p:cNvGrpSpPr/>
          <p:nvPr/>
        </p:nvGrpSpPr>
        <p:grpSpPr>
          <a:xfrm>
            <a:off x="2076060" y="476505"/>
            <a:ext cx="5665829" cy="728469"/>
            <a:chOff x="655588" y="268801"/>
            <a:chExt cx="3192512" cy="728469"/>
          </a:xfrm>
        </p:grpSpPr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8880854F-A306-C0BF-892D-53D9AE6A6DFB}"/>
                </a:ext>
              </a:extLst>
            </p:cNvPr>
            <p:cNvSpPr/>
            <p:nvPr/>
          </p:nvSpPr>
          <p:spPr>
            <a:xfrm>
              <a:off x="655588" y="268801"/>
              <a:ext cx="3192512" cy="656492"/>
            </a:xfrm>
            <a:prstGeom prst="roundRect">
              <a:avLst/>
            </a:prstGeom>
            <a:solidFill>
              <a:srgbClr val="FECE74">
                <a:lumMod val="60000"/>
                <a:lumOff val="40000"/>
              </a:srgbClr>
            </a:solidFill>
            <a:ln w="25400" cap="flat" cmpd="sng" algn="ctr">
              <a:solidFill>
                <a:srgbClr val="FECE74">
                  <a:lumMod val="60000"/>
                  <a:lumOff val="4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200" b="0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ptos" panose="020B00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3C9FC991-000E-C071-D77D-DD9EEBDC4863}"/>
                </a:ext>
              </a:extLst>
            </p:cNvPr>
            <p:cNvSpPr/>
            <p:nvPr/>
          </p:nvSpPr>
          <p:spPr>
            <a:xfrm>
              <a:off x="736590" y="340778"/>
              <a:ext cx="3111510" cy="656492"/>
            </a:xfrm>
            <a:prstGeom prst="roundRect">
              <a:avLst/>
            </a:prstGeom>
            <a:solidFill>
              <a:srgbClr val="FECE74">
                <a:lumMod val="20000"/>
                <a:lumOff val="80000"/>
              </a:srgbClr>
            </a:solidFill>
            <a:ln w="25400" cap="flat" cmpd="sng" algn="ctr">
              <a:solidFill>
                <a:srgbClr val="FECE74">
                  <a:lumMod val="20000"/>
                  <a:lumOff val="8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200" b="1" i="0" u="none" strike="noStrike" kern="100" cap="none" spc="0" normalizeH="0" baseline="0" noProof="0" dirty="0">
                  <a:ln>
                    <a:noFill/>
                  </a:ln>
                  <a:solidFill>
                    <a:srgbClr val="3790A5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Aptos" panose="020B0004020202020204" pitchFamily="34" charset="0"/>
                  <a:cs typeface="Arial" panose="020B0604020202020204" pitchFamily="34" charset="0"/>
                </a:rPr>
                <a:t>THẢO LUẬN NHÓM</a:t>
              </a:r>
            </a:p>
          </p:txBody>
        </p:sp>
      </p:grp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C94BCE7E-1987-0882-EC6F-4AC1D8081B22}"/>
              </a:ext>
            </a:extLst>
          </p:cNvPr>
          <p:cNvSpPr/>
          <p:nvPr/>
        </p:nvSpPr>
        <p:spPr>
          <a:xfrm>
            <a:off x="338731" y="1963347"/>
            <a:ext cx="4261264" cy="2697916"/>
          </a:xfrm>
          <a:prstGeom prst="roundRect">
            <a:avLst/>
          </a:prstGeom>
          <a:solidFill>
            <a:srgbClr val="FECE74">
              <a:lumMod val="20000"/>
              <a:lumOff val="80000"/>
            </a:srgbClr>
          </a:solidFill>
          <a:ln w="25400" cap="flat" cmpd="sng" algn="ctr">
            <a:solidFill>
              <a:srgbClr val="FECE74">
                <a:lumMod val="20000"/>
                <a:lumOff val="8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2200" b="1" i="0" u="none" strike="noStrike" kern="100" cap="none" spc="0" normalizeH="0" baseline="0" noProof="0" dirty="0">
              <a:ln>
                <a:noFill/>
              </a:ln>
              <a:solidFill>
                <a:srgbClr val="3790A5">
                  <a:lumMod val="10000"/>
                </a:srgbClr>
              </a:solidFill>
              <a:effectLst/>
              <a:uLnTx/>
              <a:uFillTx/>
              <a:latin typeface="Arial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95DD2933-004B-3238-0B41-4841B2D7DB77}"/>
              </a:ext>
            </a:extLst>
          </p:cNvPr>
          <p:cNvSpPr/>
          <p:nvPr/>
        </p:nvSpPr>
        <p:spPr>
          <a:xfrm>
            <a:off x="839907" y="2153561"/>
            <a:ext cx="3600166" cy="2317487"/>
          </a:xfrm>
          <a:prstGeom prst="roundRect">
            <a:avLst/>
          </a:prstGeom>
          <a:solidFill>
            <a:srgbClr val="FECE74">
              <a:lumMod val="60000"/>
              <a:lumOff val="40000"/>
            </a:srgbClr>
          </a:solidFill>
          <a:ln w="25400" cap="flat" cmpd="sng" algn="ctr">
            <a:solidFill>
              <a:srgbClr val="FECE74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Em </a:t>
            </a:r>
            <a:r>
              <a:rPr kumimoji="0" lang="nl-NL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hãy</a:t>
            </a:r>
            <a:r>
              <a: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nl-NL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tìm</a:t>
            </a:r>
            <a:r>
              <a: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nl-NL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hiểu</a:t>
            </a:r>
            <a:r>
              <a: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nl-NL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về</a:t>
            </a:r>
            <a:r>
              <a: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nl-NL" sz="20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yêu</a:t>
            </a:r>
            <a:r>
              <a: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nl-NL" sz="20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cầu</a:t>
            </a:r>
            <a:r>
              <a: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nl-NL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của</a:t>
            </a:r>
            <a:r>
              <a: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nl-NL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sản</a:t>
            </a:r>
            <a:r>
              <a: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nl-NL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phẩm</a:t>
            </a:r>
            <a:r>
              <a:rPr lang="nl-NL" sz="2000" dirty="0"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nl-NL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mô</a:t>
            </a:r>
            <a:r>
              <a: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nl-NL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hình</a:t>
            </a:r>
            <a:r>
              <a: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nl-NL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xe</a:t>
            </a:r>
            <a:r>
              <a: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nl-NL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điện</a:t>
            </a:r>
            <a:r>
              <a: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nl-NL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chạy</a:t>
            </a:r>
            <a:r>
              <a: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nl-NL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gió</a:t>
            </a:r>
            <a:r>
              <a: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  <a:endParaRPr kumimoji="0" lang="en-V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47" name="Picture 12">
            <a:extLst>
              <a:ext uri="{FF2B5EF4-FFF2-40B4-BE49-F238E27FC236}">
                <a16:creationId xmlns:a16="http://schemas.microsoft.com/office/drawing/2014/main" id="{6F2820A7-6DDC-5D9A-602B-B2C4E13F5C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46732" y="1031942"/>
            <a:ext cx="1005917" cy="1862810"/>
          </a:xfrm>
          <a:prstGeom prst="rect">
            <a:avLst/>
          </a:prstGeom>
        </p:spPr>
      </p:pic>
      <p:pic>
        <p:nvPicPr>
          <p:cNvPr id="48" name="Picture 47" descr="A clipboard with a pen&#10;&#10;Description automatically generated">
            <a:extLst>
              <a:ext uri="{FF2B5EF4-FFF2-40B4-BE49-F238E27FC236}">
                <a16:creationId xmlns:a16="http://schemas.microsoft.com/office/drawing/2014/main" id="{4B36BE7A-397F-DFAD-8A68-6E9788C9041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75214">
            <a:off x="3437889" y="1351918"/>
            <a:ext cx="1366813" cy="1366813"/>
          </a:xfrm>
          <a:prstGeom prst="rect">
            <a:avLst/>
          </a:prstGeom>
        </p:spPr>
      </p:pic>
      <p:pic>
        <p:nvPicPr>
          <p:cNvPr id="49" name="Picture 10">
            <a:extLst>
              <a:ext uri="{FF2B5EF4-FFF2-40B4-BE49-F238E27FC236}">
                <a16:creationId xmlns:a16="http://schemas.microsoft.com/office/drawing/2014/main" id="{9E6C3AD9-E2AE-0324-5D20-FC6B58CD55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572000" y="2171767"/>
            <a:ext cx="4541790" cy="2299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4732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drap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9139490-2736-09B1-4999-E1FA6CA54570}"/>
              </a:ext>
            </a:extLst>
          </p:cNvPr>
          <p:cNvSpPr/>
          <p:nvPr/>
        </p:nvSpPr>
        <p:spPr>
          <a:xfrm>
            <a:off x="998681" y="431162"/>
            <a:ext cx="7144463" cy="68131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dirty="0" err="1">
                <a:solidFill>
                  <a:srgbClr val="0D0804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Mô</a:t>
            </a:r>
            <a:r>
              <a:rPr lang="nl-NL" sz="2000" dirty="0">
                <a:solidFill>
                  <a:srgbClr val="0D0804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D0804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hình</a:t>
            </a:r>
            <a:r>
              <a:rPr lang="nl-NL" sz="2000" dirty="0">
                <a:solidFill>
                  <a:srgbClr val="0D0804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D0804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được</a:t>
            </a:r>
            <a:r>
              <a:rPr lang="nl-NL" sz="2000" dirty="0">
                <a:solidFill>
                  <a:srgbClr val="0D0804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D0804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lắp</a:t>
            </a:r>
            <a:r>
              <a:rPr lang="nl-NL" sz="2000" dirty="0">
                <a:solidFill>
                  <a:srgbClr val="0D0804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ráp </a:t>
            </a:r>
            <a:r>
              <a:rPr lang="nl-NL" sz="2000" dirty="0" err="1">
                <a:solidFill>
                  <a:srgbClr val="0D0804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đầy</a:t>
            </a:r>
            <a:r>
              <a:rPr lang="nl-NL" sz="2000" dirty="0">
                <a:solidFill>
                  <a:srgbClr val="0D0804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D0804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đủ</a:t>
            </a:r>
            <a:r>
              <a:rPr lang="nl-NL" sz="2000" dirty="0">
                <a:solidFill>
                  <a:srgbClr val="0D0804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D0804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các</a:t>
            </a:r>
            <a:r>
              <a:rPr lang="nl-NL" sz="2000" dirty="0">
                <a:solidFill>
                  <a:srgbClr val="0D0804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D0804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bộ</a:t>
            </a:r>
            <a:r>
              <a:rPr lang="nl-NL" sz="2000" dirty="0">
                <a:solidFill>
                  <a:srgbClr val="0D0804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D0804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phận</a:t>
            </a:r>
            <a:r>
              <a:rPr lang="nl-NL" sz="2000" dirty="0">
                <a:solidFill>
                  <a:srgbClr val="0D0804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  <a:r>
              <a:rPr lang="en-VN" sz="2000" dirty="0">
                <a:solidFill>
                  <a:srgbClr val="0D080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VN" sz="2000" dirty="0">
              <a:solidFill>
                <a:srgbClr val="0D080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D3CB45E-DCDC-8B39-2496-108ADCD19AF3}"/>
              </a:ext>
            </a:extLst>
          </p:cNvPr>
          <p:cNvSpPr/>
          <p:nvPr/>
        </p:nvSpPr>
        <p:spPr>
          <a:xfrm>
            <a:off x="1000855" y="1381982"/>
            <a:ext cx="7144463" cy="68131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rgbClr val="0D0804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Các chi tiết được lắp ghép đúng vị trí, chắc chắn. </a:t>
            </a:r>
            <a:endParaRPr lang="en-VN" sz="2000" dirty="0">
              <a:solidFill>
                <a:srgbClr val="0D080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Premium Vector | Minimal Location Map Icon Logo Symbol Vector Design  Transparent">
            <a:extLst>
              <a:ext uri="{FF2B5EF4-FFF2-40B4-BE49-F238E27FC236}">
                <a16:creationId xmlns:a16="http://schemas.microsoft.com/office/drawing/2014/main" id="{25D733F5-9EB0-DC6C-156D-E1081AFEB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152" y="1225931"/>
            <a:ext cx="948793" cy="950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BA84390-6B13-9DCF-2DA1-414908C62562}"/>
              </a:ext>
            </a:extLst>
          </p:cNvPr>
          <p:cNvSpPr/>
          <p:nvPr/>
        </p:nvSpPr>
        <p:spPr>
          <a:xfrm>
            <a:off x="1000855" y="2273414"/>
            <a:ext cx="7144463" cy="68131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dirty="0" err="1">
                <a:solidFill>
                  <a:srgbClr val="0D0804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Dây</a:t>
            </a:r>
            <a:r>
              <a:rPr lang="nl-NL" sz="2000" dirty="0">
                <a:solidFill>
                  <a:srgbClr val="0D0804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D0804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điện</a:t>
            </a:r>
            <a:r>
              <a:rPr lang="nl-NL" sz="2000" dirty="0">
                <a:solidFill>
                  <a:srgbClr val="0D0804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D0804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nối</a:t>
            </a:r>
            <a:r>
              <a:rPr lang="nl-NL" sz="2000" dirty="0">
                <a:solidFill>
                  <a:srgbClr val="0D0804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D0804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đúng</a:t>
            </a:r>
            <a:r>
              <a:rPr lang="nl-NL" sz="2000" dirty="0">
                <a:solidFill>
                  <a:srgbClr val="0D0804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D0804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vị</a:t>
            </a:r>
            <a:r>
              <a:rPr lang="nl-NL" sz="2000" dirty="0">
                <a:solidFill>
                  <a:srgbClr val="0D0804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trí, </a:t>
            </a:r>
            <a:r>
              <a:rPr lang="nl-NL" sz="2000" dirty="0" err="1">
                <a:solidFill>
                  <a:srgbClr val="0D0804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gọn</a:t>
            </a:r>
            <a:r>
              <a:rPr lang="nl-NL" sz="2000" dirty="0">
                <a:solidFill>
                  <a:srgbClr val="0D0804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D0804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gàng</a:t>
            </a:r>
            <a:r>
              <a:rPr lang="en-VN" sz="2000" dirty="0">
                <a:solidFill>
                  <a:srgbClr val="0D080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VN" sz="2000" dirty="0">
              <a:solidFill>
                <a:srgbClr val="0D080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4" descr="Hình ảnh Biểu Tượng Cáp điện Bị Cô Lập Trên Nền Trừu Tượng PNG , Dây Cáp,  Quyền Lực, Hình Minh Họa PNG và Vector với nền trong suốt để tải xuống">
            <a:extLst>
              <a:ext uri="{FF2B5EF4-FFF2-40B4-BE49-F238E27FC236}">
                <a16:creationId xmlns:a16="http://schemas.microsoft.com/office/drawing/2014/main" id="{BD1309D2-8AF9-F40A-9377-12EE5FF20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002" y="2224686"/>
            <a:ext cx="784410" cy="78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6EB571DB-660D-B4B5-1C18-50039BD7613F}"/>
              </a:ext>
            </a:extLst>
          </p:cNvPr>
          <p:cNvSpPr/>
          <p:nvPr/>
        </p:nvSpPr>
        <p:spPr>
          <a:xfrm>
            <a:off x="998681" y="3224234"/>
            <a:ext cx="7146637" cy="68131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r>
              <a:rPr lang="nl-NL" sz="2000" dirty="0" err="1">
                <a:solidFill>
                  <a:srgbClr val="0D0804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Đèn</a:t>
            </a:r>
            <a:r>
              <a:rPr lang="nl-NL" sz="2000" dirty="0">
                <a:solidFill>
                  <a:srgbClr val="0D0804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LED </a:t>
            </a:r>
            <a:r>
              <a:rPr lang="nl-NL" sz="2000" dirty="0" err="1">
                <a:solidFill>
                  <a:srgbClr val="0D0804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phát</a:t>
            </a:r>
            <a:r>
              <a:rPr lang="nl-NL" sz="2000" dirty="0">
                <a:solidFill>
                  <a:srgbClr val="0D0804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sáng </a:t>
            </a:r>
            <a:r>
              <a:rPr lang="nl-NL" sz="2000" dirty="0" err="1">
                <a:solidFill>
                  <a:srgbClr val="0D0804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khi</a:t>
            </a:r>
            <a:r>
              <a:rPr lang="nl-NL" sz="2000" dirty="0">
                <a:solidFill>
                  <a:srgbClr val="0D0804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cánh </a:t>
            </a:r>
            <a:r>
              <a:rPr lang="nl-NL" sz="2000" dirty="0" err="1">
                <a:solidFill>
                  <a:srgbClr val="0D0804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quạt</a:t>
            </a:r>
            <a:r>
              <a:rPr lang="nl-NL" sz="2000" dirty="0">
                <a:solidFill>
                  <a:srgbClr val="0D0804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D0804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quay</a:t>
            </a:r>
            <a:r>
              <a:rPr lang="nl-NL" sz="2000" dirty="0">
                <a:solidFill>
                  <a:srgbClr val="0D0804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endParaRPr lang="en-VN" sz="2000" dirty="0">
              <a:solidFill>
                <a:srgbClr val="0D0804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6950289E-811F-625E-C4C7-603F0B00396C}"/>
              </a:ext>
            </a:extLst>
          </p:cNvPr>
          <p:cNvSpPr/>
          <p:nvPr/>
        </p:nvSpPr>
        <p:spPr>
          <a:xfrm>
            <a:off x="998681" y="4083722"/>
            <a:ext cx="7146637" cy="68131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r>
              <a:rPr lang="nl-NL" sz="2000" dirty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	</a:t>
            </a:r>
            <a:r>
              <a:rPr lang="nl-NL" sz="2000" dirty="0" err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Độ</a:t>
            </a:r>
            <a:r>
              <a:rPr lang="nl-NL" sz="2000" dirty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sáng </a:t>
            </a:r>
            <a:r>
              <a:rPr lang="nl-NL" sz="2000" dirty="0" err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của</a:t>
            </a:r>
            <a:r>
              <a:rPr lang="nl-NL" sz="2000" dirty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đèn</a:t>
            </a:r>
            <a:r>
              <a:rPr lang="nl-NL" sz="2000" dirty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LED </a:t>
            </a:r>
            <a:r>
              <a:rPr lang="nl-NL" sz="2000" dirty="0" err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thay</a:t>
            </a:r>
            <a:r>
              <a:rPr lang="nl-NL" sz="2000" dirty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đổi</a:t>
            </a:r>
            <a:r>
              <a:rPr lang="nl-NL" sz="2000" dirty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khi</a:t>
            </a:r>
            <a:r>
              <a:rPr lang="nl-NL" sz="2000" dirty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thay</a:t>
            </a:r>
            <a:r>
              <a:rPr lang="nl-NL" sz="2000" dirty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đổi</a:t>
            </a:r>
            <a:r>
              <a:rPr lang="nl-NL" sz="2000" dirty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tốc</a:t>
            </a:r>
            <a:r>
              <a:rPr lang="nl-NL" sz="2000" dirty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độ</a:t>
            </a:r>
            <a:r>
              <a:rPr lang="nl-NL" sz="2000" dirty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gió</a:t>
            </a:r>
            <a:endParaRPr lang="en-VN" sz="2000" dirty="0"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050" name="Picture 2" descr="Điốt phát quang và đèn LED hoạt động như thế nào?">
            <a:extLst>
              <a:ext uri="{FF2B5EF4-FFF2-40B4-BE49-F238E27FC236}">
                <a16:creationId xmlns:a16="http://schemas.microsoft.com/office/drawing/2014/main" id="{1F8E437C-DB96-F0B8-CFCF-2DA8DF228C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034"/>
          <a:stretch/>
        </p:blipFill>
        <p:spPr bwMode="auto">
          <a:xfrm rot="16200000">
            <a:off x="1287887" y="3021012"/>
            <a:ext cx="509352" cy="108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atkeys - Tiện Nghi Cho Mọi Nhà">
            <a:extLst>
              <a:ext uri="{FF2B5EF4-FFF2-40B4-BE49-F238E27FC236}">
                <a16:creationId xmlns:a16="http://schemas.microsoft.com/office/drawing/2014/main" id="{9C2BAD97-7226-8515-DB3E-1241E094C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1975BC"/>
              </a:clrFrom>
              <a:clrTo>
                <a:srgbClr val="1975B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681" y="376798"/>
            <a:ext cx="908425" cy="68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220.500+ Gió Icons Hình minh họa, Đồ họa Vectơ trả phí bản quyền một lần &amp;  Clip nghệ thuật sẵn có - iStock">
            <a:extLst>
              <a:ext uri="{FF2B5EF4-FFF2-40B4-BE49-F238E27FC236}">
                <a16:creationId xmlns:a16="http://schemas.microsoft.com/office/drawing/2014/main" id="{23D73EF6-4F3C-44B1-BB19-E965DB470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131" y="3944958"/>
            <a:ext cx="950260" cy="95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9321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drap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9" grpId="0" animBg="1"/>
      <p:bldP spid="1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C7EAACF-FA38-7C95-3E2E-F8DA678AA1B4}"/>
              </a:ext>
            </a:extLst>
          </p:cNvPr>
          <p:cNvGrpSpPr/>
          <p:nvPr/>
        </p:nvGrpSpPr>
        <p:grpSpPr>
          <a:xfrm>
            <a:off x="638175" y="326901"/>
            <a:ext cx="7867650" cy="735495"/>
            <a:chOff x="601190" y="268801"/>
            <a:chExt cx="3246910" cy="735495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B2FF9AC2-B73E-892C-9357-D62EBC598F90}"/>
                </a:ext>
              </a:extLst>
            </p:cNvPr>
            <p:cNvSpPr/>
            <p:nvPr/>
          </p:nvSpPr>
          <p:spPr>
            <a:xfrm>
              <a:off x="601190" y="268801"/>
              <a:ext cx="3246910" cy="656492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200" kern="1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13418026-458E-D37C-7167-5D1789398DFE}"/>
                </a:ext>
              </a:extLst>
            </p:cNvPr>
            <p:cNvSpPr/>
            <p:nvPr/>
          </p:nvSpPr>
          <p:spPr>
            <a:xfrm>
              <a:off x="670764" y="347804"/>
              <a:ext cx="3111510" cy="656492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 kern="100" dirty="0" err="1">
                  <a:solidFill>
                    <a:schemeClr val="bg1">
                      <a:lumMod val="10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Chuẩn</a:t>
              </a:r>
              <a:r>
                <a:rPr lang="en-US" sz="2200" b="1" kern="100" dirty="0">
                  <a:solidFill>
                    <a:schemeClr val="bg1">
                      <a:lumMod val="10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kern="100" dirty="0" err="1">
                  <a:solidFill>
                    <a:schemeClr val="bg1">
                      <a:lumMod val="10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bị</a:t>
              </a:r>
              <a:r>
                <a:rPr lang="en-US" sz="2200" b="1" kern="100" dirty="0">
                  <a:solidFill>
                    <a:schemeClr val="bg1">
                      <a:lumMod val="10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kern="100" dirty="0" err="1">
                  <a:solidFill>
                    <a:schemeClr val="bg1">
                      <a:lumMod val="10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</a:t>
              </a:r>
              <a:r>
                <a:rPr lang="en-US" sz="2200" b="1" kern="100" dirty="0">
                  <a:solidFill>
                    <a:schemeClr val="bg1">
                      <a:lumMod val="10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chi </a:t>
              </a:r>
              <a:r>
                <a:rPr lang="en-US" sz="2200" b="1" kern="100" dirty="0" err="1">
                  <a:solidFill>
                    <a:schemeClr val="bg1">
                      <a:lumMod val="10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tiết</a:t>
              </a:r>
              <a:r>
                <a:rPr lang="en-US" sz="2200" b="1" kern="100" dirty="0">
                  <a:solidFill>
                    <a:schemeClr val="bg1">
                      <a:lumMod val="10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lang="en-US" sz="2200" b="1" kern="100" dirty="0" err="1">
                  <a:solidFill>
                    <a:schemeClr val="bg1">
                      <a:lumMod val="10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bộ</a:t>
              </a:r>
              <a:r>
                <a:rPr lang="en-US" sz="2200" b="1" kern="100" dirty="0">
                  <a:solidFill>
                    <a:schemeClr val="bg1">
                      <a:lumMod val="10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kern="100" dirty="0" err="1">
                  <a:solidFill>
                    <a:schemeClr val="bg1">
                      <a:lumMod val="10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phận</a:t>
              </a:r>
              <a:r>
                <a:rPr lang="en-US" sz="2200" b="1" kern="100" dirty="0">
                  <a:solidFill>
                    <a:schemeClr val="bg1">
                      <a:lumMod val="10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kern="100" dirty="0" err="1">
                  <a:solidFill>
                    <a:schemeClr val="bg1">
                      <a:lumMod val="10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lang="en-US" sz="2200" b="1" kern="100" dirty="0">
                  <a:solidFill>
                    <a:schemeClr val="bg1">
                      <a:lumMod val="10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dung </a:t>
              </a:r>
              <a:r>
                <a:rPr lang="en-US" sz="2200" b="1" kern="100" dirty="0" err="1">
                  <a:solidFill>
                    <a:schemeClr val="bg1">
                      <a:lumMod val="10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cụ</a:t>
              </a:r>
              <a:endParaRPr lang="en-VN" sz="2200" kern="100" dirty="0">
                <a:solidFill>
                  <a:schemeClr val="bg1">
                    <a:lumMod val="10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1A4FF30-1993-1210-6D22-DE4D0910245D}"/>
              </a:ext>
            </a:extLst>
          </p:cNvPr>
          <p:cNvSpPr txBox="1"/>
          <p:nvPr/>
        </p:nvSpPr>
        <p:spPr>
          <a:xfrm>
            <a:off x="665311" y="1239654"/>
            <a:ext cx="7918577" cy="14202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nl-NL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Các</a:t>
            </a:r>
            <a:r>
              <a:rPr lang="nl-NL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nhóm</a:t>
            </a:r>
            <a:r>
              <a:rPr lang="nl-NL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hãy</a:t>
            </a:r>
            <a:r>
              <a:rPr lang="nl-NL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</a:t>
            </a:r>
            <a:r>
              <a:rPr lang="nl-NL" sz="20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ựa</a:t>
            </a:r>
            <a:r>
              <a:rPr lang="nl-NL" sz="2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chọn</a:t>
            </a:r>
            <a:r>
              <a:rPr lang="nl-NL" sz="2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và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xác</a:t>
            </a:r>
            <a:r>
              <a:rPr lang="nl-NL" sz="2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định</a:t>
            </a:r>
            <a:r>
              <a:rPr lang="nl-NL" sz="2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số</a:t>
            </a:r>
            <a:r>
              <a:rPr lang="nl-NL" sz="2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lượng</a:t>
            </a:r>
            <a:r>
              <a:rPr lang="nl-NL" sz="2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các</a:t>
            </a:r>
            <a:r>
              <a:rPr lang="nl-NL" sz="2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chi</a:t>
            </a:r>
            <a:r>
              <a:rPr lang="nl-NL" sz="2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tiết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bộ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phận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và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dụng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cụ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trong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bộ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lắp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ghép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mô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hình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kĩ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thuật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theo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bảng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gợi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ý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SGK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để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lắp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ráp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mô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hình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xe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điện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chạy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bằng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pin. </a:t>
            </a:r>
            <a:endParaRPr lang="en-VN" sz="20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CCBBBE75-34CF-92A9-CAE9-2BF31BE51E0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902156" y="2909049"/>
            <a:ext cx="3339688" cy="213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520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drap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table with many different objects&#10;&#10;Description automatically generated with medium confidence">
            <a:extLst>
              <a:ext uri="{FF2B5EF4-FFF2-40B4-BE49-F238E27FC236}">
                <a16:creationId xmlns:a16="http://schemas.microsoft.com/office/drawing/2014/main" id="{EC65B4E7-7947-FC7C-509D-8DDFC7C756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4979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CD3DF3D0-AD65-A11B-C652-F0435AFA3E00}"/>
              </a:ext>
            </a:extLst>
          </p:cNvPr>
          <p:cNvSpPr/>
          <p:nvPr/>
        </p:nvSpPr>
        <p:spPr>
          <a:xfrm>
            <a:off x="8112869" y="2027000"/>
            <a:ext cx="564204" cy="544749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500" b="1" dirty="0">
                <a:solidFill>
                  <a:srgbClr val="070A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6413E81-9C69-8993-2F71-24C16AD8CF6A}"/>
              </a:ext>
            </a:extLst>
          </p:cNvPr>
          <p:cNvSpPr/>
          <p:nvPr/>
        </p:nvSpPr>
        <p:spPr>
          <a:xfrm>
            <a:off x="8112869" y="3867523"/>
            <a:ext cx="564204" cy="544749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500" b="1" dirty="0">
                <a:solidFill>
                  <a:srgbClr val="070A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8813208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drap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table with many different objects&#10;&#10;Description automatically generated with medium confidence">
            <a:extLst>
              <a:ext uri="{FF2B5EF4-FFF2-40B4-BE49-F238E27FC236}">
                <a16:creationId xmlns:a16="http://schemas.microsoft.com/office/drawing/2014/main" id="{EC65B4E7-7947-FC7C-509D-8DDFC7C756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5419"/>
          <a:stretch/>
        </p:blipFill>
        <p:spPr>
          <a:xfrm>
            <a:off x="-16487" y="0"/>
            <a:ext cx="9144000" cy="1184906"/>
          </a:xfrm>
          <a:prstGeom prst="rect">
            <a:avLst/>
          </a:prstGeom>
        </p:spPr>
      </p:pic>
      <p:pic>
        <p:nvPicPr>
          <p:cNvPr id="12" name="Picture 11" descr="A table with different colored objects&#10;&#10;Description automatically generated">
            <a:extLst>
              <a:ext uri="{FF2B5EF4-FFF2-40B4-BE49-F238E27FC236}">
                <a16:creationId xmlns:a16="http://schemas.microsoft.com/office/drawing/2014/main" id="{3AF0C81F-1ED8-D63F-C1EC-53F9AEC922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11" b="46139"/>
          <a:stretch/>
        </p:blipFill>
        <p:spPr>
          <a:xfrm>
            <a:off x="-16487" y="1184906"/>
            <a:ext cx="9176973" cy="3958594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78FE2743-BD82-0856-0368-960F267E8003}"/>
              </a:ext>
            </a:extLst>
          </p:cNvPr>
          <p:cNvSpPr/>
          <p:nvPr/>
        </p:nvSpPr>
        <p:spPr>
          <a:xfrm>
            <a:off x="8089423" y="1487738"/>
            <a:ext cx="564204" cy="544749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500" b="1" dirty="0">
                <a:solidFill>
                  <a:srgbClr val="070A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F419761-983A-5D66-0280-BF127CA6D356}"/>
              </a:ext>
            </a:extLst>
          </p:cNvPr>
          <p:cNvSpPr/>
          <p:nvPr/>
        </p:nvSpPr>
        <p:spPr>
          <a:xfrm>
            <a:off x="8089423" y="2770870"/>
            <a:ext cx="564204" cy="544749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500" b="1" dirty="0">
                <a:solidFill>
                  <a:srgbClr val="070A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43A3742-C0C8-4D09-3E88-1384E0B884F5}"/>
              </a:ext>
            </a:extLst>
          </p:cNvPr>
          <p:cNvSpPr/>
          <p:nvPr/>
        </p:nvSpPr>
        <p:spPr>
          <a:xfrm>
            <a:off x="8089423" y="4228150"/>
            <a:ext cx="564204" cy="544749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500" b="1" dirty="0">
                <a:solidFill>
                  <a:srgbClr val="070A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5379781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drap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33"/>
          <p:cNvSpPr txBox="1">
            <a:spLocks noGrp="1"/>
          </p:cNvSpPr>
          <p:nvPr>
            <p:ph type="title"/>
          </p:nvPr>
        </p:nvSpPr>
        <p:spPr>
          <a:xfrm>
            <a:off x="720000" y="350858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dirty="0"/>
              <a:t>KHỞI ĐỘNG</a:t>
            </a:r>
            <a:endParaRPr dirty="0"/>
          </a:p>
        </p:txBody>
      </p:sp>
      <p:sp>
        <p:nvSpPr>
          <p:cNvPr id="451" name="Google Shape;451;p33"/>
          <p:cNvSpPr/>
          <p:nvPr/>
        </p:nvSpPr>
        <p:spPr>
          <a:xfrm rot="5400000">
            <a:off x="-73491" y="-108878"/>
            <a:ext cx="1224900" cy="1220400"/>
          </a:xfrm>
          <a:prstGeom prst="rtTriangl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33"/>
          <p:cNvSpPr/>
          <p:nvPr/>
        </p:nvSpPr>
        <p:spPr>
          <a:xfrm rot="5400000">
            <a:off x="-12856" y="-1759"/>
            <a:ext cx="875700" cy="859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D473BC-A54B-A48D-C40B-300B51B3F2B7}"/>
              </a:ext>
            </a:extLst>
          </p:cNvPr>
          <p:cNvSpPr txBox="1"/>
          <p:nvPr/>
        </p:nvSpPr>
        <p:spPr>
          <a:xfrm>
            <a:off x="286040" y="1955988"/>
            <a:ext cx="4498610" cy="14202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2000" b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Đáp</a:t>
            </a:r>
            <a:r>
              <a:rPr lang="nl-NL" sz="20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b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án</a:t>
            </a:r>
            <a:r>
              <a:rPr lang="nl-NL" sz="20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: </a:t>
            </a:r>
            <a:r>
              <a:rPr lang="vi-VN" sz="2000" dirty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Các bạn nhỏ được thầy giáo dẫn đi tham quan nhà máy điện chạy bằng gió.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EA3EC40-5968-225E-EA2A-D55BAAA96EF4}"/>
              </a:ext>
            </a:extLst>
          </p:cNvPr>
          <p:cNvGrpSpPr/>
          <p:nvPr/>
        </p:nvGrpSpPr>
        <p:grpSpPr>
          <a:xfrm>
            <a:off x="286040" y="1169788"/>
            <a:ext cx="4725222" cy="609101"/>
            <a:chOff x="921229" y="784216"/>
            <a:chExt cx="4725222" cy="60910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17737D9-FD12-4C70-6376-A6A2D7DA867D}"/>
                </a:ext>
              </a:extLst>
            </p:cNvPr>
            <p:cNvSpPr txBox="1"/>
            <p:nvPr/>
          </p:nvSpPr>
          <p:spPr>
            <a:xfrm>
              <a:off x="1579799" y="784216"/>
              <a:ext cx="4066652" cy="4969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nl-NL" sz="2000" dirty="0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Em </a:t>
              </a:r>
              <a:r>
                <a:rPr lang="nl-NL" sz="2000" dirty="0" err="1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hãy</a:t>
              </a:r>
              <a:r>
                <a:rPr lang="nl-NL" sz="2000" dirty="0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VN" sz="2000" dirty="0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mô tả nội dung bức tranh</a:t>
              </a:r>
              <a:endParaRPr lang="en-VN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2DF07F0-C5AC-2781-FA0E-337CE0853D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921229" y="804227"/>
              <a:ext cx="584672" cy="589090"/>
            </a:xfrm>
            <a:prstGeom prst="rect">
              <a:avLst/>
            </a:prstGeom>
          </p:spPr>
        </p:pic>
      </p:grpSp>
      <p:pic>
        <p:nvPicPr>
          <p:cNvPr id="3" name="Picture 2" descr="A group of children standing in a line&#10;&#10;Description automatically generated">
            <a:extLst>
              <a:ext uri="{FF2B5EF4-FFF2-40B4-BE49-F238E27FC236}">
                <a16:creationId xmlns:a16="http://schemas.microsoft.com/office/drawing/2014/main" id="{77217D70-C9F5-9694-780C-21AB0FC2BB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1262" y="1277756"/>
            <a:ext cx="3846697" cy="3514232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CCF5FE05-7DF1-D8AF-A916-2996D92201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07434" y="3442844"/>
            <a:ext cx="2455822" cy="1700656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table with many different objects&#10;&#10;Description automatically generated with medium confidence">
            <a:extLst>
              <a:ext uri="{FF2B5EF4-FFF2-40B4-BE49-F238E27FC236}">
                <a16:creationId xmlns:a16="http://schemas.microsoft.com/office/drawing/2014/main" id="{EC65B4E7-7947-FC7C-509D-8DDFC7C756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5604"/>
          <a:stretch/>
        </p:blipFill>
        <p:spPr>
          <a:xfrm>
            <a:off x="0" y="-1"/>
            <a:ext cx="9144000" cy="1097281"/>
          </a:xfrm>
          <a:prstGeom prst="rect">
            <a:avLst/>
          </a:prstGeom>
        </p:spPr>
      </p:pic>
      <p:pic>
        <p:nvPicPr>
          <p:cNvPr id="3" name="Picture 2" descr="A table with different colored objects&#10;&#10;Description automatically generated">
            <a:extLst>
              <a:ext uri="{FF2B5EF4-FFF2-40B4-BE49-F238E27FC236}">
                <a16:creationId xmlns:a16="http://schemas.microsoft.com/office/drawing/2014/main" id="{32879FDC-9D34-4EC1-8760-4DBAD0F1FE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8296" r="602" b="32756"/>
          <a:stretch/>
        </p:blipFill>
        <p:spPr>
          <a:xfrm>
            <a:off x="0" y="1097280"/>
            <a:ext cx="9144000" cy="670560"/>
          </a:xfrm>
          <a:prstGeom prst="rect">
            <a:avLst/>
          </a:prstGeom>
        </p:spPr>
      </p:pic>
      <p:pic>
        <p:nvPicPr>
          <p:cNvPr id="5" name="Picture 4" descr="A table with different colored objects&#10;&#10;Description automatically generated">
            <a:extLst>
              <a:ext uri="{FF2B5EF4-FFF2-40B4-BE49-F238E27FC236}">
                <a16:creationId xmlns:a16="http://schemas.microsoft.com/office/drawing/2014/main" id="{DE11465E-C15B-E88C-EFEA-274A84BF1D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2841" b="18212"/>
          <a:stretch/>
        </p:blipFill>
        <p:spPr>
          <a:xfrm>
            <a:off x="0" y="1767840"/>
            <a:ext cx="9199484" cy="670561"/>
          </a:xfrm>
          <a:prstGeom prst="rect">
            <a:avLst/>
          </a:prstGeom>
        </p:spPr>
      </p:pic>
      <p:pic>
        <p:nvPicPr>
          <p:cNvPr id="7" name="Picture 6" descr="A table with different colored objects&#10;&#10;Description automatically generated">
            <a:extLst>
              <a:ext uri="{FF2B5EF4-FFF2-40B4-BE49-F238E27FC236}">
                <a16:creationId xmlns:a16="http://schemas.microsoft.com/office/drawing/2014/main" id="{B179E0C4-8BE7-88D5-7C7B-DEEF8DDAF1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4201" b="2659"/>
          <a:stretch/>
        </p:blipFill>
        <p:spPr>
          <a:xfrm>
            <a:off x="0" y="2438400"/>
            <a:ext cx="9199484" cy="984740"/>
          </a:xfrm>
          <a:prstGeom prst="rect">
            <a:avLst/>
          </a:prstGeom>
        </p:spPr>
      </p:pic>
      <p:pic>
        <p:nvPicPr>
          <p:cNvPr id="9" name="Picture 8" descr="A close-up of several components&#10;&#10;Description automatically generated">
            <a:extLst>
              <a:ext uri="{FF2B5EF4-FFF2-40B4-BE49-F238E27FC236}">
                <a16:creationId xmlns:a16="http://schemas.microsoft.com/office/drawing/2014/main" id="{96C36192-EE68-0884-0FBE-53037BBDB34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1067"/>
          <a:stretch/>
        </p:blipFill>
        <p:spPr>
          <a:xfrm>
            <a:off x="1" y="3423140"/>
            <a:ext cx="9199484" cy="1819419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EB75174C-46FF-36A6-80D9-7E4CF01744EE}"/>
              </a:ext>
            </a:extLst>
          </p:cNvPr>
          <p:cNvSpPr/>
          <p:nvPr/>
        </p:nvSpPr>
        <p:spPr>
          <a:xfrm>
            <a:off x="8136316" y="1160185"/>
            <a:ext cx="564204" cy="544749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500" b="1" dirty="0">
                <a:solidFill>
                  <a:srgbClr val="070A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326432C-6A6F-C887-3920-3CD3EE68F371}"/>
              </a:ext>
            </a:extLst>
          </p:cNvPr>
          <p:cNvSpPr/>
          <p:nvPr/>
        </p:nvSpPr>
        <p:spPr>
          <a:xfrm>
            <a:off x="8136316" y="1914750"/>
            <a:ext cx="564204" cy="544749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500" b="1" dirty="0">
                <a:solidFill>
                  <a:srgbClr val="070A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AEB0815-8EA8-30EC-0361-276A18AFEA03}"/>
              </a:ext>
            </a:extLst>
          </p:cNvPr>
          <p:cNvSpPr/>
          <p:nvPr/>
        </p:nvSpPr>
        <p:spPr>
          <a:xfrm>
            <a:off x="8136316" y="2658396"/>
            <a:ext cx="564204" cy="544749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500" b="1" dirty="0">
                <a:solidFill>
                  <a:srgbClr val="070A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7DA5298-DD20-6DF1-0618-022F69952881}"/>
              </a:ext>
            </a:extLst>
          </p:cNvPr>
          <p:cNvSpPr/>
          <p:nvPr/>
        </p:nvSpPr>
        <p:spPr>
          <a:xfrm>
            <a:off x="8129139" y="4043874"/>
            <a:ext cx="564204" cy="544749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500" b="1" dirty="0">
                <a:solidFill>
                  <a:srgbClr val="070A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0819171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drap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table with many different objects&#10;&#10;Description automatically generated with medium confidence">
            <a:extLst>
              <a:ext uri="{FF2B5EF4-FFF2-40B4-BE49-F238E27FC236}">
                <a16:creationId xmlns:a16="http://schemas.microsoft.com/office/drawing/2014/main" id="{EC65B4E7-7947-FC7C-509D-8DDFC7C756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5604"/>
          <a:stretch/>
        </p:blipFill>
        <p:spPr>
          <a:xfrm>
            <a:off x="0" y="-1"/>
            <a:ext cx="9144000" cy="1097281"/>
          </a:xfrm>
          <a:prstGeom prst="rect">
            <a:avLst/>
          </a:prstGeom>
        </p:spPr>
      </p:pic>
      <p:pic>
        <p:nvPicPr>
          <p:cNvPr id="4" name="Picture 3" descr="A close-up of several components&#10;&#10;Description automatically generated">
            <a:extLst>
              <a:ext uri="{FF2B5EF4-FFF2-40B4-BE49-F238E27FC236}">
                <a16:creationId xmlns:a16="http://schemas.microsoft.com/office/drawing/2014/main" id="{6BC007AE-6E21-BE6C-E583-B36EFC52CC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8889" b="51890"/>
          <a:stretch/>
        </p:blipFill>
        <p:spPr>
          <a:xfrm>
            <a:off x="0" y="1097279"/>
            <a:ext cx="9144000" cy="1201421"/>
          </a:xfrm>
          <a:prstGeom prst="rect">
            <a:avLst/>
          </a:prstGeom>
        </p:spPr>
      </p:pic>
      <p:pic>
        <p:nvPicPr>
          <p:cNvPr id="8" name="Picture 7" descr="A close-up of several components&#10;&#10;Description automatically generated">
            <a:extLst>
              <a:ext uri="{FF2B5EF4-FFF2-40B4-BE49-F238E27FC236}">
                <a16:creationId xmlns:a16="http://schemas.microsoft.com/office/drawing/2014/main" id="{05C89D95-7262-EC28-9224-0C25C7A43C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2479"/>
          <a:stretch/>
        </p:blipFill>
        <p:spPr>
          <a:xfrm>
            <a:off x="0" y="2298700"/>
            <a:ext cx="9144000" cy="2970384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50EAE3CC-B236-92A3-35E2-B1CA72DE1C72}"/>
              </a:ext>
            </a:extLst>
          </p:cNvPr>
          <p:cNvSpPr/>
          <p:nvPr/>
        </p:nvSpPr>
        <p:spPr>
          <a:xfrm>
            <a:off x="8089423" y="1425615"/>
            <a:ext cx="564204" cy="544749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500" b="1" dirty="0">
                <a:solidFill>
                  <a:srgbClr val="070A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FD37F6E-1BEE-8A39-DFFC-F33D752A451B}"/>
              </a:ext>
            </a:extLst>
          </p:cNvPr>
          <p:cNvSpPr/>
          <p:nvPr/>
        </p:nvSpPr>
        <p:spPr>
          <a:xfrm>
            <a:off x="8089423" y="2592517"/>
            <a:ext cx="564204" cy="544749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500" b="1" dirty="0">
                <a:solidFill>
                  <a:srgbClr val="070A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D6A3BEC-BBCD-DE7A-5757-C16C3E8E9D9F}"/>
              </a:ext>
            </a:extLst>
          </p:cNvPr>
          <p:cNvSpPr/>
          <p:nvPr/>
        </p:nvSpPr>
        <p:spPr>
          <a:xfrm>
            <a:off x="8089423" y="4066311"/>
            <a:ext cx="564204" cy="544749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500" b="1" dirty="0">
                <a:solidFill>
                  <a:srgbClr val="070A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3491993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drap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table with many different objects&#10;&#10;Description automatically generated with medium confidence">
            <a:extLst>
              <a:ext uri="{FF2B5EF4-FFF2-40B4-BE49-F238E27FC236}">
                <a16:creationId xmlns:a16="http://schemas.microsoft.com/office/drawing/2014/main" id="{EC65B4E7-7947-FC7C-509D-8DDFC7C756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5604"/>
          <a:stretch/>
        </p:blipFill>
        <p:spPr>
          <a:xfrm>
            <a:off x="0" y="-1"/>
            <a:ext cx="9144000" cy="1097281"/>
          </a:xfrm>
          <a:prstGeom prst="rect">
            <a:avLst/>
          </a:prstGeom>
        </p:spPr>
      </p:pic>
      <p:pic>
        <p:nvPicPr>
          <p:cNvPr id="3" name="Picture 2" descr="A close-up of a tool&#10;&#10;Description automatically generated">
            <a:extLst>
              <a:ext uri="{FF2B5EF4-FFF2-40B4-BE49-F238E27FC236}">
                <a16:creationId xmlns:a16="http://schemas.microsoft.com/office/drawing/2014/main" id="{1182148D-0995-90DD-4AB7-37257DF877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839" b="87797"/>
          <a:stretch/>
        </p:blipFill>
        <p:spPr>
          <a:xfrm>
            <a:off x="0" y="1097280"/>
            <a:ext cx="9185594" cy="535577"/>
          </a:xfrm>
          <a:prstGeom prst="rect">
            <a:avLst/>
          </a:prstGeom>
        </p:spPr>
      </p:pic>
      <p:pic>
        <p:nvPicPr>
          <p:cNvPr id="11" name="Picture 10" descr="A close-up of a tool&#10;&#10;Description automatically generated">
            <a:extLst>
              <a:ext uri="{FF2B5EF4-FFF2-40B4-BE49-F238E27FC236}">
                <a16:creationId xmlns:a16="http://schemas.microsoft.com/office/drawing/2014/main" id="{FE372383-D9A8-19A9-EDFA-B3CFF8840B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839" b="87185"/>
          <a:stretch/>
        </p:blipFill>
        <p:spPr>
          <a:xfrm>
            <a:off x="0" y="1097281"/>
            <a:ext cx="9185594" cy="574766"/>
          </a:xfrm>
          <a:prstGeom prst="rect">
            <a:avLst/>
          </a:prstGeom>
        </p:spPr>
      </p:pic>
      <p:pic>
        <p:nvPicPr>
          <p:cNvPr id="14" name="Picture 13" descr="A close-up of a tool&#10;&#10;Description automatically generated">
            <a:extLst>
              <a:ext uri="{FF2B5EF4-FFF2-40B4-BE49-F238E27FC236}">
                <a16:creationId xmlns:a16="http://schemas.microsoft.com/office/drawing/2014/main" id="{BE7413BD-29EC-CB85-2F9E-418005F642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730" b="67492"/>
          <a:stretch/>
        </p:blipFill>
        <p:spPr>
          <a:xfrm>
            <a:off x="0" y="1672046"/>
            <a:ext cx="9185594" cy="882285"/>
          </a:xfrm>
          <a:prstGeom prst="rect">
            <a:avLst/>
          </a:prstGeom>
        </p:spPr>
      </p:pic>
      <p:pic>
        <p:nvPicPr>
          <p:cNvPr id="16" name="Picture 15" descr="A close-up of a tool&#10;&#10;Description automatically generated">
            <a:extLst>
              <a:ext uri="{FF2B5EF4-FFF2-40B4-BE49-F238E27FC236}">
                <a16:creationId xmlns:a16="http://schemas.microsoft.com/office/drawing/2014/main" id="{41642B6C-FC37-121C-7474-A782FAC23C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7929" b="53031"/>
          <a:stretch/>
        </p:blipFill>
        <p:spPr>
          <a:xfrm>
            <a:off x="-1" y="2554331"/>
            <a:ext cx="9185593" cy="578864"/>
          </a:xfrm>
          <a:prstGeom prst="rect">
            <a:avLst/>
          </a:prstGeom>
        </p:spPr>
      </p:pic>
      <p:pic>
        <p:nvPicPr>
          <p:cNvPr id="19" name="Picture 18" descr="A close-up of a tool&#10;&#10;Description automatically generated">
            <a:extLst>
              <a:ext uri="{FF2B5EF4-FFF2-40B4-BE49-F238E27FC236}">
                <a16:creationId xmlns:a16="http://schemas.microsoft.com/office/drawing/2014/main" id="{6FDC6D08-75D0-3A54-E1D7-4E0ABCC689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4786" b="31214"/>
          <a:stretch/>
        </p:blipFill>
        <p:spPr>
          <a:xfrm>
            <a:off x="0" y="3129097"/>
            <a:ext cx="9185592" cy="896517"/>
          </a:xfrm>
          <a:prstGeom prst="rect">
            <a:avLst/>
          </a:prstGeom>
        </p:spPr>
      </p:pic>
      <p:pic>
        <p:nvPicPr>
          <p:cNvPr id="21" name="Picture 20" descr="A close-up of a tool&#10;&#10;Description automatically generated">
            <a:extLst>
              <a:ext uri="{FF2B5EF4-FFF2-40B4-BE49-F238E27FC236}">
                <a16:creationId xmlns:a16="http://schemas.microsoft.com/office/drawing/2014/main" id="{7F904E17-1249-6A58-085A-990C124200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6049" b="2617"/>
          <a:stretch/>
        </p:blipFill>
        <p:spPr>
          <a:xfrm>
            <a:off x="-1" y="4019001"/>
            <a:ext cx="9185591" cy="1366118"/>
          </a:xfrm>
          <a:prstGeom prst="rect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8EDE07D4-AE3C-4E36-3761-915A0A9BB2CE}"/>
              </a:ext>
            </a:extLst>
          </p:cNvPr>
          <p:cNvSpPr/>
          <p:nvPr/>
        </p:nvSpPr>
        <p:spPr>
          <a:xfrm>
            <a:off x="7993892" y="1218582"/>
            <a:ext cx="843562" cy="582386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500" b="1" dirty="0">
                <a:solidFill>
                  <a:srgbClr val="070A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3C72DC8-CE5B-9E82-51EB-03DEA1EC68C4}"/>
              </a:ext>
            </a:extLst>
          </p:cNvPr>
          <p:cNvSpPr/>
          <p:nvPr/>
        </p:nvSpPr>
        <p:spPr>
          <a:xfrm>
            <a:off x="8136315" y="1949290"/>
            <a:ext cx="564204" cy="544749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500" b="1" dirty="0">
                <a:solidFill>
                  <a:srgbClr val="070A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9A64B02-AA5A-B836-7DA8-17922DDC2388}"/>
              </a:ext>
            </a:extLst>
          </p:cNvPr>
          <p:cNvSpPr/>
          <p:nvPr/>
        </p:nvSpPr>
        <p:spPr>
          <a:xfrm>
            <a:off x="8136315" y="3384003"/>
            <a:ext cx="564204" cy="544749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500" b="1" dirty="0">
                <a:solidFill>
                  <a:srgbClr val="070A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3C3A1F58-ACAB-2515-0E56-DA1B38E54C45}"/>
              </a:ext>
            </a:extLst>
          </p:cNvPr>
          <p:cNvSpPr/>
          <p:nvPr/>
        </p:nvSpPr>
        <p:spPr>
          <a:xfrm>
            <a:off x="8136315" y="4429685"/>
            <a:ext cx="564204" cy="544749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500" b="1" dirty="0">
                <a:solidFill>
                  <a:srgbClr val="070A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EDA13D7-0AC2-CE5C-B463-8CF979A40E18}"/>
              </a:ext>
            </a:extLst>
          </p:cNvPr>
          <p:cNvSpPr/>
          <p:nvPr/>
        </p:nvSpPr>
        <p:spPr>
          <a:xfrm>
            <a:off x="7993892" y="2659496"/>
            <a:ext cx="843562" cy="582386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500" b="1" dirty="0">
                <a:solidFill>
                  <a:srgbClr val="070A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3666399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drap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30" grpId="0" animBg="1"/>
      <p:bldP spid="31" grpId="0" animBg="1"/>
      <p:bldP spid="3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BCB4D39-208C-3BBE-9A61-08A77E9949DE}"/>
              </a:ext>
            </a:extLst>
          </p:cNvPr>
          <p:cNvGrpSpPr/>
          <p:nvPr/>
        </p:nvGrpSpPr>
        <p:grpSpPr>
          <a:xfrm>
            <a:off x="638175" y="451861"/>
            <a:ext cx="7867650" cy="735495"/>
            <a:chOff x="601190" y="268801"/>
            <a:chExt cx="3246910" cy="735495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6CDEC7BE-2CD8-653F-8056-320BC025673C}"/>
                </a:ext>
              </a:extLst>
            </p:cNvPr>
            <p:cNvSpPr/>
            <p:nvPr/>
          </p:nvSpPr>
          <p:spPr>
            <a:xfrm>
              <a:off x="601190" y="268801"/>
              <a:ext cx="3246910" cy="656492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200" kern="1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1C8192CF-C973-135C-67F1-699099CBD140}"/>
                </a:ext>
              </a:extLst>
            </p:cNvPr>
            <p:cNvSpPr/>
            <p:nvPr/>
          </p:nvSpPr>
          <p:spPr>
            <a:xfrm>
              <a:off x="670764" y="347804"/>
              <a:ext cx="3111510" cy="656492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 kern="100" dirty="0" err="1">
                  <a:solidFill>
                    <a:schemeClr val="bg1">
                      <a:lumMod val="10000"/>
                    </a:schemeClr>
                  </a:solidFill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2200" b="1" kern="100" dirty="0">
                  <a:solidFill>
                    <a:schemeClr val="bg1">
                      <a:lumMod val="10000"/>
                    </a:schemeClr>
                  </a:solidFill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kern="100" dirty="0" err="1">
                  <a:solidFill>
                    <a:schemeClr val="bg1">
                      <a:lumMod val="10000"/>
                    </a:schemeClr>
                  </a:solidFill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hành</a:t>
              </a:r>
              <a:r>
                <a:rPr lang="en-US" sz="2200" b="1" kern="100" dirty="0">
                  <a:solidFill>
                    <a:schemeClr val="bg1">
                      <a:lumMod val="10000"/>
                    </a:schemeClr>
                  </a:solidFill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kern="100" dirty="0" err="1">
                  <a:solidFill>
                    <a:schemeClr val="bg1">
                      <a:lumMod val="10000"/>
                    </a:schemeClr>
                  </a:solidFill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lắp</a:t>
              </a:r>
              <a:r>
                <a:rPr lang="en-US" sz="2200" b="1" kern="100" dirty="0">
                  <a:solidFill>
                    <a:schemeClr val="bg1">
                      <a:lumMod val="10000"/>
                    </a:schemeClr>
                  </a:solidFill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kern="100" dirty="0" err="1">
                  <a:solidFill>
                    <a:schemeClr val="bg1">
                      <a:lumMod val="10000"/>
                    </a:schemeClr>
                  </a:solidFill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ráp</a:t>
              </a:r>
              <a:r>
                <a:rPr lang="en-US" sz="2200" b="1" kern="100" dirty="0">
                  <a:solidFill>
                    <a:schemeClr val="bg1">
                      <a:lumMod val="10000"/>
                    </a:schemeClr>
                  </a:solidFill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kern="100" dirty="0" err="1">
                  <a:solidFill>
                    <a:schemeClr val="bg1">
                      <a:lumMod val="10000"/>
                    </a:schemeClr>
                  </a:solidFill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mô</a:t>
              </a:r>
              <a:r>
                <a:rPr lang="en-US" sz="2200" b="1" kern="100" dirty="0">
                  <a:solidFill>
                    <a:schemeClr val="bg1">
                      <a:lumMod val="10000"/>
                    </a:schemeClr>
                  </a:solidFill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kern="100" dirty="0" err="1">
                  <a:solidFill>
                    <a:schemeClr val="bg1">
                      <a:lumMod val="10000"/>
                    </a:schemeClr>
                  </a:solidFill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200" b="1" kern="100" dirty="0">
                  <a:solidFill>
                    <a:schemeClr val="bg1">
                      <a:lumMod val="10000"/>
                    </a:schemeClr>
                  </a:solidFill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kern="100" dirty="0" err="1">
                  <a:solidFill>
                    <a:schemeClr val="bg1">
                      <a:lumMod val="10000"/>
                    </a:schemeClr>
                  </a:solidFill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xe</a:t>
              </a:r>
              <a:r>
                <a:rPr lang="en-US" sz="2200" b="1" kern="100" dirty="0">
                  <a:solidFill>
                    <a:schemeClr val="bg1">
                      <a:lumMod val="10000"/>
                    </a:schemeClr>
                  </a:solidFill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kern="100" dirty="0" err="1">
                  <a:solidFill>
                    <a:schemeClr val="bg1">
                      <a:lumMod val="10000"/>
                    </a:schemeClr>
                  </a:solidFill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điện</a:t>
              </a:r>
              <a:r>
                <a:rPr lang="en-US" sz="2200" b="1" kern="100" dirty="0">
                  <a:solidFill>
                    <a:schemeClr val="bg1">
                      <a:lumMod val="10000"/>
                    </a:schemeClr>
                  </a:solidFill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kern="100" dirty="0" err="1">
                  <a:solidFill>
                    <a:schemeClr val="bg1">
                      <a:lumMod val="10000"/>
                    </a:schemeClr>
                  </a:solidFill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chạy</a:t>
              </a:r>
              <a:r>
                <a:rPr lang="en-US" sz="2200" b="1" kern="100" dirty="0">
                  <a:solidFill>
                    <a:schemeClr val="bg1">
                      <a:lumMod val="10000"/>
                    </a:schemeClr>
                  </a:solidFill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kern="100" dirty="0" err="1">
                  <a:solidFill>
                    <a:schemeClr val="bg1">
                      <a:lumMod val="10000"/>
                    </a:schemeClr>
                  </a:solidFill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bằng</a:t>
              </a:r>
              <a:r>
                <a:rPr lang="en-US" sz="2200" b="1" kern="100" dirty="0">
                  <a:solidFill>
                    <a:schemeClr val="bg1">
                      <a:lumMod val="10000"/>
                    </a:schemeClr>
                  </a:solidFill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 pin</a:t>
              </a:r>
              <a:endParaRPr lang="en-VN" sz="2200" kern="100" dirty="0">
                <a:solidFill>
                  <a:schemeClr val="bg1">
                    <a:lumMod val="10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oogle Shape;529;p29">
            <a:extLst>
              <a:ext uri="{FF2B5EF4-FFF2-40B4-BE49-F238E27FC236}">
                <a16:creationId xmlns:a16="http://schemas.microsoft.com/office/drawing/2014/main" id="{81427D67-46A0-713C-8B3D-87223B8B09A6}"/>
              </a:ext>
            </a:extLst>
          </p:cNvPr>
          <p:cNvGrpSpPr/>
          <p:nvPr/>
        </p:nvGrpSpPr>
        <p:grpSpPr>
          <a:xfrm>
            <a:off x="7829571" y="200577"/>
            <a:ext cx="1090649" cy="557353"/>
            <a:chOff x="6505200" y="2955549"/>
            <a:chExt cx="1090649" cy="557353"/>
          </a:xfrm>
        </p:grpSpPr>
        <p:sp>
          <p:nvSpPr>
            <p:cNvPr id="11" name="Google Shape;530;p29">
              <a:extLst>
                <a:ext uri="{FF2B5EF4-FFF2-40B4-BE49-F238E27FC236}">
                  <a16:creationId xmlns:a16="http://schemas.microsoft.com/office/drawing/2014/main" id="{84084A02-DAC5-281F-C4A5-6EA4096940EB}"/>
                </a:ext>
              </a:extLst>
            </p:cNvPr>
            <p:cNvSpPr/>
            <p:nvPr/>
          </p:nvSpPr>
          <p:spPr>
            <a:xfrm>
              <a:off x="6505200" y="3081873"/>
              <a:ext cx="299145" cy="177258"/>
            </a:xfrm>
            <a:custGeom>
              <a:avLst/>
              <a:gdLst/>
              <a:ahLst/>
              <a:cxnLst/>
              <a:rect l="l" t="t" r="r" b="b"/>
              <a:pathLst>
                <a:path w="3999" h="2370" extrusionOk="0">
                  <a:moveTo>
                    <a:pt x="1983" y="0"/>
                  </a:moveTo>
                  <a:cubicBezTo>
                    <a:pt x="1533" y="0"/>
                    <a:pt x="1176" y="357"/>
                    <a:pt x="1146" y="789"/>
                  </a:cubicBezTo>
                  <a:cubicBezTo>
                    <a:pt x="1053" y="744"/>
                    <a:pt x="945" y="714"/>
                    <a:pt x="837" y="714"/>
                  </a:cubicBezTo>
                  <a:cubicBezTo>
                    <a:pt x="372" y="714"/>
                    <a:pt x="0" y="1086"/>
                    <a:pt x="0" y="1551"/>
                  </a:cubicBezTo>
                  <a:cubicBezTo>
                    <a:pt x="0" y="1998"/>
                    <a:pt x="372" y="2370"/>
                    <a:pt x="837" y="2370"/>
                  </a:cubicBezTo>
                  <a:lnTo>
                    <a:pt x="3240" y="2370"/>
                  </a:lnTo>
                  <a:cubicBezTo>
                    <a:pt x="3672" y="2340"/>
                    <a:pt x="3999" y="1983"/>
                    <a:pt x="3999" y="1551"/>
                  </a:cubicBezTo>
                  <a:cubicBezTo>
                    <a:pt x="3999" y="1086"/>
                    <a:pt x="3627" y="714"/>
                    <a:pt x="3177" y="714"/>
                  </a:cubicBezTo>
                  <a:cubicBezTo>
                    <a:pt x="3035" y="714"/>
                    <a:pt x="2913" y="744"/>
                    <a:pt x="2805" y="807"/>
                  </a:cubicBezTo>
                  <a:cubicBezTo>
                    <a:pt x="2790" y="357"/>
                    <a:pt x="2433" y="0"/>
                    <a:pt x="1983" y="0"/>
                  </a:cubicBezTo>
                  <a:close/>
                </a:path>
              </a:pathLst>
            </a:custGeom>
            <a:solidFill>
              <a:srgbClr val="5BC6C6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31;p29">
              <a:extLst>
                <a:ext uri="{FF2B5EF4-FFF2-40B4-BE49-F238E27FC236}">
                  <a16:creationId xmlns:a16="http://schemas.microsoft.com/office/drawing/2014/main" id="{343F282A-D30E-2875-CA66-CE43C6D168BC}"/>
                </a:ext>
              </a:extLst>
            </p:cNvPr>
            <p:cNvSpPr/>
            <p:nvPr/>
          </p:nvSpPr>
          <p:spPr>
            <a:xfrm>
              <a:off x="7166767" y="2955549"/>
              <a:ext cx="429081" cy="253771"/>
            </a:xfrm>
            <a:custGeom>
              <a:avLst/>
              <a:gdLst/>
              <a:ahLst/>
              <a:cxnLst/>
              <a:rect l="l" t="t" r="r" b="b"/>
              <a:pathLst>
                <a:path w="5736" h="3393" extrusionOk="0">
                  <a:moveTo>
                    <a:pt x="2835" y="1"/>
                  </a:moveTo>
                  <a:cubicBezTo>
                    <a:pt x="2202" y="1"/>
                    <a:pt x="1689" y="495"/>
                    <a:pt x="1659" y="1116"/>
                  </a:cubicBezTo>
                  <a:cubicBezTo>
                    <a:pt x="1503" y="1053"/>
                    <a:pt x="1347" y="1023"/>
                    <a:pt x="1194" y="1023"/>
                  </a:cubicBezTo>
                  <a:cubicBezTo>
                    <a:pt x="543" y="1023"/>
                    <a:pt x="0" y="1548"/>
                    <a:pt x="0" y="2199"/>
                  </a:cubicBezTo>
                  <a:cubicBezTo>
                    <a:pt x="0" y="2850"/>
                    <a:pt x="543" y="3393"/>
                    <a:pt x="1194" y="3393"/>
                  </a:cubicBezTo>
                  <a:lnTo>
                    <a:pt x="4635" y="3393"/>
                  </a:lnTo>
                  <a:lnTo>
                    <a:pt x="4635" y="3378"/>
                  </a:lnTo>
                  <a:cubicBezTo>
                    <a:pt x="5252" y="3333"/>
                    <a:pt x="5736" y="2820"/>
                    <a:pt x="5736" y="2199"/>
                  </a:cubicBezTo>
                  <a:cubicBezTo>
                    <a:pt x="5736" y="1548"/>
                    <a:pt x="5193" y="1023"/>
                    <a:pt x="4542" y="1023"/>
                  </a:cubicBezTo>
                  <a:cubicBezTo>
                    <a:pt x="4356" y="1023"/>
                    <a:pt x="4170" y="1068"/>
                    <a:pt x="4014" y="1146"/>
                  </a:cubicBezTo>
                  <a:cubicBezTo>
                    <a:pt x="3999" y="510"/>
                    <a:pt x="3471" y="1"/>
                    <a:pt x="2835" y="1"/>
                  </a:cubicBezTo>
                  <a:close/>
                </a:path>
              </a:pathLst>
            </a:custGeom>
            <a:solidFill>
              <a:srgbClr val="5BC6C6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532;p29">
              <a:extLst>
                <a:ext uri="{FF2B5EF4-FFF2-40B4-BE49-F238E27FC236}">
                  <a16:creationId xmlns:a16="http://schemas.microsoft.com/office/drawing/2014/main" id="{0F944EE9-6B6A-EF1C-9F4D-291371952C72}"/>
                </a:ext>
              </a:extLst>
            </p:cNvPr>
            <p:cNvSpPr/>
            <p:nvPr/>
          </p:nvSpPr>
          <p:spPr>
            <a:xfrm>
              <a:off x="6804347" y="3259131"/>
              <a:ext cx="428034" cy="253771"/>
            </a:xfrm>
            <a:custGeom>
              <a:avLst/>
              <a:gdLst/>
              <a:ahLst/>
              <a:cxnLst/>
              <a:rect l="l" t="t" r="r" b="b"/>
              <a:pathLst>
                <a:path w="5722" h="3393" extrusionOk="0">
                  <a:moveTo>
                    <a:pt x="2824" y="1"/>
                  </a:moveTo>
                  <a:cubicBezTo>
                    <a:pt x="2188" y="1"/>
                    <a:pt x="1674" y="495"/>
                    <a:pt x="1644" y="1116"/>
                  </a:cubicBezTo>
                  <a:cubicBezTo>
                    <a:pt x="1503" y="1053"/>
                    <a:pt x="1336" y="1023"/>
                    <a:pt x="1179" y="1023"/>
                  </a:cubicBezTo>
                  <a:cubicBezTo>
                    <a:pt x="529" y="1023"/>
                    <a:pt x="0" y="1548"/>
                    <a:pt x="0" y="2199"/>
                  </a:cubicBezTo>
                  <a:cubicBezTo>
                    <a:pt x="0" y="2850"/>
                    <a:pt x="529" y="3393"/>
                    <a:pt x="1179" y="3393"/>
                  </a:cubicBezTo>
                  <a:lnTo>
                    <a:pt x="4635" y="3393"/>
                  </a:lnTo>
                  <a:lnTo>
                    <a:pt x="4635" y="3378"/>
                  </a:lnTo>
                  <a:cubicBezTo>
                    <a:pt x="5241" y="3333"/>
                    <a:pt x="5721" y="2820"/>
                    <a:pt x="5721" y="2199"/>
                  </a:cubicBezTo>
                  <a:cubicBezTo>
                    <a:pt x="5721" y="1548"/>
                    <a:pt x="5193" y="1023"/>
                    <a:pt x="4527" y="1023"/>
                  </a:cubicBezTo>
                  <a:cubicBezTo>
                    <a:pt x="4341" y="1023"/>
                    <a:pt x="4155" y="1068"/>
                    <a:pt x="3999" y="1146"/>
                  </a:cubicBezTo>
                  <a:cubicBezTo>
                    <a:pt x="3984" y="510"/>
                    <a:pt x="3456" y="1"/>
                    <a:pt x="2824" y="1"/>
                  </a:cubicBezTo>
                  <a:close/>
                </a:path>
              </a:pathLst>
            </a:custGeom>
            <a:solidFill>
              <a:srgbClr val="5BC6C6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949CF602-6CE8-1BD5-03E0-DFF112A85E6A}"/>
              </a:ext>
            </a:extLst>
          </p:cNvPr>
          <p:cNvSpPr txBox="1"/>
          <p:nvPr/>
        </p:nvSpPr>
        <p:spPr>
          <a:xfrm>
            <a:off x="638175" y="1427657"/>
            <a:ext cx="7918577" cy="958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Các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nhóm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hãy</a:t>
            </a:r>
            <a:r>
              <a:rPr lang="nl-NL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thảo</a:t>
            </a:r>
            <a:r>
              <a:rPr lang="nl-NL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luận</a:t>
            </a:r>
            <a:r>
              <a:rPr lang="nl-NL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để</a:t>
            </a:r>
            <a:r>
              <a:rPr lang="nl-NL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ìm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hiểu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các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bước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lắp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ghép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mô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hình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máy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phát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điện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gió</a:t>
            </a:r>
            <a:endParaRPr lang="en-VN" sz="20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1ABBAC36-92BE-110F-A5A0-C2B4DA9D2E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710600" y="2626554"/>
            <a:ext cx="3722800" cy="2377937"/>
          </a:xfrm>
          <a:prstGeom prst="rect">
            <a:avLst/>
          </a:prstGeom>
        </p:spPr>
      </p:pic>
      <p:pic>
        <p:nvPicPr>
          <p:cNvPr id="2" name="Google Shape;195;p2">
            <a:extLst>
              <a:ext uri="{FF2B5EF4-FFF2-40B4-BE49-F238E27FC236}">
                <a16:creationId xmlns:a16="http://schemas.microsoft.com/office/drawing/2014/main" id="{7D74AD4B-573E-52C2-A72D-F529E871DA0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5255" y="4741470"/>
            <a:ext cx="1005840" cy="2917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38435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drap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8141039-D619-315B-A6D1-5A4648D488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0261241"/>
              </p:ext>
            </p:extLst>
          </p:nvPr>
        </p:nvGraphicFramePr>
        <p:xfrm>
          <a:off x="0" y="1"/>
          <a:ext cx="9144000" cy="5143500"/>
        </p:xfrm>
        <a:graphic>
          <a:graphicData uri="http://schemas.openxmlformats.org/drawingml/2006/table">
            <a:tbl>
              <a:tblPr firstRow="1" firstCol="1" bandRow="1"/>
              <a:tblGrid>
                <a:gridCol w="1041991">
                  <a:extLst>
                    <a:ext uri="{9D8B030D-6E8A-4147-A177-3AD203B41FA5}">
                      <a16:colId xmlns:a16="http://schemas.microsoft.com/office/drawing/2014/main" val="1304882961"/>
                    </a:ext>
                  </a:extLst>
                </a:gridCol>
                <a:gridCol w="5677786">
                  <a:extLst>
                    <a:ext uri="{9D8B030D-6E8A-4147-A177-3AD203B41FA5}">
                      <a16:colId xmlns:a16="http://schemas.microsoft.com/office/drawing/2014/main" val="2710500909"/>
                    </a:ext>
                  </a:extLst>
                </a:gridCol>
                <a:gridCol w="2424223">
                  <a:extLst>
                    <a:ext uri="{9D8B030D-6E8A-4147-A177-3AD203B41FA5}">
                      <a16:colId xmlns:a16="http://schemas.microsoft.com/office/drawing/2014/main" val="15744497"/>
                    </a:ext>
                  </a:extLst>
                </a:gridCol>
              </a:tblGrid>
              <a:tr h="38846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SG" sz="17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TT</a:t>
                      </a:r>
                      <a:endParaRPr lang="en-VN" sz="1700" b="1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SG" sz="17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Mô</a:t>
                      </a:r>
                      <a:r>
                        <a:rPr lang="en-SG" sz="17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SG" sz="17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tả</a:t>
                      </a:r>
                      <a:endParaRPr lang="en-VN" sz="1700" b="1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SG" sz="17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SG" sz="17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SG" sz="17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minh</a:t>
                      </a:r>
                      <a:r>
                        <a:rPr lang="en-SG" sz="17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SG" sz="17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họa</a:t>
                      </a:r>
                      <a:endParaRPr lang="en-VN" sz="1700" b="1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2169778"/>
                  </a:ext>
                </a:extLst>
              </a:tr>
              <a:tr h="1188758">
                <a:tc row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SG" sz="1700" b="0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Bước</a:t>
                      </a:r>
                      <a:r>
                        <a:rPr lang="en-SG" sz="1700" b="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</a:t>
                      </a:r>
                      <a:endParaRPr lang="en-VN" sz="1700" b="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SG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VN" sz="20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endParaRPr lang="en-SG" sz="2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7059274"/>
                  </a:ext>
                </a:extLst>
              </a:tr>
              <a:tr h="1188758">
                <a:tc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endParaRPr lang="en-SG" sz="2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4519056"/>
                  </a:ext>
                </a:extLst>
              </a:tr>
              <a:tr h="1188758">
                <a:tc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endParaRPr lang="en-SG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6539595"/>
                  </a:ext>
                </a:extLst>
              </a:tr>
              <a:tr h="1188758">
                <a:tc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endParaRPr lang="en-SG" sz="2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485888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8567A0BB-C602-B56D-DBB8-0F6852FBB2D2}"/>
              </a:ext>
            </a:extLst>
          </p:cNvPr>
          <p:cNvSpPr txBox="1"/>
          <p:nvPr/>
        </p:nvSpPr>
        <p:spPr>
          <a:xfrm>
            <a:off x="991182" y="402878"/>
            <a:ext cx="5703703" cy="47528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SG" sz="17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Lắp</a:t>
            </a:r>
            <a:r>
              <a:rPr lang="en-SG" sz="17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17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ráp</a:t>
            </a:r>
            <a:r>
              <a:rPr lang="en-SG" sz="17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17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SG" sz="17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17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SG" sz="17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17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SG" sz="17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17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SG" sz="17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17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SG" sz="1700" b="1" i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VN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SG" sz="1700" dirty="0" err="1">
                <a:latin typeface="Arial" panose="020B0604020202020204" pitchFamily="34" charset="0"/>
                <a:cs typeface="Arial" panose="020B0604020202020204" pitchFamily="34" charset="0"/>
              </a:rPr>
              <a:t>Lắp</a:t>
            </a:r>
            <a:r>
              <a:rPr lang="en-SG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17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SG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1700" dirty="0" err="1"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SG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17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SG" sz="1700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SG" sz="1700" dirty="0" err="1">
                <a:latin typeface="Arial" panose="020B0604020202020204" pitchFamily="34" charset="0"/>
                <a:cs typeface="Arial" panose="020B0604020202020204" pitchFamily="34" charset="0"/>
              </a:rPr>
              <a:t>lỗ</a:t>
            </a:r>
            <a:r>
              <a:rPr lang="en-SG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17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SG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17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SG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1700" dirty="0" err="1"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SG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17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SG" sz="170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SG" sz="1700" dirty="0" err="1">
                <a:latin typeface="Arial" panose="020B0604020202020204" pitchFamily="34" charset="0"/>
                <a:cs typeface="Arial" panose="020B0604020202020204" pitchFamily="34" charset="0"/>
              </a:rPr>
              <a:t>lỗ</a:t>
            </a:r>
            <a:r>
              <a:rPr lang="en-SG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17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SG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1700" dirty="0" err="1">
                <a:latin typeface="Arial" panose="020B0604020202020204" pitchFamily="34" charset="0"/>
                <a:cs typeface="Arial" panose="020B0604020202020204" pitchFamily="34" charset="0"/>
              </a:rPr>
              <a:t>khung</a:t>
            </a:r>
            <a:r>
              <a:rPr lang="en-SG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17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SG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17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SG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1700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SG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17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SG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1700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SG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17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SG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17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SG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17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SG" sz="17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SG" sz="17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SG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1700" dirty="0" err="1">
                <a:latin typeface="Arial" panose="020B0604020202020204" pitchFamily="34" charset="0"/>
                <a:cs typeface="Arial" panose="020B0604020202020204" pitchFamily="34" charset="0"/>
              </a:rPr>
              <a:t>vít</a:t>
            </a:r>
            <a:r>
              <a:rPr lang="en-SG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1700" dirty="0" err="1">
                <a:latin typeface="Arial" panose="020B0604020202020204" pitchFamily="34" charset="0"/>
                <a:cs typeface="Arial" panose="020B0604020202020204" pitchFamily="34" charset="0"/>
              </a:rPr>
              <a:t>ngắn</a:t>
            </a:r>
            <a:r>
              <a:rPr lang="en-SG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17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SG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1700" dirty="0" err="1">
                <a:latin typeface="Arial" panose="020B0604020202020204" pitchFamily="34" charset="0"/>
                <a:cs typeface="Arial" panose="020B0604020202020204" pitchFamily="34" charset="0"/>
              </a:rPr>
              <a:t>đai</a:t>
            </a:r>
            <a:r>
              <a:rPr lang="en-SG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1700" dirty="0" err="1">
                <a:latin typeface="Arial" panose="020B0604020202020204" pitchFamily="34" charset="0"/>
                <a:cs typeface="Arial" panose="020B0604020202020204" pitchFamily="34" charset="0"/>
              </a:rPr>
              <a:t>ốc</a:t>
            </a:r>
            <a:r>
              <a:rPr lang="en-SG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17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SG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1700" dirty="0" err="1"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SG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17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SG" sz="17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VN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SG" sz="1700" dirty="0" err="1">
                <a:latin typeface="Arial" panose="020B0604020202020204" pitchFamily="34" charset="0"/>
                <a:cs typeface="Arial" panose="020B0604020202020204" pitchFamily="34" charset="0"/>
              </a:rPr>
              <a:t>Lắp</a:t>
            </a:r>
            <a:r>
              <a:rPr lang="en-SG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17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SG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17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SG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17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SG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17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SG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1700" dirty="0" err="1"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SG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17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SG" sz="1700" dirty="0"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SG" sz="1700" dirty="0" err="1">
                <a:latin typeface="Arial" panose="020B0604020202020204" pitchFamily="34" charset="0"/>
                <a:cs typeface="Arial" panose="020B0604020202020204" pitchFamily="34" charset="0"/>
              </a:rPr>
              <a:t>ngắn</a:t>
            </a:r>
            <a:r>
              <a:rPr lang="en-SG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17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SG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17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SG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1700" dirty="0" err="1"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SG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17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SG" sz="1700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SG" sz="1700" dirty="0" err="1">
                <a:latin typeface="Arial" panose="020B0604020202020204" pitchFamily="34" charset="0"/>
                <a:cs typeface="Arial" panose="020B0604020202020204" pitchFamily="34" charset="0"/>
              </a:rPr>
              <a:t>lỗ</a:t>
            </a:r>
            <a:r>
              <a:rPr lang="en-SG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17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SG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17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SG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1700" dirty="0" err="1"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SG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1700" dirty="0" err="1"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SG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17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SG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17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SG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17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SG" sz="17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SG" sz="17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SG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1700" dirty="0" err="1">
                <a:latin typeface="Arial" panose="020B0604020202020204" pitchFamily="34" charset="0"/>
                <a:cs typeface="Arial" panose="020B0604020202020204" pitchFamily="34" charset="0"/>
              </a:rPr>
              <a:t>vít</a:t>
            </a:r>
            <a:r>
              <a:rPr lang="en-SG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1700" dirty="0" err="1">
                <a:latin typeface="Arial" panose="020B0604020202020204" pitchFamily="34" charset="0"/>
                <a:cs typeface="Arial" panose="020B0604020202020204" pitchFamily="34" charset="0"/>
              </a:rPr>
              <a:t>ngắn</a:t>
            </a:r>
            <a:r>
              <a:rPr lang="en-SG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17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SG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1700" dirty="0" err="1">
                <a:latin typeface="Arial" panose="020B0604020202020204" pitchFamily="34" charset="0"/>
                <a:cs typeface="Arial" panose="020B0604020202020204" pitchFamily="34" charset="0"/>
              </a:rPr>
              <a:t>đai</a:t>
            </a:r>
            <a:r>
              <a:rPr lang="en-SG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1700" dirty="0" err="1">
                <a:latin typeface="Arial" panose="020B0604020202020204" pitchFamily="34" charset="0"/>
                <a:cs typeface="Arial" panose="020B0604020202020204" pitchFamily="34" charset="0"/>
              </a:rPr>
              <a:t>ốc</a:t>
            </a:r>
            <a:r>
              <a:rPr lang="en-SG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17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SG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1700" dirty="0" err="1"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SG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17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SG" sz="17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VN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SG" sz="1700" dirty="0" err="1">
                <a:latin typeface="Arial" panose="020B0604020202020204" pitchFamily="34" charset="0"/>
                <a:cs typeface="Arial" panose="020B0604020202020204" pitchFamily="34" charset="0"/>
              </a:rPr>
              <a:t>Lắp</a:t>
            </a:r>
            <a:r>
              <a:rPr lang="en-SG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17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SG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17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SG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17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SG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17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SG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17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SG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1700" dirty="0" err="1"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SG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17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SG" sz="1700" dirty="0"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SG" sz="1700" dirty="0" err="1">
                <a:latin typeface="Arial" panose="020B0604020202020204" pitchFamily="34" charset="0"/>
                <a:cs typeface="Arial" panose="020B0604020202020204" pitchFamily="34" charset="0"/>
              </a:rPr>
              <a:t>ngắn</a:t>
            </a:r>
            <a:r>
              <a:rPr lang="en-SG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17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SG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1700" dirty="0" err="1">
                <a:latin typeface="Arial" panose="020B0604020202020204" pitchFamily="34" charset="0"/>
                <a:cs typeface="Arial" panose="020B0604020202020204" pitchFamily="34" charset="0"/>
              </a:rPr>
              <a:t>tấm</a:t>
            </a:r>
            <a:r>
              <a:rPr lang="en-SG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17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SG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17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SG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1700" dirty="0" err="1"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SG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17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SG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17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SG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1700" dirty="0" err="1">
                <a:latin typeface="Arial" panose="020B0604020202020204" pitchFamily="34" charset="0"/>
                <a:cs typeface="Arial" panose="020B0604020202020204" pitchFamily="34" charset="0"/>
              </a:rPr>
              <a:t>vít</a:t>
            </a:r>
            <a:r>
              <a:rPr lang="en-SG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1700" dirty="0" err="1">
                <a:latin typeface="Arial" panose="020B0604020202020204" pitchFamily="34" charset="0"/>
                <a:cs typeface="Arial" panose="020B0604020202020204" pitchFamily="34" charset="0"/>
              </a:rPr>
              <a:t>ngắn</a:t>
            </a:r>
            <a:r>
              <a:rPr lang="en-SG" sz="17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SG" sz="1700" dirty="0" err="1">
                <a:latin typeface="Arial" panose="020B0604020202020204" pitchFamily="34" charset="0"/>
                <a:cs typeface="Arial" panose="020B0604020202020204" pitchFamily="34" charset="0"/>
              </a:rPr>
              <a:t>đai</a:t>
            </a:r>
            <a:r>
              <a:rPr lang="en-SG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1700" dirty="0" err="1">
                <a:latin typeface="Arial" panose="020B0604020202020204" pitchFamily="34" charset="0"/>
                <a:cs typeface="Arial" panose="020B0604020202020204" pitchFamily="34" charset="0"/>
              </a:rPr>
              <a:t>ốc</a:t>
            </a:r>
            <a:r>
              <a:rPr lang="en-SG" sz="17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VN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SG" sz="1700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SG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1700" dirty="0" err="1">
                <a:latin typeface="Arial" panose="020B0604020202020204" pitchFamily="34" charset="0"/>
                <a:cs typeface="Arial" panose="020B0604020202020204" pitchFamily="34" charset="0"/>
              </a:rPr>
              <a:t>tấm</a:t>
            </a:r>
            <a:r>
              <a:rPr lang="en-SG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17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SG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17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SG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1700" dirty="0" err="1">
                <a:latin typeface="Arial" panose="020B0604020202020204" pitchFamily="34" charset="0"/>
                <a:cs typeface="Arial" panose="020B0604020202020204" pitchFamily="34" charset="0"/>
              </a:rPr>
              <a:t>gắn</a:t>
            </a:r>
            <a:r>
              <a:rPr lang="en-SG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1700" dirty="0" err="1"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SG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1700" dirty="0" err="1"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SG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17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SG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1700" dirty="0" err="1">
                <a:latin typeface="Arial" panose="020B0604020202020204" pitchFamily="34" charset="0"/>
                <a:cs typeface="Arial" panose="020B0604020202020204" pitchFamily="34" charset="0"/>
              </a:rPr>
              <a:t>tấm</a:t>
            </a:r>
            <a:r>
              <a:rPr lang="en-SG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17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SG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17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SG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1700" dirty="0" err="1"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SG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17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SG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17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SG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1700" dirty="0" err="1"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SG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17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SG" sz="1700" dirty="0">
                <a:latin typeface="Arial" panose="020B0604020202020204" pitchFamily="34" charset="0"/>
                <a:cs typeface="Arial" panose="020B0604020202020204" pitchFamily="34" charset="0"/>
              </a:rPr>
              <a:t> L </a:t>
            </a:r>
            <a:r>
              <a:rPr lang="en-SG" sz="1700" dirty="0" err="1">
                <a:latin typeface="Arial" panose="020B0604020202020204" pitchFamily="34" charset="0"/>
                <a:cs typeface="Arial" panose="020B0604020202020204" pitchFamily="34" charset="0"/>
              </a:rPr>
              <a:t>ngắn</a:t>
            </a:r>
            <a:r>
              <a:rPr lang="en-SG" sz="17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SG" sz="17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SG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17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SG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17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SG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1700" dirty="0" err="1">
                <a:latin typeface="Arial" panose="020B0604020202020204" pitchFamily="34" charset="0"/>
                <a:cs typeface="Arial" panose="020B0604020202020204" pitchFamily="34" charset="0"/>
              </a:rPr>
              <a:t>vít</a:t>
            </a:r>
            <a:r>
              <a:rPr lang="en-SG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1700" dirty="0" err="1">
                <a:latin typeface="Arial" panose="020B0604020202020204" pitchFamily="34" charset="0"/>
                <a:cs typeface="Arial" panose="020B0604020202020204" pitchFamily="34" charset="0"/>
              </a:rPr>
              <a:t>ngắn</a:t>
            </a:r>
            <a:r>
              <a:rPr lang="en-SG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17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SG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1700" dirty="0" err="1">
                <a:latin typeface="Arial" panose="020B0604020202020204" pitchFamily="34" charset="0"/>
                <a:cs typeface="Arial" panose="020B0604020202020204" pitchFamily="34" charset="0"/>
              </a:rPr>
              <a:t>đai</a:t>
            </a:r>
            <a:r>
              <a:rPr lang="en-SG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1700" dirty="0" err="1">
                <a:latin typeface="Arial" panose="020B0604020202020204" pitchFamily="34" charset="0"/>
                <a:cs typeface="Arial" panose="020B0604020202020204" pitchFamily="34" charset="0"/>
              </a:rPr>
              <a:t>ốc</a:t>
            </a:r>
            <a:r>
              <a:rPr lang="en-SG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1700" dirty="0" err="1">
                <a:latin typeface="Arial" panose="020B0604020202020204" pitchFamily="34" charset="0"/>
                <a:cs typeface="Arial" panose="020B0604020202020204" pitchFamily="34" charset="0"/>
              </a:rPr>
              <a:t>vặn</a:t>
            </a:r>
            <a:r>
              <a:rPr lang="en-SG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1700" dirty="0" err="1">
                <a:latin typeface="Arial" panose="020B0604020202020204" pitchFamily="34" charset="0"/>
                <a:cs typeface="Arial" panose="020B0604020202020204" pitchFamily="34" charset="0"/>
              </a:rPr>
              <a:t>chặt</a:t>
            </a:r>
            <a:r>
              <a:rPr lang="en-SG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17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SG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17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SG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17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SG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1700" dirty="0" err="1">
                <a:latin typeface="Arial" panose="020B0604020202020204" pitchFamily="34" charset="0"/>
                <a:cs typeface="Arial" panose="020B0604020202020204" pitchFamily="34" charset="0"/>
              </a:rPr>
              <a:t>đế</a:t>
            </a:r>
            <a:r>
              <a:rPr lang="en-SG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17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SG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1700" dirty="0" err="1"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SG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1700" dirty="0" err="1"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SG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17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SG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17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SG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17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SG" sz="17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VN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VN" sz="17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" name="Picture 2" descr="A green and yellow toy&#10;&#10;Description automatically generated">
            <a:extLst>
              <a:ext uri="{FF2B5EF4-FFF2-40B4-BE49-F238E27FC236}">
                <a16:creationId xmlns:a16="http://schemas.microsoft.com/office/drawing/2014/main" id="{5D943375-A269-D817-A916-F45A1E3EA3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b="84327"/>
          <a:stretch/>
        </p:blipFill>
        <p:spPr>
          <a:xfrm>
            <a:off x="6733774" y="402878"/>
            <a:ext cx="2410226" cy="1237663"/>
          </a:xfrm>
          <a:prstGeom prst="rect">
            <a:avLst/>
          </a:prstGeom>
        </p:spPr>
      </p:pic>
      <p:pic>
        <p:nvPicPr>
          <p:cNvPr id="4" name="Picture 3" descr="A green and yellow toy&#10;&#10;Description automatically generated">
            <a:extLst>
              <a:ext uri="{FF2B5EF4-FFF2-40B4-BE49-F238E27FC236}">
                <a16:creationId xmlns:a16="http://schemas.microsoft.com/office/drawing/2014/main" id="{FC664142-7511-CC97-72AD-EAAF6B7A96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l="1" t="18580" r="3563" b="62213"/>
          <a:stretch/>
        </p:blipFill>
        <p:spPr>
          <a:xfrm>
            <a:off x="6954209" y="1568170"/>
            <a:ext cx="1788171" cy="1166866"/>
          </a:xfrm>
          <a:prstGeom prst="rect">
            <a:avLst/>
          </a:prstGeom>
        </p:spPr>
      </p:pic>
      <p:pic>
        <p:nvPicPr>
          <p:cNvPr id="6" name="Picture 5" descr="A green and yellow toy&#10;&#10;Description automatically generated">
            <a:extLst>
              <a:ext uri="{FF2B5EF4-FFF2-40B4-BE49-F238E27FC236}">
                <a16:creationId xmlns:a16="http://schemas.microsoft.com/office/drawing/2014/main" id="{3D8533DA-7AAA-7354-65D4-5960881AC0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t="40479" r="3564" b="30085"/>
          <a:stretch/>
        </p:blipFill>
        <p:spPr>
          <a:xfrm>
            <a:off x="7322245" y="2779298"/>
            <a:ext cx="1194394" cy="1194493"/>
          </a:xfrm>
          <a:prstGeom prst="rect">
            <a:avLst/>
          </a:prstGeom>
        </p:spPr>
      </p:pic>
      <p:pic>
        <p:nvPicPr>
          <p:cNvPr id="8" name="Picture 7" descr="A green and yellow toy&#10;&#10;Description automatically generated">
            <a:extLst>
              <a:ext uri="{FF2B5EF4-FFF2-40B4-BE49-F238E27FC236}">
                <a16:creationId xmlns:a16="http://schemas.microsoft.com/office/drawing/2014/main" id="{71372875-8861-4A0A-283D-B6E63D43C4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t="72515"/>
          <a:stretch/>
        </p:blipFill>
        <p:spPr>
          <a:xfrm>
            <a:off x="7271580" y="3973791"/>
            <a:ext cx="1295724" cy="1166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616507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8141039-D619-315B-A6D1-5A4648D488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1281146"/>
              </p:ext>
            </p:extLst>
          </p:nvPr>
        </p:nvGraphicFramePr>
        <p:xfrm>
          <a:off x="0" y="1"/>
          <a:ext cx="9144000" cy="5143499"/>
        </p:xfrm>
        <a:graphic>
          <a:graphicData uri="http://schemas.openxmlformats.org/drawingml/2006/table">
            <a:tbl>
              <a:tblPr firstRow="1" firstCol="1" bandRow="1"/>
              <a:tblGrid>
                <a:gridCol w="1041991">
                  <a:extLst>
                    <a:ext uri="{9D8B030D-6E8A-4147-A177-3AD203B41FA5}">
                      <a16:colId xmlns:a16="http://schemas.microsoft.com/office/drawing/2014/main" val="1304882961"/>
                    </a:ext>
                  </a:extLst>
                </a:gridCol>
                <a:gridCol w="4164710">
                  <a:extLst>
                    <a:ext uri="{9D8B030D-6E8A-4147-A177-3AD203B41FA5}">
                      <a16:colId xmlns:a16="http://schemas.microsoft.com/office/drawing/2014/main" val="2710500909"/>
                    </a:ext>
                  </a:extLst>
                </a:gridCol>
                <a:gridCol w="3937299">
                  <a:extLst>
                    <a:ext uri="{9D8B030D-6E8A-4147-A177-3AD203B41FA5}">
                      <a16:colId xmlns:a16="http://schemas.microsoft.com/office/drawing/2014/main" val="15744497"/>
                    </a:ext>
                  </a:extLst>
                </a:gridCol>
              </a:tblGrid>
              <a:tr h="59134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SG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TT</a:t>
                      </a:r>
                      <a:endParaRPr lang="en-VN" sz="2000" b="1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SG" sz="2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Mô</a:t>
                      </a:r>
                      <a:r>
                        <a:rPr lang="en-SG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SG" sz="2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tả</a:t>
                      </a:r>
                      <a:endParaRPr lang="en-VN" sz="2000" b="1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SG" sz="2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SG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SG" sz="2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minh</a:t>
                      </a:r>
                      <a:r>
                        <a:rPr lang="en-SG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SG" sz="2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họa</a:t>
                      </a:r>
                      <a:endParaRPr lang="en-VN" sz="2000" b="1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2169778"/>
                  </a:ext>
                </a:extLst>
              </a:tr>
              <a:tr h="455215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SG" sz="2000" b="0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Bước</a:t>
                      </a:r>
                      <a:r>
                        <a:rPr lang="en-SG" sz="2000" b="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</a:t>
                      </a:r>
                      <a:endParaRPr lang="en-VN" sz="2000" b="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SG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VN" sz="16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endParaRPr lang="en-SG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7059274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6D550668-725D-BF19-F910-2E99F952F33A}"/>
              </a:ext>
            </a:extLst>
          </p:cNvPr>
          <p:cNvSpPr txBox="1"/>
          <p:nvPr/>
        </p:nvSpPr>
        <p:spPr>
          <a:xfrm>
            <a:off x="1212925" y="1309545"/>
            <a:ext cx="3830357" cy="28052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SG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SG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SG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SG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SG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SG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SG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SG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V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SG" sz="2000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SG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20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SG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20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SG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20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SG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20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SG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2000" dirty="0" err="1">
                <a:latin typeface="Arial" panose="020B0604020202020204" pitchFamily="34" charset="0"/>
                <a:cs typeface="Arial" panose="020B0604020202020204" pitchFamily="34" charset="0"/>
              </a:rPr>
              <a:t>khung</a:t>
            </a:r>
            <a:r>
              <a:rPr lang="en-SG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2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SG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20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SG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2000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SG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V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SG" sz="2000" dirty="0" err="1"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SG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SG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20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SG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20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SG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20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SG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20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SG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2000" dirty="0" err="1">
                <a:latin typeface="Arial" panose="020B0604020202020204" pitchFamily="34" charset="0"/>
                <a:cs typeface="Arial" panose="020B0604020202020204" pitchFamily="34" charset="0"/>
              </a:rPr>
              <a:t>tấm</a:t>
            </a:r>
            <a:r>
              <a:rPr lang="en-SG" sz="20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SG" sz="2000" dirty="0" err="1">
                <a:latin typeface="Arial" panose="020B0604020202020204" pitchFamily="34" charset="0"/>
                <a:cs typeface="Arial" panose="020B0604020202020204" pitchFamily="34" charset="0"/>
              </a:rPr>
              <a:t>lỗ</a:t>
            </a:r>
            <a:r>
              <a:rPr lang="en-SG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20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SG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2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SG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2000" dirty="0" err="1">
                <a:latin typeface="Arial" panose="020B0604020202020204" pitchFamily="34" charset="0"/>
                <a:cs typeface="Arial" panose="020B0604020202020204" pitchFamily="34" charset="0"/>
              </a:rPr>
              <a:t>vít</a:t>
            </a:r>
            <a:r>
              <a:rPr lang="en-SG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20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SG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2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SG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2000" dirty="0" err="1">
                <a:latin typeface="Arial" panose="020B0604020202020204" pitchFamily="34" charset="0"/>
                <a:cs typeface="Arial" panose="020B0604020202020204" pitchFamily="34" charset="0"/>
              </a:rPr>
              <a:t>đai</a:t>
            </a:r>
            <a:r>
              <a:rPr lang="en-SG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2000" dirty="0" err="1">
                <a:latin typeface="Arial" panose="020B0604020202020204" pitchFamily="34" charset="0"/>
                <a:cs typeface="Arial" panose="020B0604020202020204" pitchFamily="34" charset="0"/>
              </a:rPr>
              <a:t>ốc</a:t>
            </a:r>
            <a:r>
              <a:rPr lang="en-SG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SG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2000" dirty="0" err="1">
                <a:latin typeface="Arial" panose="020B0604020202020204" pitchFamily="34" charset="0"/>
                <a:cs typeface="Arial" panose="020B0604020202020204" pitchFamily="34" charset="0"/>
              </a:rPr>
              <a:t>vặn</a:t>
            </a:r>
            <a:r>
              <a:rPr lang="en-SG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2000" dirty="0" err="1">
                <a:latin typeface="Arial" panose="020B0604020202020204" pitchFamily="34" charset="0"/>
                <a:cs typeface="Arial" panose="020B0604020202020204" pitchFamily="34" charset="0"/>
              </a:rPr>
              <a:t>chặt</a:t>
            </a:r>
            <a:r>
              <a:rPr lang="en-SG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VN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V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7" name="Picture 6" descr="A close-up of a toy&#10;&#10;Description automatically generated">
            <a:extLst>
              <a:ext uri="{FF2B5EF4-FFF2-40B4-BE49-F238E27FC236}">
                <a16:creationId xmlns:a16="http://schemas.microsoft.com/office/drawing/2014/main" id="{9B5AE327-15E6-166A-0DDF-6396EDBF752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14688" y="1404609"/>
            <a:ext cx="2757906" cy="2710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8661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8141039-D619-315B-A6D1-5A4648D488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6967009"/>
              </p:ext>
            </p:extLst>
          </p:nvPr>
        </p:nvGraphicFramePr>
        <p:xfrm>
          <a:off x="0" y="1"/>
          <a:ext cx="9144000" cy="5143499"/>
        </p:xfrm>
        <a:graphic>
          <a:graphicData uri="http://schemas.openxmlformats.org/drawingml/2006/table">
            <a:tbl>
              <a:tblPr firstRow="1" firstCol="1" bandRow="1"/>
              <a:tblGrid>
                <a:gridCol w="1041991">
                  <a:extLst>
                    <a:ext uri="{9D8B030D-6E8A-4147-A177-3AD203B41FA5}">
                      <a16:colId xmlns:a16="http://schemas.microsoft.com/office/drawing/2014/main" val="1304882961"/>
                    </a:ext>
                  </a:extLst>
                </a:gridCol>
                <a:gridCol w="5592725">
                  <a:extLst>
                    <a:ext uri="{9D8B030D-6E8A-4147-A177-3AD203B41FA5}">
                      <a16:colId xmlns:a16="http://schemas.microsoft.com/office/drawing/2014/main" val="2710500909"/>
                    </a:ext>
                  </a:extLst>
                </a:gridCol>
                <a:gridCol w="2509284">
                  <a:extLst>
                    <a:ext uri="{9D8B030D-6E8A-4147-A177-3AD203B41FA5}">
                      <a16:colId xmlns:a16="http://schemas.microsoft.com/office/drawing/2014/main" val="15744497"/>
                    </a:ext>
                  </a:extLst>
                </a:gridCol>
              </a:tblGrid>
              <a:tr h="74963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SG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TT</a:t>
                      </a:r>
                      <a:endParaRPr lang="en-VN" sz="2000" b="1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SG" sz="2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Mô</a:t>
                      </a:r>
                      <a:r>
                        <a:rPr lang="en-SG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SG" sz="2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tả</a:t>
                      </a:r>
                      <a:endParaRPr lang="en-VN" sz="2000" b="1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SG" sz="2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SG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SG" sz="2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minh</a:t>
                      </a:r>
                      <a:r>
                        <a:rPr lang="en-SG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SG" sz="2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họa</a:t>
                      </a:r>
                      <a:endParaRPr lang="en-VN" sz="2000" b="1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2169778"/>
                  </a:ext>
                </a:extLst>
              </a:tr>
              <a:tr h="439386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SG" sz="2000" b="0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Bước</a:t>
                      </a:r>
                      <a:r>
                        <a:rPr lang="en-SG" sz="2000" b="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</a:t>
                      </a:r>
                      <a:endParaRPr lang="en-VN" sz="2000" b="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SG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VN" sz="20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endParaRPr lang="en-SG" sz="2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7059274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8567A0BB-C602-B56D-DBB8-0F6852FBB2D2}"/>
              </a:ext>
            </a:extLst>
          </p:cNvPr>
          <p:cNvSpPr txBox="1"/>
          <p:nvPr/>
        </p:nvSpPr>
        <p:spPr>
          <a:xfrm>
            <a:off x="1089095" y="823361"/>
            <a:ext cx="5512820" cy="4190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2000" b="1" i="1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Nối dây điện của máy phát điện vào đèn LED:</a:t>
            </a:r>
          </a:p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Nối hai đầu dây điện của máy phát vào đèn LED bằng đầu nối dây; cố định dây điện đã nối đèn LED trên trụ đỡ bằng thanh chữ L dài, vặn chặt vít ngắn và đai ốc.</a:t>
            </a:r>
          </a:p>
          <a:p>
            <a:pPr lvl="0" algn="just">
              <a:lnSpc>
                <a:spcPct val="150000"/>
              </a:lnSpc>
            </a:pPr>
            <a:r>
              <a:rPr lang="vi-VN" sz="2000" i="1" dirty="0">
                <a:solidFill>
                  <a:srgbClr val="0070C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* Lưu ý: Chân dài của đèn LED nối với dây màu đỏ, chân ngắn của đèn LED nối với dây màu đen. </a:t>
            </a:r>
            <a:endParaRPr kumimoji="0" lang="en-VN" sz="2000" i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6" name="Picture 5" descr="A green propeller on a white background&#10;&#10;Description automatically generated">
            <a:extLst>
              <a:ext uri="{FF2B5EF4-FFF2-40B4-BE49-F238E27FC236}">
                <a16:creationId xmlns:a16="http://schemas.microsoft.com/office/drawing/2014/main" id="{7E812298-0203-62C5-60B5-317A98DA08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r="-317" b="65949"/>
          <a:stretch/>
        </p:blipFill>
        <p:spPr>
          <a:xfrm>
            <a:off x="6681453" y="1471857"/>
            <a:ext cx="2462547" cy="26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412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E908EFAF-E6B9-D4B8-68D9-F37E1E90E8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9172645"/>
              </p:ext>
            </p:extLst>
          </p:nvPr>
        </p:nvGraphicFramePr>
        <p:xfrm>
          <a:off x="0" y="1"/>
          <a:ext cx="9144000" cy="2216390"/>
        </p:xfrm>
        <a:graphic>
          <a:graphicData uri="http://schemas.openxmlformats.org/drawingml/2006/table">
            <a:tbl>
              <a:tblPr firstRow="1" firstCol="1" bandRow="1"/>
              <a:tblGrid>
                <a:gridCol w="1041991">
                  <a:extLst>
                    <a:ext uri="{9D8B030D-6E8A-4147-A177-3AD203B41FA5}">
                      <a16:colId xmlns:a16="http://schemas.microsoft.com/office/drawing/2014/main" val="1304882961"/>
                    </a:ext>
                  </a:extLst>
                </a:gridCol>
                <a:gridCol w="5146158">
                  <a:extLst>
                    <a:ext uri="{9D8B030D-6E8A-4147-A177-3AD203B41FA5}">
                      <a16:colId xmlns:a16="http://schemas.microsoft.com/office/drawing/2014/main" val="2710500909"/>
                    </a:ext>
                  </a:extLst>
                </a:gridCol>
                <a:gridCol w="2955851">
                  <a:extLst>
                    <a:ext uri="{9D8B030D-6E8A-4147-A177-3AD203B41FA5}">
                      <a16:colId xmlns:a16="http://schemas.microsoft.com/office/drawing/2014/main" val="15744497"/>
                    </a:ext>
                  </a:extLst>
                </a:gridCol>
              </a:tblGrid>
              <a:tr h="35894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SG" sz="19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TT</a:t>
                      </a:r>
                      <a:endParaRPr lang="en-VN" sz="1900" b="1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SG" sz="19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Mô</a:t>
                      </a:r>
                      <a:r>
                        <a:rPr lang="en-SG" sz="19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SG" sz="19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tả</a:t>
                      </a:r>
                      <a:endParaRPr lang="en-VN" sz="1900" b="1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SG" sz="19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SG" sz="19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SG" sz="19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minh</a:t>
                      </a:r>
                      <a:r>
                        <a:rPr lang="en-SG" sz="19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SG" sz="19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họa</a:t>
                      </a:r>
                      <a:endParaRPr lang="en-VN" sz="1900" b="1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2169778"/>
                  </a:ext>
                </a:extLst>
              </a:tr>
              <a:tr h="183570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VN" sz="1900" b="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Bước 4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E7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endParaRPr lang="en-VN" sz="19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E7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endParaRPr lang="en-SG" sz="19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E74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9796446"/>
                  </a:ext>
                </a:extLst>
              </a:tr>
            </a:tbl>
          </a:graphicData>
        </a:graphic>
      </p:graphicFrame>
      <p:sp>
        <p:nvSpPr>
          <p:cNvPr id="33" name="TextBox 32">
            <a:extLst>
              <a:ext uri="{FF2B5EF4-FFF2-40B4-BE49-F238E27FC236}">
                <a16:creationId xmlns:a16="http://schemas.microsoft.com/office/drawing/2014/main" id="{2846F783-A20F-032F-B578-24E11EE7786C}"/>
              </a:ext>
            </a:extLst>
          </p:cNvPr>
          <p:cNvSpPr txBox="1"/>
          <p:nvPr/>
        </p:nvSpPr>
        <p:spPr>
          <a:xfrm>
            <a:off x="1183836" y="657988"/>
            <a:ext cx="4586990" cy="990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SG" sz="2000" b="1" i="1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Lắp</a:t>
            </a:r>
            <a:r>
              <a:rPr lang="en-SG" sz="2000" b="1" i="1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cánh </a:t>
            </a:r>
            <a:r>
              <a:rPr lang="en-SG" sz="2000" b="1" i="1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quạt</a:t>
            </a:r>
            <a:r>
              <a:rPr lang="en-SG" sz="2000" b="1" i="1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:</a:t>
            </a:r>
            <a:endParaRPr lang="en-VN" sz="2000" dirty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r>
              <a:rPr lang="en-SG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Lắp</a:t>
            </a:r>
            <a:r>
              <a:rPr lang="en-SG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cánh </a:t>
            </a:r>
            <a:r>
              <a:rPr lang="en-SG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quạt</a:t>
            </a:r>
            <a:r>
              <a:rPr lang="en-SG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SG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vào</a:t>
            </a:r>
            <a:r>
              <a:rPr lang="en-SG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SG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trục</a:t>
            </a:r>
            <a:r>
              <a:rPr lang="en-SG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SG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máy</a:t>
            </a:r>
            <a:r>
              <a:rPr lang="en-SG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SG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phát</a:t>
            </a:r>
            <a:r>
              <a:rPr lang="en-SG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SG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điện</a:t>
            </a:r>
            <a:r>
              <a:rPr lang="en-SG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  <a:r>
              <a:rPr lang="en-VN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F0C32682-32EC-2427-48CA-DFCA936055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812041"/>
              </p:ext>
            </p:extLst>
          </p:nvPr>
        </p:nvGraphicFramePr>
        <p:xfrm>
          <a:off x="0" y="2194652"/>
          <a:ext cx="9144000" cy="2948847"/>
        </p:xfrm>
        <a:graphic>
          <a:graphicData uri="http://schemas.openxmlformats.org/drawingml/2006/table">
            <a:tbl>
              <a:tblPr firstRow="1" firstCol="1" bandRow="1"/>
              <a:tblGrid>
                <a:gridCol w="1041991">
                  <a:extLst>
                    <a:ext uri="{9D8B030D-6E8A-4147-A177-3AD203B41FA5}">
                      <a16:colId xmlns:a16="http://schemas.microsoft.com/office/drawing/2014/main" val="2221372558"/>
                    </a:ext>
                  </a:extLst>
                </a:gridCol>
                <a:gridCol w="5146158">
                  <a:extLst>
                    <a:ext uri="{9D8B030D-6E8A-4147-A177-3AD203B41FA5}">
                      <a16:colId xmlns:a16="http://schemas.microsoft.com/office/drawing/2014/main" val="1917639115"/>
                    </a:ext>
                  </a:extLst>
                </a:gridCol>
                <a:gridCol w="2955851">
                  <a:extLst>
                    <a:ext uri="{9D8B030D-6E8A-4147-A177-3AD203B41FA5}">
                      <a16:colId xmlns:a16="http://schemas.microsoft.com/office/drawing/2014/main" val="4291521650"/>
                    </a:ext>
                  </a:extLst>
                </a:gridCol>
              </a:tblGrid>
              <a:tr h="294884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SG" sz="1900" b="0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Bước</a:t>
                      </a:r>
                      <a:r>
                        <a:rPr lang="en-SG" sz="1900" b="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</a:t>
                      </a:r>
                      <a:endParaRPr lang="en-VN" sz="1900" b="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E7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SG" sz="1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VN" sz="19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E7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endParaRPr lang="en-SG" sz="19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E74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687182"/>
                  </a:ext>
                </a:extLst>
              </a:tr>
            </a:tbl>
          </a:graphicData>
        </a:graphic>
      </p:graphicFrame>
      <p:sp>
        <p:nvSpPr>
          <p:cNvPr id="35" name="TextBox 34">
            <a:extLst>
              <a:ext uri="{FF2B5EF4-FFF2-40B4-BE49-F238E27FC236}">
                <a16:creationId xmlns:a16="http://schemas.microsoft.com/office/drawing/2014/main" id="{B7F8BF7D-2741-F182-88B1-BB392476A224}"/>
              </a:ext>
            </a:extLst>
          </p:cNvPr>
          <p:cNvSpPr txBox="1"/>
          <p:nvPr/>
        </p:nvSpPr>
        <p:spPr>
          <a:xfrm>
            <a:off x="1147002" y="2194652"/>
            <a:ext cx="5079153" cy="28052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SG" sz="2000" b="1" i="1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Kiểm</a:t>
            </a:r>
            <a:r>
              <a:rPr lang="en-SG" sz="2000" b="1" i="1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SG" sz="2000" b="1" i="1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tra</a:t>
            </a:r>
            <a:r>
              <a:rPr lang="en-SG" sz="2000" b="1" i="1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SG" sz="2000" b="1" i="1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hoạt</a:t>
            </a:r>
            <a:r>
              <a:rPr lang="en-SG" sz="2000" b="1" i="1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SG" sz="2000" b="1" i="1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động</a:t>
            </a:r>
            <a:r>
              <a:rPr lang="en-SG" sz="2000" b="1" i="1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SG" sz="2000" b="1" i="1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của</a:t>
            </a:r>
            <a:r>
              <a:rPr lang="en-SG" sz="2000" b="1" i="1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SG" sz="2000" b="1" i="1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mô</a:t>
            </a:r>
            <a:r>
              <a:rPr lang="en-SG" sz="2000" b="1" i="1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SG" sz="2000" b="1" i="1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hình</a:t>
            </a:r>
            <a:r>
              <a:rPr lang="en-SG" sz="2000" b="1" i="1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:</a:t>
            </a:r>
            <a:endParaRPr lang="en-VN" sz="2000" dirty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SG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Các</a:t>
            </a:r>
            <a:r>
              <a:rPr lang="en-SG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SG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bộ</a:t>
            </a:r>
            <a:r>
              <a:rPr lang="en-SG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SG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phận</a:t>
            </a:r>
            <a:r>
              <a:rPr lang="en-SG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SG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được</a:t>
            </a:r>
            <a:r>
              <a:rPr lang="en-SG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SG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lắp</a:t>
            </a:r>
            <a:r>
              <a:rPr lang="en-SG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SG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đầy</a:t>
            </a:r>
            <a:r>
              <a:rPr lang="en-SG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SG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đủ</a:t>
            </a:r>
            <a:r>
              <a:rPr lang="en-SG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SG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đúng</a:t>
            </a:r>
            <a:r>
              <a:rPr lang="en-SG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SG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vị</a:t>
            </a:r>
            <a:r>
              <a:rPr lang="en-SG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SG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trí</a:t>
            </a:r>
            <a:r>
              <a:rPr lang="en-SG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SG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chắc</a:t>
            </a:r>
            <a:r>
              <a:rPr lang="en-SG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SG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chắn</a:t>
            </a:r>
            <a:r>
              <a:rPr lang="en-SG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  <a:endParaRPr lang="en-VN" sz="2000" dirty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SG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Đèn</a:t>
            </a:r>
            <a:r>
              <a:rPr lang="en-SG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LED </a:t>
            </a:r>
            <a:r>
              <a:rPr lang="en-SG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phát</a:t>
            </a:r>
            <a:r>
              <a:rPr lang="en-SG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SG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sáng</a:t>
            </a:r>
            <a:r>
              <a:rPr lang="en-SG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SG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khi</a:t>
            </a:r>
            <a:r>
              <a:rPr lang="en-SG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cánh </a:t>
            </a:r>
            <a:r>
              <a:rPr lang="en-SG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quạt</a:t>
            </a:r>
            <a:r>
              <a:rPr lang="en-SG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quay.</a:t>
            </a:r>
            <a:endParaRPr lang="en-VN" sz="2000" dirty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SG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Độ</a:t>
            </a:r>
            <a:r>
              <a:rPr lang="en-SG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SG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sáng</a:t>
            </a:r>
            <a:r>
              <a:rPr lang="en-SG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SG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của</a:t>
            </a:r>
            <a:r>
              <a:rPr lang="en-SG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SG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đèn</a:t>
            </a:r>
            <a:r>
              <a:rPr lang="en-SG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LED </a:t>
            </a:r>
            <a:r>
              <a:rPr lang="en-SG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thay</a:t>
            </a:r>
            <a:r>
              <a:rPr lang="en-SG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SG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đổi</a:t>
            </a:r>
            <a:r>
              <a:rPr lang="en-SG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SG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khi</a:t>
            </a:r>
            <a:r>
              <a:rPr lang="en-SG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SG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thay</a:t>
            </a:r>
            <a:r>
              <a:rPr lang="en-SG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SG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đổi</a:t>
            </a:r>
            <a:r>
              <a:rPr lang="en-SG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SG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tốc</a:t>
            </a:r>
            <a:r>
              <a:rPr lang="en-SG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SG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độ</a:t>
            </a:r>
            <a:r>
              <a:rPr lang="en-SG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SG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gió</a:t>
            </a:r>
            <a:r>
              <a:rPr lang="en-SG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  <a:r>
              <a:rPr lang="en-VN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VN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35" descr="A green propeller on a white background&#10;&#10;Description automatically generated">
            <a:extLst>
              <a:ext uri="{FF2B5EF4-FFF2-40B4-BE49-F238E27FC236}">
                <a16:creationId xmlns:a16="http://schemas.microsoft.com/office/drawing/2014/main" id="{DF3DC48E-9C83-EF4F-7BD5-B2A9C4DFB0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t="45460" b="35608"/>
          <a:stretch/>
        </p:blipFill>
        <p:spPr>
          <a:xfrm>
            <a:off x="6136882" y="432888"/>
            <a:ext cx="2959127" cy="1761763"/>
          </a:xfrm>
          <a:prstGeom prst="rect">
            <a:avLst/>
          </a:prstGeom>
        </p:spPr>
      </p:pic>
      <p:pic>
        <p:nvPicPr>
          <p:cNvPr id="37" name="Picture 36" descr="A green propeller on a white background&#10;&#10;Description automatically generated">
            <a:extLst>
              <a:ext uri="{FF2B5EF4-FFF2-40B4-BE49-F238E27FC236}">
                <a16:creationId xmlns:a16="http://schemas.microsoft.com/office/drawing/2014/main" id="{6D773BAD-9234-7C4A-5713-464DC9ADED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t="66072"/>
          <a:stretch/>
        </p:blipFill>
        <p:spPr>
          <a:xfrm>
            <a:off x="6370494" y="2266447"/>
            <a:ext cx="2629167" cy="2805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6666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drap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6CEA1079-E49D-802B-7C92-FC956B8687E6}"/>
              </a:ext>
            </a:extLst>
          </p:cNvPr>
          <p:cNvGrpSpPr/>
          <p:nvPr/>
        </p:nvGrpSpPr>
        <p:grpSpPr>
          <a:xfrm>
            <a:off x="706716" y="415530"/>
            <a:ext cx="3198719" cy="735495"/>
            <a:chOff x="601190" y="268801"/>
            <a:chExt cx="3246910" cy="735495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7720E2CC-2C9B-E78D-41FD-8BA5ABD2E33E}"/>
                </a:ext>
              </a:extLst>
            </p:cNvPr>
            <p:cNvSpPr/>
            <p:nvPr/>
          </p:nvSpPr>
          <p:spPr>
            <a:xfrm>
              <a:off x="601190" y="268801"/>
              <a:ext cx="3246910" cy="656492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200" kern="1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9417E683-063C-96AC-C970-F0A94FF0C697}"/>
                </a:ext>
              </a:extLst>
            </p:cNvPr>
            <p:cNvSpPr/>
            <p:nvPr/>
          </p:nvSpPr>
          <p:spPr>
            <a:xfrm>
              <a:off x="670764" y="347804"/>
              <a:ext cx="3111510" cy="656492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kern="100" dirty="0">
                  <a:solidFill>
                    <a:schemeClr val="bg1">
                      <a:lumMod val="10000"/>
                    </a:schemeClr>
                  </a:solidFill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KẾT LUẬN</a:t>
              </a:r>
              <a:endParaRPr lang="en-VN" sz="3000" kern="100" dirty="0">
                <a:solidFill>
                  <a:schemeClr val="bg1">
                    <a:lumMod val="10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oogle Shape;529;p29">
            <a:extLst>
              <a:ext uri="{FF2B5EF4-FFF2-40B4-BE49-F238E27FC236}">
                <a16:creationId xmlns:a16="http://schemas.microsoft.com/office/drawing/2014/main" id="{D8949C6E-7E82-B775-DDDB-D8D414798705}"/>
              </a:ext>
            </a:extLst>
          </p:cNvPr>
          <p:cNvGrpSpPr/>
          <p:nvPr/>
        </p:nvGrpSpPr>
        <p:grpSpPr>
          <a:xfrm>
            <a:off x="7829571" y="200577"/>
            <a:ext cx="1090649" cy="557353"/>
            <a:chOff x="6505200" y="2955549"/>
            <a:chExt cx="1090649" cy="557353"/>
          </a:xfrm>
        </p:grpSpPr>
        <p:sp>
          <p:nvSpPr>
            <p:cNvPr id="21" name="Google Shape;530;p29">
              <a:extLst>
                <a:ext uri="{FF2B5EF4-FFF2-40B4-BE49-F238E27FC236}">
                  <a16:creationId xmlns:a16="http://schemas.microsoft.com/office/drawing/2014/main" id="{F20C74D5-E2D4-84EA-C9C2-DC4CF47EF6D1}"/>
                </a:ext>
              </a:extLst>
            </p:cNvPr>
            <p:cNvSpPr/>
            <p:nvPr/>
          </p:nvSpPr>
          <p:spPr>
            <a:xfrm>
              <a:off x="6505200" y="3081873"/>
              <a:ext cx="299145" cy="177258"/>
            </a:xfrm>
            <a:custGeom>
              <a:avLst/>
              <a:gdLst/>
              <a:ahLst/>
              <a:cxnLst/>
              <a:rect l="l" t="t" r="r" b="b"/>
              <a:pathLst>
                <a:path w="3999" h="2370" extrusionOk="0">
                  <a:moveTo>
                    <a:pt x="1983" y="0"/>
                  </a:moveTo>
                  <a:cubicBezTo>
                    <a:pt x="1533" y="0"/>
                    <a:pt x="1176" y="357"/>
                    <a:pt x="1146" y="789"/>
                  </a:cubicBezTo>
                  <a:cubicBezTo>
                    <a:pt x="1053" y="744"/>
                    <a:pt x="945" y="714"/>
                    <a:pt x="837" y="714"/>
                  </a:cubicBezTo>
                  <a:cubicBezTo>
                    <a:pt x="372" y="714"/>
                    <a:pt x="0" y="1086"/>
                    <a:pt x="0" y="1551"/>
                  </a:cubicBezTo>
                  <a:cubicBezTo>
                    <a:pt x="0" y="1998"/>
                    <a:pt x="372" y="2370"/>
                    <a:pt x="837" y="2370"/>
                  </a:cubicBezTo>
                  <a:lnTo>
                    <a:pt x="3240" y="2370"/>
                  </a:lnTo>
                  <a:cubicBezTo>
                    <a:pt x="3672" y="2340"/>
                    <a:pt x="3999" y="1983"/>
                    <a:pt x="3999" y="1551"/>
                  </a:cubicBezTo>
                  <a:cubicBezTo>
                    <a:pt x="3999" y="1086"/>
                    <a:pt x="3627" y="714"/>
                    <a:pt x="3177" y="714"/>
                  </a:cubicBezTo>
                  <a:cubicBezTo>
                    <a:pt x="3035" y="714"/>
                    <a:pt x="2913" y="744"/>
                    <a:pt x="2805" y="807"/>
                  </a:cubicBezTo>
                  <a:cubicBezTo>
                    <a:pt x="2790" y="357"/>
                    <a:pt x="2433" y="0"/>
                    <a:pt x="1983" y="0"/>
                  </a:cubicBezTo>
                  <a:close/>
                </a:path>
              </a:pathLst>
            </a:custGeom>
            <a:solidFill>
              <a:srgbClr val="5BC6C6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31;p29">
              <a:extLst>
                <a:ext uri="{FF2B5EF4-FFF2-40B4-BE49-F238E27FC236}">
                  <a16:creationId xmlns:a16="http://schemas.microsoft.com/office/drawing/2014/main" id="{D9B0120A-19FE-5F05-B6CC-1B10B39D9892}"/>
                </a:ext>
              </a:extLst>
            </p:cNvPr>
            <p:cNvSpPr/>
            <p:nvPr/>
          </p:nvSpPr>
          <p:spPr>
            <a:xfrm>
              <a:off x="7166767" y="2955549"/>
              <a:ext cx="429081" cy="253771"/>
            </a:xfrm>
            <a:custGeom>
              <a:avLst/>
              <a:gdLst/>
              <a:ahLst/>
              <a:cxnLst/>
              <a:rect l="l" t="t" r="r" b="b"/>
              <a:pathLst>
                <a:path w="5736" h="3393" extrusionOk="0">
                  <a:moveTo>
                    <a:pt x="2835" y="1"/>
                  </a:moveTo>
                  <a:cubicBezTo>
                    <a:pt x="2202" y="1"/>
                    <a:pt x="1689" y="495"/>
                    <a:pt x="1659" y="1116"/>
                  </a:cubicBezTo>
                  <a:cubicBezTo>
                    <a:pt x="1503" y="1053"/>
                    <a:pt x="1347" y="1023"/>
                    <a:pt x="1194" y="1023"/>
                  </a:cubicBezTo>
                  <a:cubicBezTo>
                    <a:pt x="543" y="1023"/>
                    <a:pt x="0" y="1548"/>
                    <a:pt x="0" y="2199"/>
                  </a:cubicBezTo>
                  <a:cubicBezTo>
                    <a:pt x="0" y="2850"/>
                    <a:pt x="543" y="3393"/>
                    <a:pt x="1194" y="3393"/>
                  </a:cubicBezTo>
                  <a:lnTo>
                    <a:pt x="4635" y="3393"/>
                  </a:lnTo>
                  <a:lnTo>
                    <a:pt x="4635" y="3378"/>
                  </a:lnTo>
                  <a:cubicBezTo>
                    <a:pt x="5252" y="3333"/>
                    <a:pt x="5736" y="2820"/>
                    <a:pt x="5736" y="2199"/>
                  </a:cubicBezTo>
                  <a:cubicBezTo>
                    <a:pt x="5736" y="1548"/>
                    <a:pt x="5193" y="1023"/>
                    <a:pt x="4542" y="1023"/>
                  </a:cubicBezTo>
                  <a:cubicBezTo>
                    <a:pt x="4356" y="1023"/>
                    <a:pt x="4170" y="1068"/>
                    <a:pt x="4014" y="1146"/>
                  </a:cubicBezTo>
                  <a:cubicBezTo>
                    <a:pt x="3999" y="510"/>
                    <a:pt x="3471" y="1"/>
                    <a:pt x="2835" y="1"/>
                  </a:cubicBezTo>
                  <a:close/>
                </a:path>
              </a:pathLst>
            </a:custGeom>
            <a:solidFill>
              <a:srgbClr val="5BC6C6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32;p29">
              <a:extLst>
                <a:ext uri="{FF2B5EF4-FFF2-40B4-BE49-F238E27FC236}">
                  <a16:creationId xmlns:a16="http://schemas.microsoft.com/office/drawing/2014/main" id="{69962D7A-4FF2-1DF9-87C4-873D684A4831}"/>
                </a:ext>
              </a:extLst>
            </p:cNvPr>
            <p:cNvSpPr/>
            <p:nvPr/>
          </p:nvSpPr>
          <p:spPr>
            <a:xfrm>
              <a:off x="6804347" y="3259131"/>
              <a:ext cx="428034" cy="253771"/>
            </a:xfrm>
            <a:custGeom>
              <a:avLst/>
              <a:gdLst/>
              <a:ahLst/>
              <a:cxnLst/>
              <a:rect l="l" t="t" r="r" b="b"/>
              <a:pathLst>
                <a:path w="5722" h="3393" extrusionOk="0">
                  <a:moveTo>
                    <a:pt x="2824" y="1"/>
                  </a:moveTo>
                  <a:cubicBezTo>
                    <a:pt x="2188" y="1"/>
                    <a:pt x="1674" y="495"/>
                    <a:pt x="1644" y="1116"/>
                  </a:cubicBezTo>
                  <a:cubicBezTo>
                    <a:pt x="1503" y="1053"/>
                    <a:pt x="1336" y="1023"/>
                    <a:pt x="1179" y="1023"/>
                  </a:cubicBezTo>
                  <a:cubicBezTo>
                    <a:pt x="529" y="1023"/>
                    <a:pt x="0" y="1548"/>
                    <a:pt x="0" y="2199"/>
                  </a:cubicBezTo>
                  <a:cubicBezTo>
                    <a:pt x="0" y="2850"/>
                    <a:pt x="529" y="3393"/>
                    <a:pt x="1179" y="3393"/>
                  </a:cubicBezTo>
                  <a:lnTo>
                    <a:pt x="4635" y="3393"/>
                  </a:lnTo>
                  <a:lnTo>
                    <a:pt x="4635" y="3378"/>
                  </a:lnTo>
                  <a:cubicBezTo>
                    <a:pt x="5241" y="3333"/>
                    <a:pt x="5721" y="2820"/>
                    <a:pt x="5721" y="2199"/>
                  </a:cubicBezTo>
                  <a:cubicBezTo>
                    <a:pt x="5721" y="1548"/>
                    <a:pt x="5193" y="1023"/>
                    <a:pt x="4527" y="1023"/>
                  </a:cubicBezTo>
                  <a:cubicBezTo>
                    <a:pt x="4341" y="1023"/>
                    <a:pt x="4155" y="1068"/>
                    <a:pt x="3999" y="1146"/>
                  </a:cubicBezTo>
                  <a:cubicBezTo>
                    <a:pt x="3984" y="510"/>
                    <a:pt x="3456" y="1"/>
                    <a:pt x="2824" y="1"/>
                  </a:cubicBezTo>
                  <a:close/>
                </a:path>
              </a:pathLst>
            </a:custGeom>
            <a:solidFill>
              <a:srgbClr val="5BC6C6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A2E56C4D-A31B-0961-28A5-791D946CF7F0}"/>
              </a:ext>
            </a:extLst>
          </p:cNvPr>
          <p:cNvSpPr txBox="1"/>
          <p:nvPr/>
        </p:nvSpPr>
        <p:spPr>
          <a:xfrm>
            <a:off x="3058355" y="1328283"/>
            <a:ext cx="6085645" cy="2856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Bước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1: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Lắp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ráp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phần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đầu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xe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  <a:endParaRPr lang="en-VN" sz="2000" dirty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Bước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2: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Lắp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ráp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thùng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xe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và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hệ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truyền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động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  <a:endParaRPr lang="en-VN" sz="2000" dirty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Bước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3: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Lắp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ráp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cabin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xe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  <a:endParaRPr lang="en-VN" sz="2000" dirty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Bước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4: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Lắp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ráp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hoàn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chỉnh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các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bộ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phận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của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xe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  <a:endParaRPr lang="en-VN" sz="2000" dirty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Bước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5: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Kiểm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tra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hoạt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động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của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mô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hình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  <a:endParaRPr lang="en-VN" sz="20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5" name="Picture 24" descr="A cartoon of a child working on a robot&#10;&#10;Description automatically generated">
            <a:extLst>
              <a:ext uri="{FF2B5EF4-FFF2-40B4-BE49-F238E27FC236}">
                <a16:creationId xmlns:a16="http://schemas.microsoft.com/office/drawing/2014/main" id="{710EF0F0-0B56-F8E5-884F-D012ED2CE4F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25141" y="1151025"/>
            <a:ext cx="3714160" cy="371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55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drap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D2A5D98-2415-0F0A-0841-1782C9D534B1}"/>
              </a:ext>
            </a:extLst>
          </p:cNvPr>
          <p:cNvGrpSpPr/>
          <p:nvPr/>
        </p:nvGrpSpPr>
        <p:grpSpPr>
          <a:xfrm>
            <a:off x="638176" y="326901"/>
            <a:ext cx="3091614" cy="958596"/>
            <a:chOff x="601190" y="268801"/>
            <a:chExt cx="3246910" cy="735495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28C9C0F5-9763-7FFF-DE46-69E9F1682B38}"/>
                </a:ext>
              </a:extLst>
            </p:cNvPr>
            <p:cNvSpPr/>
            <p:nvPr/>
          </p:nvSpPr>
          <p:spPr>
            <a:xfrm>
              <a:off x="601190" y="268801"/>
              <a:ext cx="3246910" cy="656492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200" kern="1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F117B323-4C92-5F49-5B91-5C75F8B42A4A}"/>
                </a:ext>
              </a:extLst>
            </p:cNvPr>
            <p:cNvSpPr/>
            <p:nvPr/>
          </p:nvSpPr>
          <p:spPr>
            <a:xfrm>
              <a:off x="670764" y="347804"/>
              <a:ext cx="3111510" cy="656492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500" b="1" kern="100" dirty="0">
                  <a:solidFill>
                    <a:schemeClr val="bg1">
                      <a:lumMod val="10000"/>
                    </a:schemeClr>
                  </a:solidFill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THỰC HÀNH</a:t>
              </a:r>
              <a:endParaRPr lang="en-VN" sz="2500" kern="100" dirty="0">
                <a:solidFill>
                  <a:schemeClr val="bg1">
                    <a:lumMod val="10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oogle Shape;529;p29">
            <a:extLst>
              <a:ext uri="{FF2B5EF4-FFF2-40B4-BE49-F238E27FC236}">
                <a16:creationId xmlns:a16="http://schemas.microsoft.com/office/drawing/2014/main" id="{44F7D2C8-1926-86A1-F555-1931CB30FAA6}"/>
              </a:ext>
            </a:extLst>
          </p:cNvPr>
          <p:cNvGrpSpPr/>
          <p:nvPr/>
        </p:nvGrpSpPr>
        <p:grpSpPr>
          <a:xfrm>
            <a:off x="7829571" y="200577"/>
            <a:ext cx="1090649" cy="557353"/>
            <a:chOff x="6505200" y="2955549"/>
            <a:chExt cx="1090649" cy="557353"/>
          </a:xfrm>
        </p:grpSpPr>
        <p:sp>
          <p:nvSpPr>
            <p:cNvPr id="6" name="Google Shape;530;p29">
              <a:extLst>
                <a:ext uri="{FF2B5EF4-FFF2-40B4-BE49-F238E27FC236}">
                  <a16:creationId xmlns:a16="http://schemas.microsoft.com/office/drawing/2014/main" id="{1E5F2D5B-A1C7-BA9D-FF8C-1EB02659FB29}"/>
                </a:ext>
              </a:extLst>
            </p:cNvPr>
            <p:cNvSpPr/>
            <p:nvPr/>
          </p:nvSpPr>
          <p:spPr>
            <a:xfrm>
              <a:off x="6505200" y="3081873"/>
              <a:ext cx="299145" cy="177258"/>
            </a:xfrm>
            <a:custGeom>
              <a:avLst/>
              <a:gdLst/>
              <a:ahLst/>
              <a:cxnLst/>
              <a:rect l="l" t="t" r="r" b="b"/>
              <a:pathLst>
                <a:path w="3999" h="2370" extrusionOk="0">
                  <a:moveTo>
                    <a:pt x="1983" y="0"/>
                  </a:moveTo>
                  <a:cubicBezTo>
                    <a:pt x="1533" y="0"/>
                    <a:pt x="1176" y="357"/>
                    <a:pt x="1146" y="789"/>
                  </a:cubicBezTo>
                  <a:cubicBezTo>
                    <a:pt x="1053" y="744"/>
                    <a:pt x="945" y="714"/>
                    <a:pt x="837" y="714"/>
                  </a:cubicBezTo>
                  <a:cubicBezTo>
                    <a:pt x="372" y="714"/>
                    <a:pt x="0" y="1086"/>
                    <a:pt x="0" y="1551"/>
                  </a:cubicBezTo>
                  <a:cubicBezTo>
                    <a:pt x="0" y="1998"/>
                    <a:pt x="372" y="2370"/>
                    <a:pt x="837" y="2370"/>
                  </a:cubicBezTo>
                  <a:lnTo>
                    <a:pt x="3240" y="2370"/>
                  </a:lnTo>
                  <a:cubicBezTo>
                    <a:pt x="3672" y="2340"/>
                    <a:pt x="3999" y="1983"/>
                    <a:pt x="3999" y="1551"/>
                  </a:cubicBezTo>
                  <a:cubicBezTo>
                    <a:pt x="3999" y="1086"/>
                    <a:pt x="3627" y="714"/>
                    <a:pt x="3177" y="714"/>
                  </a:cubicBezTo>
                  <a:cubicBezTo>
                    <a:pt x="3035" y="714"/>
                    <a:pt x="2913" y="744"/>
                    <a:pt x="2805" y="807"/>
                  </a:cubicBezTo>
                  <a:cubicBezTo>
                    <a:pt x="2790" y="357"/>
                    <a:pt x="2433" y="0"/>
                    <a:pt x="1983" y="0"/>
                  </a:cubicBezTo>
                  <a:close/>
                </a:path>
              </a:pathLst>
            </a:custGeom>
            <a:solidFill>
              <a:srgbClr val="5BC6C6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531;p29">
              <a:extLst>
                <a:ext uri="{FF2B5EF4-FFF2-40B4-BE49-F238E27FC236}">
                  <a16:creationId xmlns:a16="http://schemas.microsoft.com/office/drawing/2014/main" id="{80F5540A-8376-31D8-4B81-BCDBA4972E37}"/>
                </a:ext>
              </a:extLst>
            </p:cNvPr>
            <p:cNvSpPr/>
            <p:nvPr/>
          </p:nvSpPr>
          <p:spPr>
            <a:xfrm>
              <a:off x="7166767" y="2955549"/>
              <a:ext cx="429081" cy="253771"/>
            </a:xfrm>
            <a:custGeom>
              <a:avLst/>
              <a:gdLst/>
              <a:ahLst/>
              <a:cxnLst/>
              <a:rect l="l" t="t" r="r" b="b"/>
              <a:pathLst>
                <a:path w="5736" h="3393" extrusionOk="0">
                  <a:moveTo>
                    <a:pt x="2835" y="1"/>
                  </a:moveTo>
                  <a:cubicBezTo>
                    <a:pt x="2202" y="1"/>
                    <a:pt x="1689" y="495"/>
                    <a:pt x="1659" y="1116"/>
                  </a:cubicBezTo>
                  <a:cubicBezTo>
                    <a:pt x="1503" y="1053"/>
                    <a:pt x="1347" y="1023"/>
                    <a:pt x="1194" y="1023"/>
                  </a:cubicBezTo>
                  <a:cubicBezTo>
                    <a:pt x="543" y="1023"/>
                    <a:pt x="0" y="1548"/>
                    <a:pt x="0" y="2199"/>
                  </a:cubicBezTo>
                  <a:cubicBezTo>
                    <a:pt x="0" y="2850"/>
                    <a:pt x="543" y="3393"/>
                    <a:pt x="1194" y="3393"/>
                  </a:cubicBezTo>
                  <a:lnTo>
                    <a:pt x="4635" y="3393"/>
                  </a:lnTo>
                  <a:lnTo>
                    <a:pt x="4635" y="3378"/>
                  </a:lnTo>
                  <a:cubicBezTo>
                    <a:pt x="5252" y="3333"/>
                    <a:pt x="5736" y="2820"/>
                    <a:pt x="5736" y="2199"/>
                  </a:cubicBezTo>
                  <a:cubicBezTo>
                    <a:pt x="5736" y="1548"/>
                    <a:pt x="5193" y="1023"/>
                    <a:pt x="4542" y="1023"/>
                  </a:cubicBezTo>
                  <a:cubicBezTo>
                    <a:pt x="4356" y="1023"/>
                    <a:pt x="4170" y="1068"/>
                    <a:pt x="4014" y="1146"/>
                  </a:cubicBezTo>
                  <a:cubicBezTo>
                    <a:pt x="3999" y="510"/>
                    <a:pt x="3471" y="1"/>
                    <a:pt x="2835" y="1"/>
                  </a:cubicBezTo>
                  <a:close/>
                </a:path>
              </a:pathLst>
            </a:custGeom>
            <a:solidFill>
              <a:srgbClr val="5BC6C6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532;p29">
              <a:extLst>
                <a:ext uri="{FF2B5EF4-FFF2-40B4-BE49-F238E27FC236}">
                  <a16:creationId xmlns:a16="http://schemas.microsoft.com/office/drawing/2014/main" id="{AB1A6BA7-385F-5E36-A95B-A4E503C3DCE1}"/>
                </a:ext>
              </a:extLst>
            </p:cNvPr>
            <p:cNvSpPr/>
            <p:nvPr/>
          </p:nvSpPr>
          <p:spPr>
            <a:xfrm>
              <a:off x="6804347" y="3259131"/>
              <a:ext cx="428034" cy="253771"/>
            </a:xfrm>
            <a:custGeom>
              <a:avLst/>
              <a:gdLst/>
              <a:ahLst/>
              <a:cxnLst/>
              <a:rect l="l" t="t" r="r" b="b"/>
              <a:pathLst>
                <a:path w="5722" h="3393" extrusionOk="0">
                  <a:moveTo>
                    <a:pt x="2824" y="1"/>
                  </a:moveTo>
                  <a:cubicBezTo>
                    <a:pt x="2188" y="1"/>
                    <a:pt x="1674" y="495"/>
                    <a:pt x="1644" y="1116"/>
                  </a:cubicBezTo>
                  <a:cubicBezTo>
                    <a:pt x="1503" y="1053"/>
                    <a:pt x="1336" y="1023"/>
                    <a:pt x="1179" y="1023"/>
                  </a:cubicBezTo>
                  <a:cubicBezTo>
                    <a:pt x="529" y="1023"/>
                    <a:pt x="0" y="1548"/>
                    <a:pt x="0" y="2199"/>
                  </a:cubicBezTo>
                  <a:cubicBezTo>
                    <a:pt x="0" y="2850"/>
                    <a:pt x="529" y="3393"/>
                    <a:pt x="1179" y="3393"/>
                  </a:cubicBezTo>
                  <a:lnTo>
                    <a:pt x="4635" y="3393"/>
                  </a:lnTo>
                  <a:lnTo>
                    <a:pt x="4635" y="3378"/>
                  </a:lnTo>
                  <a:cubicBezTo>
                    <a:pt x="5241" y="3333"/>
                    <a:pt x="5721" y="2820"/>
                    <a:pt x="5721" y="2199"/>
                  </a:cubicBezTo>
                  <a:cubicBezTo>
                    <a:pt x="5721" y="1548"/>
                    <a:pt x="5193" y="1023"/>
                    <a:pt x="4527" y="1023"/>
                  </a:cubicBezTo>
                  <a:cubicBezTo>
                    <a:pt x="4341" y="1023"/>
                    <a:pt x="4155" y="1068"/>
                    <a:pt x="3999" y="1146"/>
                  </a:cubicBezTo>
                  <a:cubicBezTo>
                    <a:pt x="3984" y="510"/>
                    <a:pt x="3456" y="1"/>
                    <a:pt x="2824" y="1"/>
                  </a:cubicBezTo>
                  <a:close/>
                </a:path>
              </a:pathLst>
            </a:custGeom>
            <a:solidFill>
              <a:srgbClr val="5BC6C6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" name="Picture 2">
            <a:extLst>
              <a:ext uri="{FF2B5EF4-FFF2-40B4-BE49-F238E27FC236}">
                <a16:creationId xmlns:a16="http://schemas.microsoft.com/office/drawing/2014/main" id="{65DC3F97-57FE-50EA-431D-8F79380F25A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432785" y="2655391"/>
            <a:ext cx="3058353" cy="195352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D528046-044D-2E36-5896-5674123D5C25}"/>
              </a:ext>
            </a:extLst>
          </p:cNvPr>
          <p:cNvSpPr txBox="1"/>
          <p:nvPr/>
        </p:nvSpPr>
        <p:spPr>
          <a:xfrm>
            <a:off x="704422" y="1571159"/>
            <a:ext cx="7852330" cy="958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Các</a:t>
            </a:r>
            <a:r>
              <a:rPr lang="nl-NL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em</a:t>
            </a:r>
            <a:r>
              <a:rPr lang="nl-NL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hãy</a:t>
            </a:r>
            <a:r>
              <a:rPr lang="nl-NL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thảo</a:t>
            </a:r>
            <a:r>
              <a:rPr lang="nl-NL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luận</a:t>
            </a:r>
            <a:r>
              <a:rPr lang="nl-NL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nhóm</a:t>
            </a:r>
            <a:r>
              <a:rPr lang="nl-NL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và</a:t>
            </a:r>
            <a:r>
              <a:rPr lang="nl-NL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thực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hành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lắp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ghép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mô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hình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máy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phát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điện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gió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theo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thứ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tự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các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bước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 </a:t>
            </a:r>
            <a:endParaRPr lang="en-V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5F0DBD7-9CE1-AC64-A07D-DDACF57431B6}"/>
              </a:ext>
            </a:extLst>
          </p:cNvPr>
          <p:cNvGrpSpPr/>
          <p:nvPr/>
        </p:nvGrpSpPr>
        <p:grpSpPr>
          <a:xfrm>
            <a:off x="652862" y="2691189"/>
            <a:ext cx="4584870" cy="1881925"/>
            <a:chOff x="689871" y="2856459"/>
            <a:chExt cx="4584870" cy="1881925"/>
          </a:xfrm>
        </p:grpSpPr>
        <p:pic>
          <p:nvPicPr>
            <p:cNvPr id="12" name="Picture 35">
              <a:extLst>
                <a:ext uri="{FF2B5EF4-FFF2-40B4-BE49-F238E27FC236}">
                  <a16:creationId xmlns:a16="http://schemas.microsoft.com/office/drawing/2014/main" id="{A2DFA6E2-147D-7DB1-8563-3828C6260E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89871" y="2992289"/>
              <a:ext cx="1018246" cy="69792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38987B5-A65E-4E50-32EB-8FF46FD2C803}"/>
                </a:ext>
              </a:extLst>
            </p:cNvPr>
            <p:cNvSpPr txBox="1"/>
            <p:nvPr/>
          </p:nvSpPr>
          <p:spPr>
            <a:xfrm>
              <a:off x="1866160" y="2856459"/>
              <a:ext cx="3408581" cy="18819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1000"/>
                </a:spcAft>
              </a:pPr>
              <a:r>
                <a:rPr lang="nl-NL" sz="2000" i="1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Chân</a:t>
              </a:r>
              <a:r>
                <a:rPr lang="nl-NL" sz="2000" i="1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2000" i="1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dài</a:t>
              </a:r>
              <a:r>
                <a:rPr lang="nl-NL" sz="2000" i="1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2000" i="1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của</a:t>
              </a:r>
              <a:r>
                <a:rPr lang="nl-NL" sz="2000" i="1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2000" i="1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đèn</a:t>
              </a:r>
              <a:r>
                <a:rPr lang="nl-NL" sz="2000" i="1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LED </a:t>
              </a:r>
              <a:r>
                <a:rPr lang="nl-NL" sz="2000" i="1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nối</a:t>
              </a:r>
              <a:r>
                <a:rPr lang="nl-NL" sz="2000" i="1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2000" i="1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với</a:t>
              </a:r>
              <a:r>
                <a:rPr lang="nl-NL" sz="2000" i="1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2000" i="1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dây</a:t>
              </a:r>
              <a:r>
                <a:rPr lang="nl-NL" sz="2000" i="1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2000" i="1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màu</a:t>
              </a:r>
              <a:r>
                <a:rPr lang="nl-NL" sz="2000" i="1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2000" i="1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đỏ</a:t>
              </a:r>
              <a:r>
                <a:rPr lang="nl-NL" sz="2000" i="1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, </a:t>
              </a:r>
              <a:r>
                <a:rPr lang="nl-NL" sz="2000" i="1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chân</a:t>
              </a:r>
              <a:r>
                <a:rPr lang="nl-NL" sz="2000" i="1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2000" i="1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ngắn</a:t>
              </a:r>
              <a:r>
                <a:rPr lang="nl-NL" sz="2000" i="1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2000" i="1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của</a:t>
              </a:r>
              <a:r>
                <a:rPr lang="nl-NL" sz="2000" i="1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2000" i="1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đèn</a:t>
              </a:r>
              <a:r>
                <a:rPr lang="nl-NL" sz="2000" i="1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LED </a:t>
              </a:r>
              <a:r>
                <a:rPr lang="nl-NL" sz="2000" i="1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nối</a:t>
              </a:r>
              <a:r>
                <a:rPr lang="nl-NL" sz="2000" i="1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2000" i="1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với</a:t>
              </a:r>
              <a:r>
                <a:rPr lang="nl-NL" sz="2000" i="1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2000" i="1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dây</a:t>
              </a:r>
              <a:r>
                <a:rPr lang="nl-NL" sz="2000" i="1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2000" i="1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màu</a:t>
              </a:r>
              <a:r>
                <a:rPr lang="nl-NL" sz="2000" i="1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2000" i="1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đen</a:t>
              </a:r>
              <a:r>
                <a:rPr lang="nl-NL" sz="2000" i="1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. </a:t>
              </a:r>
              <a:endParaRPr lang="en-VN" sz="2000" i="1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7227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drap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2"/>
          <p:cNvSpPr txBox="1">
            <a:spLocks noGrp="1"/>
          </p:cNvSpPr>
          <p:nvPr>
            <p:ph type="ctrTitle"/>
          </p:nvPr>
        </p:nvSpPr>
        <p:spPr>
          <a:xfrm>
            <a:off x="-30831" y="848246"/>
            <a:ext cx="4998945" cy="34779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VN" sz="4500" dirty="0">
                <a:latin typeface="Arial" panose="020B0604020202020204" pitchFamily="34" charset="0"/>
                <a:cs typeface="Arial" panose="020B0604020202020204" pitchFamily="34" charset="0"/>
              </a:rPr>
              <a:t>BÀI 8 – TIẾT 1</a:t>
            </a:r>
            <a:br>
              <a:rPr lang="en-VN" sz="4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VN" sz="4500" b="0" dirty="0">
                <a:latin typeface="Arial" panose="020B0604020202020204" pitchFamily="34" charset="0"/>
                <a:cs typeface="Arial" panose="020B0604020202020204" pitchFamily="34" charset="0"/>
              </a:rPr>
              <a:t>MÔ HÌNH MÁY PHÁT ĐIỆN GIÓ</a:t>
            </a:r>
            <a:endParaRPr sz="45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8" name="Google Shape;258;p32"/>
          <p:cNvSpPr/>
          <p:nvPr/>
        </p:nvSpPr>
        <p:spPr>
          <a:xfrm>
            <a:off x="6896842" y="5023651"/>
            <a:ext cx="5996" cy="58299"/>
          </a:xfrm>
          <a:custGeom>
            <a:avLst/>
            <a:gdLst/>
            <a:ahLst/>
            <a:cxnLst/>
            <a:rect l="l" t="t" r="r" b="b"/>
            <a:pathLst>
              <a:path w="84" h="808" extrusionOk="0">
                <a:moveTo>
                  <a:pt x="1" y="1"/>
                </a:moveTo>
                <a:lnTo>
                  <a:pt x="1" y="808"/>
                </a:lnTo>
                <a:lnTo>
                  <a:pt x="83" y="808"/>
                </a:lnTo>
                <a:lnTo>
                  <a:pt x="83" y="1"/>
                </a:lnTo>
                <a:close/>
              </a:path>
            </a:pathLst>
          </a:custGeom>
          <a:solidFill>
            <a:srgbClr val="C42F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9" name="Google Shape;259;p32"/>
          <p:cNvGrpSpPr/>
          <p:nvPr/>
        </p:nvGrpSpPr>
        <p:grpSpPr>
          <a:xfrm>
            <a:off x="5025334" y="446287"/>
            <a:ext cx="4118666" cy="4250926"/>
            <a:chOff x="4310271" y="368097"/>
            <a:chExt cx="4118666" cy="4250926"/>
          </a:xfrm>
        </p:grpSpPr>
        <p:grpSp>
          <p:nvGrpSpPr>
            <p:cNvPr id="260" name="Google Shape;260;p32"/>
            <p:cNvGrpSpPr/>
            <p:nvPr/>
          </p:nvGrpSpPr>
          <p:grpSpPr>
            <a:xfrm>
              <a:off x="4310271" y="368097"/>
              <a:ext cx="4118666" cy="4250926"/>
              <a:chOff x="4815067" y="411189"/>
              <a:chExt cx="4222541" cy="4358136"/>
            </a:xfrm>
          </p:grpSpPr>
          <p:sp>
            <p:nvSpPr>
              <p:cNvPr id="261" name="Google Shape;261;p32"/>
              <p:cNvSpPr/>
              <p:nvPr/>
            </p:nvSpPr>
            <p:spPr>
              <a:xfrm>
                <a:off x="8000611" y="1524394"/>
                <a:ext cx="961023" cy="458329"/>
              </a:xfrm>
              <a:custGeom>
                <a:avLst/>
                <a:gdLst/>
                <a:ahLst/>
                <a:cxnLst/>
                <a:rect l="l" t="t" r="r" b="b"/>
                <a:pathLst>
                  <a:path w="15506" h="7316" extrusionOk="0">
                    <a:moveTo>
                      <a:pt x="9310" y="1"/>
                    </a:moveTo>
                    <a:cubicBezTo>
                      <a:pt x="8572" y="1"/>
                      <a:pt x="7862" y="373"/>
                      <a:pt x="7453" y="999"/>
                    </a:cubicBezTo>
                    <a:cubicBezTo>
                      <a:pt x="7355" y="845"/>
                      <a:pt x="7162" y="769"/>
                      <a:pt x="6968" y="769"/>
                    </a:cubicBezTo>
                    <a:cubicBezTo>
                      <a:pt x="6786" y="769"/>
                      <a:pt x="6603" y="837"/>
                      <a:pt x="6497" y="971"/>
                    </a:cubicBezTo>
                    <a:cubicBezTo>
                      <a:pt x="6131" y="448"/>
                      <a:pt x="5492" y="134"/>
                      <a:pt x="4855" y="134"/>
                    </a:cubicBezTo>
                    <a:cubicBezTo>
                      <a:pt x="4694" y="134"/>
                      <a:pt x="4534" y="154"/>
                      <a:pt x="4378" y="195"/>
                    </a:cubicBezTo>
                    <a:cubicBezTo>
                      <a:pt x="3603" y="399"/>
                      <a:pt x="2961" y="1101"/>
                      <a:pt x="2885" y="1898"/>
                    </a:cubicBezTo>
                    <a:cubicBezTo>
                      <a:pt x="2825" y="1885"/>
                      <a:pt x="2765" y="1879"/>
                      <a:pt x="2705" y="1879"/>
                    </a:cubicBezTo>
                    <a:cubicBezTo>
                      <a:pt x="2203" y="1879"/>
                      <a:pt x="1698" y="2305"/>
                      <a:pt x="1710" y="2810"/>
                    </a:cubicBezTo>
                    <a:cubicBezTo>
                      <a:pt x="1090" y="2838"/>
                      <a:pt x="502" y="3239"/>
                      <a:pt x="252" y="3807"/>
                    </a:cubicBezTo>
                    <a:cubicBezTo>
                      <a:pt x="1" y="4376"/>
                      <a:pt x="99" y="5081"/>
                      <a:pt x="496" y="5561"/>
                    </a:cubicBezTo>
                    <a:cubicBezTo>
                      <a:pt x="814" y="5942"/>
                      <a:pt x="1308" y="6162"/>
                      <a:pt x="1803" y="6162"/>
                    </a:cubicBezTo>
                    <a:cubicBezTo>
                      <a:pt x="1928" y="6162"/>
                      <a:pt x="2052" y="6148"/>
                      <a:pt x="2173" y="6120"/>
                    </a:cubicBezTo>
                    <a:cubicBezTo>
                      <a:pt x="2539" y="6727"/>
                      <a:pt x="3152" y="7184"/>
                      <a:pt x="3851" y="7289"/>
                    </a:cubicBezTo>
                    <a:cubicBezTo>
                      <a:pt x="3969" y="7307"/>
                      <a:pt x="4090" y="7315"/>
                      <a:pt x="4210" y="7315"/>
                    </a:cubicBezTo>
                    <a:cubicBezTo>
                      <a:pt x="4805" y="7315"/>
                      <a:pt x="5407" y="7104"/>
                      <a:pt x="5846" y="6711"/>
                    </a:cubicBezTo>
                    <a:cubicBezTo>
                      <a:pt x="5992" y="6905"/>
                      <a:pt x="6236" y="7025"/>
                      <a:pt x="6480" y="7025"/>
                    </a:cubicBezTo>
                    <a:cubicBezTo>
                      <a:pt x="6511" y="7025"/>
                      <a:pt x="6542" y="7023"/>
                      <a:pt x="6573" y="7019"/>
                    </a:cubicBezTo>
                    <a:cubicBezTo>
                      <a:pt x="6846" y="6981"/>
                      <a:pt x="7084" y="6806"/>
                      <a:pt x="7186" y="6552"/>
                    </a:cubicBezTo>
                    <a:cubicBezTo>
                      <a:pt x="7581" y="7016"/>
                      <a:pt x="8191" y="7291"/>
                      <a:pt x="8800" y="7291"/>
                    </a:cubicBezTo>
                    <a:cubicBezTo>
                      <a:pt x="8871" y="7291"/>
                      <a:pt x="8942" y="7287"/>
                      <a:pt x="9013" y="7279"/>
                    </a:cubicBezTo>
                    <a:cubicBezTo>
                      <a:pt x="9689" y="7206"/>
                      <a:pt x="10321" y="6781"/>
                      <a:pt x="10642" y="6180"/>
                    </a:cubicBezTo>
                    <a:cubicBezTo>
                      <a:pt x="10861" y="6459"/>
                      <a:pt x="11212" y="6626"/>
                      <a:pt x="11569" y="6626"/>
                    </a:cubicBezTo>
                    <a:cubicBezTo>
                      <a:pt x="11610" y="6626"/>
                      <a:pt x="11652" y="6623"/>
                      <a:pt x="11694" y="6619"/>
                    </a:cubicBezTo>
                    <a:cubicBezTo>
                      <a:pt x="12088" y="6577"/>
                      <a:pt x="12456" y="6371"/>
                      <a:pt x="12628" y="6015"/>
                    </a:cubicBezTo>
                    <a:cubicBezTo>
                      <a:pt x="12839" y="6091"/>
                      <a:pt x="13063" y="6127"/>
                      <a:pt x="13287" y="6127"/>
                    </a:cubicBezTo>
                    <a:cubicBezTo>
                      <a:pt x="13945" y="6127"/>
                      <a:pt x="14607" y="5816"/>
                      <a:pt x="14991" y="5278"/>
                    </a:cubicBezTo>
                    <a:cubicBezTo>
                      <a:pt x="15506" y="4557"/>
                      <a:pt x="15477" y="3496"/>
                      <a:pt x="14921" y="2807"/>
                    </a:cubicBezTo>
                    <a:cubicBezTo>
                      <a:pt x="14518" y="2302"/>
                      <a:pt x="13834" y="1986"/>
                      <a:pt x="13177" y="1986"/>
                    </a:cubicBezTo>
                    <a:cubicBezTo>
                      <a:pt x="12933" y="1986"/>
                      <a:pt x="12692" y="2030"/>
                      <a:pt x="12472" y="2124"/>
                    </a:cubicBezTo>
                    <a:cubicBezTo>
                      <a:pt x="12469" y="1895"/>
                      <a:pt x="12329" y="1669"/>
                      <a:pt x="12123" y="1565"/>
                    </a:cubicBezTo>
                    <a:cubicBezTo>
                      <a:pt x="12035" y="1520"/>
                      <a:pt x="11934" y="1499"/>
                      <a:pt x="11833" y="1499"/>
                    </a:cubicBezTo>
                    <a:cubicBezTo>
                      <a:pt x="11696" y="1499"/>
                      <a:pt x="11557" y="1539"/>
                      <a:pt x="11449" y="1615"/>
                    </a:cubicBezTo>
                    <a:cubicBezTo>
                      <a:pt x="11211" y="796"/>
                      <a:pt x="10468" y="151"/>
                      <a:pt x="9626" y="24"/>
                    </a:cubicBezTo>
                    <a:cubicBezTo>
                      <a:pt x="9520" y="8"/>
                      <a:pt x="9415" y="1"/>
                      <a:pt x="93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32"/>
              <p:cNvSpPr/>
              <p:nvPr/>
            </p:nvSpPr>
            <p:spPr>
              <a:xfrm>
                <a:off x="4815067" y="2553360"/>
                <a:ext cx="1121297" cy="475620"/>
              </a:xfrm>
              <a:custGeom>
                <a:avLst/>
                <a:gdLst/>
                <a:ahLst/>
                <a:cxnLst/>
                <a:rect l="l" t="t" r="r" b="b"/>
                <a:pathLst>
                  <a:path w="18092" h="7592" extrusionOk="0">
                    <a:moveTo>
                      <a:pt x="5417" y="0"/>
                    </a:moveTo>
                    <a:cubicBezTo>
                      <a:pt x="5187" y="0"/>
                      <a:pt x="4956" y="30"/>
                      <a:pt x="4734" y="92"/>
                    </a:cubicBezTo>
                    <a:cubicBezTo>
                      <a:pt x="3717" y="372"/>
                      <a:pt x="2885" y="1315"/>
                      <a:pt x="2754" y="2361"/>
                    </a:cubicBezTo>
                    <a:cubicBezTo>
                      <a:pt x="2681" y="2334"/>
                      <a:pt x="2604" y="2322"/>
                      <a:pt x="2527" y="2322"/>
                    </a:cubicBezTo>
                    <a:cubicBezTo>
                      <a:pt x="2295" y="2322"/>
                      <a:pt x="2062" y="2434"/>
                      <a:pt x="1929" y="2627"/>
                    </a:cubicBezTo>
                    <a:cubicBezTo>
                      <a:pt x="1751" y="2882"/>
                      <a:pt x="1662" y="3275"/>
                      <a:pt x="1862" y="3517"/>
                    </a:cubicBezTo>
                    <a:cubicBezTo>
                      <a:pt x="1703" y="3420"/>
                      <a:pt x="1522" y="3375"/>
                      <a:pt x="1340" y="3375"/>
                    </a:cubicBezTo>
                    <a:cubicBezTo>
                      <a:pt x="914" y="3375"/>
                      <a:pt x="478" y="3618"/>
                      <a:pt x="280" y="4003"/>
                    </a:cubicBezTo>
                    <a:cubicBezTo>
                      <a:pt x="0" y="4556"/>
                      <a:pt x="204" y="5286"/>
                      <a:pt x="693" y="5667"/>
                    </a:cubicBezTo>
                    <a:cubicBezTo>
                      <a:pt x="969" y="5881"/>
                      <a:pt x="1317" y="5984"/>
                      <a:pt x="1667" y="5984"/>
                    </a:cubicBezTo>
                    <a:cubicBezTo>
                      <a:pt x="1936" y="5984"/>
                      <a:pt x="2208" y="5923"/>
                      <a:pt x="2450" y="5804"/>
                    </a:cubicBezTo>
                    <a:cubicBezTo>
                      <a:pt x="2646" y="6160"/>
                      <a:pt x="3225" y="6633"/>
                      <a:pt x="3622" y="6713"/>
                    </a:cubicBezTo>
                    <a:cubicBezTo>
                      <a:pt x="3749" y="6738"/>
                      <a:pt x="3882" y="6753"/>
                      <a:pt x="4014" y="6753"/>
                    </a:cubicBezTo>
                    <a:cubicBezTo>
                      <a:pt x="4295" y="6753"/>
                      <a:pt x="4575" y="6686"/>
                      <a:pt x="4791" y="6516"/>
                    </a:cubicBezTo>
                    <a:cubicBezTo>
                      <a:pt x="5072" y="6804"/>
                      <a:pt x="5480" y="6953"/>
                      <a:pt x="5883" y="6953"/>
                    </a:cubicBezTo>
                    <a:cubicBezTo>
                      <a:pt x="6266" y="6953"/>
                      <a:pt x="6645" y="6818"/>
                      <a:pt x="6906" y="6538"/>
                    </a:cubicBezTo>
                    <a:cubicBezTo>
                      <a:pt x="7065" y="6784"/>
                      <a:pt x="7355" y="6938"/>
                      <a:pt x="7648" y="6938"/>
                    </a:cubicBezTo>
                    <a:cubicBezTo>
                      <a:pt x="7654" y="6938"/>
                      <a:pt x="7660" y="6938"/>
                      <a:pt x="7666" y="6938"/>
                    </a:cubicBezTo>
                    <a:cubicBezTo>
                      <a:pt x="7964" y="6932"/>
                      <a:pt x="8342" y="6836"/>
                      <a:pt x="8495" y="6579"/>
                    </a:cubicBezTo>
                    <a:cubicBezTo>
                      <a:pt x="9049" y="7217"/>
                      <a:pt x="9888" y="7591"/>
                      <a:pt x="10732" y="7591"/>
                    </a:cubicBezTo>
                    <a:cubicBezTo>
                      <a:pt x="10846" y="7591"/>
                      <a:pt x="10960" y="7584"/>
                      <a:pt x="11074" y="7570"/>
                    </a:cubicBezTo>
                    <a:cubicBezTo>
                      <a:pt x="12027" y="7456"/>
                      <a:pt x="12955" y="6897"/>
                      <a:pt x="13390" y="6042"/>
                    </a:cubicBezTo>
                    <a:cubicBezTo>
                      <a:pt x="13681" y="6246"/>
                      <a:pt x="14035" y="6352"/>
                      <a:pt x="14390" y="6352"/>
                    </a:cubicBezTo>
                    <a:cubicBezTo>
                      <a:pt x="14577" y="6352"/>
                      <a:pt x="14765" y="6322"/>
                      <a:pt x="14943" y="6261"/>
                    </a:cubicBezTo>
                    <a:cubicBezTo>
                      <a:pt x="15455" y="6084"/>
                      <a:pt x="15928" y="5645"/>
                      <a:pt x="16087" y="5127"/>
                    </a:cubicBezTo>
                    <a:cubicBezTo>
                      <a:pt x="16295" y="5325"/>
                      <a:pt x="16583" y="5428"/>
                      <a:pt x="16870" y="5428"/>
                    </a:cubicBezTo>
                    <a:cubicBezTo>
                      <a:pt x="17081" y="5428"/>
                      <a:pt x="17291" y="5372"/>
                      <a:pt x="17469" y="5258"/>
                    </a:cubicBezTo>
                    <a:cubicBezTo>
                      <a:pt x="17891" y="4991"/>
                      <a:pt x="18091" y="4422"/>
                      <a:pt x="17932" y="3949"/>
                    </a:cubicBezTo>
                    <a:cubicBezTo>
                      <a:pt x="17785" y="3499"/>
                      <a:pt x="17247" y="3161"/>
                      <a:pt x="16766" y="3161"/>
                    </a:cubicBezTo>
                    <a:cubicBezTo>
                      <a:pt x="16740" y="3161"/>
                      <a:pt x="16715" y="3162"/>
                      <a:pt x="16690" y="3164"/>
                    </a:cubicBezTo>
                    <a:cubicBezTo>
                      <a:pt x="16649" y="2538"/>
                      <a:pt x="16268" y="1948"/>
                      <a:pt x="15718" y="1652"/>
                    </a:cubicBezTo>
                    <a:cubicBezTo>
                      <a:pt x="15439" y="1503"/>
                      <a:pt x="15127" y="1426"/>
                      <a:pt x="14817" y="1426"/>
                    </a:cubicBezTo>
                    <a:cubicBezTo>
                      <a:pt x="14513" y="1426"/>
                      <a:pt x="14211" y="1500"/>
                      <a:pt x="13943" y="1652"/>
                    </a:cubicBezTo>
                    <a:cubicBezTo>
                      <a:pt x="13797" y="1427"/>
                      <a:pt x="13527" y="1299"/>
                      <a:pt x="13261" y="1299"/>
                    </a:cubicBezTo>
                    <a:cubicBezTo>
                      <a:pt x="13115" y="1299"/>
                      <a:pt x="12970" y="1338"/>
                      <a:pt x="12847" y="1420"/>
                    </a:cubicBezTo>
                    <a:cubicBezTo>
                      <a:pt x="12529" y="772"/>
                      <a:pt x="11881" y="293"/>
                      <a:pt x="11169" y="181"/>
                    </a:cubicBezTo>
                    <a:cubicBezTo>
                      <a:pt x="11055" y="163"/>
                      <a:pt x="10940" y="154"/>
                      <a:pt x="10824" y="154"/>
                    </a:cubicBezTo>
                    <a:cubicBezTo>
                      <a:pt x="10218" y="154"/>
                      <a:pt x="9615" y="401"/>
                      <a:pt x="9194" y="839"/>
                    </a:cubicBezTo>
                    <a:cubicBezTo>
                      <a:pt x="9005" y="634"/>
                      <a:pt x="8727" y="515"/>
                      <a:pt x="8449" y="515"/>
                    </a:cubicBezTo>
                    <a:cubicBezTo>
                      <a:pt x="8413" y="515"/>
                      <a:pt x="8378" y="517"/>
                      <a:pt x="8342" y="521"/>
                    </a:cubicBezTo>
                    <a:cubicBezTo>
                      <a:pt x="8028" y="559"/>
                      <a:pt x="7713" y="747"/>
                      <a:pt x="7561" y="1023"/>
                    </a:cubicBezTo>
                    <a:cubicBezTo>
                      <a:pt x="7055" y="377"/>
                      <a:pt x="6235" y="0"/>
                      <a:pt x="54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32"/>
              <p:cNvSpPr/>
              <p:nvPr/>
            </p:nvSpPr>
            <p:spPr>
              <a:xfrm>
                <a:off x="5702201" y="1843900"/>
                <a:ext cx="234151" cy="2912482"/>
              </a:xfrm>
              <a:custGeom>
                <a:avLst/>
                <a:gdLst/>
                <a:ahLst/>
                <a:cxnLst/>
                <a:rect l="l" t="t" r="r" b="b"/>
                <a:pathLst>
                  <a:path w="3778" h="46490" extrusionOk="0">
                    <a:moveTo>
                      <a:pt x="1487" y="0"/>
                    </a:moveTo>
                    <a:lnTo>
                      <a:pt x="1" y="46490"/>
                    </a:lnTo>
                    <a:lnTo>
                      <a:pt x="3778" y="46490"/>
                    </a:lnTo>
                    <a:lnTo>
                      <a:pt x="2291" y="0"/>
                    </a:lnTo>
                    <a:close/>
                  </a:path>
                </a:pathLst>
              </a:custGeom>
              <a:solidFill>
                <a:srgbClr val="90C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32"/>
              <p:cNvSpPr/>
              <p:nvPr/>
            </p:nvSpPr>
            <p:spPr>
              <a:xfrm>
                <a:off x="5777009" y="1803053"/>
                <a:ext cx="84537" cy="52624"/>
              </a:xfrm>
              <a:custGeom>
                <a:avLst/>
                <a:gdLst/>
                <a:ahLst/>
                <a:cxnLst/>
                <a:rect l="l" t="t" r="r" b="b"/>
                <a:pathLst>
                  <a:path w="1364" h="840" extrusionOk="0">
                    <a:moveTo>
                      <a:pt x="182" y="1"/>
                    </a:moveTo>
                    <a:cubicBezTo>
                      <a:pt x="80" y="1"/>
                      <a:pt x="1" y="125"/>
                      <a:pt x="4" y="277"/>
                    </a:cubicBezTo>
                    <a:lnTo>
                      <a:pt x="4" y="563"/>
                    </a:lnTo>
                    <a:cubicBezTo>
                      <a:pt x="4" y="716"/>
                      <a:pt x="87" y="840"/>
                      <a:pt x="185" y="840"/>
                    </a:cubicBezTo>
                    <a:lnTo>
                      <a:pt x="1179" y="840"/>
                    </a:lnTo>
                    <a:cubicBezTo>
                      <a:pt x="1278" y="840"/>
                      <a:pt x="1360" y="716"/>
                      <a:pt x="1360" y="563"/>
                    </a:cubicBezTo>
                    <a:lnTo>
                      <a:pt x="1360" y="277"/>
                    </a:lnTo>
                    <a:cubicBezTo>
                      <a:pt x="1364" y="125"/>
                      <a:pt x="1281" y="1"/>
                      <a:pt x="1182" y="1"/>
                    </a:cubicBezTo>
                    <a:close/>
                  </a:path>
                </a:pathLst>
              </a:custGeom>
              <a:solidFill>
                <a:srgbClr val="90C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32"/>
              <p:cNvSpPr/>
              <p:nvPr/>
            </p:nvSpPr>
            <p:spPr>
              <a:xfrm>
                <a:off x="5537586" y="2367890"/>
                <a:ext cx="192068" cy="2388499"/>
              </a:xfrm>
              <a:custGeom>
                <a:avLst/>
                <a:gdLst/>
                <a:ahLst/>
                <a:cxnLst/>
                <a:rect l="l" t="t" r="r" b="b"/>
                <a:pathLst>
                  <a:path w="3099" h="38126" extrusionOk="0">
                    <a:moveTo>
                      <a:pt x="1221" y="0"/>
                    </a:moveTo>
                    <a:lnTo>
                      <a:pt x="1" y="38126"/>
                    </a:lnTo>
                    <a:lnTo>
                      <a:pt x="3098" y="38126"/>
                    </a:lnTo>
                    <a:lnTo>
                      <a:pt x="1878" y="0"/>
                    </a:lnTo>
                    <a:close/>
                  </a:path>
                </a:pathLst>
              </a:custGeom>
              <a:solidFill>
                <a:srgbClr val="90C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32"/>
              <p:cNvSpPr/>
              <p:nvPr/>
            </p:nvSpPr>
            <p:spPr>
              <a:xfrm>
                <a:off x="5599069" y="2334248"/>
                <a:ext cx="69167" cy="43039"/>
              </a:xfrm>
              <a:custGeom>
                <a:avLst/>
                <a:gdLst/>
                <a:ahLst/>
                <a:cxnLst/>
                <a:rect l="l" t="t" r="r" b="b"/>
                <a:pathLst>
                  <a:path w="1116" h="687" extrusionOk="0">
                    <a:moveTo>
                      <a:pt x="146" y="0"/>
                    </a:moveTo>
                    <a:cubicBezTo>
                      <a:pt x="64" y="0"/>
                      <a:pt x="0" y="102"/>
                      <a:pt x="0" y="226"/>
                    </a:cubicBezTo>
                    <a:lnTo>
                      <a:pt x="0" y="464"/>
                    </a:lnTo>
                    <a:cubicBezTo>
                      <a:pt x="3" y="588"/>
                      <a:pt x="67" y="686"/>
                      <a:pt x="149" y="686"/>
                    </a:cubicBezTo>
                    <a:lnTo>
                      <a:pt x="966" y="686"/>
                    </a:lnTo>
                    <a:cubicBezTo>
                      <a:pt x="1045" y="686"/>
                      <a:pt x="1112" y="588"/>
                      <a:pt x="1112" y="464"/>
                    </a:cubicBezTo>
                    <a:lnTo>
                      <a:pt x="1115" y="226"/>
                    </a:lnTo>
                    <a:cubicBezTo>
                      <a:pt x="1115" y="102"/>
                      <a:pt x="1048" y="0"/>
                      <a:pt x="969" y="0"/>
                    </a:cubicBezTo>
                    <a:close/>
                  </a:path>
                </a:pathLst>
              </a:custGeom>
              <a:solidFill>
                <a:srgbClr val="90C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32"/>
              <p:cNvSpPr/>
              <p:nvPr/>
            </p:nvSpPr>
            <p:spPr>
              <a:xfrm>
                <a:off x="6994329" y="2694914"/>
                <a:ext cx="1809371" cy="2037422"/>
              </a:xfrm>
              <a:custGeom>
                <a:avLst/>
                <a:gdLst/>
                <a:ahLst/>
                <a:cxnLst/>
                <a:rect l="l" t="t" r="r" b="b"/>
                <a:pathLst>
                  <a:path w="29194" h="32522" extrusionOk="0">
                    <a:moveTo>
                      <a:pt x="14596" y="1"/>
                    </a:moveTo>
                    <a:cubicBezTo>
                      <a:pt x="13352" y="1"/>
                      <a:pt x="12109" y="95"/>
                      <a:pt x="10865" y="282"/>
                    </a:cubicBezTo>
                    <a:cubicBezTo>
                      <a:pt x="10839" y="447"/>
                      <a:pt x="10811" y="609"/>
                      <a:pt x="10782" y="774"/>
                    </a:cubicBezTo>
                    <a:cubicBezTo>
                      <a:pt x="10569" y="800"/>
                      <a:pt x="10353" y="832"/>
                      <a:pt x="10141" y="863"/>
                    </a:cubicBezTo>
                    <a:cubicBezTo>
                      <a:pt x="10083" y="1197"/>
                      <a:pt x="10026" y="1534"/>
                      <a:pt x="9969" y="1867"/>
                    </a:cubicBezTo>
                    <a:cubicBezTo>
                      <a:pt x="9944" y="2013"/>
                      <a:pt x="9918" y="2159"/>
                      <a:pt x="9893" y="2306"/>
                    </a:cubicBezTo>
                    <a:cubicBezTo>
                      <a:pt x="9864" y="2461"/>
                      <a:pt x="9836" y="2614"/>
                      <a:pt x="9807" y="2766"/>
                    </a:cubicBezTo>
                    <a:cubicBezTo>
                      <a:pt x="9769" y="2992"/>
                      <a:pt x="9724" y="3214"/>
                      <a:pt x="9683" y="3440"/>
                    </a:cubicBezTo>
                    <a:cubicBezTo>
                      <a:pt x="9616" y="3792"/>
                      <a:pt x="9550" y="4145"/>
                      <a:pt x="9477" y="4497"/>
                    </a:cubicBezTo>
                    <a:cubicBezTo>
                      <a:pt x="9445" y="4675"/>
                      <a:pt x="9410" y="4850"/>
                      <a:pt x="9372" y="5025"/>
                    </a:cubicBezTo>
                    <a:cubicBezTo>
                      <a:pt x="9321" y="5282"/>
                      <a:pt x="9267" y="5536"/>
                      <a:pt x="9213" y="5793"/>
                    </a:cubicBezTo>
                    <a:cubicBezTo>
                      <a:pt x="7259" y="15050"/>
                      <a:pt x="4153" y="23948"/>
                      <a:pt x="1" y="32522"/>
                    </a:cubicBezTo>
                    <a:lnTo>
                      <a:pt x="29194" y="32522"/>
                    </a:lnTo>
                    <a:cubicBezTo>
                      <a:pt x="25039" y="23945"/>
                      <a:pt x="21932" y="15041"/>
                      <a:pt x="19975" y="5774"/>
                    </a:cubicBezTo>
                    <a:cubicBezTo>
                      <a:pt x="19921" y="5520"/>
                      <a:pt x="19871" y="5266"/>
                      <a:pt x="19817" y="5009"/>
                    </a:cubicBezTo>
                    <a:cubicBezTo>
                      <a:pt x="19782" y="4834"/>
                      <a:pt x="19747" y="4659"/>
                      <a:pt x="19712" y="4485"/>
                    </a:cubicBezTo>
                    <a:cubicBezTo>
                      <a:pt x="19642" y="4132"/>
                      <a:pt x="19572" y="3780"/>
                      <a:pt x="19505" y="3424"/>
                    </a:cubicBezTo>
                    <a:cubicBezTo>
                      <a:pt x="19464" y="3201"/>
                      <a:pt x="19423" y="2979"/>
                      <a:pt x="19381" y="2753"/>
                    </a:cubicBezTo>
                    <a:cubicBezTo>
                      <a:pt x="19353" y="2601"/>
                      <a:pt x="19327" y="2449"/>
                      <a:pt x="19299" y="2293"/>
                    </a:cubicBezTo>
                    <a:cubicBezTo>
                      <a:pt x="19273" y="2150"/>
                      <a:pt x="19248" y="2004"/>
                      <a:pt x="19223" y="1858"/>
                    </a:cubicBezTo>
                    <a:cubicBezTo>
                      <a:pt x="19165" y="1527"/>
                      <a:pt x="19108" y="1194"/>
                      <a:pt x="19054" y="863"/>
                    </a:cubicBezTo>
                    <a:cubicBezTo>
                      <a:pt x="18838" y="832"/>
                      <a:pt x="18625" y="800"/>
                      <a:pt x="18409" y="774"/>
                    </a:cubicBezTo>
                    <a:cubicBezTo>
                      <a:pt x="18384" y="609"/>
                      <a:pt x="18355" y="447"/>
                      <a:pt x="18327" y="282"/>
                    </a:cubicBezTo>
                    <a:cubicBezTo>
                      <a:pt x="17083" y="95"/>
                      <a:pt x="15839" y="1"/>
                      <a:pt x="14596" y="1"/>
                    </a:cubicBezTo>
                    <a:close/>
                  </a:path>
                </a:pathLst>
              </a:custGeom>
              <a:solidFill>
                <a:srgbClr val="90C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32"/>
              <p:cNvSpPr/>
              <p:nvPr/>
            </p:nvSpPr>
            <p:spPr>
              <a:xfrm>
                <a:off x="6572007" y="550088"/>
                <a:ext cx="1597780" cy="1024913"/>
              </a:xfrm>
              <a:custGeom>
                <a:avLst/>
                <a:gdLst/>
                <a:ahLst/>
                <a:cxnLst/>
                <a:rect l="l" t="t" r="r" b="b"/>
                <a:pathLst>
                  <a:path w="25780" h="16360" extrusionOk="0">
                    <a:moveTo>
                      <a:pt x="14770" y="0"/>
                    </a:moveTo>
                    <a:cubicBezTo>
                      <a:pt x="14446" y="0"/>
                      <a:pt x="14123" y="27"/>
                      <a:pt x="13803" y="80"/>
                    </a:cubicBezTo>
                    <a:cubicBezTo>
                      <a:pt x="12237" y="344"/>
                      <a:pt x="10849" y="1230"/>
                      <a:pt x="9950" y="2539"/>
                    </a:cubicBezTo>
                    <a:cubicBezTo>
                      <a:pt x="9662" y="2263"/>
                      <a:pt x="9261" y="2109"/>
                      <a:pt x="8863" y="2109"/>
                    </a:cubicBezTo>
                    <a:cubicBezTo>
                      <a:pt x="8739" y="2109"/>
                      <a:pt x="8615" y="2124"/>
                      <a:pt x="8495" y="2155"/>
                    </a:cubicBezTo>
                    <a:cubicBezTo>
                      <a:pt x="7987" y="2282"/>
                      <a:pt x="7501" y="2695"/>
                      <a:pt x="7342" y="3193"/>
                    </a:cubicBezTo>
                    <a:cubicBezTo>
                      <a:pt x="6807" y="2889"/>
                      <a:pt x="6194" y="2739"/>
                      <a:pt x="5579" y="2739"/>
                    </a:cubicBezTo>
                    <a:cubicBezTo>
                      <a:pt x="4829" y="2739"/>
                      <a:pt x="4078" y="2963"/>
                      <a:pt x="3470" y="3403"/>
                    </a:cubicBezTo>
                    <a:cubicBezTo>
                      <a:pt x="2361" y="4200"/>
                      <a:pt x="1818" y="5662"/>
                      <a:pt x="2085" y="7002"/>
                    </a:cubicBezTo>
                    <a:cubicBezTo>
                      <a:pt x="1183" y="7352"/>
                      <a:pt x="471" y="8155"/>
                      <a:pt x="236" y="9092"/>
                    </a:cubicBezTo>
                    <a:cubicBezTo>
                      <a:pt x="1" y="10030"/>
                      <a:pt x="214" y="11119"/>
                      <a:pt x="843" y="11853"/>
                    </a:cubicBezTo>
                    <a:cubicBezTo>
                      <a:pt x="573" y="12231"/>
                      <a:pt x="563" y="12774"/>
                      <a:pt x="817" y="13162"/>
                    </a:cubicBezTo>
                    <a:cubicBezTo>
                      <a:pt x="1027" y="13482"/>
                      <a:pt x="1389" y="13670"/>
                      <a:pt x="1763" y="13670"/>
                    </a:cubicBezTo>
                    <a:cubicBezTo>
                      <a:pt x="1842" y="13670"/>
                      <a:pt x="1921" y="13662"/>
                      <a:pt x="1999" y="13645"/>
                    </a:cubicBezTo>
                    <a:lnTo>
                      <a:pt x="1999" y="13645"/>
                    </a:lnTo>
                    <a:cubicBezTo>
                      <a:pt x="1786" y="14032"/>
                      <a:pt x="1659" y="14474"/>
                      <a:pt x="1694" y="14915"/>
                    </a:cubicBezTo>
                    <a:cubicBezTo>
                      <a:pt x="1726" y="15357"/>
                      <a:pt x="1939" y="15792"/>
                      <a:pt x="2298" y="16046"/>
                    </a:cubicBezTo>
                    <a:cubicBezTo>
                      <a:pt x="2628" y="16281"/>
                      <a:pt x="3051" y="16348"/>
                      <a:pt x="3457" y="16357"/>
                    </a:cubicBezTo>
                    <a:cubicBezTo>
                      <a:pt x="3498" y="16359"/>
                      <a:pt x="3538" y="16359"/>
                      <a:pt x="3579" y="16359"/>
                    </a:cubicBezTo>
                    <a:cubicBezTo>
                      <a:pt x="3976" y="16359"/>
                      <a:pt x="4379" y="16299"/>
                      <a:pt x="4721" y="16103"/>
                    </a:cubicBezTo>
                    <a:cubicBezTo>
                      <a:pt x="5119" y="15878"/>
                      <a:pt x="5408" y="15474"/>
                      <a:pt x="5493" y="15026"/>
                    </a:cubicBezTo>
                    <a:cubicBezTo>
                      <a:pt x="5579" y="14575"/>
                      <a:pt x="5455" y="14092"/>
                      <a:pt x="5169" y="13740"/>
                    </a:cubicBezTo>
                    <a:cubicBezTo>
                      <a:pt x="5585" y="13733"/>
                      <a:pt x="6008" y="13508"/>
                      <a:pt x="6240" y="13162"/>
                    </a:cubicBezTo>
                    <a:cubicBezTo>
                      <a:pt x="6469" y="12812"/>
                      <a:pt x="6513" y="12348"/>
                      <a:pt x="6354" y="11964"/>
                    </a:cubicBezTo>
                    <a:cubicBezTo>
                      <a:pt x="7190" y="11885"/>
                      <a:pt x="7892" y="11183"/>
                      <a:pt x="8025" y="10354"/>
                    </a:cubicBezTo>
                    <a:cubicBezTo>
                      <a:pt x="8355" y="10849"/>
                      <a:pt x="8984" y="11135"/>
                      <a:pt x="9578" y="11148"/>
                    </a:cubicBezTo>
                    <a:cubicBezTo>
                      <a:pt x="9591" y="11148"/>
                      <a:pt x="9603" y="11148"/>
                      <a:pt x="9615" y="11148"/>
                    </a:cubicBezTo>
                    <a:cubicBezTo>
                      <a:pt x="10197" y="11148"/>
                      <a:pt x="10774" y="10855"/>
                      <a:pt x="11116" y="10385"/>
                    </a:cubicBezTo>
                    <a:cubicBezTo>
                      <a:pt x="11858" y="11223"/>
                      <a:pt x="12896" y="11688"/>
                      <a:pt x="13995" y="11688"/>
                    </a:cubicBezTo>
                    <a:cubicBezTo>
                      <a:pt x="14134" y="11688"/>
                      <a:pt x="14273" y="11680"/>
                      <a:pt x="14413" y="11666"/>
                    </a:cubicBezTo>
                    <a:cubicBezTo>
                      <a:pt x="15668" y="11535"/>
                      <a:pt x="16837" y="10767"/>
                      <a:pt x="17457" y="9667"/>
                    </a:cubicBezTo>
                    <a:cubicBezTo>
                      <a:pt x="17898" y="10019"/>
                      <a:pt x="18484" y="10213"/>
                      <a:pt x="19057" y="10213"/>
                    </a:cubicBezTo>
                    <a:cubicBezTo>
                      <a:pt x="19218" y="10213"/>
                      <a:pt x="19378" y="10198"/>
                      <a:pt x="19534" y="10166"/>
                    </a:cubicBezTo>
                    <a:cubicBezTo>
                      <a:pt x="20246" y="10023"/>
                      <a:pt x="20881" y="9556"/>
                      <a:pt x="21230" y="8921"/>
                    </a:cubicBezTo>
                    <a:cubicBezTo>
                      <a:pt x="21529" y="9105"/>
                      <a:pt x="21964" y="9225"/>
                      <a:pt x="22371" y="9225"/>
                    </a:cubicBezTo>
                    <a:cubicBezTo>
                      <a:pt x="22625" y="9225"/>
                      <a:pt x="22868" y="9178"/>
                      <a:pt x="23060" y="9070"/>
                    </a:cubicBezTo>
                    <a:cubicBezTo>
                      <a:pt x="23559" y="8794"/>
                      <a:pt x="23848" y="8216"/>
                      <a:pt x="23851" y="7644"/>
                    </a:cubicBezTo>
                    <a:cubicBezTo>
                      <a:pt x="24031" y="7744"/>
                      <a:pt x="24237" y="7793"/>
                      <a:pt x="24442" y="7793"/>
                    </a:cubicBezTo>
                    <a:cubicBezTo>
                      <a:pt x="24745" y="7793"/>
                      <a:pt x="25049" y="7687"/>
                      <a:pt x="25274" y="7485"/>
                    </a:cubicBezTo>
                    <a:cubicBezTo>
                      <a:pt x="25652" y="7145"/>
                      <a:pt x="25779" y="6554"/>
                      <a:pt x="25579" y="6087"/>
                    </a:cubicBezTo>
                    <a:cubicBezTo>
                      <a:pt x="25389" y="5651"/>
                      <a:pt x="24917" y="5384"/>
                      <a:pt x="24442" y="5384"/>
                    </a:cubicBezTo>
                    <a:cubicBezTo>
                      <a:pt x="24408" y="5384"/>
                      <a:pt x="24374" y="5386"/>
                      <a:pt x="24340" y="5389"/>
                    </a:cubicBezTo>
                    <a:cubicBezTo>
                      <a:pt x="24521" y="4852"/>
                      <a:pt x="24410" y="4223"/>
                      <a:pt x="24054" y="3781"/>
                    </a:cubicBezTo>
                    <a:cubicBezTo>
                      <a:pt x="23733" y="3383"/>
                      <a:pt x="23190" y="3137"/>
                      <a:pt x="22672" y="3137"/>
                    </a:cubicBezTo>
                    <a:cubicBezTo>
                      <a:pt x="22615" y="3137"/>
                      <a:pt x="22560" y="3140"/>
                      <a:pt x="22504" y="3146"/>
                    </a:cubicBezTo>
                    <a:cubicBezTo>
                      <a:pt x="22669" y="2866"/>
                      <a:pt x="22628" y="2479"/>
                      <a:pt x="22406" y="2240"/>
                    </a:cubicBezTo>
                    <a:cubicBezTo>
                      <a:pt x="22264" y="2089"/>
                      <a:pt x="22058" y="2009"/>
                      <a:pt x="21851" y="2009"/>
                    </a:cubicBezTo>
                    <a:cubicBezTo>
                      <a:pt x="21734" y="2009"/>
                      <a:pt x="21616" y="2035"/>
                      <a:pt x="21510" y="2088"/>
                    </a:cubicBezTo>
                    <a:cubicBezTo>
                      <a:pt x="21265" y="1548"/>
                      <a:pt x="20767" y="1129"/>
                      <a:pt x="20195" y="979"/>
                    </a:cubicBezTo>
                    <a:cubicBezTo>
                      <a:pt x="19952" y="915"/>
                      <a:pt x="19664" y="874"/>
                      <a:pt x="19377" y="874"/>
                    </a:cubicBezTo>
                    <a:cubicBezTo>
                      <a:pt x="18984" y="874"/>
                      <a:pt x="18591" y="951"/>
                      <a:pt x="18314" y="1151"/>
                    </a:cubicBezTo>
                    <a:cubicBezTo>
                      <a:pt x="17295" y="402"/>
                      <a:pt x="16033" y="0"/>
                      <a:pt x="147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32"/>
              <p:cNvSpPr/>
              <p:nvPr/>
            </p:nvSpPr>
            <p:spPr>
              <a:xfrm>
                <a:off x="6447802" y="1247676"/>
                <a:ext cx="118811" cy="93157"/>
              </a:xfrm>
              <a:custGeom>
                <a:avLst/>
                <a:gdLst/>
                <a:ahLst/>
                <a:cxnLst/>
                <a:rect l="l" t="t" r="r" b="b"/>
                <a:pathLst>
                  <a:path w="1917" h="1487" extrusionOk="0">
                    <a:moveTo>
                      <a:pt x="957" y="0"/>
                    </a:moveTo>
                    <a:cubicBezTo>
                      <a:pt x="1" y="0"/>
                      <a:pt x="1" y="1487"/>
                      <a:pt x="957" y="1487"/>
                    </a:cubicBezTo>
                    <a:cubicBezTo>
                      <a:pt x="1913" y="1487"/>
                      <a:pt x="1916" y="0"/>
                      <a:pt x="95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32"/>
              <p:cNvSpPr/>
              <p:nvPr/>
            </p:nvSpPr>
            <p:spPr>
              <a:xfrm>
                <a:off x="6477366" y="1137979"/>
                <a:ext cx="74249" cy="58387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932" extrusionOk="0">
                    <a:moveTo>
                      <a:pt x="597" y="1"/>
                    </a:moveTo>
                    <a:cubicBezTo>
                      <a:pt x="0" y="1"/>
                      <a:pt x="0" y="931"/>
                      <a:pt x="597" y="931"/>
                    </a:cubicBezTo>
                    <a:cubicBezTo>
                      <a:pt x="1194" y="931"/>
                      <a:pt x="1198" y="1"/>
                      <a:pt x="59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32"/>
              <p:cNvSpPr/>
              <p:nvPr/>
            </p:nvSpPr>
            <p:spPr>
              <a:xfrm>
                <a:off x="7998628" y="631719"/>
                <a:ext cx="74311" cy="58137"/>
              </a:xfrm>
              <a:custGeom>
                <a:avLst/>
                <a:gdLst/>
                <a:ahLst/>
                <a:cxnLst/>
                <a:rect l="l" t="t" r="r" b="b"/>
                <a:pathLst>
                  <a:path w="1199" h="928" extrusionOk="0">
                    <a:moveTo>
                      <a:pt x="598" y="0"/>
                    </a:moveTo>
                    <a:cubicBezTo>
                      <a:pt x="1" y="0"/>
                      <a:pt x="1" y="928"/>
                      <a:pt x="598" y="928"/>
                    </a:cubicBezTo>
                    <a:cubicBezTo>
                      <a:pt x="1195" y="928"/>
                      <a:pt x="1198" y="0"/>
                      <a:pt x="5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32"/>
              <p:cNvSpPr/>
              <p:nvPr/>
            </p:nvSpPr>
            <p:spPr>
              <a:xfrm>
                <a:off x="8078394" y="674883"/>
                <a:ext cx="118749" cy="93219"/>
              </a:xfrm>
              <a:custGeom>
                <a:avLst/>
                <a:gdLst/>
                <a:ahLst/>
                <a:cxnLst/>
                <a:rect l="l" t="t" r="r" b="b"/>
                <a:pathLst>
                  <a:path w="1916" h="1488" extrusionOk="0">
                    <a:moveTo>
                      <a:pt x="956" y="1"/>
                    </a:moveTo>
                    <a:cubicBezTo>
                      <a:pt x="0" y="1"/>
                      <a:pt x="0" y="1487"/>
                      <a:pt x="956" y="1487"/>
                    </a:cubicBezTo>
                    <a:cubicBezTo>
                      <a:pt x="1913" y="1487"/>
                      <a:pt x="1916" y="1"/>
                      <a:pt x="95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32"/>
              <p:cNvSpPr/>
              <p:nvPr/>
            </p:nvSpPr>
            <p:spPr>
              <a:xfrm>
                <a:off x="6978400" y="611421"/>
                <a:ext cx="74311" cy="58137"/>
              </a:xfrm>
              <a:custGeom>
                <a:avLst/>
                <a:gdLst/>
                <a:ahLst/>
                <a:cxnLst/>
                <a:rect l="l" t="t" r="r" b="b"/>
                <a:pathLst>
                  <a:path w="1199" h="928" extrusionOk="0">
                    <a:moveTo>
                      <a:pt x="598" y="0"/>
                    </a:moveTo>
                    <a:cubicBezTo>
                      <a:pt x="1" y="0"/>
                      <a:pt x="1" y="928"/>
                      <a:pt x="598" y="928"/>
                    </a:cubicBezTo>
                    <a:cubicBezTo>
                      <a:pt x="1195" y="928"/>
                      <a:pt x="1198" y="0"/>
                      <a:pt x="5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32"/>
              <p:cNvSpPr/>
              <p:nvPr/>
            </p:nvSpPr>
            <p:spPr>
              <a:xfrm>
                <a:off x="6402310" y="1485489"/>
                <a:ext cx="783272" cy="149101"/>
              </a:xfrm>
              <a:custGeom>
                <a:avLst/>
                <a:gdLst/>
                <a:ahLst/>
                <a:cxnLst/>
                <a:rect l="l" t="t" r="r" b="b"/>
                <a:pathLst>
                  <a:path w="12638" h="2380" extrusionOk="0">
                    <a:moveTo>
                      <a:pt x="6322" y="0"/>
                    </a:moveTo>
                    <a:cubicBezTo>
                      <a:pt x="4326" y="0"/>
                      <a:pt x="2331" y="149"/>
                      <a:pt x="334" y="448"/>
                    </a:cubicBezTo>
                    <a:cubicBezTo>
                      <a:pt x="261" y="899"/>
                      <a:pt x="185" y="1347"/>
                      <a:pt x="106" y="1792"/>
                    </a:cubicBezTo>
                    <a:cubicBezTo>
                      <a:pt x="71" y="1989"/>
                      <a:pt x="36" y="2186"/>
                      <a:pt x="1" y="2379"/>
                    </a:cubicBezTo>
                    <a:cubicBezTo>
                      <a:pt x="2127" y="2091"/>
                      <a:pt x="4254" y="1946"/>
                      <a:pt x="6381" y="1946"/>
                    </a:cubicBezTo>
                    <a:cubicBezTo>
                      <a:pt x="8466" y="1946"/>
                      <a:pt x="10552" y="2085"/>
                      <a:pt x="12637" y="2363"/>
                    </a:cubicBezTo>
                    <a:cubicBezTo>
                      <a:pt x="12602" y="2170"/>
                      <a:pt x="12567" y="1973"/>
                      <a:pt x="12536" y="1779"/>
                    </a:cubicBezTo>
                    <a:cubicBezTo>
                      <a:pt x="12456" y="1337"/>
                      <a:pt x="12380" y="893"/>
                      <a:pt x="12307" y="448"/>
                    </a:cubicBezTo>
                    <a:cubicBezTo>
                      <a:pt x="10312" y="149"/>
                      <a:pt x="8317" y="0"/>
                      <a:pt x="6322" y="0"/>
                    </a:cubicBezTo>
                    <a:close/>
                  </a:path>
                </a:pathLst>
              </a:custGeom>
              <a:solidFill>
                <a:srgbClr val="389C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32"/>
              <p:cNvSpPr/>
              <p:nvPr/>
            </p:nvSpPr>
            <p:spPr>
              <a:xfrm>
                <a:off x="5342478" y="1538051"/>
                <a:ext cx="2903274" cy="3203229"/>
              </a:xfrm>
              <a:custGeom>
                <a:avLst/>
                <a:gdLst/>
                <a:ahLst/>
                <a:cxnLst/>
                <a:rect l="l" t="t" r="r" b="b"/>
                <a:pathLst>
                  <a:path w="46844" h="51131" extrusionOk="0">
                    <a:moveTo>
                      <a:pt x="23422" y="0"/>
                    </a:moveTo>
                    <a:cubicBezTo>
                      <a:pt x="21038" y="0"/>
                      <a:pt x="18654" y="179"/>
                      <a:pt x="16268" y="537"/>
                    </a:cubicBezTo>
                    <a:cubicBezTo>
                      <a:pt x="16183" y="1073"/>
                      <a:pt x="16091" y="1607"/>
                      <a:pt x="15995" y="2141"/>
                    </a:cubicBezTo>
                    <a:cubicBezTo>
                      <a:pt x="15957" y="2376"/>
                      <a:pt x="15913" y="2611"/>
                      <a:pt x="15871" y="2843"/>
                    </a:cubicBezTo>
                    <a:cubicBezTo>
                      <a:pt x="15830" y="3091"/>
                      <a:pt x="15782" y="3335"/>
                      <a:pt x="15738" y="3580"/>
                    </a:cubicBezTo>
                    <a:cubicBezTo>
                      <a:pt x="15674" y="3939"/>
                      <a:pt x="15608" y="4294"/>
                      <a:pt x="15538" y="4653"/>
                    </a:cubicBezTo>
                    <a:cubicBezTo>
                      <a:pt x="15433" y="5219"/>
                      <a:pt x="15322" y="5784"/>
                      <a:pt x="15207" y="6347"/>
                    </a:cubicBezTo>
                    <a:cubicBezTo>
                      <a:pt x="15153" y="6629"/>
                      <a:pt x="15096" y="6909"/>
                      <a:pt x="15039" y="7188"/>
                    </a:cubicBezTo>
                    <a:cubicBezTo>
                      <a:pt x="14957" y="7598"/>
                      <a:pt x="14871" y="8008"/>
                      <a:pt x="14785" y="8415"/>
                    </a:cubicBezTo>
                    <a:cubicBezTo>
                      <a:pt x="11646" y="23208"/>
                      <a:pt x="6666" y="37430"/>
                      <a:pt x="1" y="51130"/>
                    </a:cubicBezTo>
                    <a:lnTo>
                      <a:pt x="46843" y="51130"/>
                    </a:lnTo>
                    <a:cubicBezTo>
                      <a:pt x="40176" y="37423"/>
                      <a:pt x="35192" y="23192"/>
                      <a:pt x="32053" y="8389"/>
                    </a:cubicBezTo>
                    <a:cubicBezTo>
                      <a:pt x="31967" y="7979"/>
                      <a:pt x="31882" y="7573"/>
                      <a:pt x="31799" y="7163"/>
                    </a:cubicBezTo>
                    <a:cubicBezTo>
                      <a:pt x="31742" y="6883"/>
                      <a:pt x="31685" y="6604"/>
                      <a:pt x="31627" y="6324"/>
                    </a:cubicBezTo>
                    <a:cubicBezTo>
                      <a:pt x="31516" y="5759"/>
                      <a:pt x="31405" y="5197"/>
                      <a:pt x="31300" y="4631"/>
                    </a:cubicBezTo>
                    <a:cubicBezTo>
                      <a:pt x="31230" y="4275"/>
                      <a:pt x="31167" y="3916"/>
                      <a:pt x="31100" y="3561"/>
                    </a:cubicBezTo>
                    <a:cubicBezTo>
                      <a:pt x="31056" y="3316"/>
                      <a:pt x="31011" y="3071"/>
                      <a:pt x="30967" y="2824"/>
                    </a:cubicBezTo>
                    <a:cubicBezTo>
                      <a:pt x="30925" y="2592"/>
                      <a:pt x="30884" y="2360"/>
                      <a:pt x="30843" y="2125"/>
                    </a:cubicBezTo>
                    <a:cubicBezTo>
                      <a:pt x="30751" y="1598"/>
                      <a:pt x="30659" y="1067"/>
                      <a:pt x="30573" y="537"/>
                    </a:cubicBezTo>
                    <a:cubicBezTo>
                      <a:pt x="28189" y="179"/>
                      <a:pt x="25805" y="0"/>
                      <a:pt x="23422" y="0"/>
                    </a:cubicBez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32"/>
              <p:cNvSpPr/>
              <p:nvPr/>
            </p:nvSpPr>
            <p:spPr>
              <a:xfrm>
                <a:off x="6326139" y="1538051"/>
                <a:ext cx="935612" cy="178107"/>
              </a:xfrm>
              <a:custGeom>
                <a:avLst/>
                <a:gdLst/>
                <a:ahLst/>
                <a:cxnLst/>
                <a:rect l="l" t="t" r="r" b="b"/>
                <a:pathLst>
                  <a:path w="15096" h="2843" extrusionOk="0">
                    <a:moveTo>
                      <a:pt x="7551" y="0"/>
                    </a:moveTo>
                    <a:cubicBezTo>
                      <a:pt x="5167" y="0"/>
                      <a:pt x="2783" y="179"/>
                      <a:pt x="397" y="537"/>
                    </a:cubicBezTo>
                    <a:cubicBezTo>
                      <a:pt x="312" y="1073"/>
                      <a:pt x="220" y="1607"/>
                      <a:pt x="124" y="2141"/>
                    </a:cubicBezTo>
                    <a:cubicBezTo>
                      <a:pt x="86" y="2376"/>
                      <a:pt x="42" y="2611"/>
                      <a:pt x="0" y="2843"/>
                    </a:cubicBezTo>
                    <a:cubicBezTo>
                      <a:pt x="2543" y="2498"/>
                      <a:pt x="5085" y="2325"/>
                      <a:pt x="7628" y="2325"/>
                    </a:cubicBezTo>
                    <a:cubicBezTo>
                      <a:pt x="10117" y="2325"/>
                      <a:pt x="12606" y="2491"/>
                      <a:pt x="15096" y="2824"/>
                    </a:cubicBezTo>
                    <a:cubicBezTo>
                      <a:pt x="15054" y="2592"/>
                      <a:pt x="15013" y="2360"/>
                      <a:pt x="14972" y="2125"/>
                    </a:cubicBezTo>
                    <a:cubicBezTo>
                      <a:pt x="14880" y="1598"/>
                      <a:pt x="14788" y="1067"/>
                      <a:pt x="14702" y="537"/>
                    </a:cubicBezTo>
                    <a:cubicBezTo>
                      <a:pt x="12318" y="179"/>
                      <a:pt x="9934" y="0"/>
                      <a:pt x="7551" y="0"/>
                    </a:cubicBezTo>
                    <a:close/>
                  </a:path>
                </a:pathLst>
              </a:custGeom>
              <a:solidFill>
                <a:srgbClr val="EB5E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32"/>
              <p:cNvSpPr/>
              <p:nvPr/>
            </p:nvSpPr>
            <p:spPr>
              <a:xfrm>
                <a:off x="6305438" y="1730068"/>
                <a:ext cx="977013" cy="99547"/>
              </a:xfrm>
              <a:custGeom>
                <a:avLst/>
                <a:gdLst/>
                <a:ahLst/>
                <a:cxnLst/>
                <a:rect l="l" t="t" r="r" b="b"/>
                <a:pathLst>
                  <a:path w="15764" h="1589" extrusionOk="0">
                    <a:moveTo>
                      <a:pt x="7954" y="0"/>
                    </a:moveTo>
                    <a:cubicBezTo>
                      <a:pt x="5370" y="0"/>
                      <a:pt x="2785" y="172"/>
                      <a:pt x="201" y="515"/>
                    </a:cubicBezTo>
                    <a:cubicBezTo>
                      <a:pt x="137" y="874"/>
                      <a:pt x="71" y="1229"/>
                      <a:pt x="1" y="1588"/>
                    </a:cubicBezTo>
                    <a:cubicBezTo>
                      <a:pt x="2656" y="1211"/>
                      <a:pt x="5311" y="1022"/>
                      <a:pt x="7967" y="1022"/>
                    </a:cubicBezTo>
                    <a:cubicBezTo>
                      <a:pt x="10565" y="1022"/>
                      <a:pt x="13164" y="1203"/>
                      <a:pt x="15763" y="1566"/>
                    </a:cubicBezTo>
                    <a:cubicBezTo>
                      <a:pt x="15693" y="1210"/>
                      <a:pt x="15630" y="851"/>
                      <a:pt x="15563" y="496"/>
                    </a:cubicBezTo>
                    <a:cubicBezTo>
                      <a:pt x="13027" y="165"/>
                      <a:pt x="10491" y="0"/>
                      <a:pt x="7954" y="0"/>
                    </a:cubicBezTo>
                    <a:close/>
                  </a:path>
                </a:pathLst>
              </a:custGeom>
              <a:solidFill>
                <a:srgbClr val="EB5E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32"/>
              <p:cNvSpPr/>
              <p:nvPr/>
            </p:nvSpPr>
            <p:spPr>
              <a:xfrm>
                <a:off x="7874237" y="951726"/>
                <a:ext cx="191820" cy="2566668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40970" extrusionOk="0">
                    <a:moveTo>
                      <a:pt x="1118" y="0"/>
                    </a:moveTo>
                    <a:lnTo>
                      <a:pt x="0" y="40969"/>
                    </a:lnTo>
                    <a:lnTo>
                      <a:pt x="3094" y="40969"/>
                    </a:lnTo>
                    <a:lnTo>
                      <a:pt x="1979" y="0"/>
                    </a:lnTo>
                    <a:close/>
                  </a:path>
                </a:pathLst>
              </a:custGeom>
              <a:solidFill>
                <a:srgbClr val="0053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32"/>
              <p:cNvSpPr/>
              <p:nvPr/>
            </p:nvSpPr>
            <p:spPr>
              <a:xfrm>
                <a:off x="7974023" y="794917"/>
                <a:ext cx="739144" cy="258922"/>
              </a:xfrm>
              <a:custGeom>
                <a:avLst/>
                <a:gdLst/>
                <a:ahLst/>
                <a:cxnLst/>
                <a:rect l="l" t="t" r="r" b="b"/>
                <a:pathLst>
                  <a:path w="11926" h="4133" extrusionOk="0">
                    <a:moveTo>
                      <a:pt x="11824" y="0"/>
                    </a:moveTo>
                    <a:lnTo>
                      <a:pt x="1" y="2551"/>
                    </a:lnTo>
                    <a:lnTo>
                      <a:pt x="191" y="3434"/>
                    </a:lnTo>
                    <a:lnTo>
                      <a:pt x="3200" y="4133"/>
                    </a:lnTo>
                    <a:lnTo>
                      <a:pt x="10106" y="1226"/>
                    </a:lnTo>
                    <a:lnTo>
                      <a:pt x="11926" y="464"/>
                    </a:lnTo>
                    <a:lnTo>
                      <a:pt x="11824" y="0"/>
                    </a:lnTo>
                    <a:close/>
                  </a:path>
                </a:pathLst>
              </a:custGeom>
              <a:solidFill>
                <a:srgbClr val="75B8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32"/>
              <p:cNvSpPr/>
              <p:nvPr/>
            </p:nvSpPr>
            <p:spPr>
              <a:xfrm>
                <a:off x="8589469" y="794917"/>
                <a:ext cx="123707" cy="76868"/>
              </a:xfrm>
              <a:custGeom>
                <a:avLst/>
                <a:gdLst/>
                <a:ahLst/>
                <a:cxnLst/>
                <a:rect l="l" t="t" r="r" b="b"/>
                <a:pathLst>
                  <a:path w="1996" h="1227" extrusionOk="0">
                    <a:moveTo>
                      <a:pt x="1894" y="0"/>
                    </a:moveTo>
                    <a:lnTo>
                      <a:pt x="1" y="410"/>
                    </a:lnTo>
                    <a:lnTo>
                      <a:pt x="176" y="1226"/>
                    </a:lnTo>
                    <a:lnTo>
                      <a:pt x="1996" y="464"/>
                    </a:lnTo>
                    <a:lnTo>
                      <a:pt x="1894" y="0"/>
                    </a:lnTo>
                    <a:close/>
                  </a:path>
                </a:pathLst>
              </a:custGeom>
              <a:solidFill>
                <a:srgbClr val="EB5E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32"/>
              <p:cNvSpPr/>
              <p:nvPr/>
            </p:nvSpPr>
            <p:spPr>
              <a:xfrm>
                <a:off x="7439706" y="411197"/>
                <a:ext cx="544844" cy="581557"/>
              </a:xfrm>
              <a:custGeom>
                <a:avLst/>
                <a:gdLst/>
                <a:ahLst/>
                <a:cxnLst/>
                <a:rect l="l" t="t" r="r" b="b"/>
                <a:pathLst>
                  <a:path w="8791" h="9283" extrusionOk="0">
                    <a:moveTo>
                      <a:pt x="350" y="1"/>
                    </a:moveTo>
                    <a:lnTo>
                      <a:pt x="0" y="318"/>
                    </a:lnTo>
                    <a:lnTo>
                      <a:pt x="8120" y="9283"/>
                    </a:lnTo>
                    <a:lnTo>
                      <a:pt x="8790" y="8676"/>
                    </a:lnTo>
                    <a:lnTo>
                      <a:pt x="7894" y="5722"/>
                    </a:lnTo>
                    <a:lnTo>
                      <a:pt x="1922" y="1192"/>
                    </a:lnTo>
                    <a:lnTo>
                      <a:pt x="350" y="1"/>
                    </a:lnTo>
                    <a:close/>
                  </a:path>
                </a:pathLst>
              </a:custGeom>
              <a:solidFill>
                <a:srgbClr val="75B8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32"/>
              <p:cNvSpPr/>
              <p:nvPr/>
            </p:nvSpPr>
            <p:spPr>
              <a:xfrm>
                <a:off x="7439689" y="411189"/>
                <a:ext cx="124322" cy="114685"/>
              </a:xfrm>
              <a:custGeom>
                <a:avLst/>
                <a:gdLst/>
                <a:ahLst/>
                <a:cxnLst/>
                <a:rect l="l" t="t" r="r" b="b"/>
                <a:pathLst>
                  <a:path w="1923" h="1755" extrusionOk="0">
                    <a:moveTo>
                      <a:pt x="350" y="1"/>
                    </a:moveTo>
                    <a:lnTo>
                      <a:pt x="0" y="318"/>
                    </a:lnTo>
                    <a:lnTo>
                      <a:pt x="1303" y="1754"/>
                    </a:lnTo>
                    <a:lnTo>
                      <a:pt x="1922" y="1192"/>
                    </a:lnTo>
                    <a:lnTo>
                      <a:pt x="350" y="1"/>
                    </a:lnTo>
                    <a:close/>
                  </a:path>
                </a:pathLst>
              </a:custGeom>
              <a:solidFill>
                <a:srgbClr val="EB5E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32"/>
              <p:cNvSpPr/>
              <p:nvPr/>
            </p:nvSpPr>
            <p:spPr>
              <a:xfrm>
                <a:off x="7733670" y="983551"/>
                <a:ext cx="257578" cy="738802"/>
              </a:xfrm>
              <a:custGeom>
                <a:avLst/>
                <a:gdLst/>
                <a:ahLst/>
                <a:cxnLst/>
                <a:rect l="l" t="t" r="r" b="b"/>
                <a:pathLst>
                  <a:path w="4156" h="11793" extrusionOk="0">
                    <a:moveTo>
                      <a:pt x="3294" y="1"/>
                    </a:moveTo>
                    <a:lnTo>
                      <a:pt x="1185" y="2253"/>
                    </a:lnTo>
                    <a:lnTo>
                      <a:pt x="248" y="9689"/>
                    </a:lnTo>
                    <a:lnTo>
                      <a:pt x="0" y="11646"/>
                    </a:lnTo>
                    <a:lnTo>
                      <a:pt x="451" y="11792"/>
                    </a:lnTo>
                    <a:lnTo>
                      <a:pt x="4155" y="277"/>
                    </a:lnTo>
                    <a:lnTo>
                      <a:pt x="3294" y="1"/>
                    </a:lnTo>
                    <a:close/>
                  </a:path>
                </a:pathLst>
              </a:custGeom>
              <a:solidFill>
                <a:srgbClr val="75B8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32"/>
              <p:cNvSpPr/>
              <p:nvPr/>
            </p:nvSpPr>
            <p:spPr>
              <a:xfrm>
                <a:off x="7733670" y="1590550"/>
                <a:ext cx="64828" cy="131810"/>
              </a:xfrm>
              <a:custGeom>
                <a:avLst/>
                <a:gdLst/>
                <a:ahLst/>
                <a:cxnLst/>
                <a:rect l="l" t="t" r="r" b="b"/>
                <a:pathLst>
                  <a:path w="1046" h="2104" extrusionOk="0">
                    <a:moveTo>
                      <a:pt x="248" y="0"/>
                    </a:moveTo>
                    <a:lnTo>
                      <a:pt x="0" y="1957"/>
                    </a:lnTo>
                    <a:lnTo>
                      <a:pt x="451" y="2103"/>
                    </a:lnTo>
                    <a:lnTo>
                      <a:pt x="1045" y="258"/>
                    </a:lnTo>
                    <a:lnTo>
                      <a:pt x="248" y="0"/>
                    </a:lnTo>
                    <a:close/>
                  </a:path>
                </a:pathLst>
              </a:custGeom>
              <a:solidFill>
                <a:srgbClr val="EB5E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32"/>
              <p:cNvSpPr/>
              <p:nvPr/>
            </p:nvSpPr>
            <p:spPr>
              <a:xfrm>
                <a:off x="7916321" y="933871"/>
                <a:ext cx="105982" cy="97855"/>
              </a:xfrm>
              <a:custGeom>
                <a:avLst/>
                <a:gdLst/>
                <a:ahLst/>
                <a:cxnLst/>
                <a:rect l="l" t="t" r="r" b="b"/>
                <a:pathLst>
                  <a:path w="1710" h="1562" extrusionOk="0">
                    <a:moveTo>
                      <a:pt x="860" y="0"/>
                    </a:moveTo>
                    <a:cubicBezTo>
                      <a:pt x="805" y="0"/>
                      <a:pt x="749" y="6"/>
                      <a:pt x="693" y="19"/>
                    </a:cubicBezTo>
                    <a:cubicBezTo>
                      <a:pt x="271" y="107"/>
                      <a:pt x="1" y="524"/>
                      <a:pt x="93" y="946"/>
                    </a:cubicBezTo>
                    <a:cubicBezTo>
                      <a:pt x="173" y="1312"/>
                      <a:pt x="496" y="1562"/>
                      <a:pt x="854" y="1562"/>
                    </a:cubicBezTo>
                    <a:cubicBezTo>
                      <a:pt x="909" y="1562"/>
                      <a:pt x="965" y="1556"/>
                      <a:pt x="1021" y="1543"/>
                    </a:cubicBezTo>
                    <a:cubicBezTo>
                      <a:pt x="1443" y="1454"/>
                      <a:pt x="1710" y="1038"/>
                      <a:pt x="1621" y="616"/>
                    </a:cubicBezTo>
                    <a:cubicBezTo>
                      <a:pt x="1541" y="250"/>
                      <a:pt x="1218" y="0"/>
                      <a:pt x="8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32"/>
              <p:cNvSpPr/>
              <p:nvPr/>
            </p:nvSpPr>
            <p:spPr>
              <a:xfrm>
                <a:off x="8429255" y="1578397"/>
                <a:ext cx="142176" cy="1940005"/>
              </a:xfrm>
              <a:custGeom>
                <a:avLst/>
                <a:gdLst/>
                <a:ahLst/>
                <a:cxnLst/>
                <a:rect l="l" t="t" r="r" b="b"/>
                <a:pathLst>
                  <a:path w="2294" h="30967" extrusionOk="0">
                    <a:moveTo>
                      <a:pt x="829" y="1"/>
                    </a:moveTo>
                    <a:lnTo>
                      <a:pt x="0" y="30966"/>
                    </a:lnTo>
                    <a:lnTo>
                      <a:pt x="2294" y="30966"/>
                    </a:lnTo>
                    <a:lnTo>
                      <a:pt x="1464" y="1"/>
                    </a:lnTo>
                    <a:close/>
                  </a:path>
                </a:pathLst>
              </a:custGeom>
              <a:solidFill>
                <a:srgbClr val="0053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32"/>
              <p:cNvSpPr/>
              <p:nvPr/>
            </p:nvSpPr>
            <p:spPr>
              <a:xfrm>
                <a:off x="8484168" y="1059982"/>
                <a:ext cx="211095" cy="541776"/>
              </a:xfrm>
              <a:custGeom>
                <a:avLst/>
                <a:gdLst/>
                <a:ahLst/>
                <a:cxnLst/>
                <a:rect l="l" t="t" r="r" b="b"/>
                <a:pathLst>
                  <a:path w="3406" h="8648" extrusionOk="0">
                    <a:moveTo>
                      <a:pt x="3075" y="0"/>
                    </a:moveTo>
                    <a:lnTo>
                      <a:pt x="0" y="8418"/>
                    </a:lnTo>
                    <a:lnTo>
                      <a:pt x="629" y="8647"/>
                    </a:lnTo>
                    <a:lnTo>
                      <a:pt x="2256" y="7040"/>
                    </a:lnTo>
                    <a:lnTo>
                      <a:pt x="3167" y="1563"/>
                    </a:lnTo>
                    <a:lnTo>
                      <a:pt x="3406" y="121"/>
                    </a:lnTo>
                    <a:lnTo>
                      <a:pt x="3075" y="0"/>
                    </a:lnTo>
                    <a:close/>
                  </a:path>
                </a:pathLst>
              </a:custGeom>
              <a:solidFill>
                <a:srgbClr val="75B8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32"/>
              <p:cNvSpPr/>
              <p:nvPr/>
            </p:nvSpPr>
            <p:spPr>
              <a:xfrm>
                <a:off x="8644196" y="1059982"/>
                <a:ext cx="51069" cy="97981"/>
              </a:xfrm>
              <a:custGeom>
                <a:avLst/>
                <a:gdLst/>
                <a:ahLst/>
                <a:cxnLst/>
                <a:rect l="l" t="t" r="r" b="b"/>
                <a:pathLst>
                  <a:path w="824" h="1564" extrusionOk="0">
                    <a:moveTo>
                      <a:pt x="493" y="0"/>
                    </a:moveTo>
                    <a:lnTo>
                      <a:pt x="1" y="1351"/>
                    </a:lnTo>
                    <a:lnTo>
                      <a:pt x="585" y="1563"/>
                    </a:lnTo>
                    <a:lnTo>
                      <a:pt x="824" y="121"/>
                    </a:lnTo>
                    <a:lnTo>
                      <a:pt x="493" y="0"/>
                    </a:lnTo>
                    <a:close/>
                  </a:path>
                </a:pathLst>
              </a:custGeom>
              <a:solidFill>
                <a:srgbClr val="EB5E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32"/>
              <p:cNvSpPr/>
              <p:nvPr/>
            </p:nvSpPr>
            <p:spPr>
              <a:xfrm>
                <a:off x="7944707" y="1542750"/>
                <a:ext cx="550732" cy="176227"/>
              </a:xfrm>
              <a:custGeom>
                <a:avLst/>
                <a:gdLst/>
                <a:ahLst/>
                <a:cxnLst/>
                <a:rect l="l" t="t" r="r" b="b"/>
                <a:pathLst>
                  <a:path w="8886" h="2813" extrusionOk="0">
                    <a:moveTo>
                      <a:pt x="6566" y="1"/>
                    </a:moveTo>
                    <a:lnTo>
                      <a:pt x="1366" y="1951"/>
                    </a:lnTo>
                    <a:lnTo>
                      <a:pt x="0" y="2466"/>
                    </a:lnTo>
                    <a:lnTo>
                      <a:pt x="61" y="2812"/>
                    </a:lnTo>
                    <a:lnTo>
                      <a:pt x="8885" y="1265"/>
                    </a:lnTo>
                    <a:lnTo>
                      <a:pt x="8771" y="608"/>
                    </a:lnTo>
                    <a:lnTo>
                      <a:pt x="6566" y="1"/>
                    </a:lnTo>
                    <a:close/>
                  </a:path>
                </a:pathLst>
              </a:custGeom>
              <a:solidFill>
                <a:srgbClr val="75B8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32"/>
              <p:cNvSpPr/>
              <p:nvPr/>
            </p:nvSpPr>
            <p:spPr>
              <a:xfrm>
                <a:off x="7944707" y="1664977"/>
                <a:ext cx="91417" cy="54002"/>
              </a:xfrm>
              <a:custGeom>
                <a:avLst/>
                <a:gdLst/>
                <a:ahLst/>
                <a:cxnLst/>
                <a:rect l="l" t="t" r="r" b="b"/>
                <a:pathLst>
                  <a:path w="1475" h="862" extrusionOk="0">
                    <a:moveTo>
                      <a:pt x="1366" y="0"/>
                    </a:moveTo>
                    <a:lnTo>
                      <a:pt x="0" y="515"/>
                    </a:lnTo>
                    <a:lnTo>
                      <a:pt x="61" y="861"/>
                    </a:lnTo>
                    <a:lnTo>
                      <a:pt x="1474" y="613"/>
                    </a:lnTo>
                    <a:lnTo>
                      <a:pt x="1366" y="0"/>
                    </a:lnTo>
                    <a:close/>
                  </a:path>
                </a:pathLst>
              </a:custGeom>
              <a:solidFill>
                <a:srgbClr val="EB5E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32"/>
              <p:cNvSpPr/>
              <p:nvPr/>
            </p:nvSpPr>
            <p:spPr>
              <a:xfrm>
                <a:off x="8487700" y="1594748"/>
                <a:ext cx="388475" cy="444609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7097" extrusionOk="0">
                    <a:moveTo>
                      <a:pt x="515" y="0"/>
                    </a:moveTo>
                    <a:lnTo>
                      <a:pt x="1" y="432"/>
                    </a:lnTo>
                    <a:lnTo>
                      <a:pt x="579" y="2643"/>
                    </a:lnTo>
                    <a:lnTo>
                      <a:pt x="4870" y="6169"/>
                    </a:lnTo>
                    <a:lnTo>
                      <a:pt x="5998" y="7097"/>
                    </a:lnTo>
                    <a:lnTo>
                      <a:pt x="6268" y="6874"/>
                    </a:lnTo>
                    <a:lnTo>
                      <a:pt x="515" y="0"/>
                    </a:lnTo>
                    <a:close/>
                  </a:path>
                </a:pathLst>
              </a:custGeom>
              <a:solidFill>
                <a:srgbClr val="75B8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32"/>
              <p:cNvSpPr/>
              <p:nvPr/>
            </p:nvSpPr>
            <p:spPr>
              <a:xfrm>
                <a:off x="8789536" y="1956291"/>
                <a:ext cx="86645" cy="83071"/>
              </a:xfrm>
              <a:custGeom>
                <a:avLst/>
                <a:gdLst/>
                <a:ahLst/>
                <a:cxnLst/>
                <a:rect l="l" t="t" r="r" b="b"/>
                <a:pathLst>
                  <a:path w="1398" h="1326" extrusionOk="0">
                    <a:moveTo>
                      <a:pt x="477" y="1"/>
                    </a:moveTo>
                    <a:lnTo>
                      <a:pt x="0" y="398"/>
                    </a:lnTo>
                    <a:lnTo>
                      <a:pt x="1128" y="1326"/>
                    </a:lnTo>
                    <a:lnTo>
                      <a:pt x="1398" y="1103"/>
                    </a:lnTo>
                    <a:lnTo>
                      <a:pt x="477" y="1"/>
                    </a:lnTo>
                    <a:close/>
                  </a:path>
                </a:pathLst>
              </a:custGeom>
              <a:solidFill>
                <a:srgbClr val="EB5E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32"/>
              <p:cNvSpPr/>
              <p:nvPr/>
            </p:nvSpPr>
            <p:spPr>
              <a:xfrm>
                <a:off x="8459376" y="1565115"/>
                <a:ext cx="80943" cy="72608"/>
              </a:xfrm>
              <a:custGeom>
                <a:avLst/>
                <a:gdLst/>
                <a:ahLst/>
                <a:cxnLst/>
                <a:rect l="l" t="t" r="r" b="b"/>
                <a:pathLst>
                  <a:path w="1306" h="1159" extrusionOk="0">
                    <a:moveTo>
                      <a:pt x="653" y="0"/>
                    </a:moveTo>
                    <a:cubicBezTo>
                      <a:pt x="416" y="0"/>
                      <a:pt x="195" y="145"/>
                      <a:pt x="108" y="381"/>
                    </a:cubicBezTo>
                    <a:cubicBezTo>
                      <a:pt x="0" y="680"/>
                      <a:pt x="153" y="1013"/>
                      <a:pt x="454" y="1124"/>
                    </a:cubicBezTo>
                    <a:cubicBezTo>
                      <a:pt x="519" y="1148"/>
                      <a:pt x="585" y="1159"/>
                      <a:pt x="650" y="1159"/>
                    </a:cubicBezTo>
                    <a:cubicBezTo>
                      <a:pt x="886" y="1159"/>
                      <a:pt x="1110" y="1012"/>
                      <a:pt x="1194" y="778"/>
                    </a:cubicBezTo>
                    <a:cubicBezTo>
                      <a:pt x="1306" y="476"/>
                      <a:pt x="1150" y="146"/>
                      <a:pt x="851" y="35"/>
                    </a:cubicBezTo>
                    <a:cubicBezTo>
                      <a:pt x="786" y="11"/>
                      <a:pt x="719" y="0"/>
                      <a:pt x="6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32"/>
              <p:cNvSpPr/>
              <p:nvPr/>
            </p:nvSpPr>
            <p:spPr>
              <a:xfrm>
                <a:off x="5956375" y="1772919"/>
                <a:ext cx="1657216" cy="1926536"/>
              </a:xfrm>
              <a:custGeom>
                <a:avLst/>
                <a:gdLst/>
                <a:ahLst/>
                <a:cxnLst/>
                <a:rect l="l" t="t" r="r" b="b"/>
                <a:pathLst>
                  <a:path w="26739" h="30752" extrusionOk="0">
                    <a:moveTo>
                      <a:pt x="13426" y="1"/>
                    </a:moveTo>
                    <a:cubicBezTo>
                      <a:pt x="13363" y="1"/>
                      <a:pt x="13299" y="1"/>
                      <a:pt x="13234" y="2"/>
                    </a:cubicBezTo>
                    <a:cubicBezTo>
                      <a:pt x="5909" y="104"/>
                      <a:pt x="1" y="6197"/>
                      <a:pt x="112" y="13522"/>
                    </a:cubicBezTo>
                    <a:cubicBezTo>
                      <a:pt x="179" y="17890"/>
                      <a:pt x="2351" y="21746"/>
                      <a:pt x="5655" y="24125"/>
                    </a:cubicBezTo>
                    <a:lnTo>
                      <a:pt x="5661" y="24195"/>
                    </a:lnTo>
                    <a:cubicBezTo>
                      <a:pt x="5909" y="26657"/>
                      <a:pt x="6973" y="28963"/>
                      <a:pt x="8686" y="30752"/>
                    </a:cubicBezTo>
                    <a:lnTo>
                      <a:pt x="18165" y="30752"/>
                    </a:lnTo>
                    <a:cubicBezTo>
                      <a:pt x="19874" y="28963"/>
                      <a:pt x="20938" y="26657"/>
                      <a:pt x="21186" y="24195"/>
                    </a:cubicBezTo>
                    <a:lnTo>
                      <a:pt x="21192" y="24125"/>
                    </a:lnTo>
                    <a:cubicBezTo>
                      <a:pt x="24550" y="21708"/>
                      <a:pt x="26738" y="17766"/>
                      <a:pt x="26738" y="13312"/>
                    </a:cubicBezTo>
                    <a:cubicBezTo>
                      <a:pt x="26738" y="5962"/>
                      <a:pt x="20778" y="1"/>
                      <a:pt x="1342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32"/>
              <p:cNvSpPr/>
              <p:nvPr/>
            </p:nvSpPr>
            <p:spPr>
              <a:xfrm>
                <a:off x="6634234" y="3139654"/>
                <a:ext cx="308214" cy="559818"/>
              </a:xfrm>
              <a:custGeom>
                <a:avLst/>
                <a:gdLst/>
                <a:ahLst/>
                <a:cxnLst/>
                <a:rect l="l" t="t" r="r" b="b"/>
                <a:pathLst>
                  <a:path w="4973" h="8936" extrusionOk="0">
                    <a:moveTo>
                      <a:pt x="2329" y="0"/>
                    </a:moveTo>
                    <a:lnTo>
                      <a:pt x="1923" y="3526"/>
                    </a:lnTo>
                    <a:lnTo>
                      <a:pt x="1" y="4619"/>
                    </a:lnTo>
                    <a:lnTo>
                      <a:pt x="531" y="8936"/>
                    </a:lnTo>
                    <a:lnTo>
                      <a:pt x="4445" y="8936"/>
                    </a:lnTo>
                    <a:lnTo>
                      <a:pt x="4972" y="4619"/>
                    </a:lnTo>
                    <a:lnTo>
                      <a:pt x="3054" y="3526"/>
                    </a:lnTo>
                    <a:lnTo>
                      <a:pt x="2644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32"/>
              <p:cNvSpPr/>
              <p:nvPr/>
            </p:nvSpPr>
            <p:spPr>
              <a:xfrm>
                <a:off x="6386753" y="2780993"/>
                <a:ext cx="313110" cy="901560"/>
              </a:xfrm>
              <a:custGeom>
                <a:avLst/>
                <a:gdLst/>
                <a:ahLst/>
                <a:cxnLst/>
                <a:rect l="l" t="t" r="r" b="b"/>
                <a:pathLst>
                  <a:path w="5052" h="14391" extrusionOk="0">
                    <a:moveTo>
                      <a:pt x="141" y="1"/>
                    </a:moveTo>
                    <a:lnTo>
                      <a:pt x="1" y="77"/>
                    </a:lnTo>
                    <a:lnTo>
                      <a:pt x="3975" y="7355"/>
                    </a:lnTo>
                    <a:lnTo>
                      <a:pt x="4893" y="14391"/>
                    </a:lnTo>
                    <a:lnTo>
                      <a:pt x="5052" y="14369"/>
                    </a:lnTo>
                    <a:lnTo>
                      <a:pt x="4134" y="7320"/>
                    </a:lnTo>
                    <a:lnTo>
                      <a:pt x="4130" y="7304"/>
                    </a:lnTo>
                    <a:lnTo>
                      <a:pt x="141" y="1"/>
                    </a:lnTo>
                    <a:close/>
                  </a:path>
                </a:pathLst>
              </a:custGeom>
              <a:solidFill>
                <a:srgbClr val="1528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32"/>
              <p:cNvSpPr/>
              <p:nvPr/>
            </p:nvSpPr>
            <p:spPr>
              <a:xfrm>
                <a:off x="6712822" y="3548622"/>
                <a:ext cx="75675" cy="133752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2135" extrusionOk="0">
                    <a:moveTo>
                      <a:pt x="0" y="0"/>
                    </a:moveTo>
                    <a:lnTo>
                      <a:pt x="172" y="2135"/>
                    </a:lnTo>
                    <a:lnTo>
                      <a:pt x="331" y="2122"/>
                    </a:lnTo>
                    <a:lnTo>
                      <a:pt x="175" y="159"/>
                    </a:lnTo>
                    <a:lnTo>
                      <a:pt x="1220" y="159"/>
                    </a:lnTo>
                    <a:lnTo>
                      <a:pt x="1220" y="0"/>
                    </a:lnTo>
                    <a:close/>
                  </a:path>
                </a:pathLst>
              </a:custGeom>
              <a:solidFill>
                <a:srgbClr val="1528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32"/>
              <p:cNvSpPr/>
              <p:nvPr/>
            </p:nvSpPr>
            <p:spPr>
              <a:xfrm>
                <a:off x="6877003" y="2780993"/>
                <a:ext cx="312924" cy="901560"/>
              </a:xfrm>
              <a:custGeom>
                <a:avLst/>
                <a:gdLst/>
                <a:ahLst/>
                <a:cxnLst/>
                <a:rect l="l" t="t" r="r" b="b"/>
                <a:pathLst>
                  <a:path w="5049" h="14391" extrusionOk="0">
                    <a:moveTo>
                      <a:pt x="4908" y="1"/>
                    </a:moveTo>
                    <a:lnTo>
                      <a:pt x="925" y="7291"/>
                    </a:lnTo>
                    <a:lnTo>
                      <a:pt x="919" y="7304"/>
                    </a:lnTo>
                    <a:lnTo>
                      <a:pt x="1" y="14369"/>
                    </a:lnTo>
                    <a:lnTo>
                      <a:pt x="159" y="14391"/>
                    </a:lnTo>
                    <a:lnTo>
                      <a:pt x="1074" y="7355"/>
                    </a:lnTo>
                    <a:lnTo>
                      <a:pt x="5048" y="77"/>
                    </a:lnTo>
                    <a:lnTo>
                      <a:pt x="4908" y="1"/>
                    </a:lnTo>
                    <a:close/>
                  </a:path>
                </a:pathLst>
              </a:custGeom>
              <a:solidFill>
                <a:srgbClr val="1528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32"/>
              <p:cNvSpPr/>
              <p:nvPr/>
            </p:nvSpPr>
            <p:spPr>
              <a:xfrm>
                <a:off x="6788436" y="3548622"/>
                <a:ext cx="75613" cy="133752"/>
              </a:xfrm>
              <a:custGeom>
                <a:avLst/>
                <a:gdLst/>
                <a:ahLst/>
                <a:cxnLst/>
                <a:rect l="l" t="t" r="r" b="b"/>
                <a:pathLst>
                  <a:path w="1220" h="2135" extrusionOk="0">
                    <a:moveTo>
                      <a:pt x="0" y="0"/>
                    </a:moveTo>
                    <a:lnTo>
                      <a:pt x="0" y="159"/>
                    </a:lnTo>
                    <a:lnTo>
                      <a:pt x="1045" y="159"/>
                    </a:lnTo>
                    <a:lnTo>
                      <a:pt x="886" y="2122"/>
                    </a:lnTo>
                    <a:lnTo>
                      <a:pt x="1048" y="2135"/>
                    </a:lnTo>
                    <a:lnTo>
                      <a:pt x="1220" y="0"/>
                    </a:lnTo>
                    <a:close/>
                  </a:path>
                </a:pathLst>
              </a:custGeom>
              <a:solidFill>
                <a:srgbClr val="1528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32"/>
              <p:cNvSpPr/>
              <p:nvPr/>
            </p:nvSpPr>
            <p:spPr>
              <a:xfrm>
                <a:off x="6353905" y="2529460"/>
                <a:ext cx="877911" cy="331217"/>
              </a:xfrm>
              <a:custGeom>
                <a:avLst/>
                <a:gdLst/>
                <a:ahLst/>
                <a:cxnLst/>
                <a:rect l="l" t="t" r="r" b="b"/>
                <a:pathLst>
                  <a:path w="14165" h="5287" extrusionOk="0">
                    <a:moveTo>
                      <a:pt x="11099" y="1605"/>
                    </a:moveTo>
                    <a:cubicBezTo>
                      <a:pt x="11125" y="1770"/>
                      <a:pt x="11138" y="1951"/>
                      <a:pt x="11138" y="2154"/>
                    </a:cubicBezTo>
                    <a:cubicBezTo>
                      <a:pt x="11128" y="2844"/>
                      <a:pt x="10966" y="3539"/>
                      <a:pt x="10667" y="4165"/>
                    </a:cubicBezTo>
                    <a:cubicBezTo>
                      <a:pt x="10588" y="4327"/>
                      <a:pt x="10500" y="4401"/>
                      <a:pt x="10471" y="4401"/>
                    </a:cubicBezTo>
                    <a:cubicBezTo>
                      <a:pt x="10469" y="4401"/>
                      <a:pt x="10468" y="4400"/>
                      <a:pt x="10467" y="4400"/>
                    </a:cubicBezTo>
                    <a:cubicBezTo>
                      <a:pt x="10445" y="4394"/>
                      <a:pt x="10394" y="4327"/>
                      <a:pt x="10369" y="4159"/>
                    </a:cubicBezTo>
                    <a:cubicBezTo>
                      <a:pt x="10232" y="3257"/>
                      <a:pt x="10515" y="2304"/>
                      <a:pt x="11099" y="1605"/>
                    </a:cubicBezTo>
                    <a:close/>
                    <a:moveTo>
                      <a:pt x="8825" y="1529"/>
                    </a:moveTo>
                    <a:cubicBezTo>
                      <a:pt x="8828" y="1538"/>
                      <a:pt x="8831" y="1548"/>
                      <a:pt x="8834" y="1557"/>
                    </a:cubicBezTo>
                    <a:cubicBezTo>
                      <a:pt x="9158" y="2459"/>
                      <a:pt x="9104" y="3476"/>
                      <a:pt x="8688" y="4343"/>
                    </a:cubicBezTo>
                    <a:cubicBezTo>
                      <a:pt x="8650" y="4422"/>
                      <a:pt x="8612" y="4470"/>
                      <a:pt x="8587" y="4489"/>
                    </a:cubicBezTo>
                    <a:cubicBezTo>
                      <a:pt x="8574" y="4473"/>
                      <a:pt x="8558" y="4435"/>
                      <a:pt x="8539" y="4365"/>
                    </a:cubicBezTo>
                    <a:cubicBezTo>
                      <a:pt x="8285" y="3425"/>
                      <a:pt x="8390" y="2399"/>
                      <a:pt x="8825" y="1529"/>
                    </a:cubicBezTo>
                    <a:close/>
                    <a:moveTo>
                      <a:pt x="6277" y="2075"/>
                    </a:moveTo>
                    <a:cubicBezTo>
                      <a:pt x="6312" y="2202"/>
                      <a:pt x="6341" y="2339"/>
                      <a:pt x="6366" y="2482"/>
                    </a:cubicBezTo>
                    <a:cubicBezTo>
                      <a:pt x="6474" y="3110"/>
                      <a:pt x="6490" y="3752"/>
                      <a:pt x="6417" y="4384"/>
                    </a:cubicBezTo>
                    <a:cubicBezTo>
                      <a:pt x="6395" y="4556"/>
                      <a:pt x="6347" y="4629"/>
                      <a:pt x="6331" y="4635"/>
                    </a:cubicBezTo>
                    <a:cubicBezTo>
                      <a:pt x="6303" y="4626"/>
                      <a:pt x="6226" y="4530"/>
                      <a:pt x="6188" y="4375"/>
                    </a:cubicBezTo>
                    <a:cubicBezTo>
                      <a:pt x="6001" y="3625"/>
                      <a:pt x="6036" y="2815"/>
                      <a:pt x="6277" y="2075"/>
                    </a:cubicBezTo>
                    <a:close/>
                    <a:moveTo>
                      <a:pt x="3304" y="1986"/>
                    </a:moveTo>
                    <a:lnTo>
                      <a:pt x="3304" y="1986"/>
                    </a:lnTo>
                    <a:cubicBezTo>
                      <a:pt x="3333" y="2034"/>
                      <a:pt x="3361" y="2084"/>
                      <a:pt x="3390" y="2135"/>
                    </a:cubicBezTo>
                    <a:cubicBezTo>
                      <a:pt x="3761" y="2793"/>
                      <a:pt x="4003" y="3504"/>
                      <a:pt x="4111" y="4251"/>
                    </a:cubicBezTo>
                    <a:cubicBezTo>
                      <a:pt x="4143" y="4467"/>
                      <a:pt x="4130" y="4737"/>
                      <a:pt x="3996" y="4794"/>
                    </a:cubicBezTo>
                    <a:cubicBezTo>
                      <a:pt x="3981" y="4801"/>
                      <a:pt x="3964" y="4804"/>
                      <a:pt x="3945" y="4804"/>
                    </a:cubicBezTo>
                    <a:cubicBezTo>
                      <a:pt x="3875" y="4804"/>
                      <a:pt x="3787" y="4759"/>
                      <a:pt x="3730" y="4689"/>
                    </a:cubicBezTo>
                    <a:cubicBezTo>
                      <a:pt x="3634" y="4575"/>
                      <a:pt x="3587" y="4416"/>
                      <a:pt x="3533" y="4222"/>
                    </a:cubicBezTo>
                    <a:cubicBezTo>
                      <a:pt x="3342" y="3523"/>
                      <a:pt x="3155" y="2726"/>
                      <a:pt x="3304" y="1986"/>
                    </a:cubicBezTo>
                    <a:close/>
                    <a:moveTo>
                      <a:pt x="10072" y="1"/>
                    </a:moveTo>
                    <a:cubicBezTo>
                      <a:pt x="9597" y="1"/>
                      <a:pt x="9182" y="263"/>
                      <a:pt x="8863" y="614"/>
                    </a:cubicBezTo>
                    <a:cubicBezTo>
                      <a:pt x="8647" y="347"/>
                      <a:pt x="8348" y="112"/>
                      <a:pt x="7945" y="48"/>
                    </a:cubicBezTo>
                    <a:cubicBezTo>
                      <a:pt x="7877" y="38"/>
                      <a:pt x="7810" y="32"/>
                      <a:pt x="7744" y="32"/>
                    </a:cubicBezTo>
                    <a:cubicBezTo>
                      <a:pt x="7142" y="32"/>
                      <a:pt x="6631" y="456"/>
                      <a:pt x="6296" y="935"/>
                    </a:cubicBezTo>
                    <a:cubicBezTo>
                      <a:pt x="5963" y="452"/>
                      <a:pt x="5480" y="140"/>
                      <a:pt x="4972" y="77"/>
                    </a:cubicBezTo>
                    <a:cubicBezTo>
                      <a:pt x="4908" y="69"/>
                      <a:pt x="4844" y="65"/>
                      <a:pt x="4781" y="65"/>
                    </a:cubicBezTo>
                    <a:cubicBezTo>
                      <a:pt x="4114" y="65"/>
                      <a:pt x="3534" y="484"/>
                      <a:pt x="3177" y="1036"/>
                    </a:cubicBezTo>
                    <a:cubicBezTo>
                      <a:pt x="3088" y="950"/>
                      <a:pt x="2999" y="874"/>
                      <a:pt x="2907" y="807"/>
                    </a:cubicBezTo>
                    <a:cubicBezTo>
                      <a:pt x="2561" y="551"/>
                      <a:pt x="2165" y="415"/>
                      <a:pt x="1786" y="415"/>
                    </a:cubicBezTo>
                    <a:cubicBezTo>
                      <a:pt x="1677" y="415"/>
                      <a:pt x="1569" y="426"/>
                      <a:pt x="1465" y="448"/>
                    </a:cubicBezTo>
                    <a:cubicBezTo>
                      <a:pt x="607" y="633"/>
                      <a:pt x="143" y="1500"/>
                      <a:pt x="73" y="2227"/>
                    </a:cubicBezTo>
                    <a:cubicBezTo>
                      <a:pt x="0" y="2990"/>
                      <a:pt x="251" y="3733"/>
                      <a:pt x="470" y="4387"/>
                    </a:cubicBezTo>
                    <a:cubicBezTo>
                      <a:pt x="506" y="4488"/>
                      <a:pt x="598" y="4551"/>
                      <a:pt x="698" y="4551"/>
                    </a:cubicBezTo>
                    <a:cubicBezTo>
                      <a:pt x="725" y="4551"/>
                      <a:pt x="752" y="4546"/>
                      <a:pt x="779" y="4537"/>
                    </a:cubicBezTo>
                    <a:cubicBezTo>
                      <a:pt x="906" y="4495"/>
                      <a:pt x="972" y="4359"/>
                      <a:pt x="928" y="4232"/>
                    </a:cubicBezTo>
                    <a:cubicBezTo>
                      <a:pt x="725" y="3625"/>
                      <a:pt x="489" y="2936"/>
                      <a:pt x="553" y="2272"/>
                    </a:cubicBezTo>
                    <a:cubicBezTo>
                      <a:pt x="607" y="1697"/>
                      <a:pt x="975" y="1049"/>
                      <a:pt x="1566" y="922"/>
                    </a:cubicBezTo>
                    <a:cubicBezTo>
                      <a:pt x="1636" y="906"/>
                      <a:pt x="1708" y="899"/>
                      <a:pt x="1782" y="899"/>
                    </a:cubicBezTo>
                    <a:cubicBezTo>
                      <a:pt x="2060" y="899"/>
                      <a:pt x="2360" y="1004"/>
                      <a:pt x="2621" y="1195"/>
                    </a:cubicBezTo>
                    <a:cubicBezTo>
                      <a:pt x="2732" y="1278"/>
                      <a:pt x="2840" y="1376"/>
                      <a:pt x="2945" y="1494"/>
                    </a:cubicBezTo>
                    <a:cubicBezTo>
                      <a:pt x="2916" y="1563"/>
                      <a:pt x="2894" y="1637"/>
                      <a:pt x="2872" y="1710"/>
                    </a:cubicBezTo>
                    <a:cubicBezTo>
                      <a:pt x="2631" y="2605"/>
                      <a:pt x="2847" y="3543"/>
                      <a:pt x="3066" y="4349"/>
                    </a:cubicBezTo>
                    <a:cubicBezTo>
                      <a:pt x="3117" y="4540"/>
                      <a:pt x="3186" y="4797"/>
                      <a:pt x="3361" y="5001"/>
                    </a:cubicBezTo>
                    <a:cubicBezTo>
                      <a:pt x="3517" y="5185"/>
                      <a:pt x="3736" y="5286"/>
                      <a:pt x="3949" y="5286"/>
                    </a:cubicBezTo>
                    <a:cubicBezTo>
                      <a:pt x="4028" y="5286"/>
                      <a:pt x="4108" y="5271"/>
                      <a:pt x="4184" y="5239"/>
                    </a:cubicBezTo>
                    <a:cubicBezTo>
                      <a:pt x="4517" y="5099"/>
                      <a:pt x="4667" y="4715"/>
                      <a:pt x="4590" y="4184"/>
                    </a:cubicBezTo>
                    <a:cubicBezTo>
                      <a:pt x="4473" y="3377"/>
                      <a:pt x="4212" y="2609"/>
                      <a:pt x="3812" y="1897"/>
                    </a:cubicBezTo>
                    <a:cubicBezTo>
                      <a:pt x="3711" y="1722"/>
                      <a:pt x="3612" y="1563"/>
                      <a:pt x="3507" y="1424"/>
                    </a:cubicBezTo>
                    <a:cubicBezTo>
                      <a:pt x="3771" y="943"/>
                      <a:pt x="4247" y="548"/>
                      <a:pt x="4778" y="548"/>
                    </a:cubicBezTo>
                    <a:cubicBezTo>
                      <a:pt x="4822" y="548"/>
                      <a:pt x="4867" y="551"/>
                      <a:pt x="4911" y="556"/>
                    </a:cubicBezTo>
                    <a:cubicBezTo>
                      <a:pt x="5283" y="604"/>
                      <a:pt x="5658" y="855"/>
                      <a:pt x="5912" y="1227"/>
                    </a:cubicBezTo>
                    <a:cubicBezTo>
                      <a:pt x="5953" y="1284"/>
                      <a:pt x="5988" y="1347"/>
                      <a:pt x="6023" y="1411"/>
                    </a:cubicBezTo>
                    <a:cubicBezTo>
                      <a:pt x="5575" y="2361"/>
                      <a:pt x="5464" y="3476"/>
                      <a:pt x="5718" y="4492"/>
                    </a:cubicBezTo>
                    <a:cubicBezTo>
                      <a:pt x="5816" y="4884"/>
                      <a:pt x="6050" y="5119"/>
                      <a:pt x="6327" y="5119"/>
                    </a:cubicBezTo>
                    <a:cubicBezTo>
                      <a:pt x="6356" y="5119"/>
                      <a:pt x="6385" y="5117"/>
                      <a:pt x="6414" y="5112"/>
                    </a:cubicBezTo>
                    <a:cubicBezTo>
                      <a:pt x="6566" y="5083"/>
                      <a:pt x="6833" y="4962"/>
                      <a:pt x="6897" y="4441"/>
                    </a:cubicBezTo>
                    <a:cubicBezTo>
                      <a:pt x="6976" y="3762"/>
                      <a:pt x="6957" y="3076"/>
                      <a:pt x="6843" y="2399"/>
                    </a:cubicBezTo>
                    <a:cubicBezTo>
                      <a:pt x="6776" y="2018"/>
                      <a:pt x="6684" y="1697"/>
                      <a:pt x="6563" y="1417"/>
                    </a:cubicBezTo>
                    <a:cubicBezTo>
                      <a:pt x="6815" y="969"/>
                      <a:pt x="7246" y="515"/>
                      <a:pt x="7743" y="515"/>
                    </a:cubicBezTo>
                    <a:cubicBezTo>
                      <a:pt x="7784" y="515"/>
                      <a:pt x="7826" y="518"/>
                      <a:pt x="7869" y="525"/>
                    </a:cubicBezTo>
                    <a:cubicBezTo>
                      <a:pt x="8174" y="576"/>
                      <a:pt x="8399" y="788"/>
                      <a:pt x="8558" y="1014"/>
                    </a:cubicBezTo>
                    <a:cubicBezTo>
                      <a:pt x="8523" y="1071"/>
                      <a:pt x="8491" y="1125"/>
                      <a:pt x="8463" y="1179"/>
                    </a:cubicBezTo>
                    <a:cubicBezTo>
                      <a:pt x="7916" y="2183"/>
                      <a:pt x="7773" y="3390"/>
                      <a:pt x="8072" y="4492"/>
                    </a:cubicBezTo>
                    <a:cubicBezTo>
                      <a:pt x="8101" y="4591"/>
                      <a:pt x="8180" y="4896"/>
                      <a:pt x="8469" y="4969"/>
                    </a:cubicBezTo>
                    <a:cubicBezTo>
                      <a:pt x="8508" y="4979"/>
                      <a:pt x="8547" y="4984"/>
                      <a:pt x="8585" y="4984"/>
                    </a:cubicBezTo>
                    <a:cubicBezTo>
                      <a:pt x="8796" y="4984"/>
                      <a:pt x="8992" y="4830"/>
                      <a:pt x="9124" y="4553"/>
                    </a:cubicBezTo>
                    <a:cubicBezTo>
                      <a:pt x="9597" y="3571"/>
                      <a:pt x="9657" y="2418"/>
                      <a:pt x="9292" y="1392"/>
                    </a:cubicBezTo>
                    <a:cubicBezTo>
                      <a:pt x="9257" y="1300"/>
                      <a:pt x="9206" y="1176"/>
                      <a:pt x="9136" y="1039"/>
                    </a:cubicBezTo>
                    <a:cubicBezTo>
                      <a:pt x="9386" y="732"/>
                      <a:pt x="9717" y="483"/>
                      <a:pt x="10080" y="483"/>
                    </a:cubicBezTo>
                    <a:cubicBezTo>
                      <a:pt x="10114" y="483"/>
                      <a:pt x="10149" y="485"/>
                      <a:pt x="10185" y="490"/>
                    </a:cubicBezTo>
                    <a:cubicBezTo>
                      <a:pt x="10480" y="531"/>
                      <a:pt x="10763" y="753"/>
                      <a:pt x="10931" y="1074"/>
                    </a:cubicBezTo>
                    <a:cubicBezTo>
                      <a:pt x="10124" y="1887"/>
                      <a:pt x="9718" y="3095"/>
                      <a:pt x="9889" y="4232"/>
                    </a:cubicBezTo>
                    <a:cubicBezTo>
                      <a:pt x="9962" y="4705"/>
                      <a:pt x="10210" y="4835"/>
                      <a:pt x="10350" y="4870"/>
                    </a:cubicBezTo>
                    <a:cubicBezTo>
                      <a:pt x="10390" y="4880"/>
                      <a:pt x="10429" y="4885"/>
                      <a:pt x="10469" y="4885"/>
                    </a:cubicBezTo>
                    <a:cubicBezTo>
                      <a:pt x="10715" y="4885"/>
                      <a:pt x="10947" y="4700"/>
                      <a:pt x="11103" y="4372"/>
                    </a:cubicBezTo>
                    <a:cubicBezTo>
                      <a:pt x="11433" y="3685"/>
                      <a:pt x="11611" y="2920"/>
                      <a:pt x="11620" y="2158"/>
                    </a:cubicBezTo>
                    <a:cubicBezTo>
                      <a:pt x="11624" y="1795"/>
                      <a:pt x="11585" y="1481"/>
                      <a:pt x="11503" y="1205"/>
                    </a:cubicBezTo>
                    <a:cubicBezTo>
                      <a:pt x="11692" y="1050"/>
                      <a:pt x="12095" y="771"/>
                      <a:pt x="12532" y="771"/>
                    </a:cubicBezTo>
                    <a:cubicBezTo>
                      <a:pt x="12608" y="771"/>
                      <a:pt x="12684" y="779"/>
                      <a:pt x="12761" y="798"/>
                    </a:cubicBezTo>
                    <a:cubicBezTo>
                      <a:pt x="13329" y="931"/>
                      <a:pt x="13650" y="1589"/>
                      <a:pt x="13663" y="2138"/>
                    </a:cubicBezTo>
                    <a:cubicBezTo>
                      <a:pt x="13679" y="2783"/>
                      <a:pt x="13393" y="3431"/>
                      <a:pt x="13142" y="4000"/>
                    </a:cubicBezTo>
                    <a:cubicBezTo>
                      <a:pt x="13088" y="4124"/>
                      <a:pt x="13145" y="4267"/>
                      <a:pt x="13266" y="4321"/>
                    </a:cubicBezTo>
                    <a:cubicBezTo>
                      <a:pt x="13298" y="4335"/>
                      <a:pt x="13331" y="4341"/>
                      <a:pt x="13363" y="4341"/>
                    </a:cubicBezTo>
                    <a:cubicBezTo>
                      <a:pt x="13456" y="4341"/>
                      <a:pt x="13543" y="4287"/>
                      <a:pt x="13584" y="4197"/>
                    </a:cubicBezTo>
                    <a:cubicBezTo>
                      <a:pt x="13857" y="3577"/>
                      <a:pt x="14165" y="2879"/>
                      <a:pt x="14146" y="2129"/>
                    </a:cubicBezTo>
                    <a:cubicBezTo>
                      <a:pt x="14127" y="1379"/>
                      <a:pt x="13685" y="522"/>
                      <a:pt x="12875" y="328"/>
                    </a:cubicBezTo>
                    <a:cubicBezTo>
                      <a:pt x="12766" y="302"/>
                      <a:pt x="12654" y="289"/>
                      <a:pt x="12539" y="289"/>
                    </a:cubicBezTo>
                    <a:cubicBezTo>
                      <a:pt x="12135" y="289"/>
                      <a:pt x="11704" y="448"/>
                      <a:pt x="11303" y="747"/>
                    </a:cubicBezTo>
                    <a:cubicBezTo>
                      <a:pt x="11055" y="340"/>
                      <a:pt x="10671" y="70"/>
                      <a:pt x="10251" y="13"/>
                    </a:cubicBezTo>
                    <a:cubicBezTo>
                      <a:pt x="10191" y="5"/>
                      <a:pt x="10131" y="1"/>
                      <a:pt x="10072" y="1"/>
                    </a:cubicBezTo>
                    <a:close/>
                  </a:path>
                </a:pathLst>
              </a:custGeom>
              <a:solidFill>
                <a:srgbClr val="F8B1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32"/>
              <p:cNvSpPr/>
              <p:nvPr/>
            </p:nvSpPr>
            <p:spPr>
              <a:xfrm>
                <a:off x="6666958" y="4266195"/>
                <a:ext cx="242766" cy="81504"/>
              </a:xfrm>
              <a:custGeom>
                <a:avLst/>
                <a:gdLst/>
                <a:ahLst/>
                <a:cxnLst/>
                <a:rect l="l" t="t" r="r" b="b"/>
                <a:pathLst>
                  <a:path w="3917" h="1301" extrusionOk="0">
                    <a:moveTo>
                      <a:pt x="0" y="1"/>
                    </a:moveTo>
                    <a:lnTo>
                      <a:pt x="0" y="1068"/>
                    </a:lnTo>
                    <a:cubicBezTo>
                      <a:pt x="0" y="1195"/>
                      <a:pt x="105" y="1300"/>
                      <a:pt x="232" y="1300"/>
                    </a:cubicBezTo>
                    <a:lnTo>
                      <a:pt x="3685" y="1300"/>
                    </a:lnTo>
                    <a:cubicBezTo>
                      <a:pt x="3812" y="1300"/>
                      <a:pt x="3917" y="1195"/>
                      <a:pt x="3917" y="1068"/>
                    </a:cubicBezTo>
                    <a:lnTo>
                      <a:pt x="3917" y="1"/>
                    </a:lnTo>
                    <a:close/>
                  </a:path>
                </a:pathLst>
              </a:custGeom>
              <a:solidFill>
                <a:srgbClr val="0053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32"/>
              <p:cNvSpPr/>
              <p:nvPr/>
            </p:nvSpPr>
            <p:spPr>
              <a:xfrm>
                <a:off x="6522982" y="3770459"/>
                <a:ext cx="530899" cy="536388"/>
              </a:xfrm>
              <a:custGeom>
                <a:avLst/>
                <a:gdLst/>
                <a:ahLst/>
                <a:cxnLst/>
                <a:rect l="l" t="t" r="r" b="b"/>
                <a:pathLst>
                  <a:path w="8566" h="8562" extrusionOk="0">
                    <a:moveTo>
                      <a:pt x="1" y="1"/>
                    </a:moveTo>
                    <a:lnTo>
                      <a:pt x="1" y="8016"/>
                    </a:lnTo>
                    <a:cubicBezTo>
                      <a:pt x="1" y="8317"/>
                      <a:pt x="246" y="8562"/>
                      <a:pt x="551" y="8562"/>
                    </a:cubicBezTo>
                    <a:lnTo>
                      <a:pt x="8016" y="8562"/>
                    </a:lnTo>
                    <a:cubicBezTo>
                      <a:pt x="8317" y="8562"/>
                      <a:pt x="8565" y="8317"/>
                      <a:pt x="8565" y="8016"/>
                    </a:cubicBezTo>
                    <a:lnTo>
                      <a:pt x="8565" y="1"/>
                    </a:lnTo>
                    <a:close/>
                  </a:path>
                </a:pathLst>
              </a:custGeom>
              <a:solidFill>
                <a:srgbClr val="389C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32"/>
              <p:cNvSpPr/>
              <p:nvPr/>
            </p:nvSpPr>
            <p:spPr>
              <a:xfrm>
                <a:off x="6477552" y="3681937"/>
                <a:ext cx="621758" cy="116274"/>
              </a:xfrm>
              <a:custGeom>
                <a:avLst/>
                <a:gdLst/>
                <a:ahLst/>
                <a:cxnLst/>
                <a:rect l="l" t="t" r="r" b="b"/>
                <a:pathLst>
                  <a:path w="10032" h="1856" extrusionOk="0">
                    <a:moveTo>
                      <a:pt x="0" y="0"/>
                    </a:moveTo>
                    <a:lnTo>
                      <a:pt x="0" y="1544"/>
                    </a:lnTo>
                    <a:cubicBezTo>
                      <a:pt x="0" y="1716"/>
                      <a:pt x="140" y="1855"/>
                      <a:pt x="312" y="1855"/>
                    </a:cubicBezTo>
                    <a:lnTo>
                      <a:pt x="9721" y="1855"/>
                    </a:lnTo>
                    <a:cubicBezTo>
                      <a:pt x="9892" y="1855"/>
                      <a:pt x="10032" y="1716"/>
                      <a:pt x="10032" y="1544"/>
                    </a:cubicBezTo>
                    <a:lnTo>
                      <a:pt x="10032" y="0"/>
                    </a:lnTo>
                    <a:close/>
                  </a:path>
                </a:pathLst>
              </a:custGeom>
              <a:solidFill>
                <a:srgbClr val="0053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32"/>
              <p:cNvSpPr/>
              <p:nvPr/>
            </p:nvSpPr>
            <p:spPr>
              <a:xfrm>
                <a:off x="6502157" y="3992610"/>
                <a:ext cx="572362" cy="88020"/>
              </a:xfrm>
              <a:custGeom>
                <a:avLst/>
                <a:gdLst/>
                <a:ahLst/>
                <a:cxnLst/>
                <a:rect l="l" t="t" r="r" b="b"/>
                <a:pathLst>
                  <a:path w="9235" h="1405" extrusionOk="0">
                    <a:moveTo>
                      <a:pt x="159" y="0"/>
                    </a:moveTo>
                    <a:cubicBezTo>
                      <a:pt x="73" y="0"/>
                      <a:pt x="0" y="70"/>
                      <a:pt x="0" y="159"/>
                    </a:cubicBezTo>
                    <a:lnTo>
                      <a:pt x="0" y="1245"/>
                    </a:lnTo>
                    <a:cubicBezTo>
                      <a:pt x="0" y="1334"/>
                      <a:pt x="73" y="1404"/>
                      <a:pt x="159" y="1404"/>
                    </a:cubicBezTo>
                    <a:lnTo>
                      <a:pt x="9076" y="1404"/>
                    </a:lnTo>
                    <a:cubicBezTo>
                      <a:pt x="9165" y="1404"/>
                      <a:pt x="9235" y="1334"/>
                      <a:pt x="9235" y="1245"/>
                    </a:cubicBezTo>
                    <a:lnTo>
                      <a:pt x="9235" y="159"/>
                    </a:lnTo>
                    <a:cubicBezTo>
                      <a:pt x="9235" y="70"/>
                      <a:pt x="9165" y="0"/>
                      <a:pt x="9076" y="0"/>
                    </a:cubicBezTo>
                    <a:close/>
                  </a:path>
                </a:pathLst>
              </a:custGeom>
              <a:solidFill>
                <a:srgbClr val="75B8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32"/>
              <p:cNvSpPr/>
              <p:nvPr/>
            </p:nvSpPr>
            <p:spPr>
              <a:xfrm>
                <a:off x="6502157" y="3861613"/>
                <a:ext cx="572362" cy="88020"/>
              </a:xfrm>
              <a:custGeom>
                <a:avLst/>
                <a:gdLst/>
                <a:ahLst/>
                <a:cxnLst/>
                <a:rect l="l" t="t" r="r" b="b"/>
                <a:pathLst>
                  <a:path w="9235" h="1405" extrusionOk="0">
                    <a:moveTo>
                      <a:pt x="159" y="1"/>
                    </a:moveTo>
                    <a:cubicBezTo>
                      <a:pt x="73" y="1"/>
                      <a:pt x="0" y="74"/>
                      <a:pt x="0" y="160"/>
                    </a:cubicBezTo>
                    <a:lnTo>
                      <a:pt x="0" y="1246"/>
                    </a:lnTo>
                    <a:cubicBezTo>
                      <a:pt x="0" y="1335"/>
                      <a:pt x="73" y="1405"/>
                      <a:pt x="159" y="1405"/>
                    </a:cubicBezTo>
                    <a:lnTo>
                      <a:pt x="9076" y="1405"/>
                    </a:lnTo>
                    <a:cubicBezTo>
                      <a:pt x="9165" y="1405"/>
                      <a:pt x="9235" y="1335"/>
                      <a:pt x="9235" y="1246"/>
                    </a:cubicBezTo>
                    <a:lnTo>
                      <a:pt x="9235" y="160"/>
                    </a:lnTo>
                    <a:cubicBezTo>
                      <a:pt x="9235" y="74"/>
                      <a:pt x="9165" y="1"/>
                      <a:pt x="9076" y="1"/>
                    </a:cubicBezTo>
                    <a:close/>
                  </a:path>
                </a:pathLst>
              </a:custGeom>
              <a:solidFill>
                <a:srgbClr val="75B8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32"/>
              <p:cNvSpPr/>
              <p:nvPr/>
            </p:nvSpPr>
            <p:spPr>
              <a:xfrm>
                <a:off x="6502157" y="4123357"/>
                <a:ext cx="572362" cy="88020"/>
              </a:xfrm>
              <a:custGeom>
                <a:avLst/>
                <a:gdLst/>
                <a:ahLst/>
                <a:cxnLst/>
                <a:rect l="l" t="t" r="r" b="b"/>
                <a:pathLst>
                  <a:path w="9235" h="1405" extrusionOk="0">
                    <a:moveTo>
                      <a:pt x="159" y="0"/>
                    </a:moveTo>
                    <a:cubicBezTo>
                      <a:pt x="73" y="0"/>
                      <a:pt x="0" y="73"/>
                      <a:pt x="0" y="159"/>
                    </a:cubicBezTo>
                    <a:lnTo>
                      <a:pt x="0" y="1248"/>
                    </a:lnTo>
                    <a:cubicBezTo>
                      <a:pt x="0" y="1334"/>
                      <a:pt x="73" y="1404"/>
                      <a:pt x="159" y="1404"/>
                    </a:cubicBezTo>
                    <a:lnTo>
                      <a:pt x="9076" y="1404"/>
                    </a:lnTo>
                    <a:cubicBezTo>
                      <a:pt x="9165" y="1404"/>
                      <a:pt x="9235" y="1334"/>
                      <a:pt x="9235" y="1248"/>
                    </a:cubicBezTo>
                    <a:lnTo>
                      <a:pt x="9235" y="159"/>
                    </a:lnTo>
                    <a:cubicBezTo>
                      <a:pt x="9235" y="73"/>
                      <a:pt x="9165" y="0"/>
                      <a:pt x="9076" y="0"/>
                    </a:cubicBezTo>
                    <a:close/>
                  </a:path>
                </a:pathLst>
              </a:custGeom>
              <a:solidFill>
                <a:srgbClr val="75B8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32"/>
              <p:cNvSpPr/>
              <p:nvPr/>
            </p:nvSpPr>
            <p:spPr>
              <a:xfrm>
                <a:off x="7103225" y="3947629"/>
                <a:ext cx="1732209" cy="810972"/>
              </a:xfrm>
              <a:custGeom>
                <a:avLst/>
                <a:gdLst/>
                <a:ahLst/>
                <a:cxnLst/>
                <a:rect l="l" t="t" r="r" b="b"/>
                <a:pathLst>
                  <a:path w="27949" h="12945" extrusionOk="0">
                    <a:moveTo>
                      <a:pt x="16754" y="0"/>
                    </a:moveTo>
                    <a:cubicBezTo>
                      <a:pt x="16532" y="0"/>
                      <a:pt x="16351" y="181"/>
                      <a:pt x="16351" y="404"/>
                    </a:cubicBezTo>
                    <a:lnTo>
                      <a:pt x="16351" y="2303"/>
                    </a:lnTo>
                    <a:cubicBezTo>
                      <a:pt x="16351" y="3571"/>
                      <a:pt x="17383" y="4603"/>
                      <a:pt x="18647" y="4603"/>
                    </a:cubicBezTo>
                    <a:lnTo>
                      <a:pt x="23320" y="4603"/>
                    </a:lnTo>
                    <a:cubicBezTo>
                      <a:pt x="24283" y="4603"/>
                      <a:pt x="25067" y="5384"/>
                      <a:pt x="25067" y="6347"/>
                    </a:cubicBezTo>
                    <a:cubicBezTo>
                      <a:pt x="25067" y="7310"/>
                      <a:pt x="24283" y="8094"/>
                      <a:pt x="23320" y="8094"/>
                    </a:cubicBezTo>
                    <a:lnTo>
                      <a:pt x="14232" y="8094"/>
                    </a:lnTo>
                    <a:cubicBezTo>
                      <a:pt x="13514" y="8094"/>
                      <a:pt x="12933" y="8675"/>
                      <a:pt x="12933" y="9393"/>
                    </a:cubicBezTo>
                    <a:cubicBezTo>
                      <a:pt x="12933" y="10108"/>
                      <a:pt x="13514" y="10693"/>
                      <a:pt x="14232" y="10693"/>
                    </a:cubicBezTo>
                    <a:lnTo>
                      <a:pt x="26420" y="10693"/>
                    </a:lnTo>
                    <a:cubicBezTo>
                      <a:pt x="26821" y="10693"/>
                      <a:pt x="27145" y="11017"/>
                      <a:pt x="27145" y="11414"/>
                    </a:cubicBezTo>
                    <a:cubicBezTo>
                      <a:pt x="27145" y="11814"/>
                      <a:pt x="26821" y="12138"/>
                      <a:pt x="26420" y="12138"/>
                    </a:cubicBezTo>
                    <a:lnTo>
                      <a:pt x="401" y="12138"/>
                    </a:lnTo>
                    <a:cubicBezTo>
                      <a:pt x="178" y="12138"/>
                      <a:pt x="1" y="12319"/>
                      <a:pt x="1" y="12541"/>
                    </a:cubicBezTo>
                    <a:cubicBezTo>
                      <a:pt x="1" y="12764"/>
                      <a:pt x="178" y="12945"/>
                      <a:pt x="401" y="12945"/>
                    </a:cubicBezTo>
                    <a:lnTo>
                      <a:pt x="26420" y="12945"/>
                    </a:lnTo>
                    <a:cubicBezTo>
                      <a:pt x="27262" y="12945"/>
                      <a:pt x="27948" y="12259"/>
                      <a:pt x="27948" y="11414"/>
                    </a:cubicBezTo>
                    <a:cubicBezTo>
                      <a:pt x="27948" y="10572"/>
                      <a:pt x="27262" y="9886"/>
                      <a:pt x="26420" y="9886"/>
                    </a:cubicBezTo>
                    <a:lnTo>
                      <a:pt x="14232" y="9886"/>
                    </a:lnTo>
                    <a:cubicBezTo>
                      <a:pt x="13959" y="9886"/>
                      <a:pt x="13739" y="9667"/>
                      <a:pt x="13739" y="9393"/>
                    </a:cubicBezTo>
                    <a:cubicBezTo>
                      <a:pt x="13739" y="9120"/>
                      <a:pt x="13959" y="8898"/>
                      <a:pt x="14232" y="8898"/>
                    </a:cubicBezTo>
                    <a:lnTo>
                      <a:pt x="23320" y="8898"/>
                    </a:lnTo>
                    <a:cubicBezTo>
                      <a:pt x="24727" y="8898"/>
                      <a:pt x="25871" y="7754"/>
                      <a:pt x="25871" y="6347"/>
                    </a:cubicBezTo>
                    <a:cubicBezTo>
                      <a:pt x="25871" y="4940"/>
                      <a:pt x="24727" y="3796"/>
                      <a:pt x="23320" y="3796"/>
                    </a:cubicBezTo>
                    <a:lnTo>
                      <a:pt x="18647" y="3796"/>
                    </a:lnTo>
                    <a:cubicBezTo>
                      <a:pt x="17825" y="3796"/>
                      <a:pt x="17157" y="3126"/>
                      <a:pt x="17157" y="2303"/>
                    </a:cubicBezTo>
                    <a:lnTo>
                      <a:pt x="17157" y="404"/>
                    </a:lnTo>
                    <a:cubicBezTo>
                      <a:pt x="17157" y="181"/>
                      <a:pt x="16976" y="0"/>
                      <a:pt x="16754" y="0"/>
                    </a:cubicBezTo>
                    <a:close/>
                  </a:path>
                </a:pathLst>
              </a:custGeom>
              <a:solidFill>
                <a:srgbClr val="EB5E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32"/>
              <p:cNvSpPr/>
              <p:nvPr/>
            </p:nvSpPr>
            <p:spPr>
              <a:xfrm>
                <a:off x="7172951" y="4019236"/>
                <a:ext cx="1659943" cy="739366"/>
              </a:xfrm>
              <a:custGeom>
                <a:avLst/>
                <a:gdLst/>
                <a:ahLst/>
                <a:cxnLst/>
                <a:rect l="l" t="t" r="r" b="b"/>
                <a:pathLst>
                  <a:path w="26783" h="11802" extrusionOk="0">
                    <a:moveTo>
                      <a:pt x="15226" y="1"/>
                    </a:moveTo>
                    <a:lnTo>
                      <a:pt x="15226" y="163"/>
                    </a:lnTo>
                    <a:lnTo>
                      <a:pt x="16032" y="163"/>
                    </a:lnTo>
                    <a:lnTo>
                      <a:pt x="16032" y="1"/>
                    </a:lnTo>
                    <a:close/>
                    <a:moveTo>
                      <a:pt x="15226" y="804"/>
                    </a:moveTo>
                    <a:lnTo>
                      <a:pt x="15226" y="966"/>
                    </a:lnTo>
                    <a:lnTo>
                      <a:pt x="16032" y="966"/>
                    </a:lnTo>
                    <a:lnTo>
                      <a:pt x="16032" y="804"/>
                    </a:lnTo>
                    <a:close/>
                    <a:moveTo>
                      <a:pt x="16074" y="1513"/>
                    </a:moveTo>
                    <a:lnTo>
                      <a:pt x="15289" y="1700"/>
                    </a:lnTo>
                    <a:cubicBezTo>
                      <a:pt x="15305" y="1764"/>
                      <a:pt x="15324" y="1824"/>
                      <a:pt x="15343" y="1888"/>
                    </a:cubicBezTo>
                    <a:lnTo>
                      <a:pt x="16109" y="1633"/>
                    </a:lnTo>
                    <a:cubicBezTo>
                      <a:pt x="16093" y="1592"/>
                      <a:pt x="16083" y="1554"/>
                      <a:pt x="16074" y="1513"/>
                    </a:cubicBezTo>
                    <a:close/>
                    <a:moveTo>
                      <a:pt x="16344" y="2078"/>
                    </a:moveTo>
                    <a:lnTo>
                      <a:pt x="15708" y="2571"/>
                    </a:lnTo>
                    <a:cubicBezTo>
                      <a:pt x="15750" y="2621"/>
                      <a:pt x="15791" y="2672"/>
                      <a:pt x="15835" y="2720"/>
                    </a:cubicBezTo>
                    <a:lnTo>
                      <a:pt x="16426" y="2174"/>
                    </a:lnTo>
                    <a:cubicBezTo>
                      <a:pt x="16398" y="2142"/>
                      <a:pt x="16372" y="2110"/>
                      <a:pt x="16344" y="2078"/>
                    </a:cubicBezTo>
                    <a:close/>
                    <a:moveTo>
                      <a:pt x="16827" y="2482"/>
                    </a:moveTo>
                    <a:lnTo>
                      <a:pt x="16452" y="3193"/>
                    </a:lnTo>
                    <a:cubicBezTo>
                      <a:pt x="16506" y="3222"/>
                      <a:pt x="16566" y="3250"/>
                      <a:pt x="16626" y="3276"/>
                    </a:cubicBezTo>
                    <a:lnTo>
                      <a:pt x="16941" y="2536"/>
                    </a:lnTo>
                    <a:cubicBezTo>
                      <a:pt x="16903" y="2520"/>
                      <a:pt x="16865" y="2501"/>
                      <a:pt x="16827" y="2482"/>
                    </a:cubicBezTo>
                    <a:close/>
                    <a:moveTo>
                      <a:pt x="17430" y="2650"/>
                    </a:moveTo>
                    <a:lnTo>
                      <a:pt x="17383" y="3454"/>
                    </a:lnTo>
                    <a:cubicBezTo>
                      <a:pt x="17430" y="3457"/>
                      <a:pt x="17475" y="3460"/>
                      <a:pt x="17522" y="3460"/>
                    </a:cubicBezTo>
                    <a:lnTo>
                      <a:pt x="17567" y="3460"/>
                    </a:lnTo>
                    <a:lnTo>
                      <a:pt x="17567" y="2653"/>
                    </a:lnTo>
                    <a:lnTo>
                      <a:pt x="17522" y="2653"/>
                    </a:lnTo>
                    <a:cubicBezTo>
                      <a:pt x="17494" y="2653"/>
                      <a:pt x="17462" y="2653"/>
                      <a:pt x="17430" y="2650"/>
                    </a:cubicBezTo>
                    <a:close/>
                    <a:moveTo>
                      <a:pt x="18212" y="2653"/>
                    </a:moveTo>
                    <a:lnTo>
                      <a:pt x="18212" y="3460"/>
                    </a:lnTo>
                    <a:lnTo>
                      <a:pt x="18370" y="3460"/>
                    </a:lnTo>
                    <a:lnTo>
                      <a:pt x="18370" y="2653"/>
                    </a:lnTo>
                    <a:close/>
                    <a:moveTo>
                      <a:pt x="19015" y="2653"/>
                    </a:moveTo>
                    <a:lnTo>
                      <a:pt x="19015" y="3460"/>
                    </a:lnTo>
                    <a:lnTo>
                      <a:pt x="19174" y="3460"/>
                    </a:lnTo>
                    <a:lnTo>
                      <a:pt x="19174" y="2653"/>
                    </a:lnTo>
                    <a:close/>
                    <a:moveTo>
                      <a:pt x="19819" y="2653"/>
                    </a:moveTo>
                    <a:lnTo>
                      <a:pt x="19819" y="3460"/>
                    </a:lnTo>
                    <a:lnTo>
                      <a:pt x="19978" y="3460"/>
                    </a:lnTo>
                    <a:lnTo>
                      <a:pt x="19978" y="2653"/>
                    </a:lnTo>
                    <a:close/>
                    <a:moveTo>
                      <a:pt x="20623" y="2653"/>
                    </a:moveTo>
                    <a:lnTo>
                      <a:pt x="20623" y="3460"/>
                    </a:lnTo>
                    <a:lnTo>
                      <a:pt x="20781" y="3460"/>
                    </a:lnTo>
                    <a:lnTo>
                      <a:pt x="20781" y="2653"/>
                    </a:lnTo>
                    <a:close/>
                    <a:moveTo>
                      <a:pt x="21426" y="2653"/>
                    </a:moveTo>
                    <a:lnTo>
                      <a:pt x="21426" y="3460"/>
                    </a:lnTo>
                    <a:lnTo>
                      <a:pt x="21585" y="3460"/>
                    </a:lnTo>
                    <a:lnTo>
                      <a:pt x="21585" y="2653"/>
                    </a:lnTo>
                    <a:close/>
                    <a:moveTo>
                      <a:pt x="22236" y="2653"/>
                    </a:moveTo>
                    <a:lnTo>
                      <a:pt x="22224" y="3460"/>
                    </a:lnTo>
                    <a:cubicBezTo>
                      <a:pt x="22268" y="3460"/>
                      <a:pt x="22309" y="3463"/>
                      <a:pt x="22354" y="3466"/>
                    </a:cubicBezTo>
                    <a:lnTo>
                      <a:pt x="22427" y="2663"/>
                    </a:lnTo>
                    <a:cubicBezTo>
                      <a:pt x="22363" y="2660"/>
                      <a:pt x="22300" y="2653"/>
                      <a:pt x="22236" y="2653"/>
                    </a:cubicBezTo>
                    <a:close/>
                    <a:moveTo>
                      <a:pt x="23167" y="2844"/>
                    </a:moveTo>
                    <a:lnTo>
                      <a:pt x="22859" y="3587"/>
                    </a:lnTo>
                    <a:cubicBezTo>
                      <a:pt x="22900" y="3606"/>
                      <a:pt x="22938" y="3622"/>
                      <a:pt x="22977" y="3644"/>
                    </a:cubicBezTo>
                    <a:lnTo>
                      <a:pt x="23339" y="2923"/>
                    </a:lnTo>
                    <a:cubicBezTo>
                      <a:pt x="23282" y="2895"/>
                      <a:pt x="23224" y="2869"/>
                      <a:pt x="23167" y="2844"/>
                    </a:cubicBezTo>
                    <a:close/>
                    <a:moveTo>
                      <a:pt x="23961" y="3362"/>
                    </a:moveTo>
                    <a:lnTo>
                      <a:pt x="23402" y="3943"/>
                    </a:lnTo>
                    <a:cubicBezTo>
                      <a:pt x="23434" y="3975"/>
                      <a:pt x="23466" y="4006"/>
                      <a:pt x="23494" y="4038"/>
                    </a:cubicBezTo>
                    <a:lnTo>
                      <a:pt x="24092" y="3498"/>
                    </a:lnTo>
                    <a:cubicBezTo>
                      <a:pt x="24050" y="3451"/>
                      <a:pt x="24006" y="3406"/>
                      <a:pt x="23961" y="3362"/>
                    </a:cubicBezTo>
                    <a:close/>
                    <a:moveTo>
                      <a:pt x="24511" y="4133"/>
                    </a:moveTo>
                    <a:lnTo>
                      <a:pt x="23780" y="4470"/>
                    </a:lnTo>
                    <a:cubicBezTo>
                      <a:pt x="23799" y="4512"/>
                      <a:pt x="23815" y="4550"/>
                      <a:pt x="23831" y="4591"/>
                    </a:cubicBezTo>
                    <a:lnTo>
                      <a:pt x="24587" y="4308"/>
                    </a:lnTo>
                    <a:cubicBezTo>
                      <a:pt x="24565" y="4251"/>
                      <a:pt x="24539" y="4191"/>
                      <a:pt x="24511" y="4133"/>
                    </a:cubicBezTo>
                    <a:close/>
                    <a:moveTo>
                      <a:pt x="24743" y="5055"/>
                    </a:moveTo>
                    <a:lnTo>
                      <a:pt x="23939" y="5102"/>
                    </a:lnTo>
                    <a:cubicBezTo>
                      <a:pt x="23942" y="5134"/>
                      <a:pt x="23942" y="5169"/>
                      <a:pt x="23942" y="5204"/>
                    </a:cubicBezTo>
                    <a:lnTo>
                      <a:pt x="23942" y="5233"/>
                    </a:lnTo>
                    <a:lnTo>
                      <a:pt x="24746" y="5242"/>
                    </a:lnTo>
                    <a:lnTo>
                      <a:pt x="24749" y="5204"/>
                    </a:lnTo>
                    <a:cubicBezTo>
                      <a:pt x="24749" y="5153"/>
                      <a:pt x="24746" y="5102"/>
                      <a:pt x="24743" y="5055"/>
                    </a:cubicBezTo>
                    <a:close/>
                    <a:moveTo>
                      <a:pt x="23856" y="5747"/>
                    </a:moveTo>
                    <a:cubicBezTo>
                      <a:pt x="23844" y="5789"/>
                      <a:pt x="23828" y="5827"/>
                      <a:pt x="23812" y="5868"/>
                    </a:cubicBezTo>
                    <a:lnTo>
                      <a:pt x="24555" y="6173"/>
                    </a:lnTo>
                    <a:cubicBezTo>
                      <a:pt x="24581" y="6116"/>
                      <a:pt x="24603" y="6055"/>
                      <a:pt x="24622" y="5995"/>
                    </a:cubicBezTo>
                    <a:lnTo>
                      <a:pt x="23856" y="5747"/>
                    </a:lnTo>
                    <a:close/>
                    <a:moveTo>
                      <a:pt x="23545" y="6313"/>
                    </a:moveTo>
                    <a:cubicBezTo>
                      <a:pt x="23517" y="6348"/>
                      <a:pt x="23488" y="6379"/>
                      <a:pt x="23456" y="6411"/>
                    </a:cubicBezTo>
                    <a:lnTo>
                      <a:pt x="24041" y="6967"/>
                    </a:lnTo>
                    <a:cubicBezTo>
                      <a:pt x="24082" y="6923"/>
                      <a:pt x="24126" y="6875"/>
                      <a:pt x="24165" y="6827"/>
                    </a:cubicBezTo>
                    <a:lnTo>
                      <a:pt x="23545" y="6313"/>
                    </a:lnTo>
                    <a:close/>
                    <a:moveTo>
                      <a:pt x="23046" y="6732"/>
                    </a:moveTo>
                    <a:cubicBezTo>
                      <a:pt x="23008" y="6751"/>
                      <a:pt x="22967" y="6773"/>
                      <a:pt x="22929" y="6789"/>
                    </a:cubicBezTo>
                    <a:lnTo>
                      <a:pt x="23269" y="7520"/>
                    </a:lnTo>
                    <a:cubicBezTo>
                      <a:pt x="23326" y="7494"/>
                      <a:pt x="23383" y="7466"/>
                      <a:pt x="23437" y="7434"/>
                    </a:cubicBezTo>
                    <a:lnTo>
                      <a:pt x="23046" y="6732"/>
                    </a:lnTo>
                    <a:close/>
                    <a:moveTo>
                      <a:pt x="22430" y="6935"/>
                    </a:moveTo>
                    <a:cubicBezTo>
                      <a:pt x="22389" y="6942"/>
                      <a:pt x="22344" y="6945"/>
                      <a:pt x="22300" y="6948"/>
                    </a:cubicBezTo>
                    <a:lnTo>
                      <a:pt x="22348" y="7752"/>
                    </a:lnTo>
                    <a:cubicBezTo>
                      <a:pt x="22411" y="7748"/>
                      <a:pt x="22475" y="7742"/>
                      <a:pt x="22538" y="7733"/>
                    </a:cubicBezTo>
                    <a:lnTo>
                      <a:pt x="22430" y="6935"/>
                    </a:lnTo>
                    <a:close/>
                    <a:moveTo>
                      <a:pt x="13482" y="6951"/>
                    </a:moveTo>
                    <a:lnTo>
                      <a:pt x="13482" y="7755"/>
                    </a:lnTo>
                    <a:lnTo>
                      <a:pt x="13640" y="7755"/>
                    </a:lnTo>
                    <a:lnTo>
                      <a:pt x="13640" y="6951"/>
                    </a:lnTo>
                    <a:close/>
                    <a:moveTo>
                      <a:pt x="14285" y="6951"/>
                    </a:moveTo>
                    <a:lnTo>
                      <a:pt x="14285" y="7755"/>
                    </a:lnTo>
                    <a:lnTo>
                      <a:pt x="14444" y="7755"/>
                    </a:lnTo>
                    <a:lnTo>
                      <a:pt x="14444" y="6951"/>
                    </a:lnTo>
                    <a:close/>
                    <a:moveTo>
                      <a:pt x="15089" y="6951"/>
                    </a:moveTo>
                    <a:lnTo>
                      <a:pt x="15089" y="7755"/>
                    </a:lnTo>
                    <a:lnTo>
                      <a:pt x="15251" y="7755"/>
                    </a:lnTo>
                    <a:lnTo>
                      <a:pt x="15251" y="6951"/>
                    </a:lnTo>
                    <a:close/>
                    <a:moveTo>
                      <a:pt x="15893" y="6951"/>
                    </a:moveTo>
                    <a:lnTo>
                      <a:pt x="15893" y="7755"/>
                    </a:lnTo>
                    <a:lnTo>
                      <a:pt x="16055" y="7755"/>
                    </a:lnTo>
                    <a:lnTo>
                      <a:pt x="16055" y="6951"/>
                    </a:lnTo>
                    <a:close/>
                    <a:moveTo>
                      <a:pt x="16696" y="6951"/>
                    </a:moveTo>
                    <a:lnTo>
                      <a:pt x="16696" y="7755"/>
                    </a:lnTo>
                    <a:lnTo>
                      <a:pt x="16858" y="7755"/>
                    </a:lnTo>
                    <a:lnTo>
                      <a:pt x="16858" y="6951"/>
                    </a:lnTo>
                    <a:close/>
                    <a:moveTo>
                      <a:pt x="17500" y="6951"/>
                    </a:moveTo>
                    <a:lnTo>
                      <a:pt x="17500" y="7755"/>
                    </a:lnTo>
                    <a:lnTo>
                      <a:pt x="17662" y="7755"/>
                    </a:lnTo>
                    <a:lnTo>
                      <a:pt x="17662" y="6951"/>
                    </a:lnTo>
                    <a:close/>
                    <a:moveTo>
                      <a:pt x="18304" y="6951"/>
                    </a:moveTo>
                    <a:lnTo>
                      <a:pt x="18304" y="7755"/>
                    </a:lnTo>
                    <a:lnTo>
                      <a:pt x="18466" y="7755"/>
                    </a:lnTo>
                    <a:lnTo>
                      <a:pt x="18466" y="6951"/>
                    </a:lnTo>
                    <a:close/>
                    <a:moveTo>
                      <a:pt x="19107" y="6951"/>
                    </a:moveTo>
                    <a:lnTo>
                      <a:pt x="19107" y="7755"/>
                    </a:lnTo>
                    <a:lnTo>
                      <a:pt x="19269" y="7755"/>
                    </a:lnTo>
                    <a:lnTo>
                      <a:pt x="19269" y="6951"/>
                    </a:lnTo>
                    <a:close/>
                    <a:moveTo>
                      <a:pt x="19911" y="6951"/>
                    </a:moveTo>
                    <a:lnTo>
                      <a:pt x="19911" y="7755"/>
                    </a:lnTo>
                    <a:lnTo>
                      <a:pt x="20073" y="7755"/>
                    </a:lnTo>
                    <a:lnTo>
                      <a:pt x="20073" y="6951"/>
                    </a:lnTo>
                    <a:close/>
                    <a:moveTo>
                      <a:pt x="20715" y="6951"/>
                    </a:moveTo>
                    <a:lnTo>
                      <a:pt x="20715" y="7755"/>
                    </a:lnTo>
                    <a:lnTo>
                      <a:pt x="20877" y="7755"/>
                    </a:lnTo>
                    <a:lnTo>
                      <a:pt x="20877" y="6951"/>
                    </a:lnTo>
                    <a:close/>
                    <a:moveTo>
                      <a:pt x="21518" y="6951"/>
                    </a:moveTo>
                    <a:lnTo>
                      <a:pt x="21518" y="7755"/>
                    </a:lnTo>
                    <a:lnTo>
                      <a:pt x="21680" y="7755"/>
                    </a:lnTo>
                    <a:lnTo>
                      <a:pt x="21680" y="6951"/>
                    </a:lnTo>
                    <a:close/>
                    <a:moveTo>
                      <a:pt x="12722" y="7008"/>
                    </a:moveTo>
                    <a:cubicBezTo>
                      <a:pt x="12649" y="7031"/>
                      <a:pt x="12576" y="7062"/>
                      <a:pt x="12506" y="7097"/>
                    </a:cubicBezTo>
                    <a:lnTo>
                      <a:pt x="12878" y="7812"/>
                    </a:lnTo>
                    <a:cubicBezTo>
                      <a:pt x="12907" y="7799"/>
                      <a:pt x="12932" y="7787"/>
                      <a:pt x="12961" y="7777"/>
                    </a:cubicBezTo>
                    <a:lnTo>
                      <a:pt x="12722" y="7008"/>
                    </a:lnTo>
                    <a:close/>
                    <a:moveTo>
                      <a:pt x="11896" y="7774"/>
                    </a:moveTo>
                    <a:cubicBezTo>
                      <a:pt x="11868" y="7847"/>
                      <a:pt x="11849" y="7923"/>
                      <a:pt x="11833" y="7996"/>
                    </a:cubicBezTo>
                    <a:lnTo>
                      <a:pt x="12621" y="8155"/>
                    </a:lnTo>
                    <a:cubicBezTo>
                      <a:pt x="12627" y="8126"/>
                      <a:pt x="12637" y="8098"/>
                      <a:pt x="12646" y="8069"/>
                    </a:cubicBezTo>
                    <a:lnTo>
                      <a:pt x="11896" y="7774"/>
                    </a:lnTo>
                    <a:close/>
                    <a:moveTo>
                      <a:pt x="12678" y="8495"/>
                    </a:moveTo>
                    <a:lnTo>
                      <a:pt x="11979" y="8898"/>
                    </a:lnTo>
                    <a:cubicBezTo>
                      <a:pt x="12017" y="8965"/>
                      <a:pt x="12065" y="9029"/>
                      <a:pt x="12112" y="9089"/>
                    </a:cubicBezTo>
                    <a:lnTo>
                      <a:pt x="12729" y="8568"/>
                    </a:lnTo>
                    <a:cubicBezTo>
                      <a:pt x="12710" y="8546"/>
                      <a:pt x="12694" y="8520"/>
                      <a:pt x="12678" y="8495"/>
                    </a:cubicBezTo>
                    <a:close/>
                    <a:moveTo>
                      <a:pt x="13031" y="8740"/>
                    </a:moveTo>
                    <a:lnTo>
                      <a:pt x="12910" y="9534"/>
                    </a:lnTo>
                    <a:cubicBezTo>
                      <a:pt x="12973" y="9543"/>
                      <a:pt x="13040" y="9550"/>
                      <a:pt x="13107" y="9550"/>
                    </a:cubicBezTo>
                    <a:lnTo>
                      <a:pt x="13132" y="9550"/>
                    </a:lnTo>
                    <a:lnTo>
                      <a:pt x="13132" y="8743"/>
                    </a:lnTo>
                    <a:lnTo>
                      <a:pt x="13107" y="8743"/>
                    </a:lnTo>
                    <a:cubicBezTo>
                      <a:pt x="13081" y="8743"/>
                      <a:pt x="13056" y="8743"/>
                      <a:pt x="13031" y="8740"/>
                    </a:cubicBezTo>
                    <a:close/>
                    <a:moveTo>
                      <a:pt x="13774" y="8743"/>
                    </a:moveTo>
                    <a:lnTo>
                      <a:pt x="13774" y="9550"/>
                    </a:lnTo>
                    <a:lnTo>
                      <a:pt x="13936" y="9550"/>
                    </a:lnTo>
                    <a:lnTo>
                      <a:pt x="13936" y="8743"/>
                    </a:lnTo>
                    <a:close/>
                    <a:moveTo>
                      <a:pt x="14578" y="8743"/>
                    </a:moveTo>
                    <a:lnTo>
                      <a:pt x="14578" y="9550"/>
                    </a:lnTo>
                    <a:lnTo>
                      <a:pt x="14740" y="9550"/>
                    </a:lnTo>
                    <a:lnTo>
                      <a:pt x="14740" y="8743"/>
                    </a:lnTo>
                    <a:close/>
                    <a:moveTo>
                      <a:pt x="15381" y="8743"/>
                    </a:moveTo>
                    <a:lnTo>
                      <a:pt x="15381" y="9550"/>
                    </a:lnTo>
                    <a:lnTo>
                      <a:pt x="15543" y="9550"/>
                    </a:lnTo>
                    <a:lnTo>
                      <a:pt x="15543" y="8743"/>
                    </a:lnTo>
                    <a:close/>
                    <a:moveTo>
                      <a:pt x="16185" y="8743"/>
                    </a:moveTo>
                    <a:lnTo>
                      <a:pt x="16185" y="9550"/>
                    </a:lnTo>
                    <a:lnTo>
                      <a:pt x="16347" y="9550"/>
                    </a:lnTo>
                    <a:lnTo>
                      <a:pt x="16347" y="8743"/>
                    </a:lnTo>
                    <a:close/>
                    <a:moveTo>
                      <a:pt x="16989" y="8743"/>
                    </a:moveTo>
                    <a:lnTo>
                      <a:pt x="16989" y="9550"/>
                    </a:lnTo>
                    <a:lnTo>
                      <a:pt x="17151" y="9550"/>
                    </a:lnTo>
                    <a:lnTo>
                      <a:pt x="17151" y="8743"/>
                    </a:lnTo>
                    <a:close/>
                    <a:moveTo>
                      <a:pt x="17792" y="8743"/>
                    </a:moveTo>
                    <a:lnTo>
                      <a:pt x="17792" y="9550"/>
                    </a:lnTo>
                    <a:lnTo>
                      <a:pt x="17954" y="9550"/>
                    </a:lnTo>
                    <a:lnTo>
                      <a:pt x="17954" y="8743"/>
                    </a:lnTo>
                    <a:close/>
                    <a:moveTo>
                      <a:pt x="18596" y="8743"/>
                    </a:moveTo>
                    <a:lnTo>
                      <a:pt x="18596" y="9550"/>
                    </a:lnTo>
                    <a:lnTo>
                      <a:pt x="18758" y="9550"/>
                    </a:lnTo>
                    <a:lnTo>
                      <a:pt x="18758" y="8743"/>
                    </a:lnTo>
                    <a:close/>
                    <a:moveTo>
                      <a:pt x="19400" y="8743"/>
                    </a:moveTo>
                    <a:lnTo>
                      <a:pt x="19400" y="9550"/>
                    </a:lnTo>
                    <a:lnTo>
                      <a:pt x="19562" y="9550"/>
                    </a:lnTo>
                    <a:lnTo>
                      <a:pt x="19562" y="8743"/>
                    </a:lnTo>
                    <a:close/>
                    <a:moveTo>
                      <a:pt x="20203" y="8743"/>
                    </a:moveTo>
                    <a:lnTo>
                      <a:pt x="20203" y="9550"/>
                    </a:lnTo>
                    <a:lnTo>
                      <a:pt x="20365" y="9550"/>
                    </a:lnTo>
                    <a:lnTo>
                      <a:pt x="20365" y="8743"/>
                    </a:lnTo>
                    <a:close/>
                    <a:moveTo>
                      <a:pt x="21010" y="8743"/>
                    </a:moveTo>
                    <a:lnTo>
                      <a:pt x="21010" y="9550"/>
                    </a:lnTo>
                    <a:lnTo>
                      <a:pt x="21169" y="9550"/>
                    </a:lnTo>
                    <a:lnTo>
                      <a:pt x="21169" y="8743"/>
                    </a:lnTo>
                    <a:close/>
                    <a:moveTo>
                      <a:pt x="21814" y="8743"/>
                    </a:moveTo>
                    <a:lnTo>
                      <a:pt x="21814" y="9550"/>
                    </a:lnTo>
                    <a:lnTo>
                      <a:pt x="21973" y="9550"/>
                    </a:lnTo>
                    <a:lnTo>
                      <a:pt x="21973" y="8743"/>
                    </a:lnTo>
                    <a:close/>
                    <a:moveTo>
                      <a:pt x="22618" y="8743"/>
                    </a:moveTo>
                    <a:lnTo>
                      <a:pt x="22618" y="9550"/>
                    </a:lnTo>
                    <a:lnTo>
                      <a:pt x="22776" y="9550"/>
                    </a:lnTo>
                    <a:lnTo>
                      <a:pt x="22776" y="8743"/>
                    </a:lnTo>
                    <a:close/>
                    <a:moveTo>
                      <a:pt x="23421" y="8743"/>
                    </a:moveTo>
                    <a:lnTo>
                      <a:pt x="23421" y="9550"/>
                    </a:lnTo>
                    <a:lnTo>
                      <a:pt x="23580" y="9550"/>
                    </a:lnTo>
                    <a:lnTo>
                      <a:pt x="23580" y="8743"/>
                    </a:lnTo>
                    <a:close/>
                    <a:moveTo>
                      <a:pt x="24225" y="8743"/>
                    </a:moveTo>
                    <a:lnTo>
                      <a:pt x="24225" y="9550"/>
                    </a:lnTo>
                    <a:lnTo>
                      <a:pt x="24384" y="9550"/>
                    </a:lnTo>
                    <a:lnTo>
                      <a:pt x="24384" y="8743"/>
                    </a:lnTo>
                    <a:close/>
                    <a:moveTo>
                      <a:pt x="25029" y="8743"/>
                    </a:moveTo>
                    <a:lnTo>
                      <a:pt x="25029" y="9550"/>
                    </a:lnTo>
                    <a:lnTo>
                      <a:pt x="25187" y="9550"/>
                    </a:lnTo>
                    <a:lnTo>
                      <a:pt x="25187" y="8743"/>
                    </a:lnTo>
                    <a:close/>
                    <a:moveTo>
                      <a:pt x="25998" y="8914"/>
                    </a:moveTo>
                    <a:lnTo>
                      <a:pt x="25626" y="9629"/>
                    </a:lnTo>
                    <a:cubicBezTo>
                      <a:pt x="25658" y="9645"/>
                      <a:pt x="25686" y="9664"/>
                      <a:pt x="25715" y="9683"/>
                    </a:cubicBezTo>
                    <a:lnTo>
                      <a:pt x="26182" y="9029"/>
                    </a:lnTo>
                    <a:cubicBezTo>
                      <a:pt x="26125" y="8984"/>
                      <a:pt x="26061" y="8946"/>
                      <a:pt x="25998" y="8914"/>
                    </a:cubicBezTo>
                    <a:close/>
                    <a:moveTo>
                      <a:pt x="26715" y="9705"/>
                    </a:moveTo>
                    <a:lnTo>
                      <a:pt x="25966" y="10001"/>
                    </a:lnTo>
                    <a:cubicBezTo>
                      <a:pt x="25978" y="10036"/>
                      <a:pt x="25991" y="10067"/>
                      <a:pt x="25998" y="10102"/>
                    </a:cubicBezTo>
                    <a:lnTo>
                      <a:pt x="26782" y="9912"/>
                    </a:lnTo>
                    <a:cubicBezTo>
                      <a:pt x="26763" y="9842"/>
                      <a:pt x="26741" y="9772"/>
                      <a:pt x="26715" y="9705"/>
                    </a:cubicBezTo>
                    <a:close/>
                    <a:moveTo>
                      <a:pt x="25978" y="10509"/>
                    </a:moveTo>
                    <a:cubicBezTo>
                      <a:pt x="25969" y="10541"/>
                      <a:pt x="25953" y="10572"/>
                      <a:pt x="25937" y="10604"/>
                    </a:cubicBezTo>
                    <a:lnTo>
                      <a:pt x="26655" y="10973"/>
                    </a:lnTo>
                    <a:cubicBezTo>
                      <a:pt x="26687" y="10906"/>
                      <a:pt x="26715" y="10839"/>
                      <a:pt x="26741" y="10773"/>
                    </a:cubicBezTo>
                    <a:lnTo>
                      <a:pt x="25978" y="10509"/>
                    </a:lnTo>
                    <a:close/>
                    <a:moveTo>
                      <a:pt x="25658" y="10900"/>
                    </a:moveTo>
                    <a:cubicBezTo>
                      <a:pt x="25626" y="10916"/>
                      <a:pt x="25597" y="10931"/>
                      <a:pt x="25565" y="10944"/>
                    </a:cubicBezTo>
                    <a:lnTo>
                      <a:pt x="25864" y="11691"/>
                    </a:lnTo>
                    <a:cubicBezTo>
                      <a:pt x="25931" y="11662"/>
                      <a:pt x="25998" y="11630"/>
                      <a:pt x="26061" y="11595"/>
                    </a:cubicBezTo>
                    <a:lnTo>
                      <a:pt x="25658" y="10900"/>
                    </a:lnTo>
                    <a:close/>
                    <a:moveTo>
                      <a:pt x="0" y="10995"/>
                    </a:moveTo>
                    <a:lnTo>
                      <a:pt x="0" y="11802"/>
                    </a:lnTo>
                    <a:lnTo>
                      <a:pt x="162" y="11802"/>
                    </a:lnTo>
                    <a:lnTo>
                      <a:pt x="162" y="10995"/>
                    </a:lnTo>
                    <a:close/>
                    <a:moveTo>
                      <a:pt x="804" y="10995"/>
                    </a:moveTo>
                    <a:lnTo>
                      <a:pt x="804" y="11802"/>
                    </a:lnTo>
                    <a:lnTo>
                      <a:pt x="966" y="11802"/>
                    </a:lnTo>
                    <a:lnTo>
                      <a:pt x="966" y="10995"/>
                    </a:lnTo>
                    <a:close/>
                    <a:moveTo>
                      <a:pt x="1607" y="10995"/>
                    </a:moveTo>
                    <a:lnTo>
                      <a:pt x="1607" y="11802"/>
                    </a:lnTo>
                    <a:lnTo>
                      <a:pt x="1769" y="11802"/>
                    </a:lnTo>
                    <a:lnTo>
                      <a:pt x="1769" y="10995"/>
                    </a:lnTo>
                    <a:close/>
                    <a:moveTo>
                      <a:pt x="2411" y="10995"/>
                    </a:moveTo>
                    <a:lnTo>
                      <a:pt x="2411" y="11802"/>
                    </a:lnTo>
                    <a:lnTo>
                      <a:pt x="2573" y="11802"/>
                    </a:lnTo>
                    <a:lnTo>
                      <a:pt x="2573" y="10995"/>
                    </a:lnTo>
                    <a:close/>
                    <a:moveTo>
                      <a:pt x="3215" y="10995"/>
                    </a:moveTo>
                    <a:lnTo>
                      <a:pt x="3215" y="11802"/>
                    </a:lnTo>
                    <a:lnTo>
                      <a:pt x="3377" y="11802"/>
                    </a:lnTo>
                    <a:lnTo>
                      <a:pt x="3377" y="10995"/>
                    </a:lnTo>
                    <a:close/>
                    <a:moveTo>
                      <a:pt x="4018" y="10995"/>
                    </a:moveTo>
                    <a:lnTo>
                      <a:pt x="4018" y="11802"/>
                    </a:lnTo>
                    <a:lnTo>
                      <a:pt x="4180" y="11802"/>
                    </a:lnTo>
                    <a:lnTo>
                      <a:pt x="4180" y="10995"/>
                    </a:lnTo>
                    <a:close/>
                    <a:moveTo>
                      <a:pt x="4825" y="10995"/>
                    </a:moveTo>
                    <a:lnTo>
                      <a:pt x="4825" y="11802"/>
                    </a:lnTo>
                    <a:lnTo>
                      <a:pt x="4984" y="11802"/>
                    </a:lnTo>
                    <a:lnTo>
                      <a:pt x="4984" y="10995"/>
                    </a:lnTo>
                    <a:close/>
                    <a:moveTo>
                      <a:pt x="5629" y="10995"/>
                    </a:moveTo>
                    <a:lnTo>
                      <a:pt x="5629" y="11802"/>
                    </a:lnTo>
                    <a:lnTo>
                      <a:pt x="5788" y="11802"/>
                    </a:lnTo>
                    <a:lnTo>
                      <a:pt x="5788" y="10995"/>
                    </a:lnTo>
                    <a:close/>
                    <a:moveTo>
                      <a:pt x="6433" y="10995"/>
                    </a:moveTo>
                    <a:lnTo>
                      <a:pt x="6433" y="11802"/>
                    </a:lnTo>
                    <a:lnTo>
                      <a:pt x="6592" y="11802"/>
                    </a:lnTo>
                    <a:lnTo>
                      <a:pt x="6592" y="10995"/>
                    </a:lnTo>
                    <a:close/>
                    <a:moveTo>
                      <a:pt x="7236" y="10995"/>
                    </a:moveTo>
                    <a:lnTo>
                      <a:pt x="7236" y="11802"/>
                    </a:lnTo>
                    <a:lnTo>
                      <a:pt x="7395" y="11802"/>
                    </a:lnTo>
                    <a:lnTo>
                      <a:pt x="7395" y="10995"/>
                    </a:lnTo>
                    <a:close/>
                    <a:moveTo>
                      <a:pt x="8040" y="10995"/>
                    </a:moveTo>
                    <a:lnTo>
                      <a:pt x="8040" y="11802"/>
                    </a:lnTo>
                    <a:lnTo>
                      <a:pt x="8199" y="11802"/>
                    </a:lnTo>
                    <a:lnTo>
                      <a:pt x="8199" y="10995"/>
                    </a:lnTo>
                    <a:close/>
                    <a:moveTo>
                      <a:pt x="8844" y="10995"/>
                    </a:moveTo>
                    <a:lnTo>
                      <a:pt x="8844" y="11802"/>
                    </a:lnTo>
                    <a:lnTo>
                      <a:pt x="9003" y="11802"/>
                    </a:lnTo>
                    <a:lnTo>
                      <a:pt x="9003" y="10995"/>
                    </a:lnTo>
                    <a:close/>
                    <a:moveTo>
                      <a:pt x="9647" y="10995"/>
                    </a:moveTo>
                    <a:lnTo>
                      <a:pt x="9647" y="11802"/>
                    </a:lnTo>
                    <a:lnTo>
                      <a:pt x="9806" y="11802"/>
                    </a:lnTo>
                    <a:lnTo>
                      <a:pt x="9806" y="10995"/>
                    </a:lnTo>
                    <a:close/>
                    <a:moveTo>
                      <a:pt x="10451" y="10995"/>
                    </a:moveTo>
                    <a:lnTo>
                      <a:pt x="10451" y="11802"/>
                    </a:lnTo>
                    <a:lnTo>
                      <a:pt x="10613" y="11802"/>
                    </a:lnTo>
                    <a:lnTo>
                      <a:pt x="10613" y="10995"/>
                    </a:lnTo>
                    <a:close/>
                    <a:moveTo>
                      <a:pt x="11255" y="10995"/>
                    </a:moveTo>
                    <a:lnTo>
                      <a:pt x="11255" y="11802"/>
                    </a:lnTo>
                    <a:lnTo>
                      <a:pt x="11417" y="11802"/>
                    </a:lnTo>
                    <a:lnTo>
                      <a:pt x="11417" y="10995"/>
                    </a:lnTo>
                    <a:close/>
                    <a:moveTo>
                      <a:pt x="12058" y="10995"/>
                    </a:moveTo>
                    <a:lnTo>
                      <a:pt x="12058" y="11802"/>
                    </a:lnTo>
                    <a:lnTo>
                      <a:pt x="12220" y="11802"/>
                    </a:lnTo>
                    <a:lnTo>
                      <a:pt x="12220" y="10995"/>
                    </a:lnTo>
                    <a:close/>
                    <a:moveTo>
                      <a:pt x="12862" y="10995"/>
                    </a:moveTo>
                    <a:lnTo>
                      <a:pt x="12862" y="11802"/>
                    </a:lnTo>
                    <a:lnTo>
                      <a:pt x="13024" y="11802"/>
                    </a:lnTo>
                    <a:lnTo>
                      <a:pt x="13024" y="10995"/>
                    </a:lnTo>
                    <a:close/>
                    <a:moveTo>
                      <a:pt x="13666" y="10995"/>
                    </a:moveTo>
                    <a:lnTo>
                      <a:pt x="13666" y="11802"/>
                    </a:lnTo>
                    <a:lnTo>
                      <a:pt x="13828" y="11802"/>
                    </a:lnTo>
                    <a:lnTo>
                      <a:pt x="13828" y="10995"/>
                    </a:lnTo>
                    <a:close/>
                    <a:moveTo>
                      <a:pt x="14470" y="10995"/>
                    </a:moveTo>
                    <a:lnTo>
                      <a:pt x="14470" y="11802"/>
                    </a:lnTo>
                    <a:lnTo>
                      <a:pt x="14632" y="11802"/>
                    </a:lnTo>
                    <a:lnTo>
                      <a:pt x="14632" y="10995"/>
                    </a:lnTo>
                    <a:close/>
                    <a:moveTo>
                      <a:pt x="15273" y="10995"/>
                    </a:moveTo>
                    <a:lnTo>
                      <a:pt x="15273" y="11802"/>
                    </a:lnTo>
                    <a:lnTo>
                      <a:pt x="15435" y="11802"/>
                    </a:lnTo>
                    <a:lnTo>
                      <a:pt x="15435" y="10995"/>
                    </a:lnTo>
                    <a:close/>
                    <a:moveTo>
                      <a:pt x="16077" y="10995"/>
                    </a:moveTo>
                    <a:lnTo>
                      <a:pt x="16077" y="11802"/>
                    </a:lnTo>
                    <a:lnTo>
                      <a:pt x="16239" y="11802"/>
                    </a:lnTo>
                    <a:lnTo>
                      <a:pt x="16239" y="10995"/>
                    </a:lnTo>
                    <a:close/>
                    <a:moveTo>
                      <a:pt x="16881" y="10995"/>
                    </a:moveTo>
                    <a:lnTo>
                      <a:pt x="16881" y="11802"/>
                    </a:lnTo>
                    <a:lnTo>
                      <a:pt x="17043" y="11802"/>
                    </a:lnTo>
                    <a:lnTo>
                      <a:pt x="17043" y="10995"/>
                    </a:lnTo>
                    <a:close/>
                    <a:moveTo>
                      <a:pt x="17684" y="10995"/>
                    </a:moveTo>
                    <a:lnTo>
                      <a:pt x="17684" y="11802"/>
                    </a:lnTo>
                    <a:lnTo>
                      <a:pt x="17846" y="11802"/>
                    </a:lnTo>
                    <a:lnTo>
                      <a:pt x="17846" y="10995"/>
                    </a:lnTo>
                    <a:close/>
                    <a:moveTo>
                      <a:pt x="18491" y="10995"/>
                    </a:moveTo>
                    <a:lnTo>
                      <a:pt x="18491" y="11802"/>
                    </a:lnTo>
                    <a:lnTo>
                      <a:pt x="18650" y="11802"/>
                    </a:lnTo>
                    <a:lnTo>
                      <a:pt x="18650" y="10995"/>
                    </a:lnTo>
                    <a:close/>
                    <a:moveTo>
                      <a:pt x="19295" y="10995"/>
                    </a:moveTo>
                    <a:lnTo>
                      <a:pt x="19295" y="11802"/>
                    </a:lnTo>
                    <a:lnTo>
                      <a:pt x="19454" y="11802"/>
                    </a:lnTo>
                    <a:lnTo>
                      <a:pt x="19454" y="10995"/>
                    </a:lnTo>
                    <a:close/>
                    <a:moveTo>
                      <a:pt x="20099" y="10995"/>
                    </a:moveTo>
                    <a:lnTo>
                      <a:pt x="20099" y="11802"/>
                    </a:lnTo>
                    <a:lnTo>
                      <a:pt x="20257" y="11802"/>
                    </a:lnTo>
                    <a:lnTo>
                      <a:pt x="20257" y="10995"/>
                    </a:lnTo>
                    <a:close/>
                    <a:moveTo>
                      <a:pt x="20902" y="10995"/>
                    </a:moveTo>
                    <a:lnTo>
                      <a:pt x="20902" y="11802"/>
                    </a:lnTo>
                    <a:lnTo>
                      <a:pt x="21061" y="11802"/>
                    </a:lnTo>
                    <a:lnTo>
                      <a:pt x="21061" y="10995"/>
                    </a:lnTo>
                    <a:close/>
                    <a:moveTo>
                      <a:pt x="21706" y="10995"/>
                    </a:moveTo>
                    <a:lnTo>
                      <a:pt x="21706" y="11802"/>
                    </a:lnTo>
                    <a:lnTo>
                      <a:pt x="21865" y="11802"/>
                    </a:lnTo>
                    <a:lnTo>
                      <a:pt x="21865" y="10995"/>
                    </a:lnTo>
                    <a:close/>
                    <a:moveTo>
                      <a:pt x="22510" y="10995"/>
                    </a:moveTo>
                    <a:lnTo>
                      <a:pt x="22510" y="11802"/>
                    </a:lnTo>
                    <a:lnTo>
                      <a:pt x="22672" y="11802"/>
                    </a:lnTo>
                    <a:lnTo>
                      <a:pt x="22672" y="10995"/>
                    </a:lnTo>
                    <a:close/>
                    <a:moveTo>
                      <a:pt x="23313" y="10995"/>
                    </a:moveTo>
                    <a:lnTo>
                      <a:pt x="23313" y="11802"/>
                    </a:lnTo>
                    <a:lnTo>
                      <a:pt x="23475" y="11802"/>
                    </a:lnTo>
                    <a:lnTo>
                      <a:pt x="23475" y="10995"/>
                    </a:lnTo>
                    <a:close/>
                    <a:moveTo>
                      <a:pt x="24117" y="10995"/>
                    </a:moveTo>
                    <a:lnTo>
                      <a:pt x="24117" y="11802"/>
                    </a:lnTo>
                    <a:lnTo>
                      <a:pt x="24279" y="11802"/>
                    </a:lnTo>
                    <a:lnTo>
                      <a:pt x="24279" y="10995"/>
                    </a:lnTo>
                    <a:close/>
                    <a:moveTo>
                      <a:pt x="24921" y="10995"/>
                    </a:moveTo>
                    <a:lnTo>
                      <a:pt x="24921" y="11802"/>
                    </a:lnTo>
                    <a:lnTo>
                      <a:pt x="25083" y="11802"/>
                    </a:lnTo>
                    <a:lnTo>
                      <a:pt x="25083" y="10995"/>
                    </a:lnTo>
                    <a:close/>
                  </a:path>
                </a:pathLst>
              </a:custGeom>
              <a:solidFill>
                <a:srgbClr val="C42F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32"/>
              <p:cNvSpPr/>
              <p:nvPr/>
            </p:nvSpPr>
            <p:spPr>
              <a:xfrm>
                <a:off x="8116573" y="3972876"/>
                <a:ext cx="50078" cy="5012"/>
              </a:xfrm>
              <a:custGeom>
                <a:avLst/>
                <a:gdLst/>
                <a:ahLst/>
                <a:cxnLst/>
                <a:rect l="l" t="t" r="r" b="b"/>
                <a:pathLst>
                  <a:path w="808" h="80" extrusionOk="0">
                    <a:moveTo>
                      <a:pt x="1" y="1"/>
                    </a:moveTo>
                    <a:lnTo>
                      <a:pt x="1" y="80"/>
                    </a:lnTo>
                    <a:lnTo>
                      <a:pt x="807" y="80"/>
                    </a:lnTo>
                    <a:lnTo>
                      <a:pt x="807" y="1"/>
                    </a:lnTo>
                    <a:close/>
                  </a:path>
                </a:pathLst>
              </a:custGeom>
              <a:solidFill>
                <a:srgbClr val="C42F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32"/>
              <p:cNvSpPr/>
              <p:nvPr/>
            </p:nvSpPr>
            <p:spPr>
              <a:xfrm>
                <a:off x="6231064" y="4073364"/>
                <a:ext cx="1114541" cy="664377"/>
              </a:xfrm>
              <a:custGeom>
                <a:avLst/>
                <a:gdLst/>
                <a:ahLst/>
                <a:cxnLst/>
                <a:rect l="l" t="t" r="r" b="b"/>
                <a:pathLst>
                  <a:path w="17983" h="10605" extrusionOk="0">
                    <a:moveTo>
                      <a:pt x="454" y="1"/>
                    </a:moveTo>
                    <a:cubicBezTo>
                      <a:pt x="203" y="1"/>
                      <a:pt x="0" y="204"/>
                      <a:pt x="0" y="452"/>
                    </a:cubicBezTo>
                    <a:lnTo>
                      <a:pt x="0" y="10604"/>
                    </a:lnTo>
                    <a:lnTo>
                      <a:pt x="17983" y="10604"/>
                    </a:lnTo>
                    <a:lnTo>
                      <a:pt x="17983" y="452"/>
                    </a:lnTo>
                    <a:cubicBezTo>
                      <a:pt x="17983" y="204"/>
                      <a:pt x="17783" y="1"/>
                      <a:pt x="17532" y="1"/>
                    </a:cubicBezTo>
                    <a:close/>
                  </a:path>
                </a:pathLst>
              </a:custGeom>
              <a:solidFill>
                <a:srgbClr val="90C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32"/>
              <p:cNvSpPr/>
              <p:nvPr/>
            </p:nvSpPr>
            <p:spPr>
              <a:xfrm>
                <a:off x="5988073" y="4644172"/>
                <a:ext cx="1361570" cy="113862"/>
              </a:xfrm>
              <a:custGeom>
                <a:avLst/>
                <a:gdLst/>
                <a:ahLst/>
                <a:cxnLst/>
                <a:rect l="l" t="t" r="r" b="b"/>
                <a:pathLst>
                  <a:path w="21322" h="1764" extrusionOk="0">
                    <a:moveTo>
                      <a:pt x="404" y="0"/>
                    </a:moveTo>
                    <a:cubicBezTo>
                      <a:pt x="181" y="0"/>
                      <a:pt x="0" y="181"/>
                      <a:pt x="0" y="404"/>
                    </a:cubicBezTo>
                    <a:lnTo>
                      <a:pt x="0" y="1763"/>
                    </a:lnTo>
                    <a:lnTo>
                      <a:pt x="21322" y="1763"/>
                    </a:lnTo>
                    <a:lnTo>
                      <a:pt x="21322" y="404"/>
                    </a:lnTo>
                    <a:cubicBezTo>
                      <a:pt x="21322" y="181"/>
                      <a:pt x="21141" y="0"/>
                      <a:pt x="20915" y="0"/>
                    </a:cubicBezTo>
                    <a:close/>
                  </a:path>
                </a:pathLst>
              </a:custGeom>
              <a:solidFill>
                <a:srgbClr val="0075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32"/>
              <p:cNvSpPr/>
              <p:nvPr/>
            </p:nvSpPr>
            <p:spPr>
              <a:xfrm>
                <a:off x="6231064" y="4211315"/>
                <a:ext cx="1114541" cy="74676"/>
              </a:xfrm>
              <a:custGeom>
                <a:avLst/>
                <a:gdLst/>
                <a:ahLst/>
                <a:cxnLst/>
                <a:rect l="l" t="t" r="r" b="b"/>
                <a:pathLst>
                  <a:path w="17983" h="1192" extrusionOk="0">
                    <a:moveTo>
                      <a:pt x="0" y="0"/>
                    </a:moveTo>
                    <a:lnTo>
                      <a:pt x="0" y="1191"/>
                    </a:lnTo>
                    <a:lnTo>
                      <a:pt x="17983" y="1191"/>
                    </a:lnTo>
                    <a:lnTo>
                      <a:pt x="17983" y="0"/>
                    </a:lnTo>
                    <a:close/>
                  </a:path>
                </a:pathLst>
              </a:custGeom>
              <a:solidFill>
                <a:srgbClr val="389C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32"/>
              <p:cNvSpPr/>
              <p:nvPr/>
            </p:nvSpPr>
            <p:spPr>
              <a:xfrm>
                <a:off x="6231064" y="4310174"/>
                <a:ext cx="1114541" cy="50807"/>
              </a:xfrm>
              <a:custGeom>
                <a:avLst/>
                <a:gdLst/>
                <a:ahLst/>
                <a:cxnLst/>
                <a:rect l="l" t="t" r="r" b="b"/>
                <a:pathLst>
                  <a:path w="17983" h="811" extrusionOk="0">
                    <a:moveTo>
                      <a:pt x="0" y="1"/>
                    </a:moveTo>
                    <a:lnTo>
                      <a:pt x="0" y="811"/>
                    </a:lnTo>
                    <a:lnTo>
                      <a:pt x="17983" y="811"/>
                    </a:lnTo>
                    <a:lnTo>
                      <a:pt x="17983" y="1"/>
                    </a:lnTo>
                    <a:close/>
                  </a:path>
                </a:pathLst>
              </a:custGeom>
              <a:solidFill>
                <a:srgbClr val="389C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32"/>
              <p:cNvSpPr/>
              <p:nvPr/>
            </p:nvSpPr>
            <p:spPr>
              <a:xfrm>
                <a:off x="6543683" y="4397193"/>
                <a:ext cx="467062" cy="205609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3282" extrusionOk="0">
                    <a:moveTo>
                      <a:pt x="1" y="0"/>
                    </a:moveTo>
                    <a:lnTo>
                      <a:pt x="1" y="3282"/>
                    </a:lnTo>
                    <a:lnTo>
                      <a:pt x="7535" y="3282"/>
                    </a:lnTo>
                    <a:lnTo>
                      <a:pt x="7535" y="0"/>
                    </a:lnTo>
                    <a:close/>
                  </a:path>
                </a:pathLst>
              </a:custGeom>
              <a:solidFill>
                <a:srgbClr val="389C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32"/>
              <p:cNvSpPr/>
              <p:nvPr/>
            </p:nvSpPr>
            <p:spPr>
              <a:xfrm>
                <a:off x="6562586" y="4417679"/>
                <a:ext cx="429256" cy="164826"/>
              </a:xfrm>
              <a:custGeom>
                <a:avLst/>
                <a:gdLst/>
                <a:ahLst/>
                <a:cxnLst/>
                <a:rect l="l" t="t" r="r" b="b"/>
                <a:pathLst>
                  <a:path w="6926" h="2631" extrusionOk="0">
                    <a:moveTo>
                      <a:pt x="0" y="0"/>
                    </a:moveTo>
                    <a:lnTo>
                      <a:pt x="0" y="2631"/>
                    </a:lnTo>
                    <a:lnTo>
                      <a:pt x="6926" y="2631"/>
                    </a:lnTo>
                    <a:lnTo>
                      <a:pt x="6926" y="0"/>
                    </a:lnTo>
                    <a:close/>
                  </a:path>
                </a:pathLst>
              </a:custGeom>
              <a:solidFill>
                <a:srgbClr val="EB5E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32"/>
              <p:cNvSpPr/>
              <p:nvPr/>
            </p:nvSpPr>
            <p:spPr>
              <a:xfrm>
                <a:off x="6777218" y="4417679"/>
                <a:ext cx="214628" cy="164826"/>
              </a:xfrm>
              <a:custGeom>
                <a:avLst/>
                <a:gdLst/>
                <a:ahLst/>
                <a:cxnLst/>
                <a:rect l="l" t="t" r="r" b="b"/>
                <a:pathLst>
                  <a:path w="3463" h="2631" extrusionOk="0">
                    <a:moveTo>
                      <a:pt x="0" y="0"/>
                    </a:moveTo>
                    <a:lnTo>
                      <a:pt x="0" y="2631"/>
                    </a:lnTo>
                    <a:lnTo>
                      <a:pt x="3463" y="2631"/>
                    </a:lnTo>
                    <a:lnTo>
                      <a:pt x="3463" y="0"/>
                    </a:lnTo>
                    <a:close/>
                  </a:path>
                </a:pathLst>
              </a:custGeom>
              <a:solidFill>
                <a:srgbClr val="C42F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32"/>
              <p:cNvSpPr/>
              <p:nvPr/>
            </p:nvSpPr>
            <p:spPr>
              <a:xfrm>
                <a:off x="6562586" y="4417679"/>
                <a:ext cx="51069" cy="164826"/>
              </a:xfrm>
              <a:custGeom>
                <a:avLst/>
                <a:gdLst/>
                <a:ahLst/>
                <a:cxnLst/>
                <a:rect l="l" t="t" r="r" b="b"/>
                <a:pathLst>
                  <a:path w="824" h="2631" extrusionOk="0">
                    <a:moveTo>
                      <a:pt x="0" y="0"/>
                    </a:moveTo>
                    <a:lnTo>
                      <a:pt x="0" y="2631"/>
                    </a:lnTo>
                    <a:lnTo>
                      <a:pt x="823" y="2631"/>
                    </a:lnTo>
                    <a:lnTo>
                      <a:pt x="823" y="0"/>
                    </a:lnTo>
                    <a:close/>
                  </a:path>
                </a:pathLst>
              </a:custGeom>
              <a:solidFill>
                <a:srgbClr val="C42F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32"/>
              <p:cNvSpPr/>
              <p:nvPr/>
            </p:nvSpPr>
            <p:spPr>
              <a:xfrm>
                <a:off x="6846510" y="4477570"/>
                <a:ext cx="45739" cy="46610"/>
              </a:xfrm>
              <a:custGeom>
                <a:avLst/>
                <a:gdLst/>
                <a:ahLst/>
                <a:cxnLst/>
                <a:rect l="l" t="t" r="r" b="b"/>
                <a:pathLst>
                  <a:path w="738" h="744" extrusionOk="0">
                    <a:moveTo>
                      <a:pt x="369" y="134"/>
                    </a:moveTo>
                    <a:cubicBezTo>
                      <a:pt x="426" y="134"/>
                      <a:pt x="470" y="156"/>
                      <a:pt x="502" y="197"/>
                    </a:cubicBezTo>
                    <a:cubicBezTo>
                      <a:pt x="531" y="239"/>
                      <a:pt x="547" y="296"/>
                      <a:pt x="547" y="372"/>
                    </a:cubicBezTo>
                    <a:cubicBezTo>
                      <a:pt x="547" y="448"/>
                      <a:pt x="531" y="506"/>
                      <a:pt x="502" y="547"/>
                    </a:cubicBezTo>
                    <a:cubicBezTo>
                      <a:pt x="470" y="588"/>
                      <a:pt x="426" y="610"/>
                      <a:pt x="369" y="610"/>
                    </a:cubicBezTo>
                    <a:cubicBezTo>
                      <a:pt x="311" y="610"/>
                      <a:pt x="270" y="588"/>
                      <a:pt x="238" y="547"/>
                    </a:cubicBezTo>
                    <a:cubicBezTo>
                      <a:pt x="207" y="506"/>
                      <a:pt x="191" y="448"/>
                      <a:pt x="191" y="372"/>
                    </a:cubicBezTo>
                    <a:cubicBezTo>
                      <a:pt x="191" y="296"/>
                      <a:pt x="207" y="239"/>
                      <a:pt x="238" y="197"/>
                    </a:cubicBezTo>
                    <a:cubicBezTo>
                      <a:pt x="270" y="156"/>
                      <a:pt x="311" y="134"/>
                      <a:pt x="369" y="134"/>
                    </a:cubicBezTo>
                    <a:close/>
                    <a:moveTo>
                      <a:pt x="369" y="0"/>
                    </a:moveTo>
                    <a:cubicBezTo>
                      <a:pt x="254" y="0"/>
                      <a:pt x="162" y="32"/>
                      <a:pt x="99" y="99"/>
                    </a:cubicBezTo>
                    <a:cubicBezTo>
                      <a:pt x="32" y="166"/>
                      <a:pt x="0" y="255"/>
                      <a:pt x="0" y="372"/>
                    </a:cubicBezTo>
                    <a:cubicBezTo>
                      <a:pt x="0" y="490"/>
                      <a:pt x="32" y="579"/>
                      <a:pt x="99" y="645"/>
                    </a:cubicBezTo>
                    <a:cubicBezTo>
                      <a:pt x="162" y="712"/>
                      <a:pt x="254" y="744"/>
                      <a:pt x="369" y="744"/>
                    </a:cubicBezTo>
                    <a:cubicBezTo>
                      <a:pt x="483" y="744"/>
                      <a:pt x="575" y="712"/>
                      <a:pt x="639" y="645"/>
                    </a:cubicBezTo>
                    <a:cubicBezTo>
                      <a:pt x="705" y="579"/>
                      <a:pt x="737" y="490"/>
                      <a:pt x="737" y="372"/>
                    </a:cubicBezTo>
                    <a:cubicBezTo>
                      <a:pt x="737" y="255"/>
                      <a:pt x="705" y="166"/>
                      <a:pt x="639" y="99"/>
                    </a:cubicBezTo>
                    <a:cubicBezTo>
                      <a:pt x="575" y="32"/>
                      <a:pt x="483" y="0"/>
                      <a:pt x="3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32"/>
              <p:cNvSpPr/>
              <p:nvPr/>
            </p:nvSpPr>
            <p:spPr>
              <a:xfrm>
                <a:off x="6891010" y="4478385"/>
                <a:ext cx="39975" cy="45044"/>
              </a:xfrm>
              <a:custGeom>
                <a:avLst/>
                <a:gdLst/>
                <a:ahLst/>
                <a:cxnLst/>
                <a:rect l="l" t="t" r="r" b="b"/>
                <a:pathLst>
                  <a:path w="645" h="719" extrusionOk="0">
                    <a:moveTo>
                      <a:pt x="0" y="0"/>
                    </a:moveTo>
                    <a:lnTo>
                      <a:pt x="0" y="718"/>
                    </a:lnTo>
                    <a:lnTo>
                      <a:pt x="178" y="718"/>
                    </a:lnTo>
                    <a:lnTo>
                      <a:pt x="178" y="226"/>
                    </a:lnTo>
                    <a:lnTo>
                      <a:pt x="438" y="718"/>
                    </a:lnTo>
                    <a:lnTo>
                      <a:pt x="645" y="718"/>
                    </a:lnTo>
                    <a:lnTo>
                      <a:pt x="645" y="0"/>
                    </a:lnTo>
                    <a:lnTo>
                      <a:pt x="470" y="0"/>
                    </a:lnTo>
                    <a:lnTo>
                      <a:pt x="470" y="493"/>
                    </a:lnTo>
                    <a:lnTo>
                      <a:pt x="21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32"/>
              <p:cNvSpPr/>
              <p:nvPr/>
            </p:nvSpPr>
            <p:spPr>
              <a:xfrm>
                <a:off x="6645266" y="4477570"/>
                <a:ext cx="45925" cy="46610"/>
              </a:xfrm>
              <a:custGeom>
                <a:avLst/>
                <a:gdLst/>
                <a:ahLst/>
                <a:cxnLst/>
                <a:rect l="l" t="t" r="r" b="b"/>
                <a:pathLst>
                  <a:path w="741" h="744" extrusionOk="0">
                    <a:moveTo>
                      <a:pt x="372" y="134"/>
                    </a:moveTo>
                    <a:cubicBezTo>
                      <a:pt x="426" y="134"/>
                      <a:pt x="471" y="156"/>
                      <a:pt x="503" y="197"/>
                    </a:cubicBezTo>
                    <a:cubicBezTo>
                      <a:pt x="534" y="239"/>
                      <a:pt x="550" y="296"/>
                      <a:pt x="550" y="372"/>
                    </a:cubicBezTo>
                    <a:cubicBezTo>
                      <a:pt x="550" y="448"/>
                      <a:pt x="534" y="506"/>
                      <a:pt x="503" y="547"/>
                    </a:cubicBezTo>
                    <a:cubicBezTo>
                      <a:pt x="471" y="588"/>
                      <a:pt x="426" y="610"/>
                      <a:pt x="372" y="610"/>
                    </a:cubicBezTo>
                    <a:cubicBezTo>
                      <a:pt x="315" y="610"/>
                      <a:pt x="271" y="588"/>
                      <a:pt x="239" y="547"/>
                    </a:cubicBezTo>
                    <a:cubicBezTo>
                      <a:pt x="207" y="506"/>
                      <a:pt x="194" y="448"/>
                      <a:pt x="194" y="372"/>
                    </a:cubicBezTo>
                    <a:cubicBezTo>
                      <a:pt x="194" y="296"/>
                      <a:pt x="207" y="239"/>
                      <a:pt x="239" y="197"/>
                    </a:cubicBezTo>
                    <a:cubicBezTo>
                      <a:pt x="271" y="156"/>
                      <a:pt x="315" y="134"/>
                      <a:pt x="372" y="134"/>
                    </a:cubicBezTo>
                    <a:close/>
                    <a:moveTo>
                      <a:pt x="372" y="0"/>
                    </a:moveTo>
                    <a:cubicBezTo>
                      <a:pt x="255" y="0"/>
                      <a:pt x="166" y="32"/>
                      <a:pt x="99" y="99"/>
                    </a:cubicBezTo>
                    <a:cubicBezTo>
                      <a:pt x="36" y="166"/>
                      <a:pt x="1" y="255"/>
                      <a:pt x="1" y="372"/>
                    </a:cubicBezTo>
                    <a:cubicBezTo>
                      <a:pt x="1" y="490"/>
                      <a:pt x="36" y="579"/>
                      <a:pt x="99" y="645"/>
                    </a:cubicBezTo>
                    <a:cubicBezTo>
                      <a:pt x="166" y="712"/>
                      <a:pt x="255" y="744"/>
                      <a:pt x="372" y="744"/>
                    </a:cubicBezTo>
                    <a:cubicBezTo>
                      <a:pt x="487" y="744"/>
                      <a:pt x="576" y="712"/>
                      <a:pt x="642" y="645"/>
                    </a:cubicBezTo>
                    <a:cubicBezTo>
                      <a:pt x="706" y="579"/>
                      <a:pt x="741" y="490"/>
                      <a:pt x="741" y="372"/>
                    </a:cubicBezTo>
                    <a:cubicBezTo>
                      <a:pt x="741" y="255"/>
                      <a:pt x="706" y="166"/>
                      <a:pt x="642" y="99"/>
                    </a:cubicBezTo>
                    <a:cubicBezTo>
                      <a:pt x="576" y="32"/>
                      <a:pt x="487" y="0"/>
                      <a:pt x="3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32"/>
              <p:cNvSpPr/>
              <p:nvPr/>
            </p:nvSpPr>
            <p:spPr>
              <a:xfrm>
                <a:off x="6689952" y="4478385"/>
                <a:ext cx="30989" cy="45044"/>
              </a:xfrm>
              <a:custGeom>
                <a:avLst/>
                <a:gdLst/>
                <a:ahLst/>
                <a:cxnLst/>
                <a:rect l="l" t="t" r="r" b="b"/>
                <a:pathLst>
                  <a:path w="500" h="719" extrusionOk="0">
                    <a:moveTo>
                      <a:pt x="1" y="0"/>
                    </a:moveTo>
                    <a:lnTo>
                      <a:pt x="1" y="718"/>
                    </a:lnTo>
                    <a:lnTo>
                      <a:pt x="185" y="718"/>
                    </a:lnTo>
                    <a:lnTo>
                      <a:pt x="185" y="413"/>
                    </a:lnTo>
                    <a:lnTo>
                      <a:pt x="480" y="413"/>
                    </a:lnTo>
                    <a:lnTo>
                      <a:pt x="480" y="273"/>
                    </a:lnTo>
                    <a:lnTo>
                      <a:pt x="185" y="273"/>
                    </a:lnTo>
                    <a:lnTo>
                      <a:pt x="185" y="140"/>
                    </a:lnTo>
                    <a:lnTo>
                      <a:pt x="499" y="140"/>
                    </a:lnTo>
                    <a:lnTo>
                      <a:pt x="4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32"/>
              <p:cNvSpPr/>
              <p:nvPr/>
            </p:nvSpPr>
            <p:spPr>
              <a:xfrm>
                <a:off x="6719702" y="4478385"/>
                <a:ext cx="30989" cy="45044"/>
              </a:xfrm>
              <a:custGeom>
                <a:avLst/>
                <a:gdLst/>
                <a:ahLst/>
                <a:cxnLst/>
                <a:rect l="l" t="t" r="r" b="b"/>
                <a:pathLst>
                  <a:path w="500" h="719" extrusionOk="0">
                    <a:moveTo>
                      <a:pt x="0" y="0"/>
                    </a:moveTo>
                    <a:lnTo>
                      <a:pt x="0" y="718"/>
                    </a:lnTo>
                    <a:lnTo>
                      <a:pt x="185" y="718"/>
                    </a:lnTo>
                    <a:lnTo>
                      <a:pt x="185" y="413"/>
                    </a:lnTo>
                    <a:lnTo>
                      <a:pt x="480" y="413"/>
                    </a:lnTo>
                    <a:lnTo>
                      <a:pt x="480" y="273"/>
                    </a:lnTo>
                    <a:lnTo>
                      <a:pt x="185" y="273"/>
                    </a:lnTo>
                    <a:lnTo>
                      <a:pt x="185" y="140"/>
                    </a:lnTo>
                    <a:lnTo>
                      <a:pt x="499" y="140"/>
                    </a:lnTo>
                    <a:lnTo>
                      <a:pt x="4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32"/>
              <p:cNvSpPr/>
              <p:nvPr/>
            </p:nvSpPr>
            <p:spPr>
              <a:xfrm>
                <a:off x="7462514" y="3924324"/>
                <a:ext cx="1413645" cy="475495"/>
              </a:xfrm>
              <a:custGeom>
                <a:avLst/>
                <a:gdLst/>
                <a:ahLst/>
                <a:cxnLst/>
                <a:rect l="l" t="t" r="r" b="b"/>
                <a:pathLst>
                  <a:path w="22809" h="7590" extrusionOk="0">
                    <a:moveTo>
                      <a:pt x="21522" y="1287"/>
                    </a:moveTo>
                    <a:lnTo>
                      <a:pt x="21522" y="6300"/>
                    </a:lnTo>
                    <a:lnTo>
                      <a:pt x="1291" y="6300"/>
                    </a:lnTo>
                    <a:lnTo>
                      <a:pt x="1291" y="1287"/>
                    </a:lnTo>
                    <a:close/>
                    <a:moveTo>
                      <a:pt x="1" y="0"/>
                    </a:moveTo>
                    <a:lnTo>
                      <a:pt x="1" y="7589"/>
                    </a:lnTo>
                    <a:lnTo>
                      <a:pt x="22809" y="7589"/>
                    </a:lnTo>
                    <a:lnTo>
                      <a:pt x="22809" y="0"/>
                    </a:lnTo>
                    <a:close/>
                  </a:path>
                </a:pathLst>
              </a:custGeom>
              <a:solidFill>
                <a:srgbClr val="75B8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32"/>
              <p:cNvSpPr/>
              <p:nvPr/>
            </p:nvSpPr>
            <p:spPr>
              <a:xfrm>
                <a:off x="7301308" y="3107766"/>
                <a:ext cx="1736300" cy="856830"/>
              </a:xfrm>
              <a:custGeom>
                <a:avLst/>
                <a:gdLst/>
                <a:ahLst/>
                <a:cxnLst/>
                <a:rect l="l" t="t" r="r" b="b"/>
                <a:pathLst>
                  <a:path w="28015" h="13677" extrusionOk="0">
                    <a:moveTo>
                      <a:pt x="4609" y="1"/>
                    </a:moveTo>
                    <a:lnTo>
                      <a:pt x="0" y="13676"/>
                    </a:lnTo>
                    <a:lnTo>
                      <a:pt x="28015" y="13676"/>
                    </a:lnTo>
                    <a:lnTo>
                      <a:pt x="23406" y="1"/>
                    </a:lnTo>
                    <a:close/>
                  </a:path>
                </a:pathLst>
              </a:custGeom>
              <a:solidFill>
                <a:srgbClr val="90C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32"/>
              <p:cNvSpPr/>
              <p:nvPr/>
            </p:nvSpPr>
            <p:spPr>
              <a:xfrm>
                <a:off x="7572216" y="3130257"/>
                <a:ext cx="388475" cy="187567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2994" extrusionOk="0">
                    <a:moveTo>
                      <a:pt x="1398" y="1"/>
                    </a:moveTo>
                    <a:cubicBezTo>
                      <a:pt x="1118" y="1"/>
                      <a:pt x="855" y="106"/>
                      <a:pt x="782" y="242"/>
                    </a:cubicBezTo>
                    <a:cubicBezTo>
                      <a:pt x="775" y="252"/>
                      <a:pt x="769" y="264"/>
                      <a:pt x="766" y="274"/>
                    </a:cubicBezTo>
                    <a:lnTo>
                      <a:pt x="22" y="2666"/>
                    </a:lnTo>
                    <a:cubicBezTo>
                      <a:pt x="0" y="2736"/>
                      <a:pt x="22" y="2803"/>
                      <a:pt x="76" y="2857"/>
                    </a:cubicBezTo>
                    <a:cubicBezTo>
                      <a:pt x="159" y="2939"/>
                      <a:pt x="321" y="2993"/>
                      <a:pt x="524" y="2993"/>
                    </a:cubicBezTo>
                    <a:lnTo>
                      <a:pt x="5340" y="2993"/>
                    </a:lnTo>
                    <a:cubicBezTo>
                      <a:pt x="5543" y="2993"/>
                      <a:pt x="5731" y="2939"/>
                      <a:pt x="5848" y="2857"/>
                    </a:cubicBezTo>
                    <a:cubicBezTo>
                      <a:pt x="5928" y="2803"/>
                      <a:pt x="5975" y="2736"/>
                      <a:pt x="5985" y="2666"/>
                    </a:cubicBezTo>
                    <a:lnTo>
                      <a:pt x="6268" y="274"/>
                    </a:lnTo>
                    <a:cubicBezTo>
                      <a:pt x="6268" y="264"/>
                      <a:pt x="6268" y="252"/>
                      <a:pt x="6265" y="242"/>
                    </a:cubicBezTo>
                    <a:cubicBezTo>
                      <a:pt x="6252" y="106"/>
                      <a:pt x="6033" y="1"/>
                      <a:pt x="5753" y="1"/>
                    </a:cubicBezTo>
                    <a:close/>
                  </a:path>
                </a:pathLst>
              </a:custGeom>
              <a:solidFill>
                <a:srgbClr val="389C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32"/>
              <p:cNvSpPr/>
              <p:nvPr/>
            </p:nvSpPr>
            <p:spPr>
              <a:xfrm>
                <a:off x="7492636" y="3340003"/>
                <a:ext cx="443635" cy="237685"/>
              </a:xfrm>
              <a:custGeom>
                <a:avLst/>
                <a:gdLst/>
                <a:ahLst/>
                <a:cxnLst/>
                <a:rect l="l" t="t" r="r" b="b"/>
                <a:pathLst>
                  <a:path w="7158" h="3794" extrusionOk="0">
                    <a:moveTo>
                      <a:pt x="1704" y="1"/>
                    </a:moveTo>
                    <a:cubicBezTo>
                      <a:pt x="1548" y="1"/>
                      <a:pt x="1395" y="33"/>
                      <a:pt x="1272" y="90"/>
                    </a:cubicBezTo>
                    <a:cubicBezTo>
                      <a:pt x="1125" y="150"/>
                      <a:pt x="1021" y="242"/>
                      <a:pt x="986" y="344"/>
                    </a:cubicBezTo>
                    <a:lnTo>
                      <a:pt x="45" y="3374"/>
                    </a:lnTo>
                    <a:cubicBezTo>
                      <a:pt x="1" y="3517"/>
                      <a:pt x="80" y="3645"/>
                      <a:pt x="236" y="3721"/>
                    </a:cubicBezTo>
                    <a:cubicBezTo>
                      <a:pt x="331" y="3768"/>
                      <a:pt x="455" y="3794"/>
                      <a:pt x="598" y="3794"/>
                    </a:cubicBezTo>
                    <a:lnTo>
                      <a:pt x="6056" y="3794"/>
                    </a:lnTo>
                    <a:cubicBezTo>
                      <a:pt x="6195" y="3794"/>
                      <a:pt x="6332" y="3768"/>
                      <a:pt x="6449" y="3721"/>
                    </a:cubicBezTo>
                    <a:cubicBezTo>
                      <a:pt x="6637" y="3645"/>
                      <a:pt x="6770" y="3517"/>
                      <a:pt x="6789" y="3374"/>
                    </a:cubicBezTo>
                    <a:lnTo>
                      <a:pt x="7145" y="344"/>
                    </a:lnTo>
                    <a:cubicBezTo>
                      <a:pt x="7158" y="242"/>
                      <a:pt x="7091" y="150"/>
                      <a:pt x="6974" y="90"/>
                    </a:cubicBezTo>
                    <a:cubicBezTo>
                      <a:pt x="6872" y="33"/>
                      <a:pt x="6732" y="1"/>
                      <a:pt x="6576" y="1"/>
                    </a:cubicBezTo>
                    <a:close/>
                  </a:path>
                </a:pathLst>
              </a:custGeom>
              <a:solidFill>
                <a:srgbClr val="389C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32"/>
              <p:cNvSpPr/>
              <p:nvPr/>
            </p:nvSpPr>
            <p:spPr>
              <a:xfrm>
                <a:off x="7392045" y="3606133"/>
                <a:ext cx="512368" cy="311107"/>
              </a:xfrm>
              <a:custGeom>
                <a:avLst/>
                <a:gdLst/>
                <a:ahLst/>
                <a:cxnLst/>
                <a:rect l="l" t="t" r="r" b="b"/>
                <a:pathLst>
                  <a:path w="8267" h="4966" extrusionOk="0">
                    <a:moveTo>
                      <a:pt x="2088" y="0"/>
                    </a:moveTo>
                    <a:cubicBezTo>
                      <a:pt x="1830" y="0"/>
                      <a:pt x="1579" y="92"/>
                      <a:pt x="1417" y="226"/>
                    </a:cubicBezTo>
                    <a:cubicBezTo>
                      <a:pt x="1338" y="289"/>
                      <a:pt x="1284" y="365"/>
                      <a:pt x="1259" y="445"/>
                    </a:cubicBezTo>
                    <a:lnTo>
                      <a:pt x="26" y="4406"/>
                    </a:lnTo>
                    <a:cubicBezTo>
                      <a:pt x="13" y="4444"/>
                      <a:pt x="7" y="4482"/>
                      <a:pt x="7" y="4520"/>
                    </a:cubicBezTo>
                    <a:cubicBezTo>
                      <a:pt x="1" y="4771"/>
                      <a:pt x="261" y="4965"/>
                      <a:pt x="639" y="4965"/>
                    </a:cubicBezTo>
                    <a:lnTo>
                      <a:pt x="6932" y="4965"/>
                    </a:lnTo>
                    <a:cubicBezTo>
                      <a:pt x="7313" y="4965"/>
                      <a:pt x="7653" y="4771"/>
                      <a:pt x="7758" y="4520"/>
                    </a:cubicBezTo>
                    <a:cubicBezTo>
                      <a:pt x="7774" y="4482"/>
                      <a:pt x="7783" y="4444"/>
                      <a:pt x="7787" y="4406"/>
                    </a:cubicBezTo>
                    <a:lnTo>
                      <a:pt x="8257" y="445"/>
                    </a:lnTo>
                    <a:cubicBezTo>
                      <a:pt x="8266" y="365"/>
                      <a:pt x="8241" y="289"/>
                      <a:pt x="8190" y="226"/>
                    </a:cubicBezTo>
                    <a:cubicBezTo>
                      <a:pt x="8088" y="92"/>
                      <a:pt x="7872" y="0"/>
                      <a:pt x="7615" y="0"/>
                    </a:cubicBezTo>
                    <a:close/>
                  </a:path>
                </a:pathLst>
              </a:custGeom>
              <a:solidFill>
                <a:srgbClr val="389C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28;p32"/>
              <p:cNvSpPr/>
              <p:nvPr/>
            </p:nvSpPr>
            <p:spPr>
              <a:xfrm>
                <a:off x="7984249" y="3130257"/>
                <a:ext cx="370440" cy="187567"/>
              </a:xfrm>
              <a:custGeom>
                <a:avLst/>
                <a:gdLst/>
                <a:ahLst/>
                <a:cxnLst/>
                <a:rect l="l" t="t" r="r" b="b"/>
                <a:pathLst>
                  <a:path w="5977" h="2994" extrusionOk="0">
                    <a:moveTo>
                      <a:pt x="811" y="1"/>
                    </a:moveTo>
                    <a:cubicBezTo>
                      <a:pt x="531" y="1"/>
                      <a:pt x="290" y="106"/>
                      <a:pt x="245" y="242"/>
                    </a:cubicBezTo>
                    <a:cubicBezTo>
                      <a:pt x="242" y="252"/>
                      <a:pt x="239" y="264"/>
                      <a:pt x="239" y="274"/>
                    </a:cubicBezTo>
                    <a:lnTo>
                      <a:pt x="7" y="2666"/>
                    </a:lnTo>
                    <a:cubicBezTo>
                      <a:pt x="1" y="2736"/>
                      <a:pt x="36" y="2803"/>
                      <a:pt x="99" y="2857"/>
                    </a:cubicBezTo>
                    <a:cubicBezTo>
                      <a:pt x="201" y="2939"/>
                      <a:pt x="376" y="2993"/>
                      <a:pt x="579" y="2993"/>
                    </a:cubicBezTo>
                    <a:lnTo>
                      <a:pt x="5398" y="2993"/>
                    </a:lnTo>
                    <a:cubicBezTo>
                      <a:pt x="5598" y="2993"/>
                      <a:pt x="5773" y="2939"/>
                      <a:pt x="5874" y="2857"/>
                    </a:cubicBezTo>
                    <a:cubicBezTo>
                      <a:pt x="5941" y="2803"/>
                      <a:pt x="5976" y="2736"/>
                      <a:pt x="5970" y="2666"/>
                    </a:cubicBezTo>
                    <a:lnTo>
                      <a:pt x="5738" y="274"/>
                    </a:lnTo>
                    <a:cubicBezTo>
                      <a:pt x="5738" y="264"/>
                      <a:pt x="5735" y="252"/>
                      <a:pt x="5732" y="242"/>
                    </a:cubicBezTo>
                    <a:cubicBezTo>
                      <a:pt x="5687" y="106"/>
                      <a:pt x="5446" y="1"/>
                      <a:pt x="5166" y="1"/>
                    </a:cubicBezTo>
                    <a:close/>
                  </a:path>
                </a:pathLst>
              </a:custGeom>
              <a:solidFill>
                <a:srgbClr val="389C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329;p32"/>
              <p:cNvSpPr/>
              <p:nvPr/>
            </p:nvSpPr>
            <p:spPr>
              <a:xfrm>
                <a:off x="7959458" y="3340003"/>
                <a:ext cx="419836" cy="237685"/>
              </a:xfrm>
              <a:custGeom>
                <a:avLst/>
                <a:gdLst/>
                <a:ahLst/>
                <a:cxnLst/>
                <a:rect l="l" t="t" r="r" b="b"/>
                <a:pathLst>
                  <a:path w="6774" h="3794" extrusionOk="0">
                    <a:moveTo>
                      <a:pt x="954" y="1"/>
                    </a:moveTo>
                    <a:cubicBezTo>
                      <a:pt x="795" y="1"/>
                      <a:pt x="649" y="33"/>
                      <a:pt x="537" y="90"/>
                    </a:cubicBezTo>
                    <a:cubicBezTo>
                      <a:pt x="404" y="150"/>
                      <a:pt x="318" y="242"/>
                      <a:pt x="309" y="344"/>
                    </a:cubicBezTo>
                    <a:lnTo>
                      <a:pt x="17" y="3374"/>
                    </a:lnTo>
                    <a:cubicBezTo>
                      <a:pt x="1" y="3517"/>
                      <a:pt x="109" y="3645"/>
                      <a:pt x="283" y="3721"/>
                    </a:cubicBezTo>
                    <a:cubicBezTo>
                      <a:pt x="388" y="3768"/>
                      <a:pt x="518" y="3794"/>
                      <a:pt x="661" y="3794"/>
                    </a:cubicBezTo>
                    <a:lnTo>
                      <a:pt x="6116" y="3794"/>
                    </a:lnTo>
                    <a:cubicBezTo>
                      <a:pt x="6259" y="3794"/>
                      <a:pt x="6389" y="3768"/>
                      <a:pt x="6494" y="3721"/>
                    </a:cubicBezTo>
                    <a:cubicBezTo>
                      <a:pt x="6668" y="3645"/>
                      <a:pt x="6773" y="3517"/>
                      <a:pt x="6760" y="3374"/>
                    </a:cubicBezTo>
                    <a:lnTo>
                      <a:pt x="6468" y="344"/>
                    </a:lnTo>
                    <a:cubicBezTo>
                      <a:pt x="6459" y="242"/>
                      <a:pt x="6373" y="150"/>
                      <a:pt x="6240" y="90"/>
                    </a:cubicBezTo>
                    <a:cubicBezTo>
                      <a:pt x="6128" y="33"/>
                      <a:pt x="5982" y="1"/>
                      <a:pt x="5823" y="1"/>
                    </a:cubicBezTo>
                    <a:close/>
                  </a:path>
                </a:pathLst>
              </a:custGeom>
              <a:solidFill>
                <a:srgbClr val="389C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330;p32"/>
              <p:cNvSpPr/>
              <p:nvPr/>
            </p:nvSpPr>
            <p:spPr>
              <a:xfrm>
                <a:off x="7928530" y="3606133"/>
                <a:ext cx="481875" cy="311107"/>
              </a:xfrm>
              <a:custGeom>
                <a:avLst/>
                <a:gdLst/>
                <a:ahLst/>
                <a:cxnLst/>
                <a:rect l="l" t="t" r="r" b="b"/>
                <a:pathLst>
                  <a:path w="7775" h="4966" extrusionOk="0">
                    <a:moveTo>
                      <a:pt x="1125" y="0"/>
                    </a:moveTo>
                    <a:cubicBezTo>
                      <a:pt x="865" y="0"/>
                      <a:pt x="633" y="92"/>
                      <a:pt x="500" y="226"/>
                    </a:cubicBezTo>
                    <a:cubicBezTo>
                      <a:pt x="436" y="289"/>
                      <a:pt x="395" y="365"/>
                      <a:pt x="388" y="445"/>
                    </a:cubicBezTo>
                    <a:lnTo>
                      <a:pt x="4" y="4406"/>
                    </a:lnTo>
                    <a:cubicBezTo>
                      <a:pt x="1" y="4444"/>
                      <a:pt x="4" y="4482"/>
                      <a:pt x="10" y="4520"/>
                    </a:cubicBezTo>
                    <a:cubicBezTo>
                      <a:pt x="61" y="4771"/>
                      <a:pt x="360" y="4965"/>
                      <a:pt x="741" y="4965"/>
                    </a:cubicBezTo>
                    <a:lnTo>
                      <a:pt x="7034" y="4965"/>
                    </a:lnTo>
                    <a:cubicBezTo>
                      <a:pt x="7412" y="4965"/>
                      <a:pt x="7714" y="4771"/>
                      <a:pt x="7761" y="4520"/>
                    </a:cubicBezTo>
                    <a:cubicBezTo>
                      <a:pt x="7771" y="4482"/>
                      <a:pt x="7774" y="4444"/>
                      <a:pt x="7768" y="4406"/>
                    </a:cubicBezTo>
                    <a:lnTo>
                      <a:pt x="7387" y="445"/>
                    </a:lnTo>
                    <a:cubicBezTo>
                      <a:pt x="7380" y="365"/>
                      <a:pt x="7339" y="289"/>
                      <a:pt x="7272" y="226"/>
                    </a:cubicBezTo>
                    <a:cubicBezTo>
                      <a:pt x="7142" y="92"/>
                      <a:pt x="6907" y="0"/>
                      <a:pt x="6650" y="0"/>
                    </a:cubicBezTo>
                    <a:close/>
                  </a:path>
                </a:pathLst>
              </a:custGeom>
              <a:solidFill>
                <a:srgbClr val="389C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32"/>
              <p:cNvSpPr/>
              <p:nvPr/>
            </p:nvSpPr>
            <p:spPr>
              <a:xfrm>
                <a:off x="8378060" y="3130257"/>
                <a:ext cx="388661" cy="187567"/>
              </a:xfrm>
              <a:custGeom>
                <a:avLst/>
                <a:gdLst/>
                <a:ahLst/>
                <a:cxnLst/>
                <a:rect l="l" t="t" r="r" b="b"/>
                <a:pathLst>
                  <a:path w="6271" h="2994" extrusionOk="0">
                    <a:moveTo>
                      <a:pt x="518" y="1"/>
                    </a:moveTo>
                    <a:cubicBezTo>
                      <a:pt x="238" y="1"/>
                      <a:pt x="19" y="106"/>
                      <a:pt x="3" y="242"/>
                    </a:cubicBezTo>
                    <a:cubicBezTo>
                      <a:pt x="0" y="252"/>
                      <a:pt x="0" y="264"/>
                      <a:pt x="3" y="274"/>
                    </a:cubicBezTo>
                    <a:lnTo>
                      <a:pt x="286" y="2666"/>
                    </a:lnTo>
                    <a:cubicBezTo>
                      <a:pt x="292" y="2736"/>
                      <a:pt x="343" y="2803"/>
                      <a:pt x="419" y="2857"/>
                    </a:cubicBezTo>
                    <a:cubicBezTo>
                      <a:pt x="540" y="2939"/>
                      <a:pt x="728" y="2993"/>
                      <a:pt x="928" y="2993"/>
                    </a:cubicBezTo>
                    <a:lnTo>
                      <a:pt x="5747" y="2993"/>
                    </a:lnTo>
                    <a:cubicBezTo>
                      <a:pt x="5950" y="2993"/>
                      <a:pt x="6112" y="2939"/>
                      <a:pt x="6195" y="2857"/>
                    </a:cubicBezTo>
                    <a:cubicBezTo>
                      <a:pt x="6249" y="2803"/>
                      <a:pt x="6271" y="2736"/>
                      <a:pt x="6249" y="2666"/>
                    </a:cubicBezTo>
                    <a:lnTo>
                      <a:pt x="5505" y="274"/>
                    </a:lnTo>
                    <a:cubicBezTo>
                      <a:pt x="5502" y="264"/>
                      <a:pt x="5496" y="252"/>
                      <a:pt x="5489" y="242"/>
                    </a:cubicBezTo>
                    <a:cubicBezTo>
                      <a:pt x="5416" y="106"/>
                      <a:pt x="5153" y="1"/>
                      <a:pt x="4873" y="1"/>
                    </a:cubicBezTo>
                    <a:close/>
                  </a:path>
                </a:pathLst>
              </a:custGeom>
              <a:solidFill>
                <a:srgbClr val="389C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32;p32"/>
              <p:cNvSpPr/>
              <p:nvPr/>
            </p:nvSpPr>
            <p:spPr>
              <a:xfrm>
                <a:off x="8402480" y="3340003"/>
                <a:ext cx="443821" cy="237685"/>
              </a:xfrm>
              <a:custGeom>
                <a:avLst/>
                <a:gdLst/>
                <a:ahLst/>
                <a:cxnLst/>
                <a:rect l="l" t="t" r="r" b="b"/>
                <a:pathLst>
                  <a:path w="7161" h="3794" extrusionOk="0">
                    <a:moveTo>
                      <a:pt x="585" y="1"/>
                    </a:moveTo>
                    <a:cubicBezTo>
                      <a:pt x="426" y="1"/>
                      <a:pt x="289" y="33"/>
                      <a:pt x="187" y="90"/>
                    </a:cubicBezTo>
                    <a:cubicBezTo>
                      <a:pt x="67" y="150"/>
                      <a:pt x="0" y="242"/>
                      <a:pt x="13" y="344"/>
                    </a:cubicBezTo>
                    <a:lnTo>
                      <a:pt x="372" y="3374"/>
                    </a:lnTo>
                    <a:cubicBezTo>
                      <a:pt x="388" y="3517"/>
                      <a:pt x="521" y="3645"/>
                      <a:pt x="712" y="3721"/>
                    </a:cubicBezTo>
                    <a:cubicBezTo>
                      <a:pt x="829" y="3768"/>
                      <a:pt x="963" y="3794"/>
                      <a:pt x="1106" y="3794"/>
                    </a:cubicBezTo>
                    <a:lnTo>
                      <a:pt x="6563" y="3794"/>
                    </a:lnTo>
                    <a:cubicBezTo>
                      <a:pt x="6703" y="3794"/>
                      <a:pt x="6830" y="3768"/>
                      <a:pt x="6925" y="3721"/>
                    </a:cubicBezTo>
                    <a:cubicBezTo>
                      <a:pt x="7081" y="3645"/>
                      <a:pt x="7160" y="3517"/>
                      <a:pt x="7116" y="3374"/>
                    </a:cubicBezTo>
                    <a:lnTo>
                      <a:pt x="6172" y="344"/>
                    </a:lnTo>
                    <a:cubicBezTo>
                      <a:pt x="6140" y="242"/>
                      <a:pt x="6036" y="150"/>
                      <a:pt x="5890" y="90"/>
                    </a:cubicBezTo>
                    <a:cubicBezTo>
                      <a:pt x="5766" y="33"/>
                      <a:pt x="5613" y="1"/>
                      <a:pt x="5454" y="1"/>
                    </a:cubicBezTo>
                    <a:close/>
                  </a:path>
                </a:pathLst>
              </a:custGeom>
              <a:solidFill>
                <a:srgbClr val="389C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33;p32"/>
              <p:cNvSpPr/>
              <p:nvPr/>
            </p:nvSpPr>
            <p:spPr>
              <a:xfrm>
                <a:off x="8434523" y="3606133"/>
                <a:ext cx="512368" cy="311107"/>
              </a:xfrm>
              <a:custGeom>
                <a:avLst/>
                <a:gdLst/>
                <a:ahLst/>
                <a:cxnLst/>
                <a:rect l="l" t="t" r="r" b="b"/>
                <a:pathLst>
                  <a:path w="8267" h="4966" extrusionOk="0">
                    <a:moveTo>
                      <a:pt x="652" y="0"/>
                    </a:moveTo>
                    <a:cubicBezTo>
                      <a:pt x="395" y="0"/>
                      <a:pt x="179" y="92"/>
                      <a:pt x="77" y="226"/>
                    </a:cubicBezTo>
                    <a:cubicBezTo>
                      <a:pt x="26" y="289"/>
                      <a:pt x="1" y="365"/>
                      <a:pt x="10" y="445"/>
                    </a:cubicBezTo>
                    <a:lnTo>
                      <a:pt x="477" y="4406"/>
                    </a:lnTo>
                    <a:cubicBezTo>
                      <a:pt x="484" y="4444"/>
                      <a:pt x="493" y="4482"/>
                      <a:pt x="509" y="4520"/>
                    </a:cubicBezTo>
                    <a:cubicBezTo>
                      <a:pt x="614" y="4771"/>
                      <a:pt x="954" y="4965"/>
                      <a:pt x="1335" y="4965"/>
                    </a:cubicBezTo>
                    <a:lnTo>
                      <a:pt x="7625" y="4965"/>
                    </a:lnTo>
                    <a:cubicBezTo>
                      <a:pt x="8006" y="4965"/>
                      <a:pt x="8266" y="4771"/>
                      <a:pt x="8260" y="4520"/>
                    </a:cubicBezTo>
                    <a:cubicBezTo>
                      <a:pt x="8260" y="4482"/>
                      <a:pt x="8254" y="4444"/>
                      <a:pt x="8241" y="4406"/>
                    </a:cubicBezTo>
                    <a:lnTo>
                      <a:pt x="7008" y="445"/>
                    </a:lnTo>
                    <a:cubicBezTo>
                      <a:pt x="6983" y="365"/>
                      <a:pt x="6929" y="289"/>
                      <a:pt x="6850" y="226"/>
                    </a:cubicBezTo>
                    <a:cubicBezTo>
                      <a:pt x="6688" y="92"/>
                      <a:pt x="6437" y="0"/>
                      <a:pt x="6176" y="0"/>
                    </a:cubicBezTo>
                    <a:close/>
                  </a:path>
                </a:pathLst>
              </a:custGeom>
              <a:solidFill>
                <a:srgbClr val="389C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334;p32"/>
              <p:cNvSpPr/>
              <p:nvPr/>
            </p:nvSpPr>
            <p:spPr>
              <a:xfrm>
                <a:off x="7999434" y="3144227"/>
                <a:ext cx="340071" cy="2443"/>
              </a:xfrm>
              <a:custGeom>
                <a:avLst/>
                <a:gdLst/>
                <a:ahLst/>
                <a:cxnLst/>
                <a:rect l="l" t="t" r="r" b="b"/>
                <a:pathLst>
                  <a:path w="5487" h="39" extrusionOk="0">
                    <a:moveTo>
                      <a:pt x="0" y="0"/>
                    </a:moveTo>
                    <a:lnTo>
                      <a:pt x="0" y="38"/>
                    </a:lnTo>
                    <a:lnTo>
                      <a:pt x="5487" y="38"/>
                    </a:lnTo>
                    <a:lnTo>
                      <a:pt x="5487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32"/>
              <p:cNvSpPr/>
              <p:nvPr/>
            </p:nvSpPr>
            <p:spPr>
              <a:xfrm>
                <a:off x="8378246" y="3144227"/>
                <a:ext cx="340071" cy="2443"/>
              </a:xfrm>
              <a:custGeom>
                <a:avLst/>
                <a:gdLst/>
                <a:ahLst/>
                <a:cxnLst/>
                <a:rect l="l" t="t" r="r" b="b"/>
                <a:pathLst>
                  <a:path w="5487" h="39" extrusionOk="0">
                    <a:moveTo>
                      <a:pt x="0" y="0"/>
                    </a:moveTo>
                    <a:lnTo>
                      <a:pt x="0" y="38"/>
                    </a:lnTo>
                    <a:lnTo>
                      <a:pt x="5486" y="38"/>
                    </a:lnTo>
                    <a:lnTo>
                      <a:pt x="5486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36;p32"/>
              <p:cNvSpPr/>
              <p:nvPr/>
            </p:nvSpPr>
            <p:spPr>
              <a:xfrm>
                <a:off x="7620621" y="3144227"/>
                <a:ext cx="339885" cy="2443"/>
              </a:xfrm>
              <a:custGeom>
                <a:avLst/>
                <a:gdLst/>
                <a:ahLst/>
                <a:cxnLst/>
                <a:rect l="l" t="t" r="r" b="b"/>
                <a:pathLst>
                  <a:path w="5484" h="39" extrusionOk="0">
                    <a:moveTo>
                      <a:pt x="1" y="0"/>
                    </a:moveTo>
                    <a:lnTo>
                      <a:pt x="1" y="38"/>
                    </a:lnTo>
                    <a:lnTo>
                      <a:pt x="5484" y="38"/>
                    </a:lnTo>
                    <a:lnTo>
                      <a:pt x="5484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32"/>
              <p:cNvSpPr/>
              <p:nvPr/>
            </p:nvSpPr>
            <p:spPr>
              <a:xfrm>
                <a:off x="7997636" y="3159138"/>
                <a:ext cx="343665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5545" h="42" extrusionOk="0">
                    <a:moveTo>
                      <a:pt x="1" y="0"/>
                    </a:moveTo>
                    <a:lnTo>
                      <a:pt x="1" y="42"/>
                    </a:lnTo>
                    <a:lnTo>
                      <a:pt x="5544" y="42"/>
                    </a:lnTo>
                    <a:lnTo>
                      <a:pt x="5544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32"/>
              <p:cNvSpPr/>
              <p:nvPr/>
            </p:nvSpPr>
            <p:spPr>
              <a:xfrm>
                <a:off x="8379796" y="3159138"/>
                <a:ext cx="343417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5541" h="42" extrusionOk="0">
                    <a:moveTo>
                      <a:pt x="1" y="0"/>
                    </a:moveTo>
                    <a:lnTo>
                      <a:pt x="1" y="42"/>
                    </a:lnTo>
                    <a:lnTo>
                      <a:pt x="5541" y="42"/>
                    </a:lnTo>
                    <a:lnTo>
                      <a:pt x="5541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32"/>
              <p:cNvSpPr/>
              <p:nvPr/>
            </p:nvSpPr>
            <p:spPr>
              <a:xfrm>
                <a:off x="7615725" y="3159138"/>
                <a:ext cx="343417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5541" h="42" extrusionOk="0">
                    <a:moveTo>
                      <a:pt x="0" y="0"/>
                    </a:moveTo>
                    <a:lnTo>
                      <a:pt x="0" y="42"/>
                    </a:lnTo>
                    <a:lnTo>
                      <a:pt x="5540" y="42"/>
                    </a:lnTo>
                    <a:lnTo>
                      <a:pt x="5540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32"/>
              <p:cNvSpPr/>
              <p:nvPr/>
            </p:nvSpPr>
            <p:spPr>
              <a:xfrm>
                <a:off x="7996273" y="3174674"/>
                <a:ext cx="346392" cy="2443"/>
              </a:xfrm>
              <a:custGeom>
                <a:avLst/>
                <a:gdLst/>
                <a:ahLst/>
                <a:cxnLst/>
                <a:rect l="l" t="t" r="r" b="b"/>
                <a:pathLst>
                  <a:path w="5589" h="39" extrusionOk="0">
                    <a:moveTo>
                      <a:pt x="1" y="0"/>
                    </a:moveTo>
                    <a:lnTo>
                      <a:pt x="1" y="38"/>
                    </a:lnTo>
                    <a:lnTo>
                      <a:pt x="5588" y="38"/>
                    </a:lnTo>
                    <a:lnTo>
                      <a:pt x="5588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32"/>
              <p:cNvSpPr/>
              <p:nvPr/>
            </p:nvSpPr>
            <p:spPr>
              <a:xfrm>
                <a:off x="8381593" y="3174674"/>
                <a:ext cx="346330" cy="2443"/>
              </a:xfrm>
              <a:custGeom>
                <a:avLst/>
                <a:gdLst/>
                <a:ahLst/>
                <a:cxnLst/>
                <a:rect l="l" t="t" r="r" b="b"/>
                <a:pathLst>
                  <a:path w="5588" h="39" extrusionOk="0">
                    <a:moveTo>
                      <a:pt x="0" y="0"/>
                    </a:moveTo>
                    <a:lnTo>
                      <a:pt x="0" y="38"/>
                    </a:lnTo>
                    <a:lnTo>
                      <a:pt x="5588" y="38"/>
                    </a:lnTo>
                    <a:lnTo>
                      <a:pt x="5588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32"/>
              <p:cNvSpPr/>
              <p:nvPr/>
            </p:nvSpPr>
            <p:spPr>
              <a:xfrm>
                <a:off x="7611015" y="3174674"/>
                <a:ext cx="346330" cy="2443"/>
              </a:xfrm>
              <a:custGeom>
                <a:avLst/>
                <a:gdLst/>
                <a:ahLst/>
                <a:cxnLst/>
                <a:rect l="l" t="t" r="r" b="b"/>
                <a:pathLst>
                  <a:path w="5588" h="39" extrusionOk="0">
                    <a:moveTo>
                      <a:pt x="0" y="0"/>
                    </a:moveTo>
                    <a:lnTo>
                      <a:pt x="0" y="38"/>
                    </a:lnTo>
                    <a:lnTo>
                      <a:pt x="5588" y="38"/>
                    </a:lnTo>
                    <a:lnTo>
                      <a:pt x="5588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32"/>
              <p:cNvSpPr/>
              <p:nvPr/>
            </p:nvSpPr>
            <p:spPr>
              <a:xfrm>
                <a:off x="7994723" y="3190149"/>
                <a:ext cx="349491" cy="2694"/>
              </a:xfrm>
              <a:custGeom>
                <a:avLst/>
                <a:gdLst/>
                <a:ahLst/>
                <a:cxnLst/>
                <a:rect l="l" t="t" r="r" b="b"/>
                <a:pathLst>
                  <a:path w="5639" h="43" extrusionOk="0">
                    <a:moveTo>
                      <a:pt x="0" y="1"/>
                    </a:moveTo>
                    <a:lnTo>
                      <a:pt x="0" y="42"/>
                    </a:lnTo>
                    <a:lnTo>
                      <a:pt x="5639" y="42"/>
                    </a:lnTo>
                    <a:lnTo>
                      <a:pt x="5639" y="1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32"/>
              <p:cNvSpPr/>
              <p:nvPr/>
            </p:nvSpPr>
            <p:spPr>
              <a:xfrm>
                <a:off x="8383329" y="3190149"/>
                <a:ext cx="349553" cy="2694"/>
              </a:xfrm>
              <a:custGeom>
                <a:avLst/>
                <a:gdLst/>
                <a:ahLst/>
                <a:cxnLst/>
                <a:rect l="l" t="t" r="r" b="b"/>
                <a:pathLst>
                  <a:path w="5640" h="43" extrusionOk="0">
                    <a:moveTo>
                      <a:pt x="1" y="1"/>
                    </a:moveTo>
                    <a:lnTo>
                      <a:pt x="1" y="42"/>
                    </a:lnTo>
                    <a:lnTo>
                      <a:pt x="5639" y="42"/>
                    </a:lnTo>
                    <a:lnTo>
                      <a:pt x="5639" y="1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32"/>
              <p:cNvSpPr/>
              <p:nvPr/>
            </p:nvSpPr>
            <p:spPr>
              <a:xfrm>
                <a:off x="7606056" y="3190149"/>
                <a:ext cx="349305" cy="2694"/>
              </a:xfrm>
              <a:custGeom>
                <a:avLst/>
                <a:gdLst/>
                <a:ahLst/>
                <a:cxnLst/>
                <a:rect l="l" t="t" r="r" b="b"/>
                <a:pathLst>
                  <a:path w="5636" h="43" extrusionOk="0">
                    <a:moveTo>
                      <a:pt x="1" y="1"/>
                    </a:moveTo>
                    <a:lnTo>
                      <a:pt x="1" y="42"/>
                    </a:lnTo>
                    <a:lnTo>
                      <a:pt x="5636" y="42"/>
                    </a:lnTo>
                    <a:lnTo>
                      <a:pt x="5636" y="1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32"/>
              <p:cNvSpPr/>
              <p:nvPr/>
            </p:nvSpPr>
            <p:spPr>
              <a:xfrm>
                <a:off x="7993112" y="3206312"/>
                <a:ext cx="352466" cy="2443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39" extrusionOk="0">
                    <a:moveTo>
                      <a:pt x="1" y="0"/>
                    </a:moveTo>
                    <a:lnTo>
                      <a:pt x="1" y="38"/>
                    </a:lnTo>
                    <a:lnTo>
                      <a:pt x="5687" y="38"/>
                    </a:lnTo>
                    <a:lnTo>
                      <a:pt x="5687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32"/>
              <p:cNvSpPr/>
              <p:nvPr/>
            </p:nvSpPr>
            <p:spPr>
              <a:xfrm>
                <a:off x="8385312" y="3206312"/>
                <a:ext cx="352280" cy="2443"/>
              </a:xfrm>
              <a:custGeom>
                <a:avLst/>
                <a:gdLst/>
                <a:ahLst/>
                <a:cxnLst/>
                <a:rect l="l" t="t" r="r" b="b"/>
                <a:pathLst>
                  <a:path w="5684" h="39" extrusionOk="0">
                    <a:moveTo>
                      <a:pt x="1" y="0"/>
                    </a:moveTo>
                    <a:lnTo>
                      <a:pt x="1" y="38"/>
                    </a:lnTo>
                    <a:lnTo>
                      <a:pt x="5684" y="38"/>
                    </a:lnTo>
                    <a:lnTo>
                      <a:pt x="5684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48;p32"/>
              <p:cNvSpPr/>
              <p:nvPr/>
            </p:nvSpPr>
            <p:spPr>
              <a:xfrm>
                <a:off x="7601160" y="3206312"/>
                <a:ext cx="352466" cy="2443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39" extrusionOk="0">
                    <a:moveTo>
                      <a:pt x="0" y="0"/>
                    </a:moveTo>
                    <a:lnTo>
                      <a:pt x="0" y="38"/>
                    </a:lnTo>
                    <a:lnTo>
                      <a:pt x="5686" y="38"/>
                    </a:lnTo>
                    <a:lnTo>
                      <a:pt x="5686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32"/>
              <p:cNvSpPr/>
              <p:nvPr/>
            </p:nvSpPr>
            <p:spPr>
              <a:xfrm>
                <a:off x="7991748" y="3222412"/>
                <a:ext cx="355441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5735" h="42" extrusionOk="0">
                    <a:moveTo>
                      <a:pt x="1" y="1"/>
                    </a:moveTo>
                    <a:lnTo>
                      <a:pt x="1" y="42"/>
                    </a:lnTo>
                    <a:lnTo>
                      <a:pt x="5734" y="42"/>
                    </a:lnTo>
                    <a:lnTo>
                      <a:pt x="5734" y="1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32"/>
              <p:cNvSpPr/>
              <p:nvPr/>
            </p:nvSpPr>
            <p:spPr>
              <a:xfrm>
                <a:off x="8387109" y="3222412"/>
                <a:ext cx="355627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5738" h="42" extrusionOk="0">
                    <a:moveTo>
                      <a:pt x="0" y="1"/>
                    </a:moveTo>
                    <a:lnTo>
                      <a:pt x="0" y="42"/>
                    </a:lnTo>
                    <a:lnTo>
                      <a:pt x="5737" y="42"/>
                    </a:lnTo>
                    <a:lnTo>
                      <a:pt x="5737" y="1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32"/>
              <p:cNvSpPr/>
              <p:nvPr/>
            </p:nvSpPr>
            <p:spPr>
              <a:xfrm>
                <a:off x="7596202" y="3222412"/>
                <a:ext cx="355441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5735" h="42" extrusionOk="0">
                    <a:moveTo>
                      <a:pt x="1" y="1"/>
                    </a:moveTo>
                    <a:lnTo>
                      <a:pt x="1" y="42"/>
                    </a:lnTo>
                    <a:lnTo>
                      <a:pt x="5735" y="42"/>
                    </a:lnTo>
                    <a:lnTo>
                      <a:pt x="5735" y="1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32"/>
              <p:cNvSpPr/>
              <p:nvPr/>
            </p:nvSpPr>
            <p:spPr>
              <a:xfrm>
                <a:off x="7990199" y="3238952"/>
                <a:ext cx="358540" cy="2443"/>
              </a:xfrm>
              <a:custGeom>
                <a:avLst/>
                <a:gdLst/>
                <a:ahLst/>
                <a:cxnLst/>
                <a:rect l="l" t="t" r="r" b="b"/>
                <a:pathLst>
                  <a:path w="5785" h="39" extrusionOk="0">
                    <a:moveTo>
                      <a:pt x="0" y="0"/>
                    </a:moveTo>
                    <a:lnTo>
                      <a:pt x="0" y="38"/>
                    </a:lnTo>
                    <a:lnTo>
                      <a:pt x="5785" y="38"/>
                    </a:lnTo>
                    <a:lnTo>
                      <a:pt x="5785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32"/>
              <p:cNvSpPr/>
              <p:nvPr/>
            </p:nvSpPr>
            <p:spPr>
              <a:xfrm>
                <a:off x="8389093" y="3238952"/>
                <a:ext cx="358726" cy="2443"/>
              </a:xfrm>
              <a:custGeom>
                <a:avLst/>
                <a:gdLst/>
                <a:ahLst/>
                <a:cxnLst/>
                <a:rect l="l" t="t" r="r" b="b"/>
                <a:pathLst>
                  <a:path w="5788" h="39" extrusionOk="0">
                    <a:moveTo>
                      <a:pt x="0" y="0"/>
                    </a:moveTo>
                    <a:lnTo>
                      <a:pt x="0" y="38"/>
                    </a:lnTo>
                    <a:lnTo>
                      <a:pt x="5788" y="38"/>
                    </a:lnTo>
                    <a:lnTo>
                      <a:pt x="5788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32"/>
              <p:cNvSpPr/>
              <p:nvPr/>
            </p:nvSpPr>
            <p:spPr>
              <a:xfrm>
                <a:off x="7591120" y="3238952"/>
                <a:ext cx="358726" cy="2443"/>
              </a:xfrm>
              <a:custGeom>
                <a:avLst/>
                <a:gdLst/>
                <a:ahLst/>
                <a:cxnLst/>
                <a:rect l="l" t="t" r="r" b="b"/>
                <a:pathLst>
                  <a:path w="5788" h="39" extrusionOk="0">
                    <a:moveTo>
                      <a:pt x="0" y="0"/>
                    </a:moveTo>
                    <a:lnTo>
                      <a:pt x="0" y="38"/>
                    </a:lnTo>
                    <a:lnTo>
                      <a:pt x="5788" y="38"/>
                    </a:lnTo>
                    <a:lnTo>
                      <a:pt x="5788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32"/>
              <p:cNvSpPr/>
              <p:nvPr/>
            </p:nvSpPr>
            <p:spPr>
              <a:xfrm>
                <a:off x="7988402" y="3255679"/>
                <a:ext cx="361949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42" extrusionOk="0">
                    <a:moveTo>
                      <a:pt x="1" y="0"/>
                    </a:moveTo>
                    <a:lnTo>
                      <a:pt x="1" y="41"/>
                    </a:lnTo>
                    <a:lnTo>
                      <a:pt x="5839" y="41"/>
                    </a:lnTo>
                    <a:lnTo>
                      <a:pt x="5839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32"/>
              <p:cNvSpPr/>
              <p:nvPr/>
            </p:nvSpPr>
            <p:spPr>
              <a:xfrm>
                <a:off x="8391014" y="3255679"/>
                <a:ext cx="361949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42" extrusionOk="0">
                    <a:moveTo>
                      <a:pt x="1" y="0"/>
                    </a:moveTo>
                    <a:lnTo>
                      <a:pt x="1" y="41"/>
                    </a:lnTo>
                    <a:lnTo>
                      <a:pt x="5839" y="41"/>
                    </a:lnTo>
                    <a:lnTo>
                      <a:pt x="5839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32"/>
              <p:cNvSpPr/>
              <p:nvPr/>
            </p:nvSpPr>
            <p:spPr>
              <a:xfrm>
                <a:off x="7585975" y="3255679"/>
                <a:ext cx="361949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42" extrusionOk="0">
                    <a:moveTo>
                      <a:pt x="1" y="0"/>
                    </a:moveTo>
                    <a:lnTo>
                      <a:pt x="1" y="41"/>
                    </a:lnTo>
                    <a:lnTo>
                      <a:pt x="5839" y="41"/>
                    </a:lnTo>
                    <a:lnTo>
                      <a:pt x="5839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32"/>
              <p:cNvSpPr/>
              <p:nvPr/>
            </p:nvSpPr>
            <p:spPr>
              <a:xfrm>
                <a:off x="7986852" y="3272782"/>
                <a:ext cx="365233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5893" h="42" extrusionOk="0">
                    <a:moveTo>
                      <a:pt x="0" y="0"/>
                    </a:moveTo>
                    <a:lnTo>
                      <a:pt x="0" y="42"/>
                    </a:lnTo>
                    <a:lnTo>
                      <a:pt x="5893" y="42"/>
                    </a:lnTo>
                    <a:lnTo>
                      <a:pt x="5893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32"/>
              <p:cNvSpPr/>
              <p:nvPr/>
            </p:nvSpPr>
            <p:spPr>
              <a:xfrm>
                <a:off x="8392997" y="3272782"/>
                <a:ext cx="365295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5894" h="42" extrusionOk="0">
                    <a:moveTo>
                      <a:pt x="1" y="0"/>
                    </a:moveTo>
                    <a:lnTo>
                      <a:pt x="1" y="42"/>
                    </a:lnTo>
                    <a:lnTo>
                      <a:pt x="5893" y="42"/>
                    </a:lnTo>
                    <a:lnTo>
                      <a:pt x="5893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32"/>
              <p:cNvSpPr/>
              <p:nvPr/>
            </p:nvSpPr>
            <p:spPr>
              <a:xfrm>
                <a:off x="7580645" y="3272782"/>
                <a:ext cx="365109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5891" h="42" extrusionOk="0">
                    <a:moveTo>
                      <a:pt x="1" y="0"/>
                    </a:moveTo>
                    <a:lnTo>
                      <a:pt x="1" y="42"/>
                    </a:lnTo>
                    <a:lnTo>
                      <a:pt x="5890" y="42"/>
                    </a:lnTo>
                    <a:lnTo>
                      <a:pt x="5890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32"/>
              <p:cNvSpPr/>
              <p:nvPr/>
            </p:nvSpPr>
            <p:spPr>
              <a:xfrm>
                <a:off x="7985241" y="3290073"/>
                <a:ext cx="368456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5945" h="42" extrusionOk="0">
                    <a:moveTo>
                      <a:pt x="1" y="1"/>
                    </a:moveTo>
                    <a:lnTo>
                      <a:pt x="1" y="42"/>
                    </a:lnTo>
                    <a:lnTo>
                      <a:pt x="5944" y="42"/>
                    </a:lnTo>
                    <a:lnTo>
                      <a:pt x="5944" y="1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32"/>
              <p:cNvSpPr/>
              <p:nvPr/>
            </p:nvSpPr>
            <p:spPr>
              <a:xfrm>
                <a:off x="8394981" y="3290073"/>
                <a:ext cx="368580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5947" h="42" extrusionOk="0">
                    <a:moveTo>
                      <a:pt x="0" y="1"/>
                    </a:moveTo>
                    <a:lnTo>
                      <a:pt x="0" y="42"/>
                    </a:lnTo>
                    <a:lnTo>
                      <a:pt x="5947" y="42"/>
                    </a:lnTo>
                    <a:lnTo>
                      <a:pt x="5947" y="1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32"/>
              <p:cNvSpPr/>
              <p:nvPr/>
            </p:nvSpPr>
            <p:spPr>
              <a:xfrm>
                <a:off x="7575377" y="3290073"/>
                <a:ext cx="368394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5944" h="42" extrusionOk="0">
                    <a:moveTo>
                      <a:pt x="0" y="1"/>
                    </a:moveTo>
                    <a:lnTo>
                      <a:pt x="0" y="42"/>
                    </a:lnTo>
                    <a:lnTo>
                      <a:pt x="5944" y="42"/>
                    </a:lnTo>
                    <a:lnTo>
                      <a:pt x="5944" y="1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32"/>
              <p:cNvSpPr/>
              <p:nvPr/>
            </p:nvSpPr>
            <p:spPr>
              <a:xfrm>
                <a:off x="7990385" y="3307802"/>
                <a:ext cx="357982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42" extrusionOk="0">
                    <a:moveTo>
                      <a:pt x="0" y="0"/>
                    </a:moveTo>
                    <a:lnTo>
                      <a:pt x="0" y="42"/>
                    </a:lnTo>
                    <a:lnTo>
                      <a:pt x="5775" y="42"/>
                    </a:lnTo>
                    <a:lnTo>
                      <a:pt x="5775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32"/>
              <p:cNvSpPr/>
              <p:nvPr/>
            </p:nvSpPr>
            <p:spPr>
              <a:xfrm>
                <a:off x="8404029" y="3307802"/>
                <a:ext cx="357982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42" extrusionOk="0">
                    <a:moveTo>
                      <a:pt x="0" y="0"/>
                    </a:moveTo>
                    <a:lnTo>
                      <a:pt x="0" y="42"/>
                    </a:lnTo>
                    <a:lnTo>
                      <a:pt x="5776" y="42"/>
                    </a:lnTo>
                    <a:lnTo>
                      <a:pt x="5776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32"/>
              <p:cNvSpPr/>
              <p:nvPr/>
            </p:nvSpPr>
            <p:spPr>
              <a:xfrm>
                <a:off x="7576926" y="3307802"/>
                <a:ext cx="357796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5773" h="42" extrusionOk="0">
                    <a:moveTo>
                      <a:pt x="0" y="0"/>
                    </a:moveTo>
                    <a:lnTo>
                      <a:pt x="0" y="42"/>
                    </a:lnTo>
                    <a:lnTo>
                      <a:pt x="5772" y="42"/>
                    </a:lnTo>
                    <a:lnTo>
                      <a:pt x="5772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32"/>
              <p:cNvSpPr/>
              <p:nvPr/>
            </p:nvSpPr>
            <p:spPr>
              <a:xfrm>
                <a:off x="7992554" y="3344201"/>
                <a:ext cx="353644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5706" h="42" extrusionOk="0">
                    <a:moveTo>
                      <a:pt x="0" y="1"/>
                    </a:moveTo>
                    <a:lnTo>
                      <a:pt x="0" y="42"/>
                    </a:lnTo>
                    <a:lnTo>
                      <a:pt x="5706" y="42"/>
                    </a:lnTo>
                    <a:lnTo>
                      <a:pt x="5706" y="1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32"/>
              <p:cNvSpPr/>
              <p:nvPr/>
            </p:nvSpPr>
            <p:spPr>
              <a:xfrm>
                <a:off x="8413884" y="3344201"/>
                <a:ext cx="353644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5706" h="42" extrusionOk="0">
                    <a:moveTo>
                      <a:pt x="0" y="1"/>
                    </a:moveTo>
                    <a:lnTo>
                      <a:pt x="0" y="42"/>
                    </a:lnTo>
                    <a:lnTo>
                      <a:pt x="5706" y="42"/>
                    </a:lnTo>
                    <a:lnTo>
                      <a:pt x="5706" y="1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32"/>
              <p:cNvSpPr/>
              <p:nvPr/>
            </p:nvSpPr>
            <p:spPr>
              <a:xfrm>
                <a:off x="7571224" y="3344201"/>
                <a:ext cx="353644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5706" h="42" extrusionOk="0">
                    <a:moveTo>
                      <a:pt x="0" y="1"/>
                    </a:moveTo>
                    <a:lnTo>
                      <a:pt x="0" y="42"/>
                    </a:lnTo>
                    <a:lnTo>
                      <a:pt x="5706" y="42"/>
                    </a:lnTo>
                    <a:lnTo>
                      <a:pt x="5706" y="1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32"/>
              <p:cNvSpPr/>
              <p:nvPr/>
            </p:nvSpPr>
            <p:spPr>
              <a:xfrm>
                <a:off x="7978175" y="3363120"/>
                <a:ext cx="382401" cy="2443"/>
              </a:xfrm>
              <a:custGeom>
                <a:avLst/>
                <a:gdLst/>
                <a:ahLst/>
                <a:cxnLst/>
                <a:rect l="l" t="t" r="r" b="b"/>
                <a:pathLst>
                  <a:path w="6170" h="39" extrusionOk="0">
                    <a:moveTo>
                      <a:pt x="0" y="0"/>
                    </a:moveTo>
                    <a:lnTo>
                      <a:pt x="0" y="39"/>
                    </a:lnTo>
                    <a:lnTo>
                      <a:pt x="6169" y="39"/>
                    </a:lnTo>
                    <a:lnTo>
                      <a:pt x="6169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32"/>
              <p:cNvSpPr/>
              <p:nvPr/>
            </p:nvSpPr>
            <p:spPr>
              <a:xfrm>
                <a:off x="8403658" y="3363120"/>
                <a:ext cx="382401" cy="2443"/>
              </a:xfrm>
              <a:custGeom>
                <a:avLst/>
                <a:gdLst/>
                <a:ahLst/>
                <a:cxnLst/>
                <a:rect l="l" t="t" r="r" b="b"/>
                <a:pathLst>
                  <a:path w="6170" h="39" extrusionOk="0">
                    <a:moveTo>
                      <a:pt x="0" y="0"/>
                    </a:moveTo>
                    <a:lnTo>
                      <a:pt x="0" y="39"/>
                    </a:lnTo>
                    <a:lnTo>
                      <a:pt x="6169" y="39"/>
                    </a:lnTo>
                    <a:lnTo>
                      <a:pt x="6169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32"/>
              <p:cNvSpPr/>
              <p:nvPr/>
            </p:nvSpPr>
            <p:spPr>
              <a:xfrm>
                <a:off x="7552879" y="3363120"/>
                <a:ext cx="382401" cy="2443"/>
              </a:xfrm>
              <a:custGeom>
                <a:avLst/>
                <a:gdLst/>
                <a:ahLst/>
                <a:cxnLst/>
                <a:rect l="l" t="t" r="r" b="b"/>
                <a:pathLst>
                  <a:path w="6170" h="39" extrusionOk="0">
                    <a:moveTo>
                      <a:pt x="1" y="0"/>
                    </a:moveTo>
                    <a:lnTo>
                      <a:pt x="1" y="39"/>
                    </a:lnTo>
                    <a:lnTo>
                      <a:pt x="6170" y="39"/>
                    </a:lnTo>
                    <a:lnTo>
                      <a:pt x="6170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32"/>
              <p:cNvSpPr/>
              <p:nvPr/>
            </p:nvSpPr>
            <p:spPr>
              <a:xfrm>
                <a:off x="7976378" y="3382228"/>
                <a:ext cx="386182" cy="2443"/>
              </a:xfrm>
              <a:custGeom>
                <a:avLst/>
                <a:gdLst/>
                <a:ahLst/>
                <a:cxnLst/>
                <a:rect l="l" t="t" r="r" b="b"/>
                <a:pathLst>
                  <a:path w="6231" h="39" extrusionOk="0">
                    <a:moveTo>
                      <a:pt x="1" y="0"/>
                    </a:moveTo>
                    <a:lnTo>
                      <a:pt x="1" y="38"/>
                    </a:lnTo>
                    <a:lnTo>
                      <a:pt x="6230" y="38"/>
                    </a:lnTo>
                    <a:lnTo>
                      <a:pt x="6230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32"/>
              <p:cNvSpPr/>
              <p:nvPr/>
            </p:nvSpPr>
            <p:spPr>
              <a:xfrm>
                <a:off x="8405827" y="3382228"/>
                <a:ext cx="386120" cy="2443"/>
              </a:xfrm>
              <a:custGeom>
                <a:avLst/>
                <a:gdLst/>
                <a:ahLst/>
                <a:cxnLst/>
                <a:rect l="l" t="t" r="r" b="b"/>
                <a:pathLst>
                  <a:path w="6230" h="39" extrusionOk="0">
                    <a:moveTo>
                      <a:pt x="0" y="0"/>
                    </a:moveTo>
                    <a:lnTo>
                      <a:pt x="0" y="38"/>
                    </a:lnTo>
                    <a:lnTo>
                      <a:pt x="6229" y="38"/>
                    </a:lnTo>
                    <a:lnTo>
                      <a:pt x="6229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32"/>
              <p:cNvSpPr/>
              <p:nvPr/>
            </p:nvSpPr>
            <p:spPr>
              <a:xfrm>
                <a:off x="7546991" y="3382228"/>
                <a:ext cx="386120" cy="2443"/>
              </a:xfrm>
              <a:custGeom>
                <a:avLst/>
                <a:gdLst/>
                <a:ahLst/>
                <a:cxnLst/>
                <a:rect l="l" t="t" r="r" b="b"/>
                <a:pathLst>
                  <a:path w="6230" h="39" extrusionOk="0">
                    <a:moveTo>
                      <a:pt x="1" y="0"/>
                    </a:moveTo>
                    <a:lnTo>
                      <a:pt x="1" y="38"/>
                    </a:lnTo>
                    <a:lnTo>
                      <a:pt x="6230" y="38"/>
                    </a:lnTo>
                    <a:lnTo>
                      <a:pt x="6230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32"/>
              <p:cNvSpPr/>
              <p:nvPr/>
            </p:nvSpPr>
            <p:spPr>
              <a:xfrm>
                <a:off x="7974642" y="3401524"/>
                <a:ext cx="389653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6287" h="42" extrusionOk="0">
                    <a:moveTo>
                      <a:pt x="0" y="1"/>
                    </a:moveTo>
                    <a:lnTo>
                      <a:pt x="0" y="42"/>
                    </a:lnTo>
                    <a:lnTo>
                      <a:pt x="6287" y="42"/>
                    </a:lnTo>
                    <a:lnTo>
                      <a:pt x="6287" y="1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32"/>
              <p:cNvSpPr/>
              <p:nvPr/>
            </p:nvSpPr>
            <p:spPr>
              <a:xfrm>
                <a:off x="8408182" y="3401524"/>
                <a:ext cx="389653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6287" h="42" extrusionOk="0">
                    <a:moveTo>
                      <a:pt x="0" y="1"/>
                    </a:moveTo>
                    <a:lnTo>
                      <a:pt x="0" y="42"/>
                    </a:lnTo>
                    <a:lnTo>
                      <a:pt x="6287" y="42"/>
                    </a:lnTo>
                    <a:lnTo>
                      <a:pt x="6287" y="1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32"/>
              <p:cNvSpPr/>
              <p:nvPr/>
            </p:nvSpPr>
            <p:spPr>
              <a:xfrm>
                <a:off x="7541103" y="3401524"/>
                <a:ext cx="389653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6287" h="42" extrusionOk="0">
                    <a:moveTo>
                      <a:pt x="0" y="1"/>
                    </a:moveTo>
                    <a:lnTo>
                      <a:pt x="0" y="42"/>
                    </a:lnTo>
                    <a:lnTo>
                      <a:pt x="6287" y="42"/>
                    </a:lnTo>
                    <a:lnTo>
                      <a:pt x="6287" y="1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32"/>
              <p:cNvSpPr/>
              <p:nvPr/>
            </p:nvSpPr>
            <p:spPr>
              <a:xfrm>
                <a:off x="7972659" y="3421446"/>
                <a:ext cx="393619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6351" h="42" extrusionOk="0">
                    <a:moveTo>
                      <a:pt x="0" y="0"/>
                    </a:moveTo>
                    <a:lnTo>
                      <a:pt x="0" y="41"/>
                    </a:lnTo>
                    <a:lnTo>
                      <a:pt x="6351" y="41"/>
                    </a:lnTo>
                    <a:lnTo>
                      <a:pt x="6351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32"/>
              <p:cNvSpPr/>
              <p:nvPr/>
            </p:nvSpPr>
            <p:spPr>
              <a:xfrm>
                <a:off x="8410351" y="3421446"/>
                <a:ext cx="393619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6351" h="42" extrusionOk="0">
                    <a:moveTo>
                      <a:pt x="0" y="0"/>
                    </a:moveTo>
                    <a:lnTo>
                      <a:pt x="0" y="41"/>
                    </a:lnTo>
                    <a:lnTo>
                      <a:pt x="6350" y="41"/>
                    </a:lnTo>
                    <a:lnTo>
                      <a:pt x="6350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32"/>
              <p:cNvSpPr/>
              <p:nvPr/>
            </p:nvSpPr>
            <p:spPr>
              <a:xfrm>
                <a:off x="7534967" y="3421446"/>
                <a:ext cx="393433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6348" h="42" extrusionOk="0">
                    <a:moveTo>
                      <a:pt x="1" y="0"/>
                    </a:moveTo>
                    <a:lnTo>
                      <a:pt x="1" y="41"/>
                    </a:lnTo>
                    <a:lnTo>
                      <a:pt x="6348" y="41"/>
                    </a:lnTo>
                    <a:lnTo>
                      <a:pt x="6348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32"/>
              <p:cNvSpPr/>
              <p:nvPr/>
            </p:nvSpPr>
            <p:spPr>
              <a:xfrm>
                <a:off x="7970676" y="3441556"/>
                <a:ext cx="397586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6415" h="42" extrusionOk="0">
                    <a:moveTo>
                      <a:pt x="1" y="0"/>
                    </a:moveTo>
                    <a:lnTo>
                      <a:pt x="1" y="41"/>
                    </a:lnTo>
                    <a:lnTo>
                      <a:pt x="6414" y="41"/>
                    </a:lnTo>
                    <a:lnTo>
                      <a:pt x="6414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32"/>
              <p:cNvSpPr/>
              <p:nvPr/>
            </p:nvSpPr>
            <p:spPr>
              <a:xfrm>
                <a:off x="8412706" y="3441556"/>
                <a:ext cx="397524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42" extrusionOk="0">
                    <a:moveTo>
                      <a:pt x="0" y="0"/>
                    </a:moveTo>
                    <a:lnTo>
                      <a:pt x="0" y="41"/>
                    </a:lnTo>
                    <a:lnTo>
                      <a:pt x="6414" y="41"/>
                    </a:lnTo>
                    <a:lnTo>
                      <a:pt x="6414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32"/>
              <p:cNvSpPr/>
              <p:nvPr/>
            </p:nvSpPr>
            <p:spPr>
              <a:xfrm>
                <a:off x="7528707" y="3441556"/>
                <a:ext cx="397338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6411" h="42" extrusionOk="0">
                    <a:moveTo>
                      <a:pt x="0" y="0"/>
                    </a:moveTo>
                    <a:lnTo>
                      <a:pt x="0" y="41"/>
                    </a:lnTo>
                    <a:lnTo>
                      <a:pt x="6411" y="41"/>
                    </a:lnTo>
                    <a:lnTo>
                      <a:pt x="6411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32"/>
              <p:cNvSpPr/>
              <p:nvPr/>
            </p:nvSpPr>
            <p:spPr>
              <a:xfrm>
                <a:off x="7968692" y="3462230"/>
                <a:ext cx="401552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42" extrusionOk="0">
                    <a:moveTo>
                      <a:pt x="1" y="0"/>
                    </a:moveTo>
                    <a:lnTo>
                      <a:pt x="1" y="42"/>
                    </a:lnTo>
                    <a:lnTo>
                      <a:pt x="6478" y="42"/>
                    </a:lnTo>
                    <a:lnTo>
                      <a:pt x="6478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32"/>
              <p:cNvSpPr/>
              <p:nvPr/>
            </p:nvSpPr>
            <p:spPr>
              <a:xfrm>
                <a:off x="8415248" y="3462230"/>
                <a:ext cx="401304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6475" h="42" extrusionOk="0">
                    <a:moveTo>
                      <a:pt x="1" y="0"/>
                    </a:moveTo>
                    <a:lnTo>
                      <a:pt x="1" y="42"/>
                    </a:lnTo>
                    <a:lnTo>
                      <a:pt x="6474" y="42"/>
                    </a:lnTo>
                    <a:lnTo>
                      <a:pt x="6474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32"/>
              <p:cNvSpPr/>
              <p:nvPr/>
            </p:nvSpPr>
            <p:spPr>
              <a:xfrm>
                <a:off x="7522385" y="3462230"/>
                <a:ext cx="401304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6475" h="42" extrusionOk="0">
                    <a:moveTo>
                      <a:pt x="1" y="0"/>
                    </a:moveTo>
                    <a:lnTo>
                      <a:pt x="1" y="42"/>
                    </a:lnTo>
                    <a:lnTo>
                      <a:pt x="6474" y="42"/>
                    </a:lnTo>
                    <a:lnTo>
                      <a:pt x="6474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32"/>
              <p:cNvSpPr/>
              <p:nvPr/>
            </p:nvSpPr>
            <p:spPr>
              <a:xfrm>
                <a:off x="7966771" y="3483342"/>
                <a:ext cx="405395" cy="2443"/>
              </a:xfrm>
              <a:custGeom>
                <a:avLst/>
                <a:gdLst/>
                <a:ahLst/>
                <a:cxnLst/>
                <a:rect l="l" t="t" r="r" b="b"/>
                <a:pathLst>
                  <a:path w="6541" h="39" extrusionOk="0">
                    <a:moveTo>
                      <a:pt x="0" y="0"/>
                    </a:moveTo>
                    <a:lnTo>
                      <a:pt x="0" y="38"/>
                    </a:lnTo>
                    <a:lnTo>
                      <a:pt x="6541" y="38"/>
                    </a:lnTo>
                    <a:lnTo>
                      <a:pt x="6541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32"/>
              <p:cNvSpPr/>
              <p:nvPr/>
            </p:nvSpPr>
            <p:spPr>
              <a:xfrm>
                <a:off x="8417603" y="3483342"/>
                <a:ext cx="405457" cy="2443"/>
              </a:xfrm>
              <a:custGeom>
                <a:avLst/>
                <a:gdLst/>
                <a:ahLst/>
                <a:cxnLst/>
                <a:rect l="l" t="t" r="r" b="b"/>
                <a:pathLst>
                  <a:path w="6542" h="39" extrusionOk="0">
                    <a:moveTo>
                      <a:pt x="1" y="0"/>
                    </a:moveTo>
                    <a:lnTo>
                      <a:pt x="1" y="38"/>
                    </a:lnTo>
                    <a:lnTo>
                      <a:pt x="6541" y="38"/>
                    </a:lnTo>
                    <a:lnTo>
                      <a:pt x="6541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32"/>
              <p:cNvSpPr/>
              <p:nvPr/>
            </p:nvSpPr>
            <p:spPr>
              <a:xfrm>
                <a:off x="7515878" y="3483342"/>
                <a:ext cx="405271" cy="2443"/>
              </a:xfrm>
              <a:custGeom>
                <a:avLst/>
                <a:gdLst/>
                <a:ahLst/>
                <a:cxnLst/>
                <a:rect l="l" t="t" r="r" b="b"/>
                <a:pathLst>
                  <a:path w="6539" h="39" extrusionOk="0">
                    <a:moveTo>
                      <a:pt x="1" y="0"/>
                    </a:moveTo>
                    <a:lnTo>
                      <a:pt x="1" y="38"/>
                    </a:lnTo>
                    <a:lnTo>
                      <a:pt x="6538" y="38"/>
                    </a:lnTo>
                    <a:lnTo>
                      <a:pt x="6538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32"/>
              <p:cNvSpPr/>
              <p:nvPr/>
            </p:nvSpPr>
            <p:spPr>
              <a:xfrm>
                <a:off x="7964788" y="3504831"/>
                <a:ext cx="409361" cy="2443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39" extrusionOk="0">
                    <a:moveTo>
                      <a:pt x="0" y="0"/>
                    </a:moveTo>
                    <a:lnTo>
                      <a:pt x="0" y="38"/>
                    </a:lnTo>
                    <a:lnTo>
                      <a:pt x="6605" y="38"/>
                    </a:lnTo>
                    <a:lnTo>
                      <a:pt x="6605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32"/>
              <p:cNvSpPr/>
              <p:nvPr/>
            </p:nvSpPr>
            <p:spPr>
              <a:xfrm>
                <a:off x="8420144" y="3504831"/>
                <a:ext cx="409423" cy="2443"/>
              </a:xfrm>
              <a:custGeom>
                <a:avLst/>
                <a:gdLst/>
                <a:ahLst/>
                <a:cxnLst/>
                <a:rect l="l" t="t" r="r" b="b"/>
                <a:pathLst>
                  <a:path w="6606" h="39" extrusionOk="0">
                    <a:moveTo>
                      <a:pt x="1" y="0"/>
                    </a:moveTo>
                    <a:lnTo>
                      <a:pt x="1" y="38"/>
                    </a:lnTo>
                    <a:lnTo>
                      <a:pt x="6605" y="38"/>
                    </a:lnTo>
                    <a:lnTo>
                      <a:pt x="6605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32"/>
              <p:cNvSpPr/>
              <p:nvPr/>
            </p:nvSpPr>
            <p:spPr>
              <a:xfrm>
                <a:off x="7509370" y="3504831"/>
                <a:ext cx="409423" cy="2443"/>
              </a:xfrm>
              <a:custGeom>
                <a:avLst/>
                <a:gdLst/>
                <a:ahLst/>
                <a:cxnLst/>
                <a:rect l="l" t="t" r="r" b="b"/>
                <a:pathLst>
                  <a:path w="6606" h="39" extrusionOk="0">
                    <a:moveTo>
                      <a:pt x="1" y="0"/>
                    </a:moveTo>
                    <a:lnTo>
                      <a:pt x="1" y="38"/>
                    </a:lnTo>
                    <a:lnTo>
                      <a:pt x="6605" y="38"/>
                    </a:lnTo>
                    <a:lnTo>
                      <a:pt x="6605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32"/>
              <p:cNvSpPr/>
              <p:nvPr/>
            </p:nvSpPr>
            <p:spPr>
              <a:xfrm>
                <a:off x="7962619" y="3526695"/>
                <a:ext cx="413700" cy="2443"/>
              </a:xfrm>
              <a:custGeom>
                <a:avLst/>
                <a:gdLst/>
                <a:ahLst/>
                <a:cxnLst/>
                <a:rect l="l" t="t" r="r" b="b"/>
                <a:pathLst>
                  <a:path w="6675" h="39" extrusionOk="0">
                    <a:moveTo>
                      <a:pt x="0" y="1"/>
                    </a:moveTo>
                    <a:lnTo>
                      <a:pt x="0" y="39"/>
                    </a:lnTo>
                    <a:lnTo>
                      <a:pt x="6675" y="39"/>
                    </a:lnTo>
                    <a:lnTo>
                      <a:pt x="6675" y="1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32"/>
              <p:cNvSpPr/>
              <p:nvPr/>
            </p:nvSpPr>
            <p:spPr>
              <a:xfrm>
                <a:off x="8422747" y="3526695"/>
                <a:ext cx="413514" cy="2443"/>
              </a:xfrm>
              <a:custGeom>
                <a:avLst/>
                <a:gdLst/>
                <a:ahLst/>
                <a:cxnLst/>
                <a:rect l="l" t="t" r="r" b="b"/>
                <a:pathLst>
                  <a:path w="6672" h="39" extrusionOk="0">
                    <a:moveTo>
                      <a:pt x="0" y="1"/>
                    </a:moveTo>
                    <a:lnTo>
                      <a:pt x="0" y="39"/>
                    </a:lnTo>
                    <a:lnTo>
                      <a:pt x="6671" y="39"/>
                    </a:lnTo>
                    <a:lnTo>
                      <a:pt x="6671" y="1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32"/>
              <p:cNvSpPr/>
              <p:nvPr/>
            </p:nvSpPr>
            <p:spPr>
              <a:xfrm>
                <a:off x="7502490" y="3526695"/>
                <a:ext cx="413700" cy="2443"/>
              </a:xfrm>
              <a:custGeom>
                <a:avLst/>
                <a:gdLst/>
                <a:ahLst/>
                <a:cxnLst/>
                <a:rect l="l" t="t" r="r" b="b"/>
                <a:pathLst>
                  <a:path w="6675" h="39" extrusionOk="0">
                    <a:moveTo>
                      <a:pt x="1" y="1"/>
                    </a:moveTo>
                    <a:lnTo>
                      <a:pt x="1" y="39"/>
                    </a:lnTo>
                    <a:lnTo>
                      <a:pt x="6675" y="39"/>
                    </a:lnTo>
                    <a:lnTo>
                      <a:pt x="6675" y="1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32"/>
              <p:cNvSpPr/>
              <p:nvPr/>
            </p:nvSpPr>
            <p:spPr>
              <a:xfrm>
                <a:off x="7960449" y="3548998"/>
                <a:ext cx="418038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6745" h="42" extrusionOk="0">
                    <a:moveTo>
                      <a:pt x="1" y="0"/>
                    </a:moveTo>
                    <a:lnTo>
                      <a:pt x="1" y="42"/>
                    </a:lnTo>
                    <a:lnTo>
                      <a:pt x="6744" y="42"/>
                    </a:lnTo>
                    <a:lnTo>
                      <a:pt x="6744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32"/>
              <p:cNvSpPr/>
              <p:nvPr/>
            </p:nvSpPr>
            <p:spPr>
              <a:xfrm>
                <a:off x="8425288" y="3548998"/>
                <a:ext cx="417852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6742" h="42" extrusionOk="0">
                    <a:moveTo>
                      <a:pt x="1" y="0"/>
                    </a:moveTo>
                    <a:lnTo>
                      <a:pt x="1" y="42"/>
                    </a:lnTo>
                    <a:lnTo>
                      <a:pt x="6741" y="42"/>
                    </a:lnTo>
                    <a:lnTo>
                      <a:pt x="6741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32"/>
              <p:cNvSpPr/>
              <p:nvPr/>
            </p:nvSpPr>
            <p:spPr>
              <a:xfrm>
                <a:off x="7495797" y="3548998"/>
                <a:ext cx="417666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6739" h="42" extrusionOk="0">
                    <a:moveTo>
                      <a:pt x="1" y="0"/>
                    </a:moveTo>
                    <a:lnTo>
                      <a:pt x="1" y="42"/>
                    </a:lnTo>
                    <a:lnTo>
                      <a:pt x="6738" y="42"/>
                    </a:lnTo>
                    <a:lnTo>
                      <a:pt x="6738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32"/>
              <p:cNvSpPr/>
              <p:nvPr/>
            </p:nvSpPr>
            <p:spPr>
              <a:xfrm>
                <a:off x="7976998" y="3571864"/>
                <a:ext cx="384942" cy="2443"/>
              </a:xfrm>
              <a:custGeom>
                <a:avLst/>
                <a:gdLst/>
                <a:ahLst/>
                <a:cxnLst/>
                <a:rect l="l" t="t" r="r" b="b"/>
                <a:pathLst>
                  <a:path w="6211" h="39" extrusionOk="0">
                    <a:moveTo>
                      <a:pt x="0" y="1"/>
                    </a:moveTo>
                    <a:lnTo>
                      <a:pt x="0" y="39"/>
                    </a:lnTo>
                    <a:lnTo>
                      <a:pt x="6211" y="39"/>
                    </a:lnTo>
                    <a:lnTo>
                      <a:pt x="6211" y="1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2"/>
              <p:cNvSpPr/>
              <p:nvPr/>
            </p:nvSpPr>
            <p:spPr>
              <a:xfrm>
                <a:off x="8446547" y="3571864"/>
                <a:ext cx="385190" cy="2443"/>
              </a:xfrm>
              <a:custGeom>
                <a:avLst/>
                <a:gdLst/>
                <a:ahLst/>
                <a:cxnLst/>
                <a:rect l="l" t="t" r="r" b="b"/>
                <a:pathLst>
                  <a:path w="6215" h="39" extrusionOk="0">
                    <a:moveTo>
                      <a:pt x="1" y="1"/>
                    </a:moveTo>
                    <a:lnTo>
                      <a:pt x="1" y="39"/>
                    </a:lnTo>
                    <a:lnTo>
                      <a:pt x="6214" y="39"/>
                    </a:lnTo>
                    <a:lnTo>
                      <a:pt x="6214" y="1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2"/>
              <p:cNvSpPr/>
              <p:nvPr/>
            </p:nvSpPr>
            <p:spPr>
              <a:xfrm>
                <a:off x="7507201" y="3571864"/>
                <a:ext cx="385004" cy="2443"/>
              </a:xfrm>
              <a:custGeom>
                <a:avLst/>
                <a:gdLst/>
                <a:ahLst/>
                <a:cxnLst/>
                <a:rect l="l" t="t" r="r" b="b"/>
                <a:pathLst>
                  <a:path w="6212" h="39" extrusionOk="0">
                    <a:moveTo>
                      <a:pt x="1" y="1"/>
                    </a:moveTo>
                    <a:lnTo>
                      <a:pt x="1" y="39"/>
                    </a:lnTo>
                    <a:lnTo>
                      <a:pt x="6211" y="39"/>
                    </a:lnTo>
                    <a:lnTo>
                      <a:pt x="6211" y="1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2"/>
              <p:cNvSpPr/>
              <p:nvPr/>
            </p:nvSpPr>
            <p:spPr>
              <a:xfrm>
                <a:off x="7959458" y="3618851"/>
                <a:ext cx="419836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6774" h="42" extrusionOk="0">
                    <a:moveTo>
                      <a:pt x="1" y="0"/>
                    </a:moveTo>
                    <a:lnTo>
                      <a:pt x="1" y="42"/>
                    </a:lnTo>
                    <a:lnTo>
                      <a:pt x="6773" y="42"/>
                    </a:lnTo>
                    <a:lnTo>
                      <a:pt x="6773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2"/>
              <p:cNvSpPr/>
              <p:nvPr/>
            </p:nvSpPr>
            <p:spPr>
              <a:xfrm>
                <a:off x="8439295" y="3618851"/>
                <a:ext cx="419774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6773" h="42" extrusionOk="0">
                    <a:moveTo>
                      <a:pt x="0" y="0"/>
                    </a:moveTo>
                    <a:lnTo>
                      <a:pt x="0" y="42"/>
                    </a:lnTo>
                    <a:lnTo>
                      <a:pt x="6773" y="42"/>
                    </a:lnTo>
                    <a:lnTo>
                      <a:pt x="6773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2"/>
              <p:cNvSpPr/>
              <p:nvPr/>
            </p:nvSpPr>
            <p:spPr>
              <a:xfrm>
                <a:off x="7479868" y="3618851"/>
                <a:ext cx="419774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6773" h="42" extrusionOk="0">
                    <a:moveTo>
                      <a:pt x="0" y="0"/>
                    </a:moveTo>
                    <a:lnTo>
                      <a:pt x="0" y="42"/>
                    </a:lnTo>
                    <a:lnTo>
                      <a:pt x="6773" y="42"/>
                    </a:lnTo>
                    <a:lnTo>
                      <a:pt x="6773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06;p32"/>
              <p:cNvSpPr/>
              <p:nvPr/>
            </p:nvSpPr>
            <p:spPr>
              <a:xfrm>
                <a:off x="7951586" y="3643096"/>
                <a:ext cx="435764" cy="2694"/>
              </a:xfrm>
              <a:custGeom>
                <a:avLst/>
                <a:gdLst/>
                <a:ahLst/>
                <a:cxnLst/>
                <a:rect l="l" t="t" r="r" b="b"/>
                <a:pathLst>
                  <a:path w="7031" h="43" extrusionOk="0">
                    <a:moveTo>
                      <a:pt x="1" y="1"/>
                    </a:moveTo>
                    <a:lnTo>
                      <a:pt x="1" y="42"/>
                    </a:lnTo>
                    <a:lnTo>
                      <a:pt x="7030" y="42"/>
                    </a:lnTo>
                    <a:lnTo>
                      <a:pt x="7030" y="1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07;p32"/>
              <p:cNvSpPr/>
              <p:nvPr/>
            </p:nvSpPr>
            <p:spPr>
              <a:xfrm>
                <a:off x="8436320" y="3643096"/>
                <a:ext cx="435950" cy="2694"/>
              </a:xfrm>
              <a:custGeom>
                <a:avLst/>
                <a:gdLst/>
                <a:ahLst/>
                <a:cxnLst/>
                <a:rect l="l" t="t" r="r" b="b"/>
                <a:pathLst>
                  <a:path w="7034" h="43" extrusionOk="0">
                    <a:moveTo>
                      <a:pt x="0" y="1"/>
                    </a:moveTo>
                    <a:lnTo>
                      <a:pt x="0" y="42"/>
                    </a:lnTo>
                    <a:lnTo>
                      <a:pt x="7033" y="42"/>
                    </a:lnTo>
                    <a:lnTo>
                      <a:pt x="7033" y="1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2"/>
              <p:cNvSpPr/>
              <p:nvPr/>
            </p:nvSpPr>
            <p:spPr>
              <a:xfrm>
                <a:off x="7466667" y="3643096"/>
                <a:ext cx="435764" cy="2694"/>
              </a:xfrm>
              <a:custGeom>
                <a:avLst/>
                <a:gdLst/>
                <a:ahLst/>
                <a:cxnLst/>
                <a:rect l="l" t="t" r="r" b="b"/>
                <a:pathLst>
                  <a:path w="7031" h="43" extrusionOk="0">
                    <a:moveTo>
                      <a:pt x="1" y="1"/>
                    </a:moveTo>
                    <a:lnTo>
                      <a:pt x="1" y="42"/>
                    </a:lnTo>
                    <a:lnTo>
                      <a:pt x="7030" y="42"/>
                    </a:lnTo>
                    <a:lnTo>
                      <a:pt x="7030" y="1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2"/>
              <p:cNvSpPr/>
              <p:nvPr/>
            </p:nvSpPr>
            <p:spPr>
              <a:xfrm>
                <a:off x="7949231" y="3667967"/>
                <a:ext cx="440474" cy="2694"/>
              </a:xfrm>
              <a:custGeom>
                <a:avLst/>
                <a:gdLst/>
                <a:ahLst/>
                <a:cxnLst/>
                <a:rect l="l" t="t" r="r" b="b"/>
                <a:pathLst>
                  <a:path w="7107" h="43" extrusionOk="0">
                    <a:moveTo>
                      <a:pt x="0" y="1"/>
                    </a:moveTo>
                    <a:lnTo>
                      <a:pt x="0" y="42"/>
                    </a:lnTo>
                    <a:lnTo>
                      <a:pt x="7107" y="42"/>
                    </a:lnTo>
                    <a:lnTo>
                      <a:pt x="7107" y="1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2"/>
              <p:cNvSpPr/>
              <p:nvPr/>
            </p:nvSpPr>
            <p:spPr>
              <a:xfrm>
                <a:off x="8439295" y="3667967"/>
                <a:ext cx="440474" cy="2694"/>
              </a:xfrm>
              <a:custGeom>
                <a:avLst/>
                <a:gdLst/>
                <a:ahLst/>
                <a:cxnLst/>
                <a:rect l="l" t="t" r="r" b="b"/>
                <a:pathLst>
                  <a:path w="7107" h="43" extrusionOk="0">
                    <a:moveTo>
                      <a:pt x="0" y="1"/>
                    </a:moveTo>
                    <a:lnTo>
                      <a:pt x="0" y="42"/>
                    </a:lnTo>
                    <a:lnTo>
                      <a:pt x="7106" y="42"/>
                    </a:lnTo>
                    <a:lnTo>
                      <a:pt x="7106" y="1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2"/>
              <p:cNvSpPr/>
              <p:nvPr/>
            </p:nvSpPr>
            <p:spPr>
              <a:xfrm>
                <a:off x="7458981" y="3667967"/>
                <a:ext cx="440660" cy="2694"/>
              </a:xfrm>
              <a:custGeom>
                <a:avLst/>
                <a:gdLst/>
                <a:ahLst/>
                <a:cxnLst/>
                <a:rect l="l" t="t" r="r" b="b"/>
                <a:pathLst>
                  <a:path w="7110" h="43" extrusionOk="0">
                    <a:moveTo>
                      <a:pt x="1" y="1"/>
                    </a:moveTo>
                    <a:lnTo>
                      <a:pt x="1" y="42"/>
                    </a:lnTo>
                    <a:lnTo>
                      <a:pt x="7110" y="42"/>
                    </a:lnTo>
                    <a:lnTo>
                      <a:pt x="7110" y="1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2"/>
              <p:cNvSpPr/>
              <p:nvPr/>
            </p:nvSpPr>
            <p:spPr>
              <a:xfrm>
                <a:off x="8442208" y="3693277"/>
                <a:ext cx="445432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7187" h="42" extrusionOk="0">
                    <a:moveTo>
                      <a:pt x="1" y="0"/>
                    </a:moveTo>
                    <a:lnTo>
                      <a:pt x="1" y="42"/>
                    </a:lnTo>
                    <a:lnTo>
                      <a:pt x="7186" y="42"/>
                    </a:lnTo>
                    <a:lnTo>
                      <a:pt x="7186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2"/>
              <p:cNvSpPr/>
              <p:nvPr/>
            </p:nvSpPr>
            <p:spPr>
              <a:xfrm>
                <a:off x="7946690" y="3693277"/>
                <a:ext cx="445556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7189" h="42" extrusionOk="0">
                    <a:moveTo>
                      <a:pt x="0" y="0"/>
                    </a:moveTo>
                    <a:lnTo>
                      <a:pt x="0" y="42"/>
                    </a:lnTo>
                    <a:lnTo>
                      <a:pt x="7189" y="42"/>
                    </a:lnTo>
                    <a:lnTo>
                      <a:pt x="7189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32"/>
              <p:cNvSpPr/>
              <p:nvPr/>
            </p:nvSpPr>
            <p:spPr>
              <a:xfrm>
                <a:off x="7451296" y="3693277"/>
                <a:ext cx="445432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7187" h="42" extrusionOk="0">
                    <a:moveTo>
                      <a:pt x="1" y="0"/>
                    </a:moveTo>
                    <a:lnTo>
                      <a:pt x="1" y="42"/>
                    </a:lnTo>
                    <a:lnTo>
                      <a:pt x="7186" y="42"/>
                    </a:lnTo>
                    <a:lnTo>
                      <a:pt x="7186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32"/>
              <p:cNvSpPr/>
              <p:nvPr/>
            </p:nvSpPr>
            <p:spPr>
              <a:xfrm>
                <a:off x="7944335" y="3719338"/>
                <a:ext cx="450267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7265" h="42" extrusionOk="0">
                    <a:moveTo>
                      <a:pt x="0" y="1"/>
                    </a:moveTo>
                    <a:lnTo>
                      <a:pt x="0" y="42"/>
                    </a:lnTo>
                    <a:lnTo>
                      <a:pt x="7265" y="42"/>
                    </a:lnTo>
                    <a:lnTo>
                      <a:pt x="7265" y="1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32"/>
              <p:cNvSpPr/>
              <p:nvPr/>
            </p:nvSpPr>
            <p:spPr>
              <a:xfrm>
                <a:off x="8445183" y="3719338"/>
                <a:ext cx="450514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7269" h="42" extrusionOk="0">
                    <a:moveTo>
                      <a:pt x="0" y="1"/>
                    </a:moveTo>
                    <a:lnTo>
                      <a:pt x="0" y="42"/>
                    </a:lnTo>
                    <a:lnTo>
                      <a:pt x="7268" y="42"/>
                    </a:lnTo>
                    <a:lnTo>
                      <a:pt x="7268" y="1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32"/>
              <p:cNvSpPr/>
              <p:nvPr/>
            </p:nvSpPr>
            <p:spPr>
              <a:xfrm>
                <a:off x="7443239" y="3719338"/>
                <a:ext cx="450329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7266" h="42" extrusionOk="0">
                    <a:moveTo>
                      <a:pt x="1" y="1"/>
                    </a:moveTo>
                    <a:lnTo>
                      <a:pt x="1" y="42"/>
                    </a:lnTo>
                    <a:lnTo>
                      <a:pt x="7265" y="42"/>
                    </a:lnTo>
                    <a:lnTo>
                      <a:pt x="7265" y="1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32"/>
              <p:cNvSpPr/>
              <p:nvPr/>
            </p:nvSpPr>
            <p:spPr>
              <a:xfrm>
                <a:off x="7941732" y="3745839"/>
                <a:ext cx="455473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7349" h="42" extrusionOk="0">
                    <a:moveTo>
                      <a:pt x="1" y="0"/>
                    </a:moveTo>
                    <a:lnTo>
                      <a:pt x="1" y="41"/>
                    </a:lnTo>
                    <a:lnTo>
                      <a:pt x="7348" y="41"/>
                    </a:lnTo>
                    <a:lnTo>
                      <a:pt x="7348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32"/>
              <p:cNvSpPr/>
              <p:nvPr/>
            </p:nvSpPr>
            <p:spPr>
              <a:xfrm>
                <a:off x="8448344" y="3745839"/>
                <a:ext cx="455411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7348" h="42" extrusionOk="0">
                    <a:moveTo>
                      <a:pt x="0" y="0"/>
                    </a:moveTo>
                    <a:lnTo>
                      <a:pt x="0" y="41"/>
                    </a:lnTo>
                    <a:lnTo>
                      <a:pt x="7348" y="41"/>
                    </a:lnTo>
                    <a:lnTo>
                      <a:pt x="7348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32"/>
              <p:cNvSpPr/>
              <p:nvPr/>
            </p:nvSpPr>
            <p:spPr>
              <a:xfrm>
                <a:off x="7435182" y="3745839"/>
                <a:ext cx="455411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7348" h="42" extrusionOk="0">
                    <a:moveTo>
                      <a:pt x="0" y="0"/>
                    </a:moveTo>
                    <a:lnTo>
                      <a:pt x="0" y="41"/>
                    </a:lnTo>
                    <a:lnTo>
                      <a:pt x="7348" y="41"/>
                    </a:lnTo>
                    <a:lnTo>
                      <a:pt x="7348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32"/>
              <p:cNvSpPr/>
              <p:nvPr/>
            </p:nvSpPr>
            <p:spPr>
              <a:xfrm>
                <a:off x="7939191" y="3773091"/>
                <a:ext cx="460555" cy="2443"/>
              </a:xfrm>
              <a:custGeom>
                <a:avLst/>
                <a:gdLst/>
                <a:ahLst/>
                <a:cxnLst/>
                <a:rect l="l" t="t" r="r" b="b"/>
                <a:pathLst>
                  <a:path w="7431" h="39" extrusionOk="0">
                    <a:moveTo>
                      <a:pt x="0" y="0"/>
                    </a:moveTo>
                    <a:lnTo>
                      <a:pt x="0" y="38"/>
                    </a:lnTo>
                    <a:lnTo>
                      <a:pt x="7431" y="38"/>
                    </a:lnTo>
                    <a:lnTo>
                      <a:pt x="7431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32"/>
              <p:cNvSpPr/>
              <p:nvPr/>
            </p:nvSpPr>
            <p:spPr>
              <a:xfrm>
                <a:off x="8451505" y="3773091"/>
                <a:ext cx="460741" cy="2443"/>
              </a:xfrm>
              <a:custGeom>
                <a:avLst/>
                <a:gdLst/>
                <a:ahLst/>
                <a:cxnLst/>
                <a:rect l="l" t="t" r="r" b="b"/>
                <a:pathLst>
                  <a:path w="7434" h="39" extrusionOk="0">
                    <a:moveTo>
                      <a:pt x="0" y="0"/>
                    </a:moveTo>
                    <a:lnTo>
                      <a:pt x="0" y="38"/>
                    </a:lnTo>
                    <a:lnTo>
                      <a:pt x="7433" y="38"/>
                    </a:lnTo>
                    <a:lnTo>
                      <a:pt x="7433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32"/>
              <p:cNvSpPr/>
              <p:nvPr/>
            </p:nvSpPr>
            <p:spPr>
              <a:xfrm>
                <a:off x="7426691" y="3773091"/>
                <a:ext cx="460555" cy="2443"/>
              </a:xfrm>
              <a:custGeom>
                <a:avLst/>
                <a:gdLst/>
                <a:ahLst/>
                <a:cxnLst/>
                <a:rect l="l" t="t" r="r" b="b"/>
                <a:pathLst>
                  <a:path w="7431" h="39" extrusionOk="0">
                    <a:moveTo>
                      <a:pt x="1" y="0"/>
                    </a:moveTo>
                    <a:lnTo>
                      <a:pt x="1" y="38"/>
                    </a:lnTo>
                    <a:lnTo>
                      <a:pt x="7431" y="38"/>
                    </a:lnTo>
                    <a:lnTo>
                      <a:pt x="7431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32"/>
              <p:cNvSpPr/>
              <p:nvPr/>
            </p:nvSpPr>
            <p:spPr>
              <a:xfrm>
                <a:off x="7936402" y="3800719"/>
                <a:ext cx="466133" cy="2694"/>
              </a:xfrm>
              <a:custGeom>
                <a:avLst/>
                <a:gdLst/>
                <a:ahLst/>
                <a:cxnLst/>
                <a:rect l="l" t="t" r="r" b="b"/>
                <a:pathLst>
                  <a:path w="7521" h="43" extrusionOk="0">
                    <a:moveTo>
                      <a:pt x="1" y="1"/>
                    </a:moveTo>
                    <a:lnTo>
                      <a:pt x="1" y="42"/>
                    </a:lnTo>
                    <a:lnTo>
                      <a:pt x="7520" y="42"/>
                    </a:lnTo>
                    <a:lnTo>
                      <a:pt x="7520" y="1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32"/>
              <p:cNvSpPr/>
              <p:nvPr/>
            </p:nvSpPr>
            <p:spPr>
              <a:xfrm>
                <a:off x="8454852" y="3800719"/>
                <a:ext cx="465823" cy="2694"/>
              </a:xfrm>
              <a:custGeom>
                <a:avLst/>
                <a:gdLst/>
                <a:ahLst/>
                <a:cxnLst/>
                <a:rect l="l" t="t" r="r" b="b"/>
                <a:pathLst>
                  <a:path w="7516" h="43" extrusionOk="0">
                    <a:moveTo>
                      <a:pt x="0" y="1"/>
                    </a:moveTo>
                    <a:lnTo>
                      <a:pt x="0" y="42"/>
                    </a:lnTo>
                    <a:lnTo>
                      <a:pt x="7516" y="42"/>
                    </a:lnTo>
                    <a:lnTo>
                      <a:pt x="7516" y="1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32"/>
              <p:cNvSpPr/>
              <p:nvPr/>
            </p:nvSpPr>
            <p:spPr>
              <a:xfrm>
                <a:off x="7418262" y="3800719"/>
                <a:ext cx="465823" cy="2694"/>
              </a:xfrm>
              <a:custGeom>
                <a:avLst/>
                <a:gdLst/>
                <a:ahLst/>
                <a:cxnLst/>
                <a:rect l="l" t="t" r="r" b="b"/>
                <a:pathLst>
                  <a:path w="7516" h="43" extrusionOk="0">
                    <a:moveTo>
                      <a:pt x="0" y="1"/>
                    </a:moveTo>
                    <a:lnTo>
                      <a:pt x="0" y="42"/>
                    </a:lnTo>
                    <a:lnTo>
                      <a:pt x="7516" y="42"/>
                    </a:lnTo>
                    <a:lnTo>
                      <a:pt x="7516" y="1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32"/>
              <p:cNvSpPr/>
              <p:nvPr/>
            </p:nvSpPr>
            <p:spPr>
              <a:xfrm>
                <a:off x="7933675" y="3829224"/>
                <a:ext cx="471401" cy="2443"/>
              </a:xfrm>
              <a:custGeom>
                <a:avLst/>
                <a:gdLst/>
                <a:ahLst/>
                <a:cxnLst/>
                <a:rect l="l" t="t" r="r" b="b"/>
                <a:pathLst>
                  <a:path w="7606" h="39" extrusionOk="0">
                    <a:moveTo>
                      <a:pt x="0" y="0"/>
                    </a:moveTo>
                    <a:lnTo>
                      <a:pt x="0" y="38"/>
                    </a:lnTo>
                    <a:lnTo>
                      <a:pt x="7605" y="38"/>
                    </a:lnTo>
                    <a:lnTo>
                      <a:pt x="7605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32"/>
              <p:cNvSpPr/>
              <p:nvPr/>
            </p:nvSpPr>
            <p:spPr>
              <a:xfrm>
                <a:off x="8457951" y="3829224"/>
                <a:ext cx="471401" cy="2443"/>
              </a:xfrm>
              <a:custGeom>
                <a:avLst/>
                <a:gdLst/>
                <a:ahLst/>
                <a:cxnLst/>
                <a:rect l="l" t="t" r="r" b="b"/>
                <a:pathLst>
                  <a:path w="7606" h="39" extrusionOk="0">
                    <a:moveTo>
                      <a:pt x="1" y="0"/>
                    </a:moveTo>
                    <a:lnTo>
                      <a:pt x="1" y="38"/>
                    </a:lnTo>
                    <a:lnTo>
                      <a:pt x="7606" y="38"/>
                    </a:lnTo>
                    <a:lnTo>
                      <a:pt x="7606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32"/>
              <p:cNvSpPr/>
              <p:nvPr/>
            </p:nvSpPr>
            <p:spPr>
              <a:xfrm>
                <a:off x="7409585" y="3829224"/>
                <a:ext cx="471153" cy="2443"/>
              </a:xfrm>
              <a:custGeom>
                <a:avLst/>
                <a:gdLst/>
                <a:ahLst/>
                <a:cxnLst/>
                <a:rect l="l" t="t" r="r" b="b"/>
                <a:pathLst>
                  <a:path w="7602" h="39" extrusionOk="0">
                    <a:moveTo>
                      <a:pt x="0" y="0"/>
                    </a:moveTo>
                    <a:lnTo>
                      <a:pt x="0" y="38"/>
                    </a:lnTo>
                    <a:lnTo>
                      <a:pt x="7602" y="38"/>
                    </a:lnTo>
                    <a:lnTo>
                      <a:pt x="7602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32"/>
              <p:cNvSpPr/>
              <p:nvPr/>
            </p:nvSpPr>
            <p:spPr>
              <a:xfrm>
                <a:off x="7930948" y="3858230"/>
                <a:ext cx="476855" cy="2443"/>
              </a:xfrm>
              <a:custGeom>
                <a:avLst/>
                <a:gdLst/>
                <a:ahLst/>
                <a:cxnLst/>
                <a:rect l="l" t="t" r="r" b="b"/>
                <a:pathLst>
                  <a:path w="7694" h="39" extrusionOk="0">
                    <a:moveTo>
                      <a:pt x="0" y="1"/>
                    </a:moveTo>
                    <a:lnTo>
                      <a:pt x="0" y="39"/>
                    </a:lnTo>
                    <a:lnTo>
                      <a:pt x="7694" y="39"/>
                    </a:lnTo>
                    <a:lnTo>
                      <a:pt x="7694" y="1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31;p32"/>
              <p:cNvSpPr/>
              <p:nvPr/>
            </p:nvSpPr>
            <p:spPr>
              <a:xfrm>
                <a:off x="8461545" y="3858230"/>
                <a:ext cx="476855" cy="2443"/>
              </a:xfrm>
              <a:custGeom>
                <a:avLst/>
                <a:gdLst/>
                <a:ahLst/>
                <a:cxnLst/>
                <a:rect l="l" t="t" r="r" b="b"/>
                <a:pathLst>
                  <a:path w="7694" h="39" extrusionOk="0">
                    <a:moveTo>
                      <a:pt x="0" y="1"/>
                    </a:moveTo>
                    <a:lnTo>
                      <a:pt x="0" y="39"/>
                    </a:lnTo>
                    <a:lnTo>
                      <a:pt x="7694" y="39"/>
                    </a:lnTo>
                    <a:lnTo>
                      <a:pt x="7694" y="1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32"/>
              <p:cNvSpPr/>
              <p:nvPr/>
            </p:nvSpPr>
            <p:spPr>
              <a:xfrm>
                <a:off x="7400536" y="3858230"/>
                <a:ext cx="476855" cy="2443"/>
              </a:xfrm>
              <a:custGeom>
                <a:avLst/>
                <a:gdLst/>
                <a:ahLst/>
                <a:cxnLst/>
                <a:rect l="l" t="t" r="r" b="b"/>
                <a:pathLst>
                  <a:path w="7694" h="39" extrusionOk="0">
                    <a:moveTo>
                      <a:pt x="0" y="1"/>
                    </a:moveTo>
                    <a:lnTo>
                      <a:pt x="0" y="39"/>
                    </a:lnTo>
                    <a:lnTo>
                      <a:pt x="7694" y="39"/>
                    </a:lnTo>
                    <a:lnTo>
                      <a:pt x="7694" y="1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32"/>
              <p:cNvSpPr/>
              <p:nvPr/>
            </p:nvSpPr>
            <p:spPr>
              <a:xfrm>
                <a:off x="7929150" y="3887925"/>
                <a:ext cx="480450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7752" h="42" extrusionOk="0">
                    <a:moveTo>
                      <a:pt x="0" y="0"/>
                    </a:moveTo>
                    <a:lnTo>
                      <a:pt x="0" y="41"/>
                    </a:lnTo>
                    <a:lnTo>
                      <a:pt x="7751" y="41"/>
                    </a:lnTo>
                    <a:lnTo>
                      <a:pt x="7751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32"/>
              <p:cNvSpPr/>
              <p:nvPr/>
            </p:nvSpPr>
            <p:spPr>
              <a:xfrm>
                <a:off x="8466070" y="3887925"/>
                <a:ext cx="480450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7752" h="42" extrusionOk="0">
                    <a:moveTo>
                      <a:pt x="0" y="0"/>
                    </a:moveTo>
                    <a:lnTo>
                      <a:pt x="0" y="41"/>
                    </a:lnTo>
                    <a:lnTo>
                      <a:pt x="7751" y="41"/>
                    </a:lnTo>
                    <a:lnTo>
                      <a:pt x="7751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32"/>
              <p:cNvSpPr/>
              <p:nvPr/>
            </p:nvSpPr>
            <p:spPr>
              <a:xfrm>
                <a:off x="7392416" y="3887925"/>
                <a:ext cx="480450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7752" h="42" extrusionOk="0">
                    <a:moveTo>
                      <a:pt x="1" y="0"/>
                    </a:moveTo>
                    <a:lnTo>
                      <a:pt x="1" y="41"/>
                    </a:lnTo>
                    <a:lnTo>
                      <a:pt x="7752" y="41"/>
                    </a:lnTo>
                    <a:lnTo>
                      <a:pt x="7752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32"/>
              <p:cNvSpPr/>
              <p:nvPr/>
            </p:nvSpPr>
            <p:spPr>
              <a:xfrm>
                <a:off x="7301308" y="3964732"/>
                <a:ext cx="1736300" cy="81254"/>
              </a:xfrm>
              <a:custGeom>
                <a:avLst/>
                <a:gdLst/>
                <a:ahLst/>
                <a:cxnLst/>
                <a:rect l="l" t="t" r="r" b="b"/>
                <a:pathLst>
                  <a:path w="28015" h="1297" extrusionOk="0">
                    <a:moveTo>
                      <a:pt x="0" y="0"/>
                    </a:moveTo>
                    <a:lnTo>
                      <a:pt x="0" y="1296"/>
                    </a:lnTo>
                    <a:lnTo>
                      <a:pt x="28015" y="1296"/>
                    </a:lnTo>
                    <a:lnTo>
                      <a:pt x="28015" y="0"/>
                    </a:lnTo>
                    <a:close/>
                  </a:path>
                </a:pathLst>
              </a:custGeom>
              <a:solidFill>
                <a:srgbClr val="0075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32"/>
              <p:cNvSpPr/>
              <p:nvPr/>
            </p:nvSpPr>
            <p:spPr>
              <a:xfrm>
                <a:off x="5477777" y="3205078"/>
                <a:ext cx="382587" cy="130996"/>
              </a:xfrm>
              <a:custGeom>
                <a:avLst/>
                <a:gdLst/>
                <a:ahLst/>
                <a:cxnLst/>
                <a:rect l="l" t="t" r="r" b="b"/>
                <a:pathLst>
                  <a:path w="6173" h="2091" extrusionOk="0">
                    <a:moveTo>
                      <a:pt x="0" y="1"/>
                    </a:moveTo>
                    <a:lnTo>
                      <a:pt x="0" y="2091"/>
                    </a:lnTo>
                    <a:lnTo>
                      <a:pt x="6172" y="2091"/>
                    </a:lnTo>
                    <a:lnTo>
                      <a:pt x="6172" y="1"/>
                    </a:lnTo>
                    <a:close/>
                  </a:path>
                </a:pathLst>
              </a:custGeom>
              <a:solidFill>
                <a:srgbClr val="0053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32"/>
              <p:cNvSpPr/>
              <p:nvPr/>
            </p:nvSpPr>
            <p:spPr>
              <a:xfrm>
                <a:off x="5281863" y="3355935"/>
                <a:ext cx="774409" cy="1382944"/>
              </a:xfrm>
              <a:custGeom>
                <a:avLst/>
                <a:gdLst/>
                <a:ahLst/>
                <a:cxnLst/>
                <a:rect l="l" t="t" r="r" b="b"/>
                <a:pathLst>
                  <a:path w="12495" h="22075" extrusionOk="0">
                    <a:moveTo>
                      <a:pt x="458" y="1"/>
                    </a:moveTo>
                    <a:cubicBezTo>
                      <a:pt x="207" y="1"/>
                      <a:pt x="1" y="204"/>
                      <a:pt x="1" y="455"/>
                    </a:cubicBezTo>
                    <a:lnTo>
                      <a:pt x="1" y="21621"/>
                    </a:lnTo>
                    <a:cubicBezTo>
                      <a:pt x="1" y="21872"/>
                      <a:pt x="207" y="22075"/>
                      <a:pt x="458" y="22075"/>
                    </a:cubicBezTo>
                    <a:lnTo>
                      <a:pt x="12040" y="22075"/>
                    </a:lnTo>
                    <a:cubicBezTo>
                      <a:pt x="12291" y="22075"/>
                      <a:pt x="12494" y="21872"/>
                      <a:pt x="12494" y="21621"/>
                    </a:cubicBezTo>
                    <a:lnTo>
                      <a:pt x="12494" y="455"/>
                    </a:lnTo>
                    <a:cubicBezTo>
                      <a:pt x="12494" y="204"/>
                      <a:pt x="12291" y="1"/>
                      <a:pt x="12040" y="1"/>
                    </a:cubicBez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32"/>
              <p:cNvSpPr/>
              <p:nvPr/>
            </p:nvSpPr>
            <p:spPr>
              <a:xfrm>
                <a:off x="5251927" y="3325676"/>
                <a:ext cx="834465" cy="1443649"/>
              </a:xfrm>
              <a:custGeom>
                <a:avLst/>
                <a:gdLst/>
                <a:ahLst/>
                <a:cxnLst/>
                <a:rect l="l" t="t" r="r" b="b"/>
                <a:pathLst>
                  <a:path w="13464" h="23044" extrusionOk="0">
                    <a:moveTo>
                      <a:pt x="11592" y="966"/>
                    </a:moveTo>
                    <a:cubicBezTo>
                      <a:pt x="12091" y="966"/>
                      <a:pt x="12494" y="1370"/>
                      <a:pt x="12494" y="1869"/>
                    </a:cubicBezTo>
                    <a:lnTo>
                      <a:pt x="12494" y="21173"/>
                    </a:lnTo>
                    <a:cubicBezTo>
                      <a:pt x="12494" y="21672"/>
                      <a:pt x="12091" y="22075"/>
                      <a:pt x="11592" y="22075"/>
                    </a:cubicBezTo>
                    <a:lnTo>
                      <a:pt x="1872" y="22075"/>
                    </a:lnTo>
                    <a:cubicBezTo>
                      <a:pt x="1373" y="22075"/>
                      <a:pt x="966" y="21672"/>
                      <a:pt x="966" y="21173"/>
                    </a:cubicBezTo>
                    <a:lnTo>
                      <a:pt x="966" y="1869"/>
                    </a:lnTo>
                    <a:cubicBezTo>
                      <a:pt x="966" y="1370"/>
                      <a:pt x="1373" y="966"/>
                      <a:pt x="1872" y="966"/>
                    </a:cubicBezTo>
                    <a:close/>
                    <a:moveTo>
                      <a:pt x="1872" y="1"/>
                    </a:moveTo>
                    <a:cubicBezTo>
                      <a:pt x="839" y="1"/>
                      <a:pt x="1" y="839"/>
                      <a:pt x="1" y="1869"/>
                    </a:cubicBezTo>
                    <a:lnTo>
                      <a:pt x="1" y="21173"/>
                    </a:lnTo>
                    <a:cubicBezTo>
                      <a:pt x="1" y="22205"/>
                      <a:pt x="839" y="23044"/>
                      <a:pt x="1872" y="23044"/>
                    </a:cubicBezTo>
                    <a:lnTo>
                      <a:pt x="11592" y="23044"/>
                    </a:lnTo>
                    <a:cubicBezTo>
                      <a:pt x="12625" y="23044"/>
                      <a:pt x="13463" y="22205"/>
                      <a:pt x="13463" y="21173"/>
                    </a:cubicBezTo>
                    <a:lnTo>
                      <a:pt x="13463" y="1869"/>
                    </a:lnTo>
                    <a:cubicBezTo>
                      <a:pt x="13463" y="839"/>
                      <a:pt x="12625" y="1"/>
                      <a:pt x="1159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32"/>
              <p:cNvSpPr/>
              <p:nvPr/>
            </p:nvSpPr>
            <p:spPr>
              <a:xfrm>
                <a:off x="5337582" y="4541052"/>
                <a:ext cx="662973" cy="140769"/>
              </a:xfrm>
              <a:custGeom>
                <a:avLst/>
                <a:gdLst/>
                <a:ahLst/>
                <a:cxnLst/>
                <a:rect l="l" t="t" r="r" b="b"/>
                <a:pathLst>
                  <a:path w="10697" h="2247" extrusionOk="0">
                    <a:moveTo>
                      <a:pt x="1" y="0"/>
                    </a:moveTo>
                    <a:lnTo>
                      <a:pt x="1" y="2246"/>
                    </a:lnTo>
                    <a:lnTo>
                      <a:pt x="10696" y="2246"/>
                    </a:lnTo>
                    <a:lnTo>
                      <a:pt x="10696" y="0"/>
                    </a:lnTo>
                    <a:close/>
                  </a:path>
                </a:pathLst>
              </a:custGeom>
              <a:solidFill>
                <a:srgbClr val="C42F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32"/>
              <p:cNvSpPr/>
              <p:nvPr/>
            </p:nvSpPr>
            <p:spPr>
              <a:xfrm>
                <a:off x="5337582" y="4359353"/>
                <a:ext cx="662973" cy="140769"/>
              </a:xfrm>
              <a:custGeom>
                <a:avLst/>
                <a:gdLst/>
                <a:ahLst/>
                <a:cxnLst/>
                <a:rect l="l" t="t" r="r" b="b"/>
                <a:pathLst>
                  <a:path w="10697" h="2247" extrusionOk="0">
                    <a:moveTo>
                      <a:pt x="1" y="1"/>
                    </a:moveTo>
                    <a:lnTo>
                      <a:pt x="1" y="2246"/>
                    </a:lnTo>
                    <a:lnTo>
                      <a:pt x="10696" y="2246"/>
                    </a:lnTo>
                    <a:lnTo>
                      <a:pt x="10696" y="1"/>
                    </a:lnTo>
                    <a:close/>
                  </a:path>
                </a:pathLst>
              </a:custGeom>
              <a:solidFill>
                <a:srgbClr val="EB5E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32"/>
              <p:cNvSpPr/>
              <p:nvPr/>
            </p:nvSpPr>
            <p:spPr>
              <a:xfrm>
                <a:off x="5337582" y="4203315"/>
                <a:ext cx="662973" cy="140769"/>
              </a:xfrm>
              <a:custGeom>
                <a:avLst/>
                <a:gdLst/>
                <a:ahLst/>
                <a:cxnLst/>
                <a:rect l="l" t="t" r="r" b="b"/>
                <a:pathLst>
                  <a:path w="10697" h="2247" extrusionOk="0">
                    <a:moveTo>
                      <a:pt x="1" y="1"/>
                    </a:moveTo>
                    <a:lnTo>
                      <a:pt x="1" y="2246"/>
                    </a:lnTo>
                    <a:lnTo>
                      <a:pt x="10696" y="2246"/>
                    </a:lnTo>
                    <a:lnTo>
                      <a:pt x="10696" y="1"/>
                    </a:lnTo>
                    <a:close/>
                  </a:path>
                </a:pathLst>
              </a:custGeom>
              <a:solidFill>
                <a:srgbClr val="EBF6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32"/>
              <p:cNvSpPr/>
              <p:nvPr/>
            </p:nvSpPr>
            <p:spPr>
              <a:xfrm>
                <a:off x="5337582" y="4034541"/>
                <a:ext cx="662973" cy="140769"/>
              </a:xfrm>
              <a:custGeom>
                <a:avLst/>
                <a:gdLst/>
                <a:ahLst/>
                <a:cxnLst/>
                <a:rect l="l" t="t" r="r" b="b"/>
                <a:pathLst>
                  <a:path w="10697" h="2247" extrusionOk="0">
                    <a:moveTo>
                      <a:pt x="1" y="1"/>
                    </a:moveTo>
                    <a:lnTo>
                      <a:pt x="1" y="2247"/>
                    </a:lnTo>
                    <a:lnTo>
                      <a:pt x="10696" y="2247"/>
                    </a:lnTo>
                    <a:lnTo>
                      <a:pt x="1069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44" name="Google Shape;444;p32"/>
            <p:cNvSpPr/>
            <p:nvPr/>
          </p:nvSpPr>
          <p:spPr>
            <a:xfrm>
              <a:off x="4595874" y="795375"/>
              <a:ext cx="965389" cy="409494"/>
            </a:xfrm>
            <a:custGeom>
              <a:avLst/>
              <a:gdLst/>
              <a:ahLst/>
              <a:cxnLst/>
              <a:rect l="l" t="t" r="r" b="b"/>
              <a:pathLst>
                <a:path w="18092" h="7592" extrusionOk="0">
                  <a:moveTo>
                    <a:pt x="5417" y="0"/>
                  </a:moveTo>
                  <a:cubicBezTo>
                    <a:pt x="5187" y="0"/>
                    <a:pt x="4956" y="30"/>
                    <a:pt x="4734" y="92"/>
                  </a:cubicBezTo>
                  <a:cubicBezTo>
                    <a:pt x="3717" y="372"/>
                    <a:pt x="2885" y="1315"/>
                    <a:pt x="2754" y="2361"/>
                  </a:cubicBezTo>
                  <a:cubicBezTo>
                    <a:pt x="2681" y="2334"/>
                    <a:pt x="2604" y="2322"/>
                    <a:pt x="2527" y="2322"/>
                  </a:cubicBezTo>
                  <a:cubicBezTo>
                    <a:pt x="2295" y="2322"/>
                    <a:pt x="2062" y="2434"/>
                    <a:pt x="1929" y="2627"/>
                  </a:cubicBezTo>
                  <a:cubicBezTo>
                    <a:pt x="1751" y="2882"/>
                    <a:pt x="1662" y="3275"/>
                    <a:pt x="1862" y="3517"/>
                  </a:cubicBezTo>
                  <a:cubicBezTo>
                    <a:pt x="1703" y="3420"/>
                    <a:pt x="1522" y="3375"/>
                    <a:pt x="1340" y="3375"/>
                  </a:cubicBezTo>
                  <a:cubicBezTo>
                    <a:pt x="914" y="3375"/>
                    <a:pt x="478" y="3618"/>
                    <a:pt x="280" y="4003"/>
                  </a:cubicBezTo>
                  <a:cubicBezTo>
                    <a:pt x="0" y="4556"/>
                    <a:pt x="204" y="5286"/>
                    <a:pt x="693" y="5667"/>
                  </a:cubicBezTo>
                  <a:cubicBezTo>
                    <a:pt x="969" y="5881"/>
                    <a:pt x="1317" y="5984"/>
                    <a:pt x="1667" y="5984"/>
                  </a:cubicBezTo>
                  <a:cubicBezTo>
                    <a:pt x="1936" y="5984"/>
                    <a:pt x="2208" y="5923"/>
                    <a:pt x="2450" y="5804"/>
                  </a:cubicBezTo>
                  <a:cubicBezTo>
                    <a:pt x="2646" y="6160"/>
                    <a:pt x="3225" y="6633"/>
                    <a:pt x="3622" y="6713"/>
                  </a:cubicBezTo>
                  <a:cubicBezTo>
                    <a:pt x="3749" y="6738"/>
                    <a:pt x="3882" y="6753"/>
                    <a:pt x="4014" y="6753"/>
                  </a:cubicBezTo>
                  <a:cubicBezTo>
                    <a:pt x="4295" y="6753"/>
                    <a:pt x="4575" y="6686"/>
                    <a:pt x="4791" y="6516"/>
                  </a:cubicBezTo>
                  <a:cubicBezTo>
                    <a:pt x="5072" y="6804"/>
                    <a:pt x="5480" y="6953"/>
                    <a:pt x="5883" y="6953"/>
                  </a:cubicBezTo>
                  <a:cubicBezTo>
                    <a:pt x="6266" y="6953"/>
                    <a:pt x="6645" y="6818"/>
                    <a:pt x="6906" y="6538"/>
                  </a:cubicBezTo>
                  <a:cubicBezTo>
                    <a:pt x="7065" y="6784"/>
                    <a:pt x="7355" y="6938"/>
                    <a:pt x="7648" y="6938"/>
                  </a:cubicBezTo>
                  <a:cubicBezTo>
                    <a:pt x="7654" y="6938"/>
                    <a:pt x="7660" y="6938"/>
                    <a:pt x="7666" y="6938"/>
                  </a:cubicBezTo>
                  <a:cubicBezTo>
                    <a:pt x="7964" y="6932"/>
                    <a:pt x="8342" y="6836"/>
                    <a:pt x="8495" y="6579"/>
                  </a:cubicBezTo>
                  <a:cubicBezTo>
                    <a:pt x="9049" y="7217"/>
                    <a:pt x="9888" y="7591"/>
                    <a:pt x="10732" y="7591"/>
                  </a:cubicBezTo>
                  <a:cubicBezTo>
                    <a:pt x="10846" y="7591"/>
                    <a:pt x="10960" y="7584"/>
                    <a:pt x="11074" y="7570"/>
                  </a:cubicBezTo>
                  <a:cubicBezTo>
                    <a:pt x="12027" y="7456"/>
                    <a:pt x="12955" y="6897"/>
                    <a:pt x="13390" y="6042"/>
                  </a:cubicBezTo>
                  <a:cubicBezTo>
                    <a:pt x="13681" y="6246"/>
                    <a:pt x="14035" y="6352"/>
                    <a:pt x="14390" y="6352"/>
                  </a:cubicBezTo>
                  <a:cubicBezTo>
                    <a:pt x="14577" y="6352"/>
                    <a:pt x="14765" y="6322"/>
                    <a:pt x="14943" y="6261"/>
                  </a:cubicBezTo>
                  <a:cubicBezTo>
                    <a:pt x="15455" y="6084"/>
                    <a:pt x="15928" y="5645"/>
                    <a:pt x="16087" y="5127"/>
                  </a:cubicBezTo>
                  <a:cubicBezTo>
                    <a:pt x="16295" y="5325"/>
                    <a:pt x="16583" y="5428"/>
                    <a:pt x="16870" y="5428"/>
                  </a:cubicBezTo>
                  <a:cubicBezTo>
                    <a:pt x="17081" y="5428"/>
                    <a:pt x="17291" y="5372"/>
                    <a:pt x="17469" y="5258"/>
                  </a:cubicBezTo>
                  <a:cubicBezTo>
                    <a:pt x="17891" y="4991"/>
                    <a:pt x="18091" y="4422"/>
                    <a:pt x="17932" y="3949"/>
                  </a:cubicBezTo>
                  <a:cubicBezTo>
                    <a:pt x="17785" y="3499"/>
                    <a:pt x="17247" y="3161"/>
                    <a:pt x="16766" y="3161"/>
                  </a:cubicBezTo>
                  <a:cubicBezTo>
                    <a:pt x="16740" y="3161"/>
                    <a:pt x="16715" y="3162"/>
                    <a:pt x="16690" y="3164"/>
                  </a:cubicBezTo>
                  <a:cubicBezTo>
                    <a:pt x="16649" y="2538"/>
                    <a:pt x="16268" y="1948"/>
                    <a:pt x="15718" y="1652"/>
                  </a:cubicBezTo>
                  <a:cubicBezTo>
                    <a:pt x="15439" y="1503"/>
                    <a:pt x="15127" y="1426"/>
                    <a:pt x="14817" y="1426"/>
                  </a:cubicBezTo>
                  <a:cubicBezTo>
                    <a:pt x="14513" y="1426"/>
                    <a:pt x="14211" y="1500"/>
                    <a:pt x="13943" y="1652"/>
                  </a:cubicBezTo>
                  <a:cubicBezTo>
                    <a:pt x="13797" y="1427"/>
                    <a:pt x="13527" y="1299"/>
                    <a:pt x="13261" y="1299"/>
                  </a:cubicBezTo>
                  <a:cubicBezTo>
                    <a:pt x="13115" y="1299"/>
                    <a:pt x="12970" y="1338"/>
                    <a:pt x="12847" y="1420"/>
                  </a:cubicBezTo>
                  <a:cubicBezTo>
                    <a:pt x="12529" y="772"/>
                    <a:pt x="11881" y="293"/>
                    <a:pt x="11169" y="181"/>
                  </a:cubicBezTo>
                  <a:cubicBezTo>
                    <a:pt x="11055" y="163"/>
                    <a:pt x="10940" y="154"/>
                    <a:pt x="10824" y="154"/>
                  </a:cubicBezTo>
                  <a:cubicBezTo>
                    <a:pt x="10218" y="154"/>
                    <a:pt x="9615" y="401"/>
                    <a:pt x="9194" y="839"/>
                  </a:cubicBezTo>
                  <a:cubicBezTo>
                    <a:pt x="9005" y="634"/>
                    <a:pt x="8727" y="515"/>
                    <a:pt x="8449" y="515"/>
                  </a:cubicBezTo>
                  <a:cubicBezTo>
                    <a:pt x="8413" y="515"/>
                    <a:pt x="8378" y="517"/>
                    <a:pt x="8342" y="521"/>
                  </a:cubicBezTo>
                  <a:cubicBezTo>
                    <a:pt x="8028" y="559"/>
                    <a:pt x="7713" y="747"/>
                    <a:pt x="7561" y="1023"/>
                  </a:cubicBezTo>
                  <a:cubicBezTo>
                    <a:pt x="7055" y="377"/>
                    <a:pt x="6235" y="0"/>
                    <a:pt x="54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506;p52">
            <a:extLst>
              <a:ext uri="{FF2B5EF4-FFF2-40B4-BE49-F238E27FC236}">
                <a16:creationId xmlns:a16="http://schemas.microsoft.com/office/drawing/2014/main" id="{FFB66A03-C2BC-1D1C-2A4B-561BA8AE2E3E}"/>
              </a:ext>
            </a:extLst>
          </p:cNvPr>
          <p:cNvSpPr/>
          <p:nvPr/>
        </p:nvSpPr>
        <p:spPr>
          <a:xfrm>
            <a:off x="6372131" y="2296955"/>
            <a:ext cx="2128873" cy="9175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5" name="Google Shape;1507;p52">
            <a:extLst>
              <a:ext uri="{FF2B5EF4-FFF2-40B4-BE49-F238E27FC236}">
                <a16:creationId xmlns:a16="http://schemas.microsoft.com/office/drawing/2014/main" id="{91B7EB4E-DDA0-33FE-22BB-129BCF4D08C9}"/>
              </a:ext>
            </a:extLst>
          </p:cNvPr>
          <p:cNvSpPr/>
          <p:nvPr/>
        </p:nvSpPr>
        <p:spPr>
          <a:xfrm rot="10800000" flipH="1">
            <a:off x="2206649" y="2296955"/>
            <a:ext cx="3413950" cy="991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6" name="Google Shape;1511;p52">
            <a:extLst>
              <a:ext uri="{FF2B5EF4-FFF2-40B4-BE49-F238E27FC236}">
                <a16:creationId xmlns:a16="http://schemas.microsoft.com/office/drawing/2014/main" id="{0F11370B-6477-DD8D-498B-C3DA652770AB}"/>
              </a:ext>
            </a:extLst>
          </p:cNvPr>
          <p:cNvSpPr txBox="1">
            <a:spLocks/>
          </p:cNvSpPr>
          <p:nvPr/>
        </p:nvSpPr>
        <p:spPr>
          <a:xfrm>
            <a:off x="3575027" y="3064662"/>
            <a:ext cx="4802058" cy="70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nl-NL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nl-NL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nhà</a:t>
            </a:r>
            <a:r>
              <a:rPr lang="nl-NL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tìm</a:t>
            </a:r>
            <a:r>
              <a:rPr lang="nl-NL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hiểu</a:t>
            </a:r>
            <a:r>
              <a:rPr lang="nl-NL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mô</a:t>
            </a:r>
            <a:r>
              <a:rPr lang="nl-NL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nl-NL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nl-NL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cách</a:t>
            </a:r>
            <a:r>
              <a:rPr lang="nl-NL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lắp</a:t>
            </a:r>
            <a:r>
              <a:rPr lang="nl-NL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ráp </a:t>
            </a:r>
            <a:r>
              <a:rPr lang="nl-NL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nl-NL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máy</a:t>
            </a:r>
            <a:r>
              <a:rPr lang="nl-NL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phát</a:t>
            </a:r>
            <a:r>
              <a:rPr lang="nl-NL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nl-NL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gió</a:t>
            </a:r>
            <a:r>
              <a:rPr lang="nl-NL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khác</a:t>
            </a:r>
            <a:r>
              <a:rPr lang="nl-NL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7" name="Google Shape;1514;p52">
            <a:extLst>
              <a:ext uri="{FF2B5EF4-FFF2-40B4-BE49-F238E27FC236}">
                <a16:creationId xmlns:a16="http://schemas.microsoft.com/office/drawing/2014/main" id="{CDB89D9E-D2A8-46DC-96F3-401E606FB919}"/>
              </a:ext>
            </a:extLst>
          </p:cNvPr>
          <p:cNvSpPr txBox="1">
            <a:spLocks/>
          </p:cNvSpPr>
          <p:nvPr/>
        </p:nvSpPr>
        <p:spPr>
          <a:xfrm>
            <a:off x="600388" y="3064662"/>
            <a:ext cx="2349900" cy="70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139700" indent="0" algn="ctr">
              <a:lnSpc>
                <a:spcPct val="150000"/>
              </a:lnSpc>
              <a:spcAft>
                <a:spcPts val="1000"/>
              </a:spcAft>
              <a:buFont typeface="Raleway"/>
              <a:buNone/>
            </a:pPr>
            <a:r>
              <a:rPr lang="nl-NL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Ôn</a:t>
            </a:r>
            <a:r>
              <a:rPr lang="nl-NL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tập</a:t>
            </a:r>
            <a:r>
              <a:rPr lang="nl-NL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kiến</a:t>
            </a:r>
            <a:r>
              <a:rPr lang="nl-NL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nl-NL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lang="nl-NL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nl-NL" sz="20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VN" sz="2000" dirty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1048" name="Google Shape;1518;p52">
            <a:extLst>
              <a:ext uri="{FF2B5EF4-FFF2-40B4-BE49-F238E27FC236}">
                <a16:creationId xmlns:a16="http://schemas.microsoft.com/office/drawing/2014/main" id="{992A8164-A40D-09C5-823A-8138B953EAF0}"/>
              </a:ext>
            </a:extLst>
          </p:cNvPr>
          <p:cNvGrpSpPr/>
          <p:nvPr/>
        </p:nvGrpSpPr>
        <p:grpSpPr>
          <a:xfrm>
            <a:off x="1436907" y="1994612"/>
            <a:ext cx="750536" cy="694930"/>
            <a:chOff x="3142055" y="1812975"/>
            <a:chExt cx="419200" cy="416600"/>
          </a:xfrm>
        </p:grpSpPr>
        <p:sp>
          <p:nvSpPr>
            <p:cNvPr id="1049" name="Google Shape;1519;p52">
              <a:extLst>
                <a:ext uri="{FF2B5EF4-FFF2-40B4-BE49-F238E27FC236}">
                  <a16:creationId xmlns:a16="http://schemas.microsoft.com/office/drawing/2014/main" id="{214AD9AC-24C0-EC9B-66C9-CCAD9220CF32}"/>
                </a:ext>
              </a:extLst>
            </p:cNvPr>
            <p:cNvSpPr/>
            <p:nvPr/>
          </p:nvSpPr>
          <p:spPr>
            <a:xfrm>
              <a:off x="3464130" y="1941575"/>
              <a:ext cx="97125" cy="65600"/>
            </a:xfrm>
            <a:custGeom>
              <a:avLst/>
              <a:gdLst/>
              <a:ahLst/>
              <a:cxnLst/>
              <a:rect l="l" t="t" r="r" b="b"/>
              <a:pathLst>
                <a:path w="3885" h="2624" extrusionOk="0">
                  <a:moveTo>
                    <a:pt x="357" y="1"/>
                  </a:moveTo>
                  <a:cubicBezTo>
                    <a:pt x="357" y="1"/>
                    <a:pt x="119" y="119"/>
                    <a:pt x="60" y="223"/>
                  </a:cubicBezTo>
                  <a:cubicBezTo>
                    <a:pt x="1" y="342"/>
                    <a:pt x="1" y="638"/>
                    <a:pt x="1" y="638"/>
                  </a:cubicBezTo>
                  <a:lnTo>
                    <a:pt x="312" y="816"/>
                  </a:lnTo>
                  <a:cubicBezTo>
                    <a:pt x="475" y="905"/>
                    <a:pt x="594" y="1098"/>
                    <a:pt x="609" y="1290"/>
                  </a:cubicBezTo>
                  <a:lnTo>
                    <a:pt x="609" y="1350"/>
                  </a:lnTo>
                  <a:cubicBezTo>
                    <a:pt x="609" y="1498"/>
                    <a:pt x="712" y="1631"/>
                    <a:pt x="861" y="1676"/>
                  </a:cubicBezTo>
                  <a:lnTo>
                    <a:pt x="3292" y="2595"/>
                  </a:lnTo>
                  <a:cubicBezTo>
                    <a:pt x="3339" y="2615"/>
                    <a:pt x="3388" y="2624"/>
                    <a:pt x="3436" y="2624"/>
                  </a:cubicBezTo>
                  <a:cubicBezTo>
                    <a:pt x="3572" y="2624"/>
                    <a:pt x="3705" y="2552"/>
                    <a:pt x="3781" y="2432"/>
                  </a:cubicBezTo>
                  <a:cubicBezTo>
                    <a:pt x="3885" y="2239"/>
                    <a:pt x="3826" y="2002"/>
                    <a:pt x="3633" y="1883"/>
                  </a:cubicBezTo>
                  <a:lnTo>
                    <a:pt x="35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520;p52">
              <a:extLst>
                <a:ext uri="{FF2B5EF4-FFF2-40B4-BE49-F238E27FC236}">
                  <a16:creationId xmlns:a16="http://schemas.microsoft.com/office/drawing/2014/main" id="{0CD21BBC-DBAF-03E2-6086-766174958BA5}"/>
                </a:ext>
              </a:extLst>
            </p:cNvPr>
            <p:cNvSpPr/>
            <p:nvPr/>
          </p:nvSpPr>
          <p:spPr>
            <a:xfrm>
              <a:off x="3440780" y="1812975"/>
              <a:ext cx="30800" cy="106400"/>
            </a:xfrm>
            <a:custGeom>
              <a:avLst/>
              <a:gdLst/>
              <a:ahLst/>
              <a:cxnLst/>
              <a:rect l="l" t="t" r="r" b="b"/>
              <a:pathLst>
                <a:path w="1232" h="4256" extrusionOk="0">
                  <a:moveTo>
                    <a:pt x="401" y="0"/>
                  </a:moveTo>
                  <a:cubicBezTo>
                    <a:pt x="179" y="0"/>
                    <a:pt x="1" y="178"/>
                    <a:pt x="1" y="386"/>
                  </a:cubicBezTo>
                  <a:lnTo>
                    <a:pt x="1" y="4166"/>
                  </a:lnTo>
                  <a:cubicBezTo>
                    <a:pt x="1" y="4166"/>
                    <a:pt x="238" y="4255"/>
                    <a:pt x="371" y="4255"/>
                  </a:cubicBezTo>
                  <a:cubicBezTo>
                    <a:pt x="490" y="4255"/>
                    <a:pt x="727" y="4166"/>
                    <a:pt x="727" y="4166"/>
                  </a:cubicBezTo>
                  <a:lnTo>
                    <a:pt x="727" y="3810"/>
                  </a:lnTo>
                  <a:cubicBezTo>
                    <a:pt x="727" y="3603"/>
                    <a:pt x="831" y="3425"/>
                    <a:pt x="994" y="3306"/>
                  </a:cubicBezTo>
                  <a:lnTo>
                    <a:pt x="1039" y="3277"/>
                  </a:lnTo>
                  <a:cubicBezTo>
                    <a:pt x="1172" y="3203"/>
                    <a:pt x="1231" y="3054"/>
                    <a:pt x="1202" y="2891"/>
                  </a:cubicBezTo>
                  <a:lnTo>
                    <a:pt x="786" y="327"/>
                  </a:lnTo>
                  <a:cubicBezTo>
                    <a:pt x="757" y="134"/>
                    <a:pt x="594" y="0"/>
                    <a:pt x="4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521;p52">
              <a:extLst>
                <a:ext uri="{FF2B5EF4-FFF2-40B4-BE49-F238E27FC236}">
                  <a16:creationId xmlns:a16="http://schemas.microsoft.com/office/drawing/2014/main" id="{4475261A-7119-D8FC-B8A6-67CEC9E54E35}"/>
                </a:ext>
              </a:extLst>
            </p:cNvPr>
            <p:cNvSpPr/>
            <p:nvPr/>
          </p:nvSpPr>
          <p:spPr>
            <a:xfrm>
              <a:off x="3370380" y="1941575"/>
              <a:ext cx="65250" cy="45625"/>
            </a:xfrm>
            <a:custGeom>
              <a:avLst/>
              <a:gdLst/>
              <a:ahLst/>
              <a:cxnLst/>
              <a:rect l="l" t="t" r="r" b="b"/>
              <a:pathLst>
                <a:path w="2610" h="1825" extrusionOk="0">
                  <a:moveTo>
                    <a:pt x="2253" y="1"/>
                  </a:moveTo>
                  <a:lnTo>
                    <a:pt x="1942" y="179"/>
                  </a:lnTo>
                  <a:cubicBezTo>
                    <a:pt x="1850" y="232"/>
                    <a:pt x="1749" y="258"/>
                    <a:pt x="1649" y="258"/>
                  </a:cubicBezTo>
                  <a:cubicBezTo>
                    <a:pt x="1557" y="258"/>
                    <a:pt x="1464" y="236"/>
                    <a:pt x="1379" y="193"/>
                  </a:cubicBezTo>
                  <a:lnTo>
                    <a:pt x="1334" y="179"/>
                  </a:lnTo>
                  <a:cubicBezTo>
                    <a:pt x="1273" y="148"/>
                    <a:pt x="1211" y="132"/>
                    <a:pt x="1151" y="132"/>
                  </a:cubicBezTo>
                  <a:cubicBezTo>
                    <a:pt x="1068" y="132"/>
                    <a:pt x="988" y="162"/>
                    <a:pt x="919" y="223"/>
                  </a:cubicBezTo>
                  <a:lnTo>
                    <a:pt x="15" y="949"/>
                  </a:lnTo>
                  <a:cubicBezTo>
                    <a:pt x="15" y="949"/>
                    <a:pt x="0" y="1320"/>
                    <a:pt x="104" y="1468"/>
                  </a:cubicBezTo>
                  <a:cubicBezTo>
                    <a:pt x="193" y="1617"/>
                    <a:pt x="563" y="1824"/>
                    <a:pt x="563" y="1824"/>
                  </a:cubicBezTo>
                  <a:lnTo>
                    <a:pt x="2609" y="638"/>
                  </a:lnTo>
                  <a:cubicBezTo>
                    <a:pt x="2609" y="638"/>
                    <a:pt x="2550" y="223"/>
                    <a:pt x="2491" y="134"/>
                  </a:cubicBezTo>
                  <a:cubicBezTo>
                    <a:pt x="2416" y="15"/>
                    <a:pt x="2253" y="1"/>
                    <a:pt x="22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522;p52">
              <a:extLst>
                <a:ext uri="{FF2B5EF4-FFF2-40B4-BE49-F238E27FC236}">
                  <a16:creationId xmlns:a16="http://schemas.microsoft.com/office/drawing/2014/main" id="{45A5BCB0-B821-02A8-FCD0-492644159465}"/>
                </a:ext>
              </a:extLst>
            </p:cNvPr>
            <p:cNvSpPr/>
            <p:nvPr/>
          </p:nvSpPr>
          <p:spPr>
            <a:xfrm>
              <a:off x="3236580" y="1950100"/>
              <a:ext cx="230550" cy="260950"/>
            </a:xfrm>
            <a:custGeom>
              <a:avLst/>
              <a:gdLst/>
              <a:ahLst/>
              <a:cxnLst/>
              <a:rect l="l" t="t" r="r" b="b"/>
              <a:pathLst>
                <a:path w="9222" h="10438" extrusionOk="0">
                  <a:moveTo>
                    <a:pt x="682" y="1"/>
                  </a:moveTo>
                  <a:cubicBezTo>
                    <a:pt x="549" y="1"/>
                    <a:pt x="297" y="401"/>
                    <a:pt x="297" y="401"/>
                  </a:cubicBezTo>
                  <a:lnTo>
                    <a:pt x="0" y="10111"/>
                  </a:lnTo>
                  <a:lnTo>
                    <a:pt x="682" y="10437"/>
                  </a:lnTo>
                  <a:lnTo>
                    <a:pt x="1379" y="10111"/>
                  </a:lnTo>
                  <a:lnTo>
                    <a:pt x="1082" y="401"/>
                  </a:lnTo>
                  <a:cubicBezTo>
                    <a:pt x="1082" y="401"/>
                    <a:pt x="830" y="1"/>
                    <a:pt x="682" y="1"/>
                  </a:cubicBezTo>
                  <a:close/>
                  <a:moveTo>
                    <a:pt x="8539" y="1"/>
                  </a:moveTo>
                  <a:cubicBezTo>
                    <a:pt x="8391" y="1"/>
                    <a:pt x="8139" y="401"/>
                    <a:pt x="8139" y="401"/>
                  </a:cubicBezTo>
                  <a:lnTo>
                    <a:pt x="7843" y="10111"/>
                  </a:lnTo>
                  <a:lnTo>
                    <a:pt x="8539" y="10437"/>
                  </a:lnTo>
                  <a:lnTo>
                    <a:pt x="9221" y="10111"/>
                  </a:lnTo>
                  <a:lnTo>
                    <a:pt x="8925" y="401"/>
                  </a:lnTo>
                  <a:cubicBezTo>
                    <a:pt x="8925" y="401"/>
                    <a:pt x="8673" y="1"/>
                    <a:pt x="8539" y="1"/>
                  </a:cubicBezTo>
                  <a:close/>
                </a:path>
              </a:pathLst>
            </a:custGeom>
            <a:solidFill>
              <a:srgbClr val="90C5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523;p52">
              <a:extLst>
                <a:ext uri="{FF2B5EF4-FFF2-40B4-BE49-F238E27FC236}">
                  <a16:creationId xmlns:a16="http://schemas.microsoft.com/office/drawing/2014/main" id="{E5AD5314-759A-989B-A5F2-745DB1A7E807}"/>
                </a:ext>
              </a:extLst>
            </p:cNvPr>
            <p:cNvSpPr/>
            <p:nvPr/>
          </p:nvSpPr>
          <p:spPr>
            <a:xfrm>
              <a:off x="3244730" y="1812975"/>
              <a:ext cx="30775" cy="107500"/>
            </a:xfrm>
            <a:custGeom>
              <a:avLst/>
              <a:gdLst/>
              <a:ahLst/>
              <a:cxnLst/>
              <a:rect l="l" t="t" r="r" b="b"/>
              <a:pathLst>
                <a:path w="1231" h="4300" extrusionOk="0">
                  <a:moveTo>
                    <a:pt x="386" y="0"/>
                  </a:moveTo>
                  <a:cubicBezTo>
                    <a:pt x="178" y="0"/>
                    <a:pt x="0" y="178"/>
                    <a:pt x="0" y="386"/>
                  </a:cubicBezTo>
                  <a:lnTo>
                    <a:pt x="0" y="4166"/>
                  </a:lnTo>
                  <a:cubicBezTo>
                    <a:pt x="0" y="4166"/>
                    <a:pt x="238" y="4300"/>
                    <a:pt x="356" y="4300"/>
                  </a:cubicBezTo>
                  <a:cubicBezTo>
                    <a:pt x="490" y="4300"/>
                    <a:pt x="727" y="4166"/>
                    <a:pt x="727" y="4166"/>
                  </a:cubicBezTo>
                  <a:lnTo>
                    <a:pt x="727" y="3810"/>
                  </a:lnTo>
                  <a:cubicBezTo>
                    <a:pt x="727" y="3603"/>
                    <a:pt x="831" y="3425"/>
                    <a:pt x="994" y="3306"/>
                  </a:cubicBezTo>
                  <a:lnTo>
                    <a:pt x="1038" y="3277"/>
                  </a:lnTo>
                  <a:cubicBezTo>
                    <a:pt x="1157" y="3203"/>
                    <a:pt x="1231" y="3054"/>
                    <a:pt x="1201" y="2891"/>
                  </a:cubicBezTo>
                  <a:lnTo>
                    <a:pt x="786" y="327"/>
                  </a:lnTo>
                  <a:cubicBezTo>
                    <a:pt x="756" y="134"/>
                    <a:pt x="579" y="0"/>
                    <a:pt x="3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524;p52">
              <a:extLst>
                <a:ext uri="{FF2B5EF4-FFF2-40B4-BE49-F238E27FC236}">
                  <a16:creationId xmlns:a16="http://schemas.microsoft.com/office/drawing/2014/main" id="{AC0FAB5C-5337-CE5D-F6CD-8E380476093B}"/>
                </a:ext>
              </a:extLst>
            </p:cNvPr>
            <p:cNvSpPr/>
            <p:nvPr/>
          </p:nvSpPr>
          <p:spPr>
            <a:xfrm>
              <a:off x="3142055" y="1941575"/>
              <a:ext cx="99000" cy="64300"/>
            </a:xfrm>
            <a:custGeom>
              <a:avLst/>
              <a:gdLst/>
              <a:ahLst/>
              <a:cxnLst/>
              <a:rect l="l" t="t" r="r" b="b"/>
              <a:pathLst>
                <a:path w="3960" h="2572" extrusionOk="0">
                  <a:moveTo>
                    <a:pt x="3529" y="1"/>
                  </a:moveTo>
                  <a:lnTo>
                    <a:pt x="3233" y="179"/>
                  </a:lnTo>
                  <a:cubicBezTo>
                    <a:pt x="3140" y="232"/>
                    <a:pt x="3040" y="258"/>
                    <a:pt x="2940" y="258"/>
                  </a:cubicBezTo>
                  <a:cubicBezTo>
                    <a:pt x="2847" y="258"/>
                    <a:pt x="2755" y="236"/>
                    <a:pt x="2669" y="193"/>
                  </a:cubicBezTo>
                  <a:lnTo>
                    <a:pt x="2610" y="179"/>
                  </a:lnTo>
                  <a:cubicBezTo>
                    <a:pt x="2554" y="148"/>
                    <a:pt x="2494" y="132"/>
                    <a:pt x="2433" y="132"/>
                  </a:cubicBezTo>
                  <a:cubicBezTo>
                    <a:pt x="2348" y="132"/>
                    <a:pt x="2264" y="162"/>
                    <a:pt x="2195" y="223"/>
                  </a:cubicBezTo>
                  <a:lnTo>
                    <a:pt x="194" y="1869"/>
                  </a:lnTo>
                  <a:cubicBezTo>
                    <a:pt x="31" y="1987"/>
                    <a:pt x="1" y="2210"/>
                    <a:pt x="90" y="2373"/>
                  </a:cubicBezTo>
                  <a:cubicBezTo>
                    <a:pt x="170" y="2502"/>
                    <a:pt x="303" y="2571"/>
                    <a:pt x="440" y="2571"/>
                  </a:cubicBezTo>
                  <a:cubicBezTo>
                    <a:pt x="507" y="2571"/>
                    <a:pt x="575" y="2555"/>
                    <a:pt x="638" y="2521"/>
                  </a:cubicBezTo>
                  <a:lnTo>
                    <a:pt x="3900" y="638"/>
                  </a:lnTo>
                  <a:cubicBezTo>
                    <a:pt x="3900" y="638"/>
                    <a:pt x="3959" y="312"/>
                    <a:pt x="3900" y="208"/>
                  </a:cubicBezTo>
                  <a:cubicBezTo>
                    <a:pt x="3841" y="104"/>
                    <a:pt x="3529" y="1"/>
                    <a:pt x="35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525;p52">
              <a:extLst>
                <a:ext uri="{FF2B5EF4-FFF2-40B4-BE49-F238E27FC236}">
                  <a16:creationId xmlns:a16="http://schemas.microsoft.com/office/drawing/2014/main" id="{3131815E-6B25-28E4-1B75-CB20EA3E2730}"/>
                </a:ext>
              </a:extLst>
            </p:cNvPr>
            <p:cNvSpPr/>
            <p:nvPr/>
          </p:nvSpPr>
          <p:spPr>
            <a:xfrm>
              <a:off x="3266230" y="1941575"/>
              <a:ext cx="61900" cy="52650"/>
            </a:xfrm>
            <a:custGeom>
              <a:avLst/>
              <a:gdLst/>
              <a:ahLst/>
              <a:cxnLst/>
              <a:rect l="l" t="t" r="r" b="b"/>
              <a:pathLst>
                <a:path w="2476" h="2106" extrusionOk="0">
                  <a:moveTo>
                    <a:pt x="430" y="1"/>
                  </a:moveTo>
                  <a:cubicBezTo>
                    <a:pt x="430" y="1"/>
                    <a:pt x="134" y="149"/>
                    <a:pt x="74" y="253"/>
                  </a:cubicBezTo>
                  <a:cubicBezTo>
                    <a:pt x="0" y="371"/>
                    <a:pt x="74" y="638"/>
                    <a:pt x="74" y="638"/>
                  </a:cubicBezTo>
                  <a:lnTo>
                    <a:pt x="371" y="816"/>
                  </a:lnTo>
                  <a:cubicBezTo>
                    <a:pt x="549" y="920"/>
                    <a:pt x="653" y="1098"/>
                    <a:pt x="667" y="1290"/>
                  </a:cubicBezTo>
                  <a:lnTo>
                    <a:pt x="682" y="1350"/>
                  </a:lnTo>
                  <a:cubicBezTo>
                    <a:pt x="682" y="1498"/>
                    <a:pt x="786" y="1631"/>
                    <a:pt x="919" y="1676"/>
                  </a:cubicBezTo>
                  <a:lnTo>
                    <a:pt x="2061" y="2106"/>
                  </a:lnTo>
                  <a:cubicBezTo>
                    <a:pt x="2061" y="2106"/>
                    <a:pt x="2357" y="1809"/>
                    <a:pt x="2417" y="1661"/>
                  </a:cubicBezTo>
                  <a:cubicBezTo>
                    <a:pt x="2476" y="1498"/>
                    <a:pt x="2417" y="1142"/>
                    <a:pt x="2417" y="1142"/>
                  </a:cubicBezTo>
                  <a:lnTo>
                    <a:pt x="43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526;p52">
              <a:extLst>
                <a:ext uri="{FF2B5EF4-FFF2-40B4-BE49-F238E27FC236}">
                  <a16:creationId xmlns:a16="http://schemas.microsoft.com/office/drawing/2014/main" id="{F7A31AC2-0CAB-2470-6226-9772ADDC00D4}"/>
                </a:ext>
              </a:extLst>
            </p:cNvPr>
            <p:cNvSpPr/>
            <p:nvPr/>
          </p:nvSpPr>
          <p:spPr>
            <a:xfrm>
              <a:off x="3331080" y="2018300"/>
              <a:ext cx="40425" cy="211275"/>
            </a:xfrm>
            <a:custGeom>
              <a:avLst/>
              <a:gdLst/>
              <a:ahLst/>
              <a:cxnLst/>
              <a:rect l="l" t="t" r="r" b="b"/>
              <a:pathLst>
                <a:path w="1617" h="8451" extrusionOk="0">
                  <a:moveTo>
                    <a:pt x="816" y="0"/>
                  </a:moveTo>
                  <a:cubicBezTo>
                    <a:pt x="608" y="0"/>
                    <a:pt x="253" y="193"/>
                    <a:pt x="253" y="193"/>
                  </a:cubicBezTo>
                  <a:lnTo>
                    <a:pt x="1" y="8332"/>
                  </a:lnTo>
                  <a:cubicBezTo>
                    <a:pt x="1" y="8406"/>
                    <a:pt x="60" y="8451"/>
                    <a:pt x="119" y="8451"/>
                  </a:cubicBezTo>
                  <a:lnTo>
                    <a:pt x="1498" y="8451"/>
                  </a:lnTo>
                  <a:cubicBezTo>
                    <a:pt x="1572" y="8451"/>
                    <a:pt x="1617" y="8406"/>
                    <a:pt x="1617" y="8332"/>
                  </a:cubicBezTo>
                  <a:lnTo>
                    <a:pt x="1364" y="193"/>
                  </a:lnTo>
                  <a:cubicBezTo>
                    <a:pt x="1364" y="193"/>
                    <a:pt x="1009" y="0"/>
                    <a:pt x="816" y="0"/>
                  </a:cubicBezTo>
                  <a:close/>
                </a:path>
              </a:pathLst>
            </a:custGeom>
            <a:solidFill>
              <a:srgbClr val="90C5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527;p52">
              <a:extLst>
                <a:ext uri="{FF2B5EF4-FFF2-40B4-BE49-F238E27FC236}">
                  <a16:creationId xmlns:a16="http://schemas.microsoft.com/office/drawing/2014/main" id="{85B68C14-4AB7-A888-6587-79D1EC141D50}"/>
                </a:ext>
              </a:extLst>
            </p:cNvPr>
            <p:cNvSpPr/>
            <p:nvPr/>
          </p:nvSpPr>
          <p:spPr>
            <a:xfrm>
              <a:off x="3368880" y="1996800"/>
              <a:ext cx="141600" cy="93675"/>
            </a:xfrm>
            <a:custGeom>
              <a:avLst/>
              <a:gdLst/>
              <a:ahLst/>
              <a:cxnLst/>
              <a:rect l="l" t="t" r="r" b="b"/>
              <a:pathLst>
                <a:path w="5664" h="3747" extrusionOk="0">
                  <a:moveTo>
                    <a:pt x="638" y="1"/>
                  </a:moveTo>
                  <a:cubicBezTo>
                    <a:pt x="638" y="1"/>
                    <a:pt x="193" y="149"/>
                    <a:pt x="75" y="327"/>
                  </a:cubicBezTo>
                  <a:cubicBezTo>
                    <a:pt x="1" y="445"/>
                    <a:pt x="105" y="905"/>
                    <a:pt x="105" y="905"/>
                  </a:cubicBezTo>
                  <a:lnTo>
                    <a:pt x="549" y="1157"/>
                  </a:lnTo>
                  <a:cubicBezTo>
                    <a:pt x="801" y="1305"/>
                    <a:pt x="950" y="1557"/>
                    <a:pt x="979" y="1839"/>
                  </a:cubicBezTo>
                  <a:lnTo>
                    <a:pt x="979" y="1913"/>
                  </a:lnTo>
                  <a:cubicBezTo>
                    <a:pt x="994" y="2135"/>
                    <a:pt x="1127" y="2328"/>
                    <a:pt x="1335" y="2402"/>
                  </a:cubicBezTo>
                  <a:lnTo>
                    <a:pt x="4819" y="3707"/>
                  </a:lnTo>
                  <a:cubicBezTo>
                    <a:pt x="4885" y="3734"/>
                    <a:pt x="4954" y="3747"/>
                    <a:pt x="5023" y="3747"/>
                  </a:cubicBezTo>
                  <a:cubicBezTo>
                    <a:pt x="5215" y="3747"/>
                    <a:pt x="5402" y="3645"/>
                    <a:pt x="5501" y="3470"/>
                  </a:cubicBezTo>
                  <a:cubicBezTo>
                    <a:pt x="5664" y="3188"/>
                    <a:pt x="5575" y="2847"/>
                    <a:pt x="5293" y="2699"/>
                  </a:cubicBezTo>
                  <a:lnTo>
                    <a:pt x="6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528;p52">
              <a:extLst>
                <a:ext uri="{FF2B5EF4-FFF2-40B4-BE49-F238E27FC236}">
                  <a16:creationId xmlns:a16="http://schemas.microsoft.com/office/drawing/2014/main" id="{59FA14AA-D4B1-1F89-6071-BFAE342E144F}"/>
                </a:ext>
              </a:extLst>
            </p:cNvPr>
            <p:cNvSpPr/>
            <p:nvPr/>
          </p:nvSpPr>
          <p:spPr>
            <a:xfrm>
              <a:off x="3338130" y="1812975"/>
              <a:ext cx="44125" cy="154950"/>
            </a:xfrm>
            <a:custGeom>
              <a:avLst/>
              <a:gdLst/>
              <a:ahLst/>
              <a:cxnLst/>
              <a:rect l="l" t="t" r="r" b="b"/>
              <a:pathLst>
                <a:path w="1765" h="6198" extrusionOk="0">
                  <a:moveTo>
                    <a:pt x="578" y="0"/>
                  </a:moveTo>
                  <a:cubicBezTo>
                    <a:pt x="252" y="0"/>
                    <a:pt x="0" y="252"/>
                    <a:pt x="0" y="564"/>
                  </a:cubicBezTo>
                  <a:lnTo>
                    <a:pt x="0" y="5945"/>
                  </a:lnTo>
                  <a:cubicBezTo>
                    <a:pt x="0" y="5945"/>
                    <a:pt x="341" y="6197"/>
                    <a:pt x="534" y="6197"/>
                  </a:cubicBezTo>
                  <a:cubicBezTo>
                    <a:pt x="712" y="6197"/>
                    <a:pt x="1053" y="5945"/>
                    <a:pt x="1053" y="5945"/>
                  </a:cubicBezTo>
                  <a:lnTo>
                    <a:pt x="1053" y="5441"/>
                  </a:lnTo>
                  <a:cubicBezTo>
                    <a:pt x="1053" y="5159"/>
                    <a:pt x="1201" y="4893"/>
                    <a:pt x="1423" y="4730"/>
                  </a:cubicBezTo>
                  <a:lnTo>
                    <a:pt x="1498" y="4685"/>
                  </a:lnTo>
                  <a:cubicBezTo>
                    <a:pt x="1675" y="4566"/>
                    <a:pt x="1764" y="4359"/>
                    <a:pt x="1735" y="4137"/>
                  </a:cubicBezTo>
                  <a:lnTo>
                    <a:pt x="1127" y="475"/>
                  </a:lnTo>
                  <a:cubicBezTo>
                    <a:pt x="1082" y="193"/>
                    <a:pt x="845" y="0"/>
                    <a:pt x="5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529;p52">
              <a:extLst>
                <a:ext uri="{FF2B5EF4-FFF2-40B4-BE49-F238E27FC236}">
                  <a16:creationId xmlns:a16="http://schemas.microsoft.com/office/drawing/2014/main" id="{A09D2F43-CA1F-F438-F5B5-71C30D9A0A93}"/>
                </a:ext>
              </a:extLst>
            </p:cNvPr>
            <p:cNvSpPr/>
            <p:nvPr/>
          </p:nvSpPr>
          <p:spPr>
            <a:xfrm>
              <a:off x="3191730" y="1996800"/>
              <a:ext cx="139375" cy="91875"/>
            </a:xfrm>
            <a:custGeom>
              <a:avLst/>
              <a:gdLst/>
              <a:ahLst/>
              <a:cxnLst/>
              <a:rect l="l" t="t" r="r" b="b"/>
              <a:pathLst>
                <a:path w="5575" h="3675" extrusionOk="0">
                  <a:moveTo>
                    <a:pt x="5056" y="1"/>
                  </a:moveTo>
                  <a:lnTo>
                    <a:pt x="4611" y="253"/>
                  </a:lnTo>
                  <a:cubicBezTo>
                    <a:pt x="4486" y="331"/>
                    <a:pt x="4340" y="368"/>
                    <a:pt x="4193" y="368"/>
                  </a:cubicBezTo>
                  <a:cubicBezTo>
                    <a:pt x="4062" y="368"/>
                    <a:pt x="3929" y="338"/>
                    <a:pt x="3810" y="282"/>
                  </a:cubicBezTo>
                  <a:lnTo>
                    <a:pt x="3736" y="238"/>
                  </a:lnTo>
                  <a:cubicBezTo>
                    <a:pt x="3662" y="204"/>
                    <a:pt x="3584" y="187"/>
                    <a:pt x="3505" y="187"/>
                  </a:cubicBezTo>
                  <a:cubicBezTo>
                    <a:pt x="3379" y="187"/>
                    <a:pt x="3253" y="230"/>
                    <a:pt x="3143" y="312"/>
                  </a:cubicBezTo>
                  <a:lnTo>
                    <a:pt x="267" y="2669"/>
                  </a:lnTo>
                  <a:cubicBezTo>
                    <a:pt x="60" y="2847"/>
                    <a:pt x="0" y="3158"/>
                    <a:pt x="134" y="3395"/>
                  </a:cubicBezTo>
                  <a:cubicBezTo>
                    <a:pt x="244" y="3575"/>
                    <a:pt x="435" y="3674"/>
                    <a:pt x="629" y="3674"/>
                  </a:cubicBezTo>
                  <a:cubicBezTo>
                    <a:pt x="723" y="3674"/>
                    <a:pt x="818" y="3651"/>
                    <a:pt x="905" y="3603"/>
                  </a:cubicBezTo>
                  <a:lnTo>
                    <a:pt x="5575" y="905"/>
                  </a:lnTo>
                  <a:cubicBezTo>
                    <a:pt x="5575" y="905"/>
                    <a:pt x="5560" y="475"/>
                    <a:pt x="5471" y="327"/>
                  </a:cubicBezTo>
                  <a:cubicBezTo>
                    <a:pt x="5382" y="164"/>
                    <a:pt x="5056" y="1"/>
                    <a:pt x="50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530;p52">
              <a:extLst>
                <a:ext uri="{FF2B5EF4-FFF2-40B4-BE49-F238E27FC236}">
                  <a16:creationId xmlns:a16="http://schemas.microsoft.com/office/drawing/2014/main" id="{06B5E2A5-E55E-E880-F5EB-47E5BB5ACC9A}"/>
                </a:ext>
              </a:extLst>
            </p:cNvPr>
            <p:cNvSpPr/>
            <p:nvPr/>
          </p:nvSpPr>
          <p:spPr>
            <a:xfrm>
              <a:off x="3426330" y="1915275"/>
              <a:ext cx="47100" cy="47075"/>
            </a:xfrm>
            <a:custGeom>
              <a:avLst/>
              <a:gdLst/>
              <a:ahLst/>
              <a:cxnLst/>
              <a:rect l="l" t="t" r="r" b="b"/>
              <a:pathLst>
                <a:path w="1884" h="1883" extrusionOk="0">
                  <a:moveTo>
                    <a:pt x="949" y="0"/>
                  </a:moveTo>
                  <a:cubicBezTo>
                    <a:pt x="431" y="0"/>
                    <a:pt x="1" y="415"/>
                    <a:pt x="1" y="934"/>
                  </a:cubicBezTo>
                  <a:cubicBezTo>
                    <a:pt x="1" y="1453"/>
                    <a:pt x="431" y="1883"/>
                    <a:pt x="949" y="1883"/>
                  </a:cubicBezTo>
                  <a:cubicBezTo>
                    <a:pt x="1468" y="1883"/>
                    <a:pt x="1883" y="1453"/>
                    <a:pt x="1883" y="934"/>
                  </a:cubicBezTo>
                  <a:cubicBezTo>
                    <a:pt x="1883" y="415"/>
                    <a:pt x="1468" y="0"/>
                    <a:pt x="949" y="0"/>
                  </a:cubicBezTo>
                  <a:close/>
                </a:path>
              </a:pathLst>
            </a:custGeom>
            <a:solidFill>
              <a:srgbClr val="389C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531;p52">
              <a:extLst>
                <a:ext uri="{FF2B5EF4-FFF2-40B4-BE49-F238E27FC236}">
                  <a16:creationId xmlns:a16="http://schemas.microsoft.com/office/drawing/2014/main" id="{2B25C150-F101-DC5B-F378-8A7632AEE62C}"/>
                </a:ext>
              </a:extLst>
            </p:cNvPr>
            <p:cNvSpPr/>
            <p:nvPr/>
          </p:nvSpPr>
          <p:spPr>
            <a:xfrm>
              <a:off x="3317730" y="1959000"/>
              <a:ext cx="67125" cy="67100"/>
            </a:xfrm>
            <a:custGeom>
              <a:avLst/>
              <a:gdLst/>
              <a:ahLst/>
              <a:cxnLst/>
              <a:rect l="l" t="t" r="r" b="b"/>
              <a:pathLst>
                <a:path w="2685" h="2684" extrusionOk="0">
                  <a:moveTo>
                    <a:pt x="1350" y="0"/>
                  </a:moveTo>
                  <a:cubicBezTo>
                    <a:pt x="609" y="0"/>
                    <a:pt x="1" y="608"/>
                    <a:pt x="1" y="1349"/>
                  </a:cubicBezTo>
                  <a:cubicBezTo>
                    <a:pt x="1" y="2091"/>
                    <a:pt x="609" y="2684"/>
                    <a:pt x="1350" y="2684"/>
                  </a:cubicBezTo>
                  <a:cubicBezTo>
                    <a:pt x="2091" y="2684"/>
                    <a:pt x="2684" y="2091"/>
                    <a:pt x="2684" y="1349"/>
                  </a:cubicBezTo>
                  <a:cubicBezTo>
                    <a:pt x="2684" y="608"/>
                    <a:pt x="2091" y="0"/>
                    <a:pt x="1350" y="0"/>
                  </a:cubicBezTo>
                  <a:close/>
                </a:path>
              </a:pathLst>
            </a:custGeom>
            <a:solidFill>
              <a:srgbClr val="389C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532;p52">
              <a:extLst>
                <a:ext uri="{FF2B5EF4-FFF2-40B4-BE49-F238E27FC236}">
                  <a16:creationId xmlns:a16="http://schemas.microsoft.com/office/drawing/2014/main" id="{F2AE720C-A327-1090-3B36-3E00AE9A4D11}"/>
                </a:ext>
              </a:extLst>
            </p:cNvPr>
            <p:cNvSpPr/>
            <p:nvPr/>
          </p:nvSpPr>
          <p:spPr>
            <a:xfrm>
              <a:off x="3328480" y="1959750"/>
              <a:ext cx="56375" cy="66350"/>
            </a:xfrm>
            <a:custGeom>
              <a:avLst/>
              <a:gdLst/>
              <a:ahLst/>
              <a:cxnLst/>
              <a:rect l="l" t="t" r="r" b="b"/>
              <a:pathLst>
                <a:path w="2255" h="2654" extrusionOk="0">
                  <a:moveTo>
                    <a:pt x="1157" y="0"/>
                  </a:moveTo>
                  <a:cubicBezTo>
                    <a:pt x="1424" y="237"/>
                    <a:pt x="1587" y="593"/>
                    <a:pt x="1587" y="979"/>
                  </a:cubicBezTo>
                  <a:cubicBezTo>
                    <a:pt x="1587" y="1720"/>
                    <a:pt x="979" y="2328"/>
                    <a:pt x="238" y="2328"/>
                  </a:cubicBezTo>
                  <a:cubicBezTo>
                    <a:pt x="164" y="2328"/>
                    <a:pt x="75" y="2313"/>
                    <a:pt x="1" y="2298"/>
                  </a:cubicBezTo>
                  <a:lnTo>
                    <a:pt x="1" y="2298"/>
                  </a:lnTo>
                  <a:cubicBezTo>
                    <a:pt x="238" y="2520"/>
                    <a:pt x="564" y="2654"/>
                    <a:pt x="920" y="2654"/>
                  </a:cubicBezTo>
                  <a:cubicBezTo>
                    <a:pt x="1661" y="2654"/>
                    <a:pt x="2254" y="2061"/>
                    <a:pt x="2254" y="1319"/>
                  </a:cubicBezTo>
                  <a:cubicBezTo>
                    <a:pt x="2254" y="652"/>
                    <a:pt x="1780" y="104"/>
                    <a:pt x="1157" y="0"/>
                  </a:cubicBezTo>
                  <a:close/>
                </a:path>
              </a:pathLst>
            </a:custGeom>
            <a:solidFill>
              <a:srgbClr val="005374">
                <a:alpha val="29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533;p52">
              <a:extLst>
                <a:ext uri="{FF2B5EF4-FFF2-40B4-BE49-F238E27FC236}">
                  <a16:creationId xmlns:a16="http://schemas.microsoft.com/office/drawing/2014/main" id="{8347FE63-5381-A8E1-22B6-CE187264EDC7}"/>
                </a:ext>
              </a:extLst>
            </p:cNvPr>
            <p:cNvSpPr/>
            <p:nvPr/>
          </p:nvSpPr>
          <p:spPr>
            <a:xfrm>
              <a:off x="3339230" y="1980500"/>
              <a:ext cx="24500" cy="24475"/>
            </a:xfrm>
            <a:custGeom>
              <a:avLst/>
              <a:gdLst/>
              <a:ahLst/>
              <a:cxnLst/>
              <a:rect l="l" t="t" r="r" b="b"/>
              <a:pathLst>
                <a:path w="980" h="979" extrusionOk="0">
                  <a:moveTo>
                    <a:pt x="490" y="0"/>
                  </a:moveTo>
                  <a:cubicBezTo>
                    <a:pt x="208" y="0"/>
                    <a:pt x="1" y="208"/>
                    <a:pt x="1" y="489"/>
                  </a:cubicBezTo>
                  <a:cubicBezTo>
                    <a:pt x="1" y="756"/>
                    <a:pt x="208" y="979"/>
                    <a:pt x="490" y="979"/>
                  </a:cubicBezTo>
                  <a:cubicBezTo>
                    <a:pt x="757" y="979"/>
                    <a:pt x="979" y="756"/>
                    <a:pt x="979" y="489"/>
                  </a:cubicBezTo>
                  <a:cubicBezTo>
                    <a:pt x="979" y="208"/>
                    <a:pt x="757" y="0"/>
                    <a:pt x="4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534;p52">
              <a:extLst>
                <a:ext uri="{FF2B5EF4-FFF2-40B4-BE49-F238E27FC236}">
                  <a16:creationId xmlns:a16="http://schemas.microsoft.com/office/drawing/2014/main" id="{054F99E5-9F10-E80C-EDD9-0B634402AF63}"/>
                </a:ext>
              </a:extLst>
            </p:cNvPr>
            <p:cNvSpPr/>
            <p:nvPr/>
          </p:nvSpPr>
          <p:spPr>
            <a:xfrm>
              <a:off x="3413730" y="2202875"/>
              <a:ext cx="72300" cy="26700"/>
            </a:xfrm>
            <a:custGeom>
              <a:avLst/>
              <a:gdLst/>
              <a:ahLst/>
              <a:cxnLst/>
              <a:rect l="l" t="t" r="r" b="b"/>
              <a:pathLst>
                <a:path w="2892" h="1068" extrusionOk="0">
                  <a:moveTo>
                    <a:pt x="757" y="0"/>
                  </a:moveTo>
                  <a:lnTo>
                    <a:pt x="164" y="356"/>
                  </a:lnTo>
                  <a:cubicBezTo>
                    <a:pt x="60" y="430"/>
                    <a:pt x="1" y="549"/>
                    <a:pt x="1" y="667"/>
                  </a:cubicBezTo>
                  <a:lnTo>
                    <a:pt x="1" y="964"/>
                  </a:lnTo>
                  <a:cubicBezTo>
                    <a:pt x="1" y="1023"/>
                    <a:pt x="45" y="1068"/>
                    <a:pt x="104" y="1068"/>
                  </a:cubicBezTo>
                  <a:lnTo>
                    <a:pt x="2788" y="1068"/>
                  </a:lnTo>
                  <a:cubicBezTo>
                    <a:pt x="2847" y="1068"/>
                    <a:pt x="2891" y="1023"/>
                    <a:pt x="2891" y="964"/>
                  </a:cubicBezTo>
                  <a:lnTo>
                    <a:pt x="2891" y="667"/>
                  </a:lnTo>
                  <a:cubicBezTo>
                    <a:pt x="2891" y="549"/>
                    <a:pt x="2832" y="430"/>
                    <a:pt x="2728" y="356"/>
                  </a:cubicBezTo>
                  <a:lnTo>
                    <a:pt x="2135" y="0"/>
                  </a:lnTo>
                  <a:close/>
                </a:path>
              </a:pathLst>
            </a:custGeom>
            <a:solidFill>
              <a:srgbClr val="233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535;p52">
              <a:extLst>
                <a:ext uri="{FF2B5EF4-FFF2-40B4-BE49-F238E27FC236}">
                  <a16:creationId xmlns:a16="http://schemas.microsoft.com/office/drawing/2014/main" id="{9A05AE02-39CD-559F-A8B5-3D3CF66E5648}"/>
                </a:ext>
              </a:extLst>
            </p:cNvPr>
            <p:cNvSpPr/>
            <p:nvPr/>
          </p:nvSpPr>
          <p:spPr>
            <a:xfrm>
              <a:off x="3230280" y="1915275"/>
              <a:ext cx="47075" cy="47075"/>
            </a:xfrm>
            <a:custGeom>
              <a:avLst/>
              <a:gdLst/>
              <a:ahLst/>
              <a:cxnLst/>
              <a:rect l="l" t="t" r="r" b="b"/>
              <a:pathLst>
                <a:path w="1883" h="1883" extrusionOk="0">
                  <a:moveTo>
                    <a:pt x="934" y="0"/>
                  </a:moveTo>
                  <a:cubicBezTo>
                    <a:pt x="415" y="0"/>
                    <a:pt x="0" y="415"/>
                    <a:pt x="0" y="934"/>
                  </a:cubicBezTo>
                  <a:cubicBezTo>
                    <a:pt x="0" y="1453"/>
                    <a:pt x="415" y="1883"/>
                    <a:pt x="934" y="1883"/>
                  </a:cubicBezTo>
                  <a:cubicBezTo>
                    <a:pt x="1453" y="1883"/>
                    <a:pt x="1883" y="1453"/>
                    <a:pt x="1883" y="934"/>
                  </a:cubicBezTo>
                  <a:cubicBezTo>
                    <a:pt x="1883" y="415"/>
                    <a:pt x="1453" y="0"/>
                    <a:pt x="934" y="0"/>
                  </a:cubicBezTo>
                  <a:close/>
                </a:path>
              </a:pathLst>
            </a:custGeom>
            <a:solidFill>
              <a:srgbClr val="389C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536;p52">
              <a:extLst>
                <a:ext uri="{FF2B5EF4-FFF2-40B4-BE49-F238E27FC236}">
                  <a16:creationId xmlns:a16="http://schemas.microsoft.com/office/drawing/2014/main" id="{874F64BA-C52D-57AB-53BE-4454996C73BA}"/>
                </a:ext>
              </a:extLst>
            </p:cNvPr>
            <p:cNvSpPr/>
            <p:nvPr/>
          </p:nvSpPr>
          <p:spPr>
            <a:xfrm>
              <a:off x="3217305" y="2202875"/>
              <a:ext cx="72675" cy="26700"/>
            </a:xfrm>
            <a:custGeom>
              <a:avLst/>
              <a:gdLst/>
              <a:ahLst/>
              <a:cxnLst/>
              <a:rect l="l" t="t" r="r" b="b"/>
              <a:pathLst>
                <a:path w="2907" h="1068" extrusionOk="0">
                  <a:moveTo>
                    <a:pt x="771" y="0"/>
                  </a:moveTo>
                  <a:lnTo>
                    <a:pt x="178" y="356"/>
                  </a:lnTo>
                  <a:cubicBezTo>
                    <a:pt x="74" y="430"/>
                    <a:pt x="0" y="549"/>
                    <a:pt x="0" y="667"/>
                  </a:cubicBezTo>
                  <a:lnTo>
                    <a:pt x="0" y="964"/>
                  </a:lnTo>
                  <a:cubicBezTo>
                    <a:pt x="0" y="1023"/>
                    <a:pt x="60" y="1068"/>
                    <a:pt x="119" y="1068"/>
                  </a:cubicBezTo>
                  <a:lnTo>
                    <a:pt x="2802" y="1068"/>
                  </a:lnTo>
                  <a:cubicBezTo>
                    <a:pt x="2862" y="1068"/>
                    <a:pt x="2906" y="1023"/>
                    <a:pt x="2906" y="964"/>
                  </a:cubicBezTo>
                  <a:lnTo>
                    <a:pt x="2906" y="667"/>
                  </a:lnTo>
                  <a:cubicBezTo>
                    <a:pt x="2906" y="549"/>
                    <a:pt x="2847" y="430"/>
                    <a:pt x="2743" y="356"/>
                  </a:cubicBezTo>
                  <a:lnTo>
                    <a:pt x="2150" y="0"/>
                  </a:lnTo>
                  <a:close/>
                </a:path>
              </a:pathLst>
            </a:custGeom>
            <a:solidFill>
              <a:srgbClr val="233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537;p52">
              <a:extLst>
                <a:ext uri="{FF2B5EF4-FFF2-40B4-BE49-F238E27FC236}">
                  <a16:creationId xmlns:a16="http://schemas.microsoft.com/office/drawing/2014/main" id="{09F72557-68D6-D19B-CA8F-2FD0DD536D39}"/>
                </a:ext>
              </a:extLst>
            </p:cNvPr>
            <p:cNvSpPr/>
            <p:nvPr/>
          </p:nvSpPr>
          <p:spPr>
            <a:xfrm>
              <a:off x="3443755" y="1932325"/>
              <a:ext cx="12250" cy="12625"/>
            </a:xfrm>
            <a:custGeom>
              <a:avLst/>
              <a:gdLst/>
              <a:ahLst/>
              <a:cxnLst/>
              <a:rect l="l" t="t" r="r" b="b"/>
              <a:pathLst>
                <a:path w="490" h="505" extrusionOk="0">
                  <a:moveTo>
                    <a:pt x="252" y="0"/>
                  </a:moveTo>
                  <a:cubicBezTo>
                    <a:pt x="104" y="0"/>
                    <a:pt x="0" y="119"/>
                    <a:pt x="0" y="252"/>
                  </a:cubicBezTo>
                  <a:cubicBezTo>
                    <a:pt x="0" y="400"/>
                    <a:pt x="104" y="504"/>
                    <a:pt x="252" y="504"/>
                  </a:cubicBezTo>
                  <a:cubicBezTo>
                    <a:pt x="386" y="504"/>
                    <a:pt x="490" y="400"/>
                    <a:pt x="490" y="252"/>
                  </a:cubicBezTo>
                  <a:cubicBezTo>
                    <a:pt x="490" y="119"/>
                    <a:pt x="386" y="0"/>
                    <a:pt x="2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538;p52">
              <a:extLst>
                <a:ext uri="{FF2B5EF4-FFF2-40B4-BE49-F238E27FC236}">
                  <a16:creationId xmlns:a16="http://schemas.microsoft.com/office/drawing/2014/main" id="{A6E63C62-CAD8-42F8-813E-BD8158750B12}"/>
                </a:ext>
              </a:extLst>
            </p:cNvPr>
            <p:cNvSpPr/>
            <p:nvPr/>
          </p:nvSpPr>
          <p:spPr>
            <a:xfrm>
              <a:off x="3247330" y="1932325"/>
              <a:ext cx="12625" cy="12625"/>
            </a:xfrm>
            <a:custGeom>
              <a:avLst/>
              <a:gdLst/>
              <a:ahLst/>
              <a:cxnLst/>
              <a:rect l="l" t="t" r="r" b="b"/>
              <a:pathLst>
                <a:path w="505" h="505" extrusionOk="0">
                  <a:moveTo>
                    <a:pt x="252" y="0"/>
                  </a:moveTo>
                  <a:cubicBezTo>
                    <a:pt x="119" y="0"/>
                    <a:pt x="0" y="119"/>
                    <a:pt x="0" y="252"/>
                  </a:cubicBezTo>
                  <a:cubicBezTo>
                    <a:pt x="0" y="400"/>
                    <a:pt x="119" y="504"/>
                    <a:pt x="252" y="504"/>
                  </a:cubicBezTo>
                  <a:cubicBezTo>
                    <a:pt x="400" y="504"/>
                    <a:pt x="504" y="400"/>
                    <a:pt x="504" y="252"/>
                  </a:cubicBezTo>
                  <a:cubicBezTo>
                    <a:pt x="504" y="119"/>
                    <a:pt x="400" y="0"/>
                    <a:pt x="2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539;p52">
              <a:extLst>
                <a:ext uri="{FF2B5EF4-FFF2-40B4-BE49-F238E27FC236}">
                  <a16:creationId xmlns:a16="http://schemas.microsoft.com/office/drawing/2014/main" id="{8054B71A-21B5-0CF1-F5B6-00371CF8FF77}"/>
                </a:ext>
              </a:extLst>
            </p:cNvPr>
            <p:cNvSpPr/>
            <p:nvPr/>
          </p:nvSpPr>
          <p:spPr>
            <a:xfrm>
              <a:off x="3326255" y="2175450"/>
              <a:ext cx="50075" cy="12625"/>
            </a:xfrm>
            <a:custGeom>
              <a:avLst/>
              <a:gdLst/>
              <a:ahLst/>
              <a:cxnLst/>
              <a:rect l="l" t="t" r="r" b="b"/>
              <a:pathLst>
                <a:path w="2003" h="505" extrusionOk="0">
                  <a:moveTo>
                    <a:pt x="253" y="0"/>
                  </a:moveTo>
                  <a:cubicBezTo>
                    <a:pt x="119" y="0"/>
                    <a:pt x="1" y="104"/>
                    <a:pt x="1" y="252"/>
                  </a:cubicBezTo>
                  <a:cubicBezTo>
                    <a:pt x="1" y="386"/>
                    <a:pt x="119" y="504"/>
                    <a:pt x="253" y="504"/>
                  </a:cubicBezTo>
                  <a:lnTo>
                    <a:pt x="1750" y="504"/>
                  </a:lnTo>
                  <a:cubicBezTo>
                    <a:pt x="1898" y="504"/>
                    <a:pt x="2002" y="386"/>
                    <a:pt x="2002" y="252"/>
                  </a:cubicBezTo>
                  <a:cubicBezTo>
                    <a:pt x="2002" y="104"/>
                    <a:pt x="1898" y="0"/>
                    <a:pt x="17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540;p52">
              <a:extLst>
                <a:ext uri="{FF2B5EF4-FFF2-40B4-BE49-F238E27FC236}">
                  <a16:creationId xmlns:a16="http://schemas.microsoft.com/office/drawing/2014/main" id="{0CD35C53-B7DA-C374-9ADB-549150B18C10}"/>
                </a:ext>
              </a:extLst>
            </p:cNvPr>
            <p:cNvSpPr/>
            <p:nvPr/>
          </p:nvSpPr>
          <p:spPr>
            <a:xfrm>
              <a:off x="3325530" y="2198425"/>
              <a:ext cx="51525" cy="12625"/>
            </a:xfrm>
            <a:custGeom>
              <a:avLst/>
              <a:gdLst/>
              <a:ahLst/>
              <a:cxnLst/>
              <a:rect l="l" t="t" r="r" b="b"/>
              <a:pathLst>
                <a:path w="2061" h="505" extrusionOk="0">
                  <a:moveTo>
                    <a:pt x="252" y="0"/>
                  </a:moveTo>
                  <a:cubicBezTo>
                    <a:pt x="119" y="0"/>
                    <a:pt x="0" y="119"/>
                    <a:pt x="0" y="252"/>
                  </a:cubicBezTo>
                  <a:cubicBezTo>
                    <a:pt x="0" y="386"/>
                    <a:pt x="119" y="504"/>
                    <a:pt x="252" y="504"/>
                  </a:cubicBezTo>
                  <a:lnTo>
                    <a:pt x="1809" y="504"/>
                  </a:lnTo>
                  <a:cubicBezTo>
                    <a:pt x="1957" y="504"/>
                    <a:pt x="2061" y="386"/>
                    <a:pt x="2061" y="252"/>
                  </a:cubicBezTo>
                  <a:cubicBezTo>
                    <a:pt x="2061" y="119"/>
                    <a:pt x="1957" y="0"/>
                    <a:pt x="18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1" name="Google Shape;1577;p52">
            <a:extLst>
              <a:ext uri="{FF2B5EF4-FFF2-40B4-BE49-F238E27FC236}">
                <a16:creationId xmlns:a16="http://schemas.microsoft.com/office/drawing/2014/main" id="{FCD79A37-BA59-3F2D-1AE5-3E958F30FF51}"/>
              </a:ext>
            </a:extLst>
          </p:cNvPr>
          <p:cNvGrpSpPr/>
          <p:nvPr/>
        </p:nvGrpSpPr>
        <p:grpSpPr>
          <a:xfrm>
            <a:off x="5595052" y="1942620"/>
            <a:ext cx="815797" cy="694961"/>
            <a:chOff x="3730255" y="2395225"/>
            <a:chExt cx="461450" cy="406600"/>
          </a:xfrm>
        </p:grpSpPr>
        <p:sp>
          <p:nvSpPr>
            <p:cNvPr id="1072" name="Google Shape;1578;p52">
              <a:extLst>
                <a:ext uri="{FF2B5EF4-FFF2-40B4-BE49-F238E27FC236}">
                  <a16:creationId xmlns:a16="http://schemas.microsoft.com/office/drawing/2014/main" id="{D8E0D3E9-8B1C-32DB-1EF0-F3A46F72C8EC}"/>
                </a:ext>
              </a:extLst>
            </p:cNvPr>
            <p:cNvSpPr/>
            <p:nvPr/>
          </p:nvSpPr>
          <p:spPr>
            <a:xfrm>
              <a:off x="4116805" y="2545700"/>
              <a:ext cx="40800" cy="60800"/>
            </a:xfrm>
            <a:custGeom>
              <a:avLst/>
              <a:gdLst/>
              <a:ahLst/>
              <a:cxnLst/>
              <a:rect l="l" t="t" r="r" b="b"/>
              <a:pathLst>
                <a:path w="1632" h="2432" extrusionOk="0">
                  <a:moveTo>
                    <a:pt x="1631" y="0"/>
                  </a:moveTo>
                  <a:lnTo>
                    <a:pt x="0" y="1053"/>
                  </a:lnTo>
                  <a:lnTo>
                    <a:pt x="816" y="2298"/>
                  </a:lnTo>
                  <a:lnTo>
                    <a:pt x="1453" y="2431"/>
                  </a:lnTo>
                  <a:lnTo>
                    <a:pt x="1631" y="0"/>
                  </a:lnTo>
                  <a:close/>
                </a:path>
              </a:pathLst>
            </a:custGeom>
            <a:solidFill>
              <a:srgbClr val="389C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579;p52">
              <a:extLst>
                <a:ext uri="{FF2B5EF4-FFF2-40B4-BE49-F238E27FC236}">
                  <a16:creationId xmlns:a16="http://schemas.microsoft.com/office/drawing/2014/main" id="{32F51BE5-611C-18A4-2E97-331B6C91048E}"/>
                </a:ext>
              </a:extLst>
            </p:cNvPr>
            <p:cNvSpPr/>
            <p:nvPr/>
          </p:nvSpPr>
          <p:spPr>
            <a:xfrm>
              <a:off x="3730255" y="2395225"/>
              <a:ext cx="439550" cy="256125"/>
            </a:xfrm>
            <a:custGeom>
              <a:avLst/>
              <a:gdLst/>
              <a:ahLst/>
              <a:cxnLst/>
              <a:rect l="l" t="t" r="r" b="b"/>
              <a:pathLst>
                <a:path w="17582" h="10245" extrusionOk="0">
                  <a:moveTo>
                    <a:pt x="9236" y="0"/>
                  </a:moveTo>
                  <a:cubicBezTo>
                    <a:pt x="4062" y="0"/>
                    <a:pt x="0" y="4848"/>
                    <a:pt x="1364" y="10244"/>
                  </a:cubicBezTo>
                  <a:lnTo>
                    <a:pt x="1364" y="10244"/>
                  </a:lnTo>
                  <a:lnTo>
                    <a:pt x="2995" y="9192"/>
                  </a:lnTo>
                  <a:cubicBezTo>
                    <a:pt x="2357" y="5233"/>
                    <a:pt x="5396" y="1809"/>
                    <a:pt x="9236" y="1809"/>
                  </a:cubicBezTo>
                  <a:cubicBezTo>
                    <a:pt x="11534" y="1809"/>
                    <a:pt x="13609" y="3039"/>
                    <a:pt x="14721" y="4996"/>
                  </a:cubicBezTo>
                  <a:lnTo>
                    <a:pt x="13906" y="5189"/>
                  </a:lnTo>
                  <a:cubicBezTo>
                    <a:pt x="13832" y="5219"/>
                    <a:pt x="13802" y="5293"/>
                    <a:pt x="13846" y="5352"/>
                  </a:cubicBezTo>
                  <a:lnTo>
                    <a:pt x="16337" y="8006"/>
                  </a:lnTo>
                  <a:cubicBezTo>
                    <a:pt x="16362" y="8030"/>
                    <a:pt x="16392" y="8042"/>
                    <a:pt x="16419" y="8042"/>
                  </a:cubicBezTo>
                  <a:cubicBezTo>
                    <a:pt x="16458" y="8042"/>
                    <a:pt x="16491" y="8019"/>
                    <a:pt x="16500" y="7976"/>
                  </a:cubicBezTo>
                  <a:lnTo>
                    <a:pt x="17568" y="4492"/>
                  </a:lnTo>
                  <a:cubicBezTo>
                    <a:pt x="17581" y="4425"/>
                    <a:pt x="17533" y="4357"/>
                    <a:pt x="17468" y="4357"/>
                  </a:cubicBezTo>
                  <a:cubicBezTo>
                    <a:pt x="17462" y="4357"/>
                    <a:pt x="17455" y="4358"/>
                    <a:pt x="17449" y="4359"/>
                  </a:cubicBezTo>
                  <a:lnTo>
                    <a:pt x="16545" y="4581"/>
                  </a:lnTo>
                  <a:cubicBezTo>
                    <a:pt x="15196" y="1779"/>
                    <a:pt x="12364" y="0"/>
                    <a:pt x="9236" y="0"/>
                  </a:cubicBezTo>
                  <a:close/>
                </a:path>
              </a:pathLst>
            </a:custGeom>
            <a:solidFill>
              <a:srgbClr val="90C5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580;p52">
              <a:extLst>
                <a:ext uri="{FF2B5EF4-FFF2-40B4-BE49-F238E27FC236}">
                  <a16:creationId xmlns:a16="http://schemas.microsoft.com/office/drawing/2014/main" id="{9EF37B0A-DBF3-C3D9-A833-1C4F860C9D30}"/>
                </a:ext>
              </a:extLst>
            </p:cNvPr>
            <p:cNvSpPr/>
            <p:nvPr/>
          </p:nvSpPr>
          <p:spPr>
            <a:xfrm>
              <a:off x="3752230" y="2545700"/>
              <a:ext cx="439475" cy="256125"/>
            </a:xfrm>
            <a:custGeom>
              <a:avLst/>
              <a:gdLst/>
              <a:ahLst/>
              <a:cxnLst/>
              <a:rect l="l" t="t" r="r" b="b"/>
              <a:pathLst>
                <a:path w="17579" h="10245" extrusionOk="0">
                  <a:moveTo>
                    <a:pt x="16214" y="0"/>
                  </a:moveTo>
                  <a:lnTo>
                    <a:pt x="15621" y="1957"/>
                  </a:lnTo>
                  <a:cubicBezTo>
                    <a:pt x="15612" y="2000"/>
                    <a:pt x="15579" y="2023"/>
                    <a:pt x="15540" y="2023"/>
                  </a:cubicBezTo>
                  <a:cubicBezTo>
                    <a:pt x="15513" y="2023"/>
                    <a:pt x="15483" y="2011"/>
                    <a:pt x="15458" y="1987"/>
                  </a:cubicBezTo>
                  <a:lnTo>
                    <a:pt x="14583" y="1053"/>
                  </a:lnTo>
                  <a:lnTo>
                    <a:pt x="14583" y="1053"/>
                  </a:lnTo>
                  <a:cubicBezTo>
                    <a:pt x="15236" y="5011"/>
                    <a:pt x="12182" y="8436"/>
                    <a:pt x="8357" y="8436"/>
                  </a:cubicBezTo>
                  <a:cubicBezTo>
                    <a:pt x="6059" y="8436"/>
                    <a:pt x="3969" y="7205"/>
                    <a:pt x="2857" y="5233"/>
                  </a:cubicBezTo>
                  <a:lnTo>
                    <a:pt x="3687" y="5041"/>
                  </a:lnTo>
                  <a:cubicBezTo>
                    <a:pt x="3746" y="5026"/>
                    <a:pt x="3776" y="4937"/>
                    <a:pt x="3732" y="4892"/>
                  </a:cubicBezTo>
                  <a:lnTo>
                    <a:pt x="1241" y="2239"/>
                  </a:lnTo>
                  <a:cubicBezTo>
                    <a:pt x="1216" y="2214"/>
                    <a:pt x="1186" y="2202"/>
                    <a:pt x="1159" y="2202"/>
                  </a:cubicBezTo>
                  <a:cubicBezTo>
                    <a:pt x="1120" y="2202"/>
                    <a:pt x="1087" y="2225"/>
                    <a:pt x="1078" y="2268"/>
                  </a:cubicBezTo>
                  <a:lnTo>
                    <a:pt x="25" y="5752"/>
                  </a:lnTo>
                  <a:cubicBezTo>
                    <a:pt x="0" y="5815"/>
                    <a:pt x="39" y="5878"/>
                    <a:pt x="96" y="5878"/>
                  </a:cubicBezTo>
                  <a:cubicBezTo>
                    <a:pt x="107" y="5878"/>
                    <a:pt x="118" y="5875"/>
                    <a:pt x="129" y="5871"/>
                  </a:cubicBezTo>
                  <a:lnTo>
                    <a:pt x="1033" y="5663"/>
                  </a:lnTo>
                  <a:cubicBezTo>
                    <a:pt x="2397" y="8465"/>
                    <a:pt x="5214" y="10244"/>
                    <a:pt x="8357" y="10244"/>
                  </a:cubicBezTo>
                  <a:cubicBezTo>
                    <a:pt x="13516" y="10244"/>
                    <a:pt x="17578" y="5396"/>
                    <a:pt x="16214" y="0"/>
                  </a:cubicBezTo>
                  <a:close/>
                </a:path>
              </a:pathLst>
            </a:custGeom>
            <a:solidFill>
              <a:srgbClr val="389C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581;p52">
              <a:extLst>
                <a:ext uri="{FF2B5EF4-FFF2-40B4-BE49-F238E27FC236}">
                  <a16:creationId xmlns:a16="http://schemas.microsoft.com/office/drawing/2014/main" id="{C4DD839D-D3C5-F59E-3796-59860275FEBF}"/>
                </a:ext>
              </a:extLst>
            </p:cNvPr>
            <p:cNvSpPr/>
            <p:nvPr/>
          </p:nvSpPr>
          <p:spPr>
            <a:xfrm>
              <a:off x="3853655" y="2545700"/>
              <a:ext cx="338050" cy="256125"/>
            </a:xfrm>
            <a:custGeom>
              <a:avLst/>
              <a:gdLst/>
              <a:ahLst/>
              <a:cxnLst/>
              <a:rect l="l" t="t" r="r" b="b"/>
              <a:pathLst>
                <a:path w="13522" h="10245" extrusionOk="0">
                  <a:moveTo>
                    <a:pt x="12157" y="0"/>
                  </a:moveTo>
                  <a:lnTo>
                    <a:pt x="11564" y="1957"/>
                  </a:lnTo>
                  <a:cubicBezTo>
                    <a:pt x="11555" y="2000"/>
                    <a:pt x="11522" y="2023"/>
                    <a:pt x="11486" y="2023"/>
                  </a:cubicBezTo>
                  <a:cubicBezTo>
                    <a:pt x="11461" y="2023"/>
                    <a:pt x="11434" y="2011"/>
                    <a:pt x="11416" y="1987"/>
                  </a:cubicBezTo>
                  <a:lnTo>
                    <a:pt x="11090" y="1646"/>
                  </a:lnTo>
                  <a:cubicBezTo>
                    <a:pt x="10971" y="6034"/>
                    <a:pt x="7369" y="9577"/>
                    <a:pt x="2951" y="9577"/>
                  </a:cubicBezTo>
                  <a:cubicBezTo>
                    <a:pt x="1913" y="9577"/>
                    <a:pt x="920" y="9384"/>
                    <a:pt x="1" y="9014"/>
                  </a:cubicBezTo>
                  <a:lnTo>
                    <a:pt x="1" y="9014"/>
                  </a:lnTo>
                  <a:cubicBezTo>
                    <a:pt x="1261" y="9799"/>
                    <a:pt x="2743" y="10244"/>
                    <a:pt x="4300" y="10244"/>
                  </a:cubicBezTo>
                  <a:cubicBezTo>
                    <a:pt x="9459" y="10244"/>
                    <a:pt x="13521" y="5396"/>
                    <a:pt x="12157" y="0"/>
                  </a:cubicBezTo>
                  <a:close/>
                </a:path>
              </a:pathLst>
            </a:custGeom>
            <a:solidFill>
              <a:srgbClr val="005374">
                <a:alpha val="31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582;p52">
              <a:extLst>
                <a:ext uri="{FF2B5EF4-FFF2-40B4-BE49-F238E27FC236}">
                  <a16:creationId xmlns:a16="http://schemas.microsoft.com/office/drawing/2014/main" id="{4594BDBE-0016-EF1C-A2AD-50A751F25BF6}"/>
                </a:ext>
              </a:extLst>
            </p:cNvPr>
            <p:cNvSpPr/>
            <p:nvPr/>
          </p:nvSpPr>
          <p:spPr>
            <a:xfrm>
              <a:off x="4034905" y="2408925"/>
              <a:ext cx="134900" cy="187375"/>
            </a:xfrm>
            <a:custGeom>
              <a:avLst/>
              <a:gdLst/>
              <a:ahLst/>
              <a:cxnLst/>
              <a:rect l="l" t="t" r="r" b="b"/>
              <a:pathLst>
                <a:path w="5396" h="7495" extrusionOk="0">
                  <a:moveTo>
                    <a:pt x="0" y="1"/>
                  </a:moveTo>
                  <a:lnTo>
                    <a:pt x="0" y="1"/>
                  </a:lnTo>
                  <a:cubicBezTo>
                    <a:pt x="2298" y="1439"/>
                    <a:pt x="3869" y="4004"/>
                    <a:pt x="3869" y="7146"/>
                  </a:cubicBezTo>
                  <a:lnTo>
                    <a:pt x="4166" y="7458"/>
                  </a:lnTo>
                  <a:cubicBezTo>
                    <a:pt x="4184" y="7482"/>
                    <a:pt x="4211" y="7494"/>
                    <a:pt x="4236" y="7494"/>
                  </a:cubicBezTo>
                  <a:cubicBezTo>
                    <a:pt x="4272" y="7494"/>
                    <a:pt x="4305" y="7471"/>
                    <a:pt x="4314" y="7428"/>
                  </a:cubicBezTo>
                  <a:lnTo>
                    <a:pt x="5382" y="3944"/>
                  </a:lnTo>
                  <a:cubicBezTo>
                    <a:pt x="5395" y="3877"/>
                    <a:pt x="5347" y="3809"/>
                    <a:pt x="5282" y="3809"/>
                  </a:cubicBezTo>
                  <a:cubicBezTo>
                    <a:pt x="5276" y="3809"/>
                    <a:pt x="5269" y="3810"/>
                    <a:pt x="5263" y="3811"/>
                  </a:cubicBezTo>
                  <a:lnTo>
                    <a:pt x="4359" y="4033"/>
                  </a:lnTo>
                  <a:cubicBezTo>
                    <a:pt x="3454" y="2150"/>
                    <a:pt x="1883" y="742"/>
                    <a:pt x="0" y="1"/>
                  </a:cubicBezTo>
                  <a:close/>
                </a:path>
              </a:pathLst>
            </a:custGeom>
            <a:solidFill>
              <a:srgbClr val="389CCB">
                <a:alpha val="31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583;p52">
              <a:extLst>
                <a:ext uri="{FF2B5EF4-FFF2-40B4-BE49-F238E27FC236}">
                  <a16:creationId xmlns:a16="http://schemas.microsoft.com/office/drawing/2014/main" id="{E861F517-11C1-CAF6-0D55-073A7A208E61}"/>
                </a:ext>
              </a:extLst>
            </p:cNvPr>
            <p:cNvSpPr/>
            <p:nvPr/>
          </p:nvSpPr>
          <p:spPr>
            <a:xfrm>
              <a:off x="3847355" y="2499725"/>
              <a:ext cx="196825" cy="174875"/>
            </a:xfrm>
            <a:custGeom>
              <a:avLst/>
              <a:gdLst/>
              <a:ahLst/>
              <a:cxnLst/>
              <a:rect l="l" t="t" r="r" b="b"/>
              <a:pathLst>
                <a:path w="7873" h="6995" extrusionOk="0">
                  <a:moveTo>
                    <a:pt x="1844" y="1"/>
                  </a:moveTo>
                  <a:cubicBezTo>
                    <a:pt x="1416" y="1"/>
                    <a:pt x="1072" y="86"/>
                    <a:pt x="875" y="283"/>
                  </a:cubicBezTo>
                  <a:cubicBezTo>
                    <a:pt x="1" y="1142"/>
                    <a:pt x="1335" y="4923"/>
                    <a:pt x="2506" y="6094"/>
                  </a:cubicBezTo>
                  <a:cubicBezTo>
                    <a:pt x="3107" y="6695"/>
                    <a:pt x="3886" y="6994"/>
                    <a:pt x="4659" y="6994"/>
                  </a:cubicBezTo>
                  <a:cubicBezTo>
                    <a:pt x="5277" y="6994"/>
                    <a:pt x="5891" y="6802"/>
                    <a:pt x="6405" y="6420"/>
                  </a:cubicBezTo>
                  <a:lnTo>
                    <a:pt x="7013" y="5812"/>
                  </a:lnTo>
                  <a:cubicBezTo>
                    <a:pt x="7873" y="4656"/>
                    <a:pt x="7769" y="2996"/>
                    <a:pt x="6687" y="1913"/>
                  </a:cubicBezTo>
                  <a:cubicBezTo>
                    <a:pt x="5779" y="1006"/>
                    <a:pt x="3315" y="1"/>
                    <a:pt x="18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584;p52">
              <a:extLst>
                <a:ext uri="{FF2B5EF4-FFF2-40B4-BE49-F238E27FC236}">
                  <a16:creationId xmlns:a16="http://schemas.microsoft.com/office/drawing/2014/main" id="{AEF67E44-C945-30B7-6477-08224342BC6F}"/>
                </a:ext>
              </a:extLst>
            </p:cNvPr>
            <p:cNvSpPr/>
            <p:nvPr/>
          </p:nvSpPr>
          <p:spPr>
            <a:xfrm>
              <a:off x="3914430" y="2635750"/>
              <a:ext cx="93075" cy="38775"/>
            </a:xfrm>
            <a:custGeom>
              <a:avLst/>
              <a:gdLst/>
              <a:ahLst/>
              <a:cxnLst/>
              <a:rect l="l" t="t" r="r" b="b"/>
              <a:pathLst>
                <a:path w="3723" h="1551" extrusionOk="0">
                  <a:moveTo>
                    <a:pt x="2744" y="1"/>
                  </a:moveTo>
                  <a:cubicBezTo>
                    <a:pt x="2176" y="592"/>
                    <a:pt x="1408" y="884"/>
                    <a:pt x="640" y="884"/>
                  </a:cubicBezTo>
                  <a:cubicBezTo>
                    <a:pt x="425" y="884"/>
                    <a:pt x="211" y="861"/>
                    <a:pt x="1" y="816"/>
                  </a:cubicBezTo>
                  <a:lnTo>
                    <a:pt x="1" y="816"/>
                  </a:lnTo>
                  <a:cubicBezTo>
                    <a:pt x="569" y="1305"/>
                    <a:pt x="1275" y="1551"/>
                    <a:pt x="1977" y="1551"/>
                  </a:cubicBezTo>
                  <a:cubicBezTo>
                    <a:pt x="2595" y="1551"/>
                    <a:pt x="3209" y="1361"/>
                    <a:pt x="3722" y="979"/>
                  </a:cubicBezTo>
                  <a:lnTo>
                    <a:pt x="3455" y="371"/>
                  </a:lnTo>
                  <a:lnTo>
                    <a:pt x="27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585;p52">
              <a:extLst>
                <a:ext uri="{FF2B5EF4-FFF2-40B4-BE49-F238E27FC236}">
                  <a16:creationId xmlns:a16="http://schemas.microsoft.com/office/drawing/2014/main" id="{BD48ED3E-4BD8-EF2D-F920-4AAD5D237D87}"/>
                </a:ext>
              </a:extLst>
            </p:cNvPr>
            <p:cNvSpPr/>
            <p:nvPr/>
          </p:nvSpPr>
          <p:spPr>
            <a:xfrm>
              <a:off x="3961505" y="2516050"/>
              <a:ext cx="82675" cy="129000"/>
            </a:xfrm>
            <a:custGeom>
              <a:avLst/>
              <a:gdLst/>
              <a:ahLst/>
              <a:cxnLst/>
              <a:rect l="l" t="t" r="r" b="b"/>
              <a:pathLst>
                <a:path w="3307" h="5160" extrusionOk="0">
                  <a:moveTo>
                    <a:pt x="1" y="0"/>
                  </a:moveTo>
                  <a:cubicBezTo>
                    <a:pt x="312" y="193"/>
                    <a:pt x="594" y="400"/>
                    <a:pt x="786" y="593"/>
                  </a:cubicBezTo>
                  <a:cubicBezTo>
                    <a:pt x="1291" y="1097"/>
                    <a:pt x="1587" y="1750"/>
                    <a:pt x="1661" y="2417"/>
                  </a:cubicBezTo>
                  <a:cubicBezTo>
                    <a:pt x="1809" y="2476"/>
                    <a:pt x="1691" y="4611"/>
                    <a:pt x="1691" y="4611"/>
                  </a:cubicBezTo>
                  <a:lnTo>
                    <a:pt x="2447" y="5159"/>
                  </a:lnTo>
                  <a:cubicBezTo>
                    <a:pt x="3307" y="4003"/>
                    <a:pt x="3203" y="2343"/>
                    <a:pt x="2121" y="1260"/>
                  </a:cubicBezTo>
                  <a:cubicBezTo>
                    <a:pt x="1691" y="816"/>
                    <a:pt x="875" y="356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586;p52">
              <a:extLst>
                <a:ext uri="{FF2B5EF4-FFF2-40B4-BE49-F238E27FC236}">
                  <a16:creationId xmlns:a16="http://schemas.microsoft.com/office/drawing/2014/main" id="{94C70246-EE5F-0F2C-4998-A78469CF418B}"/>
                </a:ext>
              </a:extLst>
            </p:cNvPr>
            <p:cNvSpPr/>
            <p:nvPr/>
          </p:nvSpPr>
          <p:spPr>
            <a:xfrm>
              <a:off x="3894055" y="2532725"/>
              <a:ext cx="166800" cy="164675"/>
            </a:xfrm>
            <a:custGeom>
              <a:avLst/>
              <a:gdLst/>
              <a:ahLst/>
              <a:cxnLst/>
              <a:rect l="l" t="t" r="r" b="b"/>
              <a:pathLst>
                <a:path w="6672" h="6587" extrusionOk="0">
                  <a:moveTo>
                    <a:pt x="477" y="0"/>
                  </a:moveTo>
                  <a:cubicBezTo>
                    <a:pt x="368" y="0"/>
                    <a:pt x="260" y="45"/>
                    <a:pt x="179" y="134"/>
                  </a:cubicBezTo>
                  <a:cubicBezTo>
                    <a:pt x="1" y="297"/>
                    <a:pt x="1" y="564"/>
                    <a:pt x="179" y="742"/>
                  </a:cubicBezTo>
                  <a:lnTo>
                    <a:pt x="1098" y="1661"/>
                  </a:lnTo>
                  <a:lnTo>
                    <a:pt x="816" y="1661"/>
                  </a:lnTo>
                  <a:cubicBezTo>
                    <a:pt x="579" y="1661"/>
                    <a:pt x="386" y="1853"/>
                    <a:pt x="386" y="2091"/>
                  </a:cubicBezTo>
                  <a:cubicBezTo>
                    <a:pt x="386" y="2328"/>
                    <a:pt x="579" y="2521"/>
                    <a:pt x="816" y="2521"/>
                  </a:cubicBezTo>
                  <a:lnTo>
                    <a:pt x="1958" y="2521"/>
                  </a:lnTo>
                  <a:lnTo>
                    <a:pt x="2536" y="3099"/>
                  </a:lnTo>
                  <a:lnTo>
                    <a:pt x="1780" y="3099"/>
                  </a:lnTo>
                  <a:cubicBezTo>
                    <a:pt x="1542" y="3099"/>
                    <a:pt x="1350" y="3291"/>
                    <a:pt x="1350" y="3529"/>
                  </a:cubicBezTo>
                  <a:cubicBezTo>
                    <a:pt x="1350" y="3766"/>
                    <a:pt x="1542" y="3959"/>
                    <a:pt x="1780" y="3959"/>
                  </a:cubicBezTo>
                  <a:lnTo>
                    <a:pt x="3396" y="3959"/>
                  </a:lnTo>
                  <a:lnTo>
                    <a:pt x="5901" y="6464"/>
                  </a:lnTo>
                  <a:cubicBezTo>
                    <a:pt x="5982" y="6545"/>
                    <a:pt x="6094" y="6586"/>
                    <a:pt x="6205" y="6586"/>
                  </a:cubicBezTo>
                  <a:cubicBezTo>
                    <a:pt x="6316" y="6586"/>
                    <a:pt x="6427" y="6545"/>
                    <a:pt x="6509" y="6464"/>
                  </a:cubicBezTo>
                  <a:cubicBezTo>
                    <a:pt x="6672" y="6286"/>
                    <a:pt x="6672" y="6019"/>
                    <a:pt x="6509" y="5856"/>
                  </a:cubicBezTo>
                  <a:lnTo>
                    <a:pt x="4611" y="3959"/>
                  </a:lnTo>
                  <a:lnTo>
                    <a:pt x="4611" y="2135"/>
                  </a:lnTo>
                  <a:cubicBezTo>
                    <a:pt x="4611" y="1898"/>
                    <a:pt x="4418" y="1705"/>
                    <a:pt x="4181" y="1705"/>
                  </a:cubicBezTo>
                  <a:cubicBezTo>
                    <a:pt x="3944" y="1705"/>
                    <a:pt x="3751" y="1898"/>
                    <a:pt x="3751" y="2135"/>
                  </a:cubicBezTo>
                  <a:lnTo>
                    <a:pt x="3751" y="3099"/>
                  </a:lnTo>
                  <a:lnTo>
                    <a:pt x="3114" y="2461"/>
                  </a:lnTo>
                  <a:lnTo>
                    <a:pt x="3114" y="1260"/>
                  </a:lnTo>
                  <a:cubicBezTo>
                    <a:pt x="3114" y="1023"/>
                    <a:pt x="2921" y="831"/>
                    <a:pt x="2684" y="831"/>
                  </a:cubicBezTo>
                  <a:cubicBezTo>
                    <a:pt x="2447" y="831"/>
                    <a:pt x="2254" y="1023"/>
                    <a:pt x="2254" y="1260"/>
                  </a:cubicBezTo>
                  <a:lnTo>
                    <a:pt x="2254" y="1601"/>
                  </a:lnTo>
                  <a:lnTo>
                    <a:pt x="786" y="134"/>
                  </a:lnTo>
                  <a:cubicBezTo>
                    <a:pt x="697" y="45"/>
                    <a:pt x="586" y="0"/>
                    <a:pt x="477" y="0"/>
                  </a:cubicBezTo>
                  <a:close/>
                </a:path>
              </a:pathLst>
            </a:custGeom>
            <a:solidFill>
              <a:srgbClr val="F9B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1" name="Google Shape;1588;p52">
            <a:extLst>
              <a:ext uri="{FF2B5EF4-FFF2-40B4-BE49-F238E27FC236}">
                <a16:creationId xmlns:a16="http://schemas.microsoft.com/office/drawing/2014/main" id="{88CCC32E-AB96-AF40-DC38-95E79122FE34}"/>
              </a:ext>
            </a:extLst>
          </p:cNvPr>
          <p:cNvSpPr/>
          <p:nvPr/>
        </p:nvSpPr>
        <p:spPr>
          <a:xfrm rot="10800000" flipH="1">
            <a:off x="708125" y="2303145"/>
            <a:ext cx="685200" cy="9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83" name="Picture 1082">
            <a:extLst>
              <a:ext uri="{FF2B5EF4-FFF2-40B4-BE49-F238E27FC236}">
                <a16:creationId xmlns:a16="http://schemas.microsoft.com/office/drawing/2014/main" id="{9274318A-BD44-2AB6-48B6-2B8BBE973B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124" y="811217"/>
            <a:ext cx="7708900" cy="939800"/>
          </a:xfrm>
          <a:prstGeom prst="rect">
            <a:avLst/>
          </a:prstGeom>
        </p:spPr>
      </p:pic>
      <p:grpSp>
        <p:nvGrpSpPr>
          <p:cNvPr id="2" name="Google Shape;816;p39">
            <a:extLst>
              <a:ext uri="{FF2B5EF4-FFF2-40B4-BE49-F238E27FC236}">
                <a16:creationId xmlns:a16="http://schemas.microsoft.com/office/drawing/2014/main" id="{3670E586-8E15-AA49-806C-AF324DDFA72B}"/>
              </a:ext>
            </a:extLst>
          </p:cNvPr>
          <p:cNvGrpSpPr/>
          <p:nvPr/>
        </p:nvGrpSpPr>
        <p:grpSpPr>
          <a:xfrm>
            <a:off x="7905749" y="2846546"/>
            <a:ext cx="1252215" cy="2296954"/>
            <a:chOff x="7296207" y="1345131"/>
            <a:chExt cx="1653445" cy="3798378"/>
          </a:xfrm>
        </p:grpSpPr>
        <p:sp>
          <p:nvSpPr>
            <p:cNvPr id="3" name="Google Shape;817;p39">
              <a:extLst>
                <a:ext uri="{FF2B5EF4-FFF2-40B4-BE49-F238E27FC236}">
                  <a16:creationId xmlns:a16="http://schemas.microsoft.com/office/drawing/2014/main" id="{3C9D8E96-5FEE-ED93-EFDB-77AB6E123169}"/>
                </a:ext>
              </a:extLst>
            </p:cNvPr>
            <p:cNvSpPr/>
            <p:nvPr/>
          </p:nvSpPr>
          <p:spPr>
            <a:xfrm>
              <a:off x="7428004" y="1345139"/>
              <a:ext cx="518845" cy="553824"/>
            </a:xfrm>
            <a:custGeom>
              <a:avLst/>
              <a:gdLst/>
              <a:ahLst/>
              <a:cxnLst/>
              <a:rect l="l" t="t" r="r" b="b"/>
              <a:pathLst>
                <a:path w="8791" h="9283" extrusionOk="0">
                  <a:moveTo>
                    <a:pt x="350" y="1"/>
                  </a:moveTo>
                  <a:lnTo>
                    <a:pt x="0" y="318"/>
                  </a:lnTo>
                  <a:lnTo>
                    <a:pt x="8120" y="9283"/>
                  </a:lnTo>
                  <a:lnTo>
                    <a:pt x="8790" y="8676"/>
                  </a:lnTo>
                  <a:lnTo>
                    <a:pt x="7894" y="5722"/>
                  </a:lnTo>
                  <a:lnTo>
                    <a:pt x="1922" y="1192"/>
                  </a:lnTo>
                  <a:lnTo>
                    <a:pt x="350" y="1"/>
                  </a:lnTo>
                  <a:close/>
                </a:path>
              </a:pathLst>
            </a:custGeom>
            <a:solidFill>
              <a:srgbClr val="75B8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818;p39">
              <a:extLst>
                <a:ext uri="{FF2B5EF4-FFF2-40B4-BE49-F238E27FC236}">
                  <a16:creationId xmlns:a16="http://schemas.microsoft.com/office/drawing/2014/main" id="{E010E04A-34C1-A367-5B21-90DDAF48DEAD}"/>
                </a:ext>
              </a:extLst>
            </p:cNvPr>
            <p:cNvSpPr/>
            <p:nvPr/>
          </p:nvSpPr>
          <p:spPr>
            <a:xfrm>
              <a:off x="7707946" y="1890192"/>
              <a:ext cx="245287" cy="703570"/>
            </a:xfrm>
            <a:custGeom>
              <a:avLst/>
              <a:gdLst/>
              <a:ahLst/>
              <a:cxnLst/>
              <a:rect l="l" t="t" r="r" b="b"/>
              <a:pathLst>
                <a:path w="4156" h="11793" extrusionOk="0">
                  <a:moveTo>
                    <a:pt x="3294" y="1"/>
                  </a:moveTo>
                  <a:lnTo>
                    <a:pt x="1185" y="2253"/>
                  </a:lnTo>
                  <a:lnTo>
                    <a:pt x="248" y="9689"/>
                  </a:lnTo>
                  <a:lnTo>
                    <a:pt x="0" y="11646"/>
                  </a:lnTo>
                  <a:lnTo>
                    <a:pt x="451" y="11792"/>
                  </a:lnTo>
                  <a:lnTo>
                    <a:pt x="4155" y="277"/>
                  </a:lnTo>
                  <a:lnTo>
                    <a:pt x="3294" y="1"/>
                  </a:lnTo>
                  <a:close/>
                </a:path>
              </a:pathLst>
            </a:custGeom>
            <a:solidFill>
              <a:srgbClr val="75B8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819;p39">
              <a:extLst>
                <a:ext uri="{FF2B5EF4-FFF2-40B4-BE49-F238E27FC236}">
                  <a16:creationId xmlns:a16="http://schemas.microsoft.com/office/drawing/2014/main" id="{94FA0827-8105-F2C5-8719-9A1ED1B82BC0}"/>
                </a:ext>
              </a:extLst>
            </p:cNvPr>
            <p:cNvSpPr/>
            <p:nvPr/>
          </p:nvSpPr>
          <p:spPr>
            <a:xfrm>
              <a:off x="7427987" y="1345131"/>
              <a:ext cx="118389" cy="109214"/>
            </a:xfrm>
            <a:custGeom>
              <a:avLst/>
              <a:gdLst/>
              <a:ahLst/>
              <a:cxnLst/>
              <a:rect l="l" t="t" r="r" b="b"/>
              <a:pathLst>
                <a:path w="1923" h="1755" extrusionOk="0">
                  <a:moveTo>
                    <a:pt x="350" y="1"/>
                  </a:moveTo>
                  <a:lnTo>
                    <a:pt x="0" y="318"/>
                  </a:lnTo>
                  <a:lnTo>
                    <a:pt x="1303" y="1754"/>
                  </a:lnTo>
                  <a:lnTo>
                    <a:pt x="1922" y="1192"/>
                  </a:lnTo>
                  <a:lnTo>
                    <a:pt x="350" y="1"/>
                  </a:lnTo>
                  <a:close/>
                </a:path>
              </a:pathLst>
            </a:custGeom>
            <a:solidFill>
              <a:srgbClr val="EB5E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820;p39">
              <a:extLst>
                <a:ext uri="{FF2B5EF4-FFF2-40B4-BE49-F238E27FC236}">
                  <a16:creationId xmlns:a16="http://schemas.microsoft.com/office/drawing/2014/main" id="{7435CBD9-6687-025F-A443-225EC0EB75C5}"/>
                </a:ext>
              </a:extLst>
            </p:cNvPr>
            <p:cNvSpPr/>
            <p:nvPr/>
          </p:nvSpPr>
          <p:spPr>
            <a:xfrm>
              <a:off x="7707946" y="2468237"/>
              <a:ext cx="61735" cy="125525"/>
            </a:xfrm>
            <a:custGeom>
              <a:avLst/>
              <a:gdLst/>
              <a:ahLst/>
              <a:cxnLst/>
              <a:rect l="l" t="t" r="r" b="b"/>
              <a:pathLst>
                <a:path w="1046" h="2104" extrusionOk="0">
                  <a:moveTo>
                    <a:pt x="248" y="0"/>
                  </a:moveTo>
                  <a:lnTo>
                    <a:pt x="0" y="1957"/>
                  </a:lnTo>
                  <a:lnTo>
                    <a:pt x="451" y="2103"/>
                  </a:lnTo>
                  <a:lnTo>
                    <a:pt x="1045" y="258"/>
                  </a:lnTo>
                  <a:lnTo>
                    <a:pt x="248" y="0"/>
                  </a:lnTo>
                  <a:close/>
                </a:path>
              </a:pathLst>
            </a:custGeom>
            <a:solidFill>
              <a:srgbClr val="EB5E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821;p39">
              <a:extLst>
                <a:ext uri="{FF2B5EF4-FFF2-40B4-BE49-F238E27FC236}">
                  <a16:creationId xmlns:a16="http://schemas.microsoft.com/office/drawing/2014/main" id="{EC8F8C33-124E-8F03-CB81-15E655EB2149}"/>
                </a:ext>
              </a:extLst>
            </p:cNvPr>
            <p:cNvSpPr/>
            <p:nvPr/>
          </p:nvSpPr>
          <p:spPr>
            <a:xfrm>
              <a:off x="7390702" y="4627748"/>
              <a:ext cx="454100" cy="2327"/>
            </a:xfrm>
            <a:custGeom>
              <a:avLst/>
              <a:gdLst/>
              <a:ahLst/>
              <a:cxnLst/>
              <a:rect l="l" t="t" r="r" b="b"/>
              <a:pathLst>
                <a:path w="7694" h="39" extrusionOk="0">
                  <a:moveTo>
                    <a:pt x="0" y="1"/>
                  </a:moveTo>
                  <a:lnTo>
                    <a:pt x="0" y="39"/>
                  </a:lnTo>
                  <a:lnTo>
                    <a:pt x="7694" y="39"/>
                  </a:lnTo>
                  <a:lnTo>
                    <a:pt x="7694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22;p39">
              <a:extLst>
                <a:ext uri="{FF2B5EF4-FFF2-40B4-BE49-F238E27FC236}">
                  <a16:creationId xmlns:a16="http://schemas.microsoft.com/office/drawing/2014/main" id="{D46F96AE-AED4-0A7E-19E0-7DBB47140281}"/>
                </a:ext>
              </a:extLst>
            </p:cNvPr>
            <p:cNvSpPr/>
            <p:nvPr/>
          </p:nvSpPr>
          <p:spPr>
            <a:xfrm>
              <a:off x="7382970" y="4656027"/>
              <a:ext cx="457523" cy="2506"/>
            </a:xfrm>
            <a:custGeom>
              <a:avLst/>
              <a:gdLst/>
              <a:ahLst/>
              <a:cxnLst/>
              <a:rect l="l" t="t" r="r" b="b"/>
              <a:pathLst>
                <a:path w="7752" h="42" extrusionOk="0">
                  <a:moveTo>
                    <a:pt x="1" y="0"/>
                  </a:moveTo>
                  <a:lnTo>
                    <a:pt x="1" y="41"/>
                  </a:lnTo>
                  <a:lnTo>
                    <a:pt x="7752" y="41"/>
                  </a:lnTo>
                  <a:lnTo>
                    <a:pt x="7752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823;p39">
              <a:extLst>
                <a:ext uri="{FF2B5EF4-FFF2-40B4-BE49-F238E27FC236}">
                  <a16:creationId xmlns:a16="http://schemas.microsoft.com/office/drawing/2014/main" id="{DE204213-1344-ADE9-D2B8-A71FCB4A2C1D}"/>
                </a:ext>
              </a:extLst>
            </p:cNvPr>
            <p:cNvSpPr/>
            <p:nvPr/>
          </p:nvSpPr>
          <p:spPr>
            <a:xfrm>
              <a:off x="7960265" y="1555142"/>
              <a:ext cx="70765" cy="55364"/>
            </a:xfrm>
            <a:custGeom>
              <a:avLst/>
              <a:gdLst/>
              <a:ahLst/>
              <a:cxnLst/>
              <a:rect l="l" t="t" r="r" b="b"/>
              <a:pathLst>
                <a:path w="1199" h="928" extrusionOk="0">
                  <a:moveTo>
                    <a:pt x="598" y="0"/>
                  </a:moveTo>
                  <a:cubicBezTo>
                    <a:pt x="1" y="0"/>
                    <a:pt x="1" y="928"/>
                    <a:pt x="598" y="928"/>
                  </a:cubicBezTo>
                  <a:cubicBezTo>
                    <a:pt x="1195" y="928"/>
                    <a:pt x="1198" y="0"/>
                    <a:pt x="5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824;p39">
              <a:extLst>
                <a:ext uri="{FF2B5EF4-FFF2-40B4-BE49-F238E27FC236}">
                  <a16:creationId xmlns:a16="http://schemas.microsoft.com/office/drawing/2014/main" id="{6317D09C-4F1A-879B-AEDB-FCB116585335}"/>
                </a:ext>
              </a:extLst>
            </p:cNvPr>
            <p:cNvSpPr/>
            <p:nvPr/>
          </p:nvSpPr>
          <p:spPr>
            <a:xfrm>
              <a:off x="8036227" y="1596247"/>
              <a:ext cx="113082" cy="88774"/>
            </a:xfrm>
            <a:custGeom>
              <a:avLst/>
              <a:gdLst/>
              <a:ahLst/>
              <a:cxnLst/>
              <a:rect l="l" t="t" r="r" b="b"/>
              <a:pathLst>
                <a:path w="1916" h="1488" extrusionOk="0">
                  <a:moveTo>
                    <a:pt x="956" y="1"/>
                  </a:moveTo>
                  <a:cubicBezTo>
                    <a:pt x="0" y="1"/>
                    <a:pt x="0" y="1487"/>
                    <a:pt x="956" y="1487"/>
                  </a:cubicBezTo>
                  <a:cubicBezTo>
                    <a:pt x="1913" y="1487"/>
                    <a:pt x="1916" y="1"/>
                    <a:pt x="9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25;p39">
              <a:extLst>
                <a:ext uri="{FF2B5EF4-FFF2-40B4-BE49-F238E27FC236}">
                  <a16:creationId xmlns:a16="http://schemas.microsoft.com/office/drawing/2014/main" id="{06A0D97A-453C-4299-9C7E-10E3AD22CF82}"/>
                </a:ext>
              </a:extLst>
            </p:cNvPr>
            <p:cNvSpPr/>
            <p:nvPr/>
          </p:nvSpPr>
          <p:spPr>
            <a:xfrm>
              <a:off x="7841808" y="1859885"/>
              <a:ext cx="182667" cy="2444270"/>
            </a:xfrm>
            <a:custGeom>
              <a:avLst/>
              <a:gdLst/>
              <a:ahLst/>
              <a:cxnLst/>
              <a:rect l="l" t="t" r="r" b="b"/>
              <a:pathLst>
                <a:path w="3095" h="40970" extrusionOk="0">
                  <a:moveTo>
                    <a:pt x="1118" y="0"/>
                  </a:moveTo>
                  <a:lnTo>
                    <a:pt x="0" y="40969"/>
                  </a:lnTo>
                  <a:lnTo>
                    <a:pt x="3094" y="40969"/>
                  </a:lnTo>
                  <a:lnTo>
                    <a:pt x="1979" y="0"/>
                  </a:lnTo>
                  <a:close/>
                </a:path>
              </a:pathLst>
            </a:custGeom>
            <a:solidFill>
              <a:srgbClr val="0053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26;p39">
              <a:extLst>
                <a:ext uri="{FF2B5EF4-FFF2-40B4-BE49-F238E27FC236}">
                  <a16:creationId xmlns:a16="http://schemas.microsoft.com/office/drawing/2014/main" id="{08FD8BFD-93B4-252F-FAF7-E8F7D8847304}"/>
                </a:ext>
              </a:extLst>
            </p:cNvPr>
            <p:cNvSpPr/>
            <p:nvPr/>
          </p:nvSpPr>
          <p:spPr>
            <a:xfrm>
              <a:off x="7936834" y="1710556"/>
              <a:ext cx="703873" cy="246575"/>
            </a:xfrm>
            <a:custGeom>
              <a:avLst/>
              <a:gdLst/>
              <a:ahLst/>
              <a:cxnLst/>
              <a:rect l="l" t="t" r="r" b="b"/>
              <a:pathLst>
                <a:path w="11926" h="4133" extrusionOk="0">
                  <a:moveTo>
                    <a:pt x="11824" y="0"/>
                  </a:moveTo>
                  <a:lnTo>
                    <a:pt x="1" y="2551"/>
                  </a:lnTo>
                  <a:lnTo>
                    <a:pt x="191" y="3434"/>
                  </a:lnTo>
                  <a:lnTo>
                    <a:pt x="3200" y="4133"/>
                  </a:lnTo>
                  <a:lnTo>
                    <a:pt x="10106" y="1226"/>
                  </a:lnTo>
                  <a:lnTo>
                    <a:pt x="11926" y="464"/>
                  </a:lnTo>
                  <a:lnTo>
                    <a:pt x="11824" y="0"/>
                  </a:lnTo>
                  <a:close/>
                </a:path>
              </a:pathLst>
            </a:custGeom>
            <a:solidFill>
              <a:srgbClr val="75B8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827;p39">
              <a:extLst>
                <a:ext uri="{FF2B5EF4-FFF2-40B4-BE49-F238E27FC236}">
                  <a16:creationId xmlns:a16="http://schemas.microsoft.com/office/drawing/2014/main" id="{E7BE99DE-212E-A217-3D54-40684FD29CF9}"/>
                </a:ext>
              </a:extLst>
            </p:cNvPr>
            <p:cNvSpPr/>
            <p:nvPr/>
          </p:nvSpPr>
          <p:spPr>
            <a:xfrm>
              <a:off x="8522923" y="1710556"/>
              <a:ext cx="117804" cy="73203"/>
            </a:xfrm>
            <a:custGeom>
              <a:avLst/>
              <a:gdLst/>
              <a:ahLst/>
              <a:cxnLst/>
              <a:rect l="l" t="t" r="r" b="b"/>
              <a:pathLst>
                <a:path w="1996" h="1227" extrusionOk="0">
                  <a:moveTo>
                    <a:pt x="1894" y="0"/>
                  </a:moveTo>
                  <a:lnTo>
                    <a:pt x="1" y="410"/>
                  </a:lnTo>
                  <a:lnTo>
                    <a:pt x="176" y="1226"/>
                  </a:lnTo>
                  <a:lnTo>
                    <a:pt x="1996" y="464"/>
                  </a:lnTo>
                  <a:lnTo>
                    <a:pt x="1894" y="0"/>
                  </a:lnTo>
                  <a:close/>
                </a:path>
              </a:pathLst>
            </a:custGeom>
            <a:solidFill>
              <a:srgbClr val="EB5E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828;p39">
              <a:extLst>
                <a:ext uri="{FF2B5EF4-FFF2-40B4-BE49-F238E27FC236}">
                  <a16:creationId xmlns:a16="http://schemas.microsoft.com/office/drawing/2014/main" id="{C9D52E48-84D1-D38D-DB31-1128CA3FCB6F}"/>
                </a:ext>
              </a:extLst>
            </p:cNvPr>
            <p:cNvSpPr/>
            <p:nvPr/>
          </p:nvSpPr>
          <p:spPr>
            <a:xfrm>
              <a:off x="7881884" y="1842882"/>
              <a:ext cx="100924" cy="93189"/>
            </a:xfrm>
            <a:custGeom>
              <a:avLst/>
              <a:gdLst/>
              <a:ahLst/>
              <a:cxnLst/>
              <a:rect l="l" t="t" r="r" b="b"/>
              <a:pathLst>
                <a:path w="1710" h="1562" extrusionOk="0">
                  <a:moveTo>
                    <a:pt x="860" y="0"/>
                  </a:moveTo>
                  <a:cubicBezTo>
                    <a:pt x="805" y="0"/>
                    <a:pt x="749" y="6"/>
                    <a:pt x="693" y="19"/>
                  </a:cubicBezTo>
                  <a:cubicBezTo>
                    <a:pt x="271" y="107"/>
                    <a:pt x="1" y="524"/>
                    <a:pt x="93" y="946"/>
                  </a:cubicBezTo>
                  <a:cubicBezTo>
                    <a:pt x="173" y="1312"/>
                    <a:pt x="496" y="1562"/>
                    <a:pt x="854" y="1562"/>
                  </a:cubicBezTo>
                  <a:cubicBezTo>
                    <a:pt x="909" y="1562"/>
                    <a:pt x="965" y="1556"/>
                    <a:pt x="1021" y="1543"/>
                  </a:cubicBezTo>
                  <a:cubicBezTo>
                    <a:pt x="1443" y="1454"/>
                    <a:pt x="1710" y="1038"/>
                    <a:pt x="1621" y="616"/>
                  </a:cubicBezTo>
                  <a:cubicBezTo>
                    <a:pt x="1541" y="250"/>
                    <a:pt x="1218" y="0"/>
                    <a:pt x="8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829;p39">
              <a:extLst>
                <a:ext uri="{FF2B5EF4-FFF2-40B4-BE49-F238E27FC236}">
                  <a16:creationId xmlns:a16="http://schemas.microsoft.com/office/drawing/2014/main" id="{91CF1ADE-EB2D-ED4B-A53D-D05B8C0C8F5C}"/>
                </a:ext>
              </a:extLst>
            </p:cNvPr>
            <p:cNvSpPr/>
            <p:nvPr/>
          </p:nvSpPr>
          <p:spPr>
            <a:xfrm>
              <a:off x="8370351" y="2456663"/>
              <a:ext cx="135392" cy="1847491"/>
            </a:xfrm>
            <a:custGeom>
              <a:avLst/>
              <a:gdLst/>
              <a:ahLst/>
              <a:cxnLst/>
              <a:rect l="l" t="t" r="r" b="b"/>
              <a:pathLst>
                <a:path w="2294" h="30967" extrusionOk="0">
                  <a:moveTo>
                    <a:pt x="829" y="1"/>
                  </a:moveTo>
                  <a:lnTo>
                    <a:pt x="0" y="30966"/>
                  </a:lnTo>
                  <a:lnTo>
                    <a:pt x="2294" y="30966"/>
                  </a:lnTo>
                  <a:lnTo>
                    <a:pt x="1464" y="1"/>
                  </a:lnTo>
                  <a:close/>
                </a:path>
              </a:pathLst>
            </a:custGeom>
            <a:solidFill>
              <a:srgbClr val="0053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30;p39">
              <a:extLst>
                <a:ext uri="{FF2B5EF4-FFF2-40B4-BE49-F238E27FC236}">
                  <a16:creationId xmlns:a16="http://schemas.microsoft.com/office/drawing/2014/main" id="{7BAB93CD-647B-30AB-7825-3BC19C86F8B5}"/>
                </a:ext>
              </a:extLst>
            </p:cNvPr>
            <p:cNvSpPr/>
            <p:nvPr/>
          </p:nvSpPr>
          <p:spPr>
            <a:xfrm>
              <a:off x="8422645" y="1962977"/>
              <a:ext cx="201022" cy="515940"/>
            </a:xfrm>
            <a:custGeom>
              <a:avLst/>
              <a:gdLst/>
              <a:ahLst/>
              <a:cxnLst/>
              <a:rect l="l" t="t" r="r" b="b"/>
              <a:pathLst>
                <a:path w="3406" h="8648" extrusionOk="0">
                  <a:moveTo>
                    <a:pt x="3075" y="0"/>
                  </a:moveTo>
                  <a:lnTo>
                    <a:pt x="0" y="8418"/>
                  </a:lnTo>
                  <a:lnTo>
                    <a:pt x="629" y="8647"/>
                  </a:lnTo>
                  <a:lnTo>
                    <a:pt x="2256" y="7040"/>
                  </a:lnTo>
                  <a:lnTo>
                    <a:pt x="3167" y="1563"/>
                  </a:lnTo>
                  <a:lnTo>
                    <a:pt x="3406" y="121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75B8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831;p39">
              <a:extLst>
                <a:ext uri="{FF2B5EF4-FFF2-40B4-BE49-F238E27FC236}">
                  <a16:creationId xmlns:a16="http://schemas.microsoft.com/office/drawing/2014/main" id="{D38368C4-6AAE-09E1-F404-035C9DAB1C99}"/>
                </a:ext>
              </a:extLst>
            </p:cNvPr>
            <p:cNvSpPr/>
            <p:nvPr/>
          </p:nvSpPr>
          <p:spPr>
            <a:xfrm>
              <a:off x="8575040" y="1962977"/>
              <a:ext cx="48632" cy="93308"/>
            </a:xfrm>
            <a:custGeom>
              <a:avLst/>
              <a:gdLst/>
              <a:ahLst/>
              <a:cxnLst/>
              <a:rect l="l" t="t" r="r" b="b"/>
              <a:pathLst>
                <a:path w="824" h="1564" extrusionOk="0">
                  <a:moveTo>
                    <a:pt x="493" y="0"/>
                  </a:moveTo>
                  <a:lnTo>
                    <a:pt x="1" y="1351"/>
                  </a:lnTo>
                  <a:lnTo>
                    <a:pt x="585" y="1563"/>
                  </a:lnTo>
                  <a:lnTo>
                    <a:pt x="824" y="121"/>
                  </a:lnTo>
                  <a:lnTo>
                    <a:pt x="493" y="0"/>
                  </a:lnTo>
                  <a:close/>
                </a:path>
              </a:pathLst>
            </a:custGeom>
            <a:solidFill>
              <a:srgbClr val="EB5E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832;p39">
              <a:extLst>
                <a:ext uri="{FF2B5EF4-FFF2-40B4-BE49-F238E27FC236}">
                  <a16:creationId xmlns:a16="http://schemas.microsoft.com/office/drawing/2014/main" id="{6B4D4FFF-1C5C-0EC4-AECE-DFC293CC6C1B}"/>
                </a:ext>
              </a:extLst>
            </p:cNvPr>
            <p:cNvSpPr/>
            <p:nvPr/>
          </p:nvSpPr>
          <p:spPr>
            <a:xfrm>
              <a:off x="7908916" y="2422717"/>
              <a:ext cx="524452" cy="167824"/>
            </a:xfrm>
            <a:custGeom>
              <a:avLst/>
              <a:gdLst/>
              <a:ahLst/>
              <a:cxnLst/>
              <a:rect l="l" t="t" r="r" b="b"/>
              <a:pathLst>
                <a:path w="8886" h="2813" extrusionOk="0">
                  <a:moveTo>
                    <a:pt x="6566" y="1"/>
                  </a:moveTo>
                  <a:lnTo>
                    <a:pt x="1366" y="1951"/>
                  </a:lnTo>
                  <a:lnTo>
                    <a:pt x="0" y="2466"/>
                  </a:lnTo>
                  <a:lnTo>
                    <a:pt x="61" y="2812"/>
                  </a:lnTo>
                  <a:lnTo>
                    <a:pt x="8885" y="1265"/>
                  </a:lnTo>
                  <a:lnTo>
                    <a:pt x="8771" y="608"/>
                  </a:lnTo>
                  <a:lnTo>
                    <a:pt x="6566" y="1"/>
                  </a:lnTo>
                  <a:close/>
                </a:path>
              </a:pathLst>
            </a:custGeom>
            <a:solidFill>
              <a:srgbClr val="75B8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833;p39">
              <a:extLst>
                <a:ext uri="{FF2B5EF4-FFF2-40B4-BE49-F238E27FC236}">
                  <a16:creationId xmlns:a16="http://schemas.microsoft.com/office/drawing/2014/main" id="{40343BDE-B051-2798-3BF4-217E89C44055}"/>
                </a:ext>
              </a:extLst>
            </p:cNvPr>
            <p:cNvSpPr/>
            <p:nvPr/>
          </p:nvSpPr>
          <p:spPr>
            <a:xfrm>
              <a:off x="7908916" y="2539113"/>
              <a:ext cx="87054" cy="51427"/>
            </a:xfrm>
            <a:custGeom>
              <a:avLst/>
              <a:gdLst/>
              <a:ahLst/>
              <a:cxnLst/>
              <a:rect l="l" t="t" r="r" b="b"/>
              <a:pathLst>
                <a:path w="1475" h="862" extrusionOk="0">
                  <a:moveTo>
                    <a:pt x="1366" y="0"/>
                  </a:moveTo>
                  <a:lnTo>
                    <a:pt x="0" y="515"/>
                  </a:lnTo>
                  <a:lnTo>
                    <a:pt x="61" y="861"/>
                  </a:lnTo>
                  <a:lnTo>
                    <a:pt x="1474" y="613"/>
                  </a:lnTo>
                  <a:lnTo>
                    <a:pt x="1366" y="0"/>
                  </a:lnTo>
                  <a:close/>
                </a:path>
              </a:pathLst>
            </a:custGeom>
            <a:solidFill>
              <a:srgbClr val="EB5E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834;p39">
              <a:extLst>
                <a:ext uri="{FF2B5EF4-FFF2-40B4-BE49-F238E27FC236}">
                  <a16:creationId xmlns:a16="http://schemas.microsoft.com/office/drawing/2014/main" id="{6A7D12AA-2E8F-6BD8-2C52-F7EF8A84BC59}"/>
                </a:ext>
              </a:extLst>
            </p:cNvPr>
            <p:cNvSpPr/>
            <p:nvPr/>
          </p:nvSpPr>
          <p:spPr>
            <a:xfrm>
              <a:off x="8426009" y="2472234"/>
              <a:ext cx="369937" cy="423407"/>
            </a:xfrm>
            <a:custGeom>
              <a:avLst/>
              <a:gdLst/>
              <a:ahLst/>
              <a:cxnLst/>
              <a:rect l="l" t="t" r="r" b="b"/>
              <a:pathLst>
                <a:path w="6268" h="7097" extrusionOk="0">
                  <a:moveTo>
                    <a:pt x="515" y="0"/>
                  </a:moveTo>
                  <a:lnTo>
                    <a:pt x="1" y="432"/>
                  </a:lnTo>
                  <a:lnTo>
                    <a:pt x="579" y="2643"/>
                  </a:lnTo>
                  <a:lnTo>
                    <a:pt x="4870" y="6169"/>
                  </a:lnTo>
                  <a:lnTo>
                    <a:pt x="5998" y="7097"/>
                  </a:lnTo>
                  <a:lnTo>
                    <a:pt x="6268" y="6874"/>
                  </a:lnTo>
                  <a:lnTo>
                    <a:pt x="515" y="0"/>
                  </a:lnTo>
                  <a:close/>
                </a:path>
              </a:pathLst>
            </a:custGeom>
            <a:solidFill>
              <a:srgbClr val="75B8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835;p39">
              <a:extLst>
                <a:ext uri="{FF2B5EF4-FFF2-40B4-BE49-F238E27FC236}">
                  <a16:creationId xmlns:a16="http://schemas.microsoft.com/office/drawing/2014/main" id="{64FB8909-D362-2F65-067A-8F137B143D23}"/>
                </a:ext>
              </a:extLst>
            </p:cNvPr>
            <p:cNvSpPr/>
            <p:nvPr/>
          </p:nvSpPr>
          <p:spPr>
            <a:xfrm>
              <a:off x="8713447" y="2816532"/>
              <a:ext cx="82510" cy="79109"/>
            </a:xfrm>
            <a:custGeom>
              <a:avLst/>
              <a:gdLst/>
              <a:ahLst/>
              <a:cxnLst/>
              <a:rect l="l" t="t" r="r" b="b"/>
              <a:pathLst>
                <a:path w="1398" h="1326" extrusionOk="0">
                  <a:moveTo>
                    <a:pt x="477" y="1"/>
                  </a:moveTo>
                  <a:lnTo>
                    <a:pt x="0" y="398"/>
                  </a:lnTo>
                  <a:lnTo>
                    <a:pt x="1128" y="1326"/>
                  </a:lnTo>
                  <a:lnTo>
                    <a:pt x="1398" y="1103"/>
                  </a:lnTo>
                  <a:lnTo>
                    <a:pt x="477" y="1"/>
                  </a:lnTo>
                  <a:close/>
                </a:path>
              </a:pathLst>
            </a:custGeom>
            <a:solidFill>
              <a:srgbClr val="EB5E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836;p39">
              <a:extLst>
                <a:ext uri="{FF2B5EF4-FFF2-40B4-BE49-F238E27FC236}">
                  <a16:creationId xmlns:a16="http://schemas.microsoft.com/office/drawing/2014/main" id="{F59016DD-9784-A260-948A-32E9AEBEA9BF}"/>
                </a:ext>
              </a:extLst>
            </p:cNvPr>
            <p:cNvSpPr/>
            <p:nvPr/>
          </p:nvSpPr>
          <p:spPr>
            <a:xfrm>
              <a:off x="8399036" y="2444015"/>
              <a:ext cx="77080" cy="69146"/>
            </a:xfrm>
            <a:custGeom>
              <a:avLst/>
              <a:gdLst/>
              <a:ahLst/>
              <a:cxnLst/>
              <a:rect l="l" t="t" r="r" b="b"/>
              <a:pathLst>
                <a:path w="1306" h="1159" extrusionOk="0">
                  <a:moveTo>
                    <a:pt x="653" y="0"/>
                  </a:moveTo>
                  <a:cubicBezTo>
                    <a:pt x="416" y="0"/>
                    <a:pt x="195" y="145"/>
                    <a:pt x="108" y="381"/>
                  </a:cubicBezTo>
                  <a:cubicBezTo>
                    <a:pt x="0" y="680"/>
                    <a:pt x="153" y="1013"/>
                    <a:pt x="454" y="1124"/>
                  </a:cubicBezTo>
                  <a:cubicBezTo>
                    <a:pt x="519" y="1148"/>
                    <a:pt x="585" y="1159"/>
                    <a:pt x="650" y="1159"/>
                  </a:cubicBezTo>
                  <a:cubicBezTo>
                    <a:pt x="886" y="1159"/>
                    <a:pt x="1110" y="1012"/>
                    <a:pt x="1194" y="778"/>
                  </a:cubicBezTo>
                  <a:cubicBezTo>
                    <a:pt x="1306" y="476"/>
                    <a:pt x="1150" y="146"/>
                    <a:pt x="851" y="35"/>
                  </a:cubicBezTo>
                  <a:cubicBezTo>
                    <a:pt x="786" y="11"/>
                    <a:pt x="719" y="0"/>
                    <a:pt x="6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837;p39">
              <a:extLst>
                <a:ext uri="{FF2B5EF4-FFF2-40B4-BE49-F238E27FC236}">
                  <a16:creationId xmlns:a16="http://schemas.microsoft.com/office/drawing/2014/main" id="{FB639082-799D-D2C7-2961-A6B1E0AB64F1}"/>
                </a:ext>
              </a:extLst>
            </p:cNvPr>
            <p:cNvSpPr/>
            <p:nvPr/>
          </p:nvSpPr>
          <p:spPr>
            <a:xfrm>
              <a:off x="8072584" y="4736926"/>
              <a:ext cx="47688" cy="4773"/>
            </a:xfrm>
            <a:custGeom>
              <a:avLst/>
              <a:gdLst/>
              <a:ahLst/>
              <a:cxnLst/>
              <a:rect l="l" t="t" r="r" b="b"/>
              <a:pathLst>
                <a:path w="808" h="80" extrusionOk="0">
                  <a:moveTo>
                    <a:pt x="1" y="1"/>
                  </a:moveTo>
                  <a:lnTo>
                    <a:pt x="1" y="80"/>
                  </a:lnTo>
                  <a:lnTo>
                    <a:pt x="807" y="80"/>
                  </a:lnTo>
                  <a:lnTo>
                    <a:pt x="807" y="1"/>
                  </a:lnTo>
                  <a:close/>
                </a:path>
              </a:pathLst>
            </a:custGeom>
            <a:solidFill>
              <a:srgbClr val="C42F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838;p39">
              <a:extLst>
                <a:ext uri="{FF2B5EF4-FFF2-40B4-BE49-F238E27FC236}">
                  <a16:creationId xmlns:a16="http://schemas.microsoft.com/office/drawing/2014/main" id="{D03DF2C7-CFB5-3E1A-D0F1-02800F6D792E}"/>
                </a:ext>
              </a:extLst>
            </p:cNvPr>
            <p:cNvSpPr/>
            <p:nvPr/>
          </p:nvSpPr>
          <p:spPr>
            <a:xfrm>
              <a:off x="7449724" y="4690689"/>
              <a:ext cx="1346187" cy="452819"/>
            </a:xfrm>
            <a:custGeom>
              <a:avLst/>
              <a:gdLst/>
              <a:ahLst/>
              <a:cxnLst/>
              <a:rect l="l" t="t" r="r" b="b"/>
              <a:pathLst>
                <a:path w="22809" h="7590" extrusionOk="0">
                  <a:moveTo>
                    <a:pt x="21522" y="1287"/>
                  </a:moveTo>
                  <a:lnTo>
                    <a:pt x="21522" y="6300"/>
                  </a:lnTo>
                  <a:lnTo>
                    <a:pt x="1291" y="6300"/>
                  </a:lnTo>
                  <a:lnTo>
                    <a:pt x="1291" y="1287"/>
                  </a:lnTo>
                  <a:close/>
                  <a:moveTo>
                    <a:pt x="1" y="0"/>
                  </a:moveTo>
                  <a:lnTo>
                    <a:pt x="1" y="7589"/>
                  </a:lnTo>
                  <a:lnTo>
                    <a:pt x="22809" y="7589"/>
                  </a:lnTo>
                  <a:lnTo>
                    <a:pt x="22809" y="0"/>
                  </a:lnTo>
                  <a:close/>
                </a:path>
              </a:pathLst>
            </a:custGeom>
            <a:solidFill>
              <a:srgbClr val="75B8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39;p39">
              <a:extLst>
                <a:ext uri="{FF2B5EF4-FFF2-40B4-BE49-F238E27FC236}">
                  <a16:creationId xmlns:a16="http://schemas.microsoft.com/office/drawing/2014/main" id="{76175020-D998-B3AA-8CEB-775F7C7FE1EA}"/>
                </a:ext>
              </a:extLst>
            </p:cNvPr>
            <p:cNvSpPr/>
            <p:nvPr/>
          </p:nvSpPr>
          <p:spPr>
            <a:xfrm>
              <a:off x="7296207" y="3913082"/>
              <a:ext cx="1653445" cy="815970"/>
            </a:xfrm>
            <a:custGeom>
              <a:avLst/>
              <a:gdLst/>
              <a:ahLst/>
              <a:cxnLst/>
              <a:rect l="l" t="t" r="r" b="b"/>
              <a:pathLst>
                <a:path w="28015" h="13677" extrusionOk="0">
                  <a:moveTo>
                    <a:pt x="4609" y="1"/>
                  </a:moveTo>
                  <a:lnTo>
                    <a:pt x="0" y="13676"/>
                  </a:lnTo>
                  <a:lnTo>
                    <a:pt x="28015" y="13676"/>
                  </a:lnTo>
                  <a:lnTo>
                    <a:pt x="23406" y="1"/>
                  </a:lnTo>
                  <a:close/>
                </a:path>
              </a:pathLst>
            </a:custGeom>
            <a:solidFill>
              <a:srgbClr val="90C5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40;p39">
              <a:extLst>
                <a:ext uri="{FF2B5EF4-FFF2-40B4-BE49-F238E27FC236}">
                  <a16:creationId xmlns:a16="http://schemas.microsoft.com/office/drawing/2014/main" id="{42AECCD5-385F-DB9E-99D0-66EE59806488}"/>
                </a:ext>
              </a:extLst>
            </p:cNvPr>
            <p:cNvSpPr/>
            <p:nvPr/>
          </p:nvSpPr>
          <p:spPr>
            <a:xfrm>
              <a:off x="7554193" y="3934500"/>
              <a:ext cx="369937" cy="178622"/>
            </a:xfrm>
            <a:custGeom>
              <a:avLst/>
              <a:gdLst/>
              <a:ahLst/>
              <a:cxnLst/>
              <a:rect l="l" t="t" r="r" b="b"/>
              <a:pathLst>
                <a:path w="6268" h="2994" extrusionOk="0">
                  <a:moveTo>
                    <a:pt x="1398" y="1"/>
                  </a:moveTo>
                  <a:cubicBezTo>
                    <a:pt x="1118" y="1"/>
                    <a:pt x="855" y="106"/>
                    <a:pt x="782" y="242"/>
                  </a:cubicBezTo>
                  <a:cubicBezTo>
                    <a:pt x="775" y="252"/>
                    <a:pt x="769" y="264"/>
                    <a:pt x="766" y="274"/>
                  </a:cubicBezTo>
                  <a:lnTo>
                    <a:pt x="22" y="2666"/>
                  </a:lnTo>
                  <a:cubicBezTo>
                    <a:pt x="0" y="2736"/>
                    <a:pt x="22" y="2803"/>
                    <a:pt x="76" y="2857"/>
                  </a:cubicBezTo>
                  <a:cubicBezTo>
                    <a:pt x="159" y="2939"/>
                    <a:pt x="321" y="2993"/>
                    <a:pt x="524" y="2993"/>
                  </a:cubicBezTo>
                  <a:lnTo>
                    <a:pt x="5340" y="2993"/>
                  </a:lnTo>
                  <a:cubicBezTo>
                    <a:pt x="5543" y="2993"/>
                    <a:pt x="5731" y="2939"/>
                    <a:pt x="5848" y="2857"/>
                  </a:cubicBezTo>
                  <a:cubicBezTo>
                    <a:pt x="5928" y="2803"/>
                    <a:pt x="5975" y="2736"/>
                    <a:pt x="5985" y="2666"/>
                  </a:cubicBezTo>
                  <a:lnTo>
                    <a:pt x="6268" y="274"/>
                  </a:lnTo>
                  <a:cubicBezTo>
                    <a:pt x="6268" y="264"/>
                    <a:pt x="6268" y="252"/>
                    <a:pt x="6265" y="242"/>
                  </a:cubicBezTo>
                  <a:cubicBezTo>
                    <a:pt x="6252" y="106"/>
                    <a:pt x="6033" y="1"/>
                    <a:pt x="5753" y="1"/>
                  </a:cubicBezTo>
                  <a:close/>
                </a:path>
              </a:pathLst>
            </a:custGeom>
            <a:solidFill>
              <a:srgbClr val="389C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41;p39">
              <a:extLst>
                <a:ext uri="{FF2B5EF4-FFF2-40B4-BE49-F238E27FC236}">
                  <a16:creationId xmlns:a16="http://schemas.microsoft.com/office/drawing/2014/main" id="{29C64768-4A49-0278-D2CC-4595ECD26635}"/>
                </a:ext>
              </a:extLst>
            </p:cNvPr>
            <p:cNvSpPr/>
            <p:nvPr/>
          </p:nvSpPr>
          <p:spPr>
            <a:xfrm>
              <a:off x="7478409" y="4134241"/>
              <a:ext cx="422465" cy="226350"/>
            </a:xfrm>
            <a:custGeom>
              <a:avLst/>
              <a:gdLst/>
              <a:ahLst/>
              <a:cxnLst/>
              <a:rect l="l" t="t" r="r" b="b"/>
              <a:pathLst>
                <a:path w="7158" h="3794" extrusionOk="0">
                  <a:moveTo>
                    <a:pt x="1704" y="1"/>
                  </a:moveTo>
                  <a:cubicBezTo>
                    <a:pt x="1548" y="1"/>
                    <a:pt x="1395" y="33"/>
                    <a:pt x="1272" y="90"/>
                  </a:cubicBezTo>
                  <a:cubicBezTo>
                    <a:pt x="1125" y="150"/>
                    <a:pt x="1021" y="242"/>
                    <a:pt x="986" y="344"/>
                  </a:cubicBezTo>
                  <a:lnTo>
                    <a:pt x="45" y="3374"/>
                  </a:lnTo>
                  <a:cubicBezTo>
                    <a:pt x="1" y="3517"/>
                    <a:pt x="80" y="3645"/>
                    <a:pt x="236" y="3721"/>
                  </a:cubicBezTo>
                  <a:cubicBezTo>
                    <a:pt x="331" y="3768"/>
                    <a:pt x="455" y="3794"/>
                    <a:pt x="598" y="3794"/>
                  </a:cubicBezTo>
                  <a:lnTo>
                    <a:pt x="6056" y="3794"/>
                  </a:lnTo>
                  <a:cubicBezTo>
                    <a:pt x="6195" y="3794"/>
                    <a:pt x="6332" y="3768"/>
                    <a:pt x="6449" y="3721"/>
                  </a:cubicBezTo>
                  <a:cubicBezTo>
                    <a:pt x="6637" y="3645"/>
                    <a:pt x="6770" y="3517"/>
                    <a:pt x="6789" y="3374"/>
                  </a:cubicBezTo>
                  <a:lnTo>
                    <a:pt x="7145" y="344"/>
                  </a:lnTo>
                  <a:cubicBezTo>
                    <a:pt x="7158" y="242"/>
                    <a:pt x="7091" y="150"/>
                    <a:pt x="6974" y="90"/>
                  </a:cubicBezTo>
                  <a:cubicBezTo>
                    <a:pt x="6872" y="33"/>
                    <a:pt x="6732" y="1"/>
                    <a:pt x="6576" y="1"/>
                  </a:cubicBezTo>
                  <a:close/>
                </a:path>
              </a:pathLst>
            </a:custGeom>
            <a:solidFill>
              <a:srgbClr val="389C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42;p39">
              <a:extLst>
                <a:ext uri="{FF2B5EF4-FFF2-40B4-BE49-F238E27FC236}">
                  <a16:creationId xmlns:a16="http://schemas.microsoft.com/office/drawing/2014/main" id="{24604475-3CE4-1BDF-9076-F73A5D3EB639}"/>
                </a:ext>
              </a:extLst>
            </p:cNvPr>
            <p:cNvSpPr/>
            <p:nvPr/>
          </p:nvSpPr>
          <p:spPr>
            <a:xfrm>
              <a:off x="7382616" y="4387677"/>
              <a:ext cx="487918" cy="296272"/>
            </a:xfrm>
            <a:custGeom>
              <a:avLst/>
              <a:gdLst/>
              <a:ahLst/>
              <a:cxnLst/>
              <a:rect l="l" t="t" r="r" b="b"/>
              <a:pathLst>
                <a:path w="8267" h="4966" extrusionOk="0">
                  <a:moveTo>
                    <a:pt x="2088" y="0"/>
                  </a:moveTo>
                  <a:cubicBezTo>
                    <a:pt x="1830" y="0"/>
                    <a:pt x="1579" y="92"/>
                    <a:pt x="1417" y="226"/>
                  </a:cubicBezTo>
                  <a:cubicBezTo>
                    <a:pt x="1338" y="289"/>
                    <a:pt x="1284" y="365"/>
                    <a:pt x="1259" y="445"/>
                  </a:cubicBezTo>
                  <a:lnTo>
                    <a:pt x="26" y="4406"/>
                  </a:lnTo>
                  <a:cubicBezTo>
                    <a:pt x="13" y="4444"/>
                    <a:pt x="7" y="4482"/>
                    <a:pt x="7" y="4520"/>
                  </a:cubicBezTo>
                  <a:cubicBezTo>
                    <a:pt x="1" y="4771"/>
                    <a:pt x="261" y="4965"/>
                    <a:pt x="639" y="4965"/>
                  </a:cubicBezTo>
                  <a:lnTo>
                    <a:pt x="6932" y="4965"/>
                  </a:lnTo>
                  <a:cubicBezTo>
                    <a:pt x="7313" y="4965"/>
                    <a:pt x="7653" y="4771"/>
                    <a:pt x="7758" y="4520"/>
                  </a:cubicBezTo>
                  <a:cubicBezTo>
                    <a:pt x="7774" y="4482"/>
                    <a:pt x="7783" y="4444"/>
                    <a:pt x="7787" y="4406"/>
                  </a:cubicBezTo>
                  <a:lnTo>
                    <a:pt x="8257" y="445"/>
                  </a:lnTo>
                  <a:cubicBezTo>
                    <a:pt x="8266" y="365"/>
                    <a:pt x="8241" y="289"/>
                    <a:pt x="8190" y="226"/>
                  </a:cubicBezTo>
                  <a:cubicBezTo>
                    <a:pt x="8088" y="92"/>
                    <a:pt x="7872" y="0"/>
                    <a:pt x="7615" y="0"/>
                  </a:cubicBezTo>
                  <a:close/>
                </a:path>
              </a:pathLst>
            </a:custGeom>
            <a:solidFill>
              <a:srgbClr val="389C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43;p39">
              <a:extLst>
                <a:ext uri="{FF2B5EF4-FFF2-40B4-BE49-F238E27FC236}">
                  <a16:creationId xmlns:a16="http://schemas.microsoft.com/office/drawing/2014/main" id="{FECE4FD2-02F9-A8F4-8704-CD944FCFF6F8}"/>
                </a:ext>
              </a:extLst>
            </p:cNvPr>
            <p:cNvSpPr/>
            <p:nvPr/>
          </p:nvSpPr>
          <p:spPr>
            <a:xfrm>
              <a:off x="7946572" y="3934500"/>
              <a:ext cx="352763" cy="178622"/>
            </a:xfrm>
            <a:custGeom>
              <a:avLst/>
              <a:gdLst/>
              <a:ahLst/>
              <a:cxnLst/>
              <a:rect l="l" t="t" r="r" b="b"/>
              <a:pathLst>
                <a:path w="5977" h="2994" extrusionOk="0">
                  <a:moveTo>
                    <a:pt x="811" y="1"/>
                  </a:moveTo>
                  <a:cubicBezTo>
                    <a:pt x="531" y="1"/>
                    <a:pt x="290" y="106"/>
                    <a:pt x="245" y="242"/>
                  </a:cubicBezTo>
                  <a:cubicBezTo>
                    <a:pt x="242" y="252"/>
                    <a:pt x="239" y="264"/>
                    <a:pt x="239" y="274"/>
                  </a:cubicBezTo>
                  <a:lnTo>
                    <a:pt x="7" y="2666"/>
                  </a:lnTo>
                  <a:cubicBezTo>
                    <a:pt x="1" y="2736"/>
                    <a:pt x="36" y="2803"/>
                    <a:pt x="99" y="2857"/>
                  </a:cubicBezTo>
                  <a:cubicBezTo>
                    <a:pt x="201" y="2939"/>
                    <a:pt x="376" y="2993"/>
                    <a:pt x="579" y="2993"/>
                  </a:cubicBezTo>
                  <a:lnTo>
                    <a:pt x="5398" y="2993"/>
                  </a:lnTo>
                  <a:cubicBezTo>
                    <a:pt x="5598" y="2993"/>
                    <a:pt x="5773" y="2939"/>
                    <a:pt x="5874" y="2857"/>
                  </a:cubicBezTo>
                  <a:cubicBezTo>
                    <a:pt x="5941" y="2803"/>
                    <a:pt x="5976" y="2736"/>
                    <a:pt x="5970" y="2666"/>
                  </a:cubicBezTo>
                  <a:lnTo>
                    <a:pt x="5738" y="274"/>
                  </a:lnTo>
                  <a:cubicBezTo>
                    <a:pt x="5738" y="264"/>
                    <a:pt x="5735" y="252"/>
                    <a:pt x="5732" y="242"/>
                  </a:cubicBezTo>
                  <a:cubicBezTo>
                    <a:pt x="5687" y="106"/>
                    <a:pt x="5446" y="1"/>
                    <a:pt x="5166" y="1"/>
                  </a:cubicBezTo>
                  <a:close/>
                </a:path>
              </a:pathLst>
            </a:custGeom>
            <a:solidFill>
              <a:srgbClr val="389C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44;p39">
              <a:extLst>
                <a:ext uri="{FF2B5EF4-FFF2-40B4-BE49-F238E27FC236}">
                  <a16:creationId xmlns:a16="http://schemas.microsoft.com/office/drawing/2014/main" id="{DA207655-5ACE-0A9C-7B6A-924B274030B5}"/>
                </a:ext>
              </a:extLst>
            </p:cNvPr>
            <p:cNvSpPr/>
            <p:nvPr/>
          </p:nvSpPr>
          <p:spPr>
            <a:xfrm>
              <a:off x="7922963" y="4134241"/>
              <a:ext cx="399801" cy="226350"/>
            </a:xfrm>
            <a:custGeom>
              <a:avLst/>
              <a:gdLst/>
              <a:ahLst/>
              <a:cxnLst/>
              <a:rect l="l" t="t" r="r" b="b"/>
              <a:pathLst>
                <a:path w="6774" h="3794" extrusionOk="0">
                  <a:moveTo>
                    <a:pt x="954" y="1"/>
                  </a:moveTo>
                  <a:cubicBezTo>
                    <a:pt x="795" y="1"/>
                    <a:pt x="649" y="33"/>
                    <a:pt x="537" y="90"/>
                  </a:cubicBezTo>
                  <a:cubicBezTo>
                    <a:pt x="404" y="150"/>
                    <a:pt x="318" y="242"/>
                    <a:pt x="309" y="344"/>
                  </a:cubicBezTo>
                  <a:lnTo>
                    <a:pt x="17" y="3374"/>
                  </a:lnTo>
                  <a:cubicBezTo>
                    <a:pt x="1" y="3517"/>
                    <a:pt x="109" y="3645"/>
                    <a:pt x="283" y="3721"/>
                  </a:cubicBezTo>
                  <a:cubicBezTo>
                    <a:pt x="388" y="3768"/>
                    <a:pt x="518" y="3794"/>
                    <a:pt x="661" y="3794"/>
                  </a:cubicBezTo>
                  <a:lnTo>
                    <a:pt x="6116" y="3794"/>
                  </a:lnTo>
                  <a:cubicBezTo>
                    <a:pt x="6259" y="3794"/>
                    <a:pt x="6389" y="3768"/>
                    <a:pt x="6494" y="3721"/>
                  </a:cubicBezTo>
                  <a:cubicBezTo>
                    <a:pt x="6668" y="3645"/>
                    <a:pt x="6773" y="3517"/>
                    <a:pt x="6760" y="3374"/>
                  </a:cubicBezTo>
                  <a:lnTo>
                    <a:pt x="6468" y="344"/>
                  </a:lnTo>
                  <a:cubicBezTo>
                    <a:pt x="6459" y="242"/>
                    <a:pt x="6373" y="150"/>
                    <a:pt x="6240" y="90"/>
                  </a:cubicBezTo>
                  <a:cubicBezTo>
                    <a:pt x="6128" y="33"/>
                    <a:pt x="5982" y="1"/>
                    <a:pt x="5823" y="1"/>
                  </a:cubicBezTo>
                  <a:close/>
                </a:path>
              </a:pathLst>
            </a:custGeom>
            <a:solidFill>
              <a:srgbClr val="389C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45;p39">
              <a:extLst>
                <a:ext uri="{FF2B5EF4-FFF2-40B4-BE49-F238E27FC236}">
                  <a16:creationId xmlns:a16="http://schemas.microsoft.com/office/drawing/2014/main" id="{11A64A71-2F80-C014-65C0-90B29E74AF1C}"/>
                </a:ext>
              </a:extLst>
            </p:cNvPr>
            <p:cNvSpPr/>
            <p:nvPr/>
          </p:nvSpPr>
          <p:spPr>
            <a:xfrm>
              <a:off x="7893511" y="4387677"/>
              <a:ext cx="458880" cy="296272"/>
            </a:xfrm>
            <a:custGeom>
              <a:avLst/>
              <a:gdLst/>
              <a:ahLst/>
              <a:cxnLst/>
              <a:rect l="l" t="t" r="r" b="b"/>
              <a:pathLst>
                <a:path w="7775" h="4966" extrusionOk="0">
                  <a:moveTo>
                    <a:pt x="1125" y="0"/>
                  </a:moveTo>
                  <a:cubicBezTo>
                    <a:pt x="865" y="0"/>
                    <a:pt x="633" y="92"/>
                    <a:pt x="500" y="226"/>
                  </a:cubicBezTo>
                  <a:cubicBezTo>
                    <a:pt x="436" y="289"/>
                    <a:pt x="395" y="365"/>
                    <a:pt x="388" y="445"/>
                  </a:cubicBezTo>
                  <a:lnTo>
                    <a:pt x="4" y="4406"/>
                  </a:lnTo>
                  <a:cubicBezTo>
                    <a:pt x="1" y="4444"/>
                    <a:pt x="4" y="4482"/>
                    <a:pt x="10" y="4520"/>
                  </a:cubicBezTo>
                  <a:cubicBezTo>
                    <a:pt x="61" y="4771"/>
                    <a:pt x="360" y="4965"/>
                    <a:pt x="741" y="4965"/>
                  </a:cubicBezTo>
                  <a:lnTo>
                    <a:pt x="7034" y="4965"/>
                  </a:lnTo>
                  <a:cubicBezTo>
                    <a:pt x="7412" y="4965"/>
                    <a:pt x="7714" y="4771"/>
                    <a:pt x="7761" y="4520"/>
                  </a:cubicBezTo>
                  <a:cubicBezTo>
                    <a:pt x="7771" y="4482"/>
                    <a:pt x="7774" y="4444"/>
                    <a:pt x="7768" y="4406"/>
                  </a:cubicBezTo>
                  <a:lnTo>
                    <a:pt x="7387" y="445"/>
                  </a:lnTo>
                  <a:cubicBezTo>
                    <a:pt x="7380" y="365"/>
                    <a:pt x="7339" y="289"/>
                    <a:pt x="7272" y="226"/>
                  </a:cubicBezTo>
                  <a:cubicBezTo>
                    <a:pt x="7142" y="92"/>
                    <a:pt x="6907" y="0"/>
                    <a:pt x="6650" y="0"/>
                  </a:cubicBezTo>
                  <a:close/>
                </a:path>
              </a:pathLst>
            </a:custGeom>
            <a:solidFill>
              <a:srgbClr val="389C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46;p39">
              <a:extLst>
                <a:ext uri="{FF2B5EF4-FFF2-40B4-BE49-F238E27FC236}">
                  <a16:creationId xmlns:a16="http://schemas.microsoft.com/office/drawing/2014/main" id="{2A818574-E4C5-61BA-A779-C937812276F0}"/>
                </a:ext>
              </a:extLst>
            </p:cNvPr>
            <p:cNvSpPr/>
            <p:nvPr/>
          </p:nvSpPr>
          <p:spPr>
            <a:xfrm>
              <a:off x="8321599" y="3934500"/>
              <a:ext cx="370114" cy="178622"/>
            </a:xfrm>
            <a:custGeom>
              <a:avLst/>
              <a:gdLst/>
              <a:ahLst/>
              <a:cxnLst/>
              <a:rect l="l" t="t" r="r" b="b"/>
              <a:pathLst>
                <a:path w="6271" h="2994" extrusionOk="0">
                  <a:moveTo>
                    <a:pt x="518" y="1"/>
                  </a:moveTo>
                  <a:cubicBezTo>
                    <a:pt x="238" y="1"/>
                    <a:pt x="19" y="106"/>
                    <a:pt x="3" y="242"/>
                  </a:cubicBezTo>
                  <a:cubicBezTo>
                    <a:pt x="0" y="252"/>
                    <a:pt x="0" y="264"/>
                    <a:pt x="3" y="274"/>
                  </a:cubicBezTo>
                  <a:lnTo>
                    <a:pt x="286" y="2666"/>
                  </a:lnTo>
                  <a:cubicBezTo>
                    <a:pt x="292" y="2736"/>
                    <a:pt x="343" y="2803"/>
                    <a:pt x="419" y="2857"/>
                  </a:cubicBezTo>
                  <a:cubicBezTo>
                    <a:pt x="540" y="2939"/>
                    <a:pt x="728" y="2993"/>
                    <a:pt x="928" y="2993"/>
                  </a:cubicBezTo>
                  <a:lnTo>
                    <a:pt x="5747" y="2993"/>
                  </a:lnTo>
                  <a:cubicBezTo>
                    <a:pt x="5950" y="2993"/>
                    <a:pt x="6112" y="2939"/>
                    <a:pt x="6195" y="2857"/>
                  </a:cubicBezTo>
                  <a:cubicBezTo>
                    <a:pt x="6249" y="2803"/>
                    <a:pt x="6271" y="2736"/>
                    <a:pt x="6249" y="2666"/>
                  </a:cubicBezTo>
                  <a:lnTo>
                    <a:pt x="5505" y="274"/>
                  </a:lnTo>
                  <a:cubicBezTo>
                    <a:pt x="5502" y="264"/>
                    <a:pt x="5496" y="252"/>
                    <a:pt x="5489" y="242"/>
                  </a:cubicBezTo>
                  <a:cubicBezTo>
                    <a:pt x="5416" y="106"/>
                    <a:pt x="5153" y="1"/>
                    <a:pt x="4873" y="1"/>
                  </a:cubicBezTo>
                  <a:close/>
                </a:path>
              </a:pathLst>
            </a:custGeom>
            <a:solidFill>
              <a:srgbClr val="389C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47;p39">
              <a:extLst>
                <a:ext uri="{FF2B5EF4-FFF2-40B4-BE49-F238E27FC236}">
                  <a16:creationId xmlns:a16="http://schemas.microsoft.com/office/drawing/2014/main" id="{902364FF-4B25-A500-5ADF-2F7AF02099A4}"/>
                </a:ext>
              </a:extLst>
            </p:cNvPr>
            <p:cNvSpPr/>
            <p:nvPr/>
          </p:nvSpPr>
          <p:spPr>
            <a:xfrm>
              <a:off x="8344853" y="4134241"/>
              <a:ext cx="422642" cy="226350"/>
            </a:xfrm>
            <a:custGeom>
              <a:avLst/>
              <a:gdLst/>
              <a:ahLst/>
              <a:cxnLst/>
              <a:rect l="l" t="t" r="r" b="b"/>
              <a:pathLst>
                <a:path w="7161" h="3794" extrusionOk="0">
                  <a:moveTo>
                    <a:pt x="585" y="1"/>
                  </a:moveTo>
                  <a:cubicBezTo>
                    <a:pt x="426" y="1"/>
                    <a:pt x="289" y="33"/>
                    <a:pt x="187" y="90"/>
                  </a:cubicBezTo>
                  <a:cubicBezTo>
                    <a:pt x="67" y="150"/>
                    <a:pt x="0" y="242"/>
                    <a:pt x="13" y="344"/>
                  </a:cubicBezTo>
                  <a:lnTo>
                    <a:pt x="372" y="3374"/>
                  </a:lnTo>
                  <a:cubicBezTo>
                    <a:pt x="388" y="3517"/>
                    <a:pt x="521" y="3645"/>
                    <a:pt x="712" y="3721"/>
                  </a:cubicBezTo>
                  <a:cubicBezTo>
                    <a:pt x="829" y="3768"/>
                    <a:pt x="963" y="3794"/>
                    <a:pt x="1106" y="3794"/>
                  </a:cubicBezTo>
                  <a:lnTo>
                    <a:pt x="6563" y="3794"/>
                  </a:lnTo>
                  <a:cubicBezTo>
                    <a:pt x="6703" y="3794"/>
                    <a:pt x="6830" y="3768"/>
                    <a:pt x="6925" y="3721"/>
                  </a:cubicBezTo>
                  <a:cubicBezTo>
                    <a:pt x="7081" y="3645"/>
                    <a:pt x="7160" y="3517"/>
                    <a:pt x="7116" y="3374"/>
                  </a:cubicBezTo>
                  <a:lnTo>
                    <a:pt x="6172" y="344"/>
                  </a:lnTo>
                  <a:cubicBezTo>
                    <a:pt x="6140" y="242"/>
                    <a:pt x="6036" y="150"/>
                    <a:pt x="5890" y="90"/>
                  </a:cubicBezTo>
                  <a:cubicBezTo>
                    <a:pt x="5766" y="33"/>
                    <a:pt x="5613" y="1"/>
                    <a:pt x="5454" y="1"/>
                  </a:cubicBezTo>
                  <a:close/>
                </a:path>
              </a:pathLst>
            </a:custGeom>
            <a:solidFill>
              <a:srgbClr val="389C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48;p39">
              <a:extLst>
                <a:ext uri="{FF2B5EF4-FFF2-40B4-BE49-F238E27FC236}">
                  <a16:creationId xmlns:a16="http://schemas.microsoft.com/office/drawing/2014/main" id="{07530057-4C6E-9824-2ED0-286E94205BA0}"/>
                </a:ext>
              </a:extLst>
            </p:cNvPr>
            <p:cNvSpPr/>
            <p:nvPr/>
          </p:nvSpPr>
          <p:spPr>
            <a:xfrm>
              <a:off x="8375368" y="4387677"/>
              <a:ext cx="487918" cy="296272"/>
            </a:xfrm>
            <a:custGeom>
              <a:avLst/>
              <a:gdLst/>
              <a:ahLst/>
              <a:cxnLst/>
              <a:rect l="l" t="t" r="r" b="b"/>
              <a:pathLst>
                <a:path w="8267" h="4966" extrusionOk="0">
                  <a:moveTo>
                    <a:pt x="652" y="0"/>
                  </a:moveTo>
                  <a:cubicBezTo>
                    <a:pt x="395" y="0"/>
                    <a:pt x="179" y="92"/>
                    <a:pt x="77" y="226"/>
                  </a:cubicBezTo>
                  <a:cubicBezTo>
                    <a:pt x="26" y="289"/>
                    <a:pt x="1" y="365"/>
                    <a:pt x="10" y="445"/>
                  </a:cubicBezTo>
                  <a:lnTo>
                    <a:pt x="477" y="4406"/>
                  </a:lnTo>
                  <a:cubicBezTo>
                    <a:pt x="484" y="4444"/>
                    <a:pt x="493" y="4482"/>
                    <a:pt x="509" y="4520"/>
                  </a:cubicBezTo>
                  <a:cubicBezTo>
                    <a:pt x="614" y="4771"/>
                    <a:pt x="954" y="4965"/>
                    <a:pt x="1335" y="4965"/>
                  </a:cubicBezTo>
                  <a:lnTo>
                    <a:pt x="7625" y="4965"/>
                  </a:lnTo>
                  <a:cubicBezTo>
                    <a:pt x="8006" y="4965"/>
                    <a:pt x="8266" y="4771"/>
                    <a:pt x="8260" y="4520"/>
                  </a:cubicBezTo>
                  <a:cubicBezTo>
                    <a:pt x="8260" y="4482"/>
                    <a:pt x="8254" y="4444"/>
                    <a:pt x="8241" y="4406"/>
                  </a:cubicBezTo>
                  <a:lnTo>
                    <a:pt x="7008" y="445"/>
                  </a:lnTo>
                  <a:cubicBezTo>
                    <a:pt x="6983" y="365"/>
                    <a:pt x="6929" y="289"/>
                    <a:pt x="6850" y="226"/>
                  </a:cubicBezTo>
                  <a:cubicBezTo>
                    <a:pt x="6688" y="92"/>
                    <a:pt x="6437" y="0"/>
                    <a:pt x="6176" y="0"/>
                  </a:cubicBezTo>
                  <a:close/>
                </a:path>
              </a:pathLst>
            </a:custGeom>
            <a:solidFill>
              <a:srgbClr val="389C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49;p39">
              <a:extLst>
                <a:ext uri="{FF2B5EF4-FFF2-40B4-BE49-F238E27FC236}">
                  <a16:creationId xmlns:a16="http://schemas.microsoft.com/office/drawing/2014/main" id="{3EE712D4-7177-221A-A841-7684C1ACA29E}"/>
                </a:ext>
              </a:extLst>
            </p:cNvPr>
            <p:cNvSpPr/>
            <p:nvPr/>
          </p:nvSpPr>
          <p:spPr>
            <a:xfrm>
              <a:off x="7961033" y="3947804"/>
              <a:ext cx="323843" cy="2327"/>
            </a:xfrm>
            <a:custGeom>
              <a:avLst/>
              <a:gdLst/>
              <a:ahLst/>
              <a:cxnLst/>
              <a:rect l="l" t="t" r="r" b="b"/>
              <a:pathLst>
                <a:path w="5487" h="39" extrusionOk="0">
                  <a:moveTo>
                    <a:pt x="0" y="0"/>
                  </a:moveTo>
                  <a:lnTo>
                    <a:pt x="0" y="38"/>
                  </a:lnTo>
                  <a:lnTo>
                    <a:pt x="5487" y="38"/>
                  </a:lnTo>
                  <a:lnTo>
                    <a:pt x="5487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50;p39">
              <a:extLst>
                <a:ext uri="{FF2B5EF4-FFF2-40B4-BE49-F238E27FC236}">
                  <a16:creationId xmlns:a16="http://schemas.microsoft.com/office/drawing/2014/main" id="{603C4B51-9C9B-BFF3-557A-3DF66DA829AC}"/>
                </a:ext>
              </a:extLst>
            </p:cNvPr>
            <p:cNvSpPr/>
            <p:nvPr/>
          </p:nvSpPr>
          <p:spPr>
            <a:xfrm>
              <a:off x="8321776" y="3947804"/>
              <a:ext cx="323843" cy="2327"/>
            </a:xfrm>
            <a:custGeom>
              <a:avLst/>
              <a:gdLst/>
              <a:ahLst/>
              <a:cxnLst/>
              <a:rect l="l" t="t" r="r" b="b"/>
              <a:pathLst>
                <a:path w="5487" h="39" extrusionOk="0">
                  <a:moveTo>
                    <a:pt x="0" y="0"/>
                  </a:moveTo>
                  <a:lnTo>
                    <a:pt x="0" y="38"/>
                  </a:lnTo>
                  <a:lnTo>
                    <a:pt x="5486" y="38"/>
                  </a:lnTo>
                  <a:lnTo>
                    <a:pt x="5486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51;p39">
              <a:extLst>
                <a:ext uri="{FF2B5EF4-FFF2-40B4-BE49-F238E27FC236}">
                  <a16:creationId xmlns:a16="http://schemas.microsoft.com/office/drawing/2014/main" id="{EA00080E-1489-6E1D-FC0A-2843A21151B3}"/>
                </a:ext>
              </a:extLst>
            </p:cNvPr>
            <p:cNvSpPr/>
            <p:nvPr/>
          </p:nvSpPr>
          <p:spPr>
            <a:xfrm>
              <a:off x="7600289" y="3947804"/>
              <a:ext cx="323666" cy="2327"/>
            </a:xfrm>
            <a:custGeom>
              <a:avLst/>
              <a:gdLst/>
              <a:ahLst/>
              <a:cxnLst/>
              <a:rect l="l" t="t" r="r" b="b"/>
              <a:pathLst>
                <a:path w="5484" h="39" extrusionOk="0">
                  <a:moveTo>
                    <a:pt x="1" y="0"/>
                  </a:moveTo>
                  <a:lnTo>
                    <a:pt x="1" y="38"/>
                  </a:lnTo>
                  <a:lnTo>
                    <a:pt x="5484" y="38"/>
                  </a:lnTo>
                  <a:lnTo>
                    <a:pt x="5484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52;p39">
              <a:extLst>
                <a:ext uri="{FF2B5EF4-FFF2-40B4-BE49-F238E27FC236}">
                  <a16:creationId xmlns:a16="http://schemas.microsoft.com/office/drawing/2014/main" id="{526E404A-60A0-E3D9-E4D1-7BD2294914A1}"/>
                </a:ext>
              </a:extLst>
            </p:cNvPr>
            <p:cNvSpPr/>
            <p:nvPr/>
          </p:nvSpPr>
          <p:spPr>
            <a:xfrm>
              <a:off x="7959321" y="3962003"/>
              <a:ext cx="327266" cy="2506"/>
            </a:xfrm>
            <a:custGeom>
              <a:avLst/>
              <a:gdLst/>
              <a:ahLst/>
              <a:cxnLst/>
              <a:rect l="l" t="t" r="r" b="b"/>
              <a:pathLst>
                <a:path w="5545" h="42" extrusionOk="0">
                  <a:moveTo>
                    <a:pt x="1" y="0"/>
                  </a:moveTo>
                  <a:lnTo>
                    <a:pt x="1" y="42"/>
                  </a:lnTo>
                  <a:lnTo>
                    <a:pt x="5544" y="42"/>
                  </a:lnTo>
                  <a:lnTo>
                    <a:pt x="5544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53;p39">
              <a:extLst>
                <a:ext uri="{FF2B5EF4-FFF2-40B4-BE49-F238E27FC236}">
                  <a16:creationId xmlns:a16="http://schemas.microsoft.com/office/drawing/2014/main" id="{4C9AB662-BB6D-FA05-307A-5B23ED809912}"/>
                </a:ext>
              </a:extLst>
            </p:cNvPr>
            <p:cNvSpPr/>
            <p:nvPr/>
          </p:nvSpPr>
          <p:spPr>
            <a:xfrm>
              <a:off x="8323251" y="3962003"/>
              <a:ext cx="327030" cy="2506"/>
            </a:xfrm>
            <a:custGeom>
              <a:avLst/>
              <a:gdLst/>
              <a:ahLst/>
              <a:cxnLst/>
              <a:rect l="l" t="t" r="r" b="b"/>
              <a:pathLst>
                <a:path w="5541" h="42" extrusionOk="0">
                  <a:moveTo>
                    <a:pt x="1" y="0"/>
                  </a:moveTo>
                  <a:lnTo>
                    <a:pt x="1" y="42"/>
                  </a:lnTo>
                  <a:lnTo>
                    <a:pt x="5541" y="42"/>
                  </a:lnTo>
                  <a:lnTo>
                    <a:pt x="5541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54;p39">
              <a:extLst>
                <a:ext uri="{FF2B5EF4-FFF2-40B4-BE49-F238E27FC236}">
                  <a16:creationId xmlns:a16="http://schemas.microsoft.com/office/drawing/2014/main" id="{4DB0753C-6077-60D7-DA70-C4E93DE0DA7E}"/>
                </a:ext>
              </a:extLst>
            </p:cNvPr>
            <p:cNvSpPr/>
            <p:nvPr/>
          </p:nvSpPr>
          <p:spPr>
            <a:xfrm>
              <a:off x="7595627" y="3962003"/>
              <a:ext cx="327030" cy="2506"/>
            </a:xfrm>
            <a:custGeom>
              <a:avLst/>
              <a:gdLst/>
              <a:ahLst/>
              <a:cxnLst/>
              <a:rect l="l" t="t" r="r" b="b"/>
              <a:pathLst>
                <a:path w="5541" h="42" extrusionOk="0">
                  <a:moveTo>
                    <a:pt x="0" y="0"/>
                  </a:moveTo>
                  <a:lnTo>
                    <a:pt x="0" y="42"/>
                  </a:lnTo>
                  <a:lnTo>
                    <a:pt x="5540" y="42"/>
                  </a:lnTo>
                  <a:lnTo>
                    <a:pt x="5540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55;p39">
              <a:extLst>
                <a:ext uri="{FF2B5EF4-FFF2-40B4-BE49-F238E27FC236}">
                  <a16:creationId xmlns:a16="http://schemas.microsoft.com/office/drawing/2014/main" id="{351433D1-6A0C-76D6-57F5-1E5C668850D3}"/>
                </a:ext>
              </a:extLst>
            </p:cNvPr>
            <p:cNvSpPr/>
            <p:nvPr/>
          </p:nvSpPr>
          <p:spPr>
            <a:xfrm>
              <a:off x="7958022" y="3976799"/>
              <a:ext cx="329863" cy="2327"/>
            </a:xfrm>
            <a:custGeom>
              <a:avLst/>
              <a:gdLst/>
              <a:ahLst/>
              <a:cxnLst/>
              <a:rect l="l" t="t" r="r" b="b"/>
              <a:pathLst>
                <a:path w="5589" h="39" extrusionOk="0">
                  <a:moveTo>
                    <a:pt x="1" y="0"/>
                  </a:moveTo>
                  <a:lnTo>
                    <a:pt x="1" y="38"/>
                  </a:lnTo>
                  <a:lnTo>
                    <a:pt x="5588" y="38"/>
                  </a:lnTo>
                  <a:lnTo>
                    <a:pt x="5588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56;p39">
              <a:extLst>
                <a:ext uri="{FF2B5EF4-FFF2-40B4-BE49-F238E27FC236}">
                  <a16:creationId xmlns:a16="http://schemas.microsoft.com/office/drawing/2014/main" id="{98E4CE5D-A25A-0707-502E-0ACEDE8C8D61}"/>
                </a:ext>
              </a:extLst>
            </p:cNvPr>
            <p:cNvSpPr/>
            <p:nvPr/>
          </p:nvSpPr>
          <p:spPr>
            <a:xfrm>
              <a:off x="8324963" y="3976799"/>
              <a:ext cx="329804" cy="2327"/>
            </a:xfrm>
            <a:custGeom>
              <a:avLst/>
              <a:gdLst/>
              <a:ahLst/>
              <a:cxnLst/>
              <a:rect l="l" t="t" r="r" b="b"/>
              <a:pathLst>
                <a:path w="5588" h="39" extrusionOk="0">
                  <a:moveTo>
                    <a:pt x="0" y="0"/>
                  </a:moveTo>
                  <a:lnTo>
                    <a:pt x="0" y="38"/>
                  </a:lnTo>
                  <a:lnTo>
                    <a:pt x="5588" y="38"/>
                  </a:lnTo>
                  <a:lnTo>
                    <a:pt x="5588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57;p39">
              <a:extLst>
                <a:ext uri="{FF2B5EF4-FFF2-40B4-BE49-F238E27FC236}">
                  <a16:creationId xmlns:a16="http://schemas.microsoft.com/office/drawing/2014/main" id="{F4263A75-B2D2-C126-6436-6A8969BE864E}"/>
                </a:ext>
              </a:extLst>
            </p:cNvPr>
            <p:cNvSpPr/>
            <p:nvPr/>
          </p:nvSpPr>
          <p:spPr>
            <a:xfrm>
              <a:off x="7591141" y="3976799"/>
              <a:ext cx="329804" cy="2327"/>
            </a:xfrm>
            <a:custGeom>
              <a:avLst/>
              <a:gdLst/>
              <a:ahLst/>
              <a:cxnLst/>
              <a:rect l="l" t="t" r="r" b="b"/>
              <a:pathLst>
                <a:path w="5588" h="39" extrusionOk="0">
                  <a:moveTo>
                    <a:pt x="0" y="0"/>
                  </a:moveTo>
                  <a:lnTo>
                    <a:pt x="0" y="38"/>
                  </a:lnTo>
                  <a:lnTo>
                    <a:pt x="5588" y="38"/>
                  </a:lnTo>
                  <a:lnTo>
                    <a:pt x="5588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58;p39">
              <a:extLst>
                <a:ext uri="{FF2B5EF4-FFF2-40B4-BE49-F238E27FC236}">
                  <a16:creationId xmlns:a16="http://schemas.microsoft.com/office/drawing/2014/main" id="{2CE72567-884A-7C4E-AFF3-206406E61F25}"/>
                </a:ext>
              </a:extLst>
            </p:cNvPr>
            <p:cNvSpPr/>
            <p:nvPr/>
          </p:nvSpPr>
          <p:spPr>
            <a:xfrm>
              <a:off x="7956547" y="3991535"/>
              <a:ext cx="332814" cy="2565"/>
            </a:xfrm>
            <a:custGeom>
              <a:avLst/>
              <a:gdLst/>
              <a:ahLst/>
              <a:cxnLst/>
              <a:rect l="l" t="t" r="r" b="b"/>
              <a:pathLst>
                <a:path w="5639" h="43" extrusionOk="0">
                  <a:moveTo>
                    <a:pt x="0" y="1"/>
                  </a:moveTo>
                  <a:lnTo>
                    <a:pt x="0" y="42"/>
                  </a:lnTo>
                  <a:lnTo>
                    <a:pt x="5639" y="42"/>
                  </a:lnTo>
                  <a:lnTo>
                    <a:pt x="5639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59;p39">
              <a:extLst>
                <a:ext uri="{FF2B5EF4-FFF2-40B4-BE49-F238E27FC236}">
                  <a16:creationId xmlns:a16="http://schemas.microsoft.com/office/drawing/2014/main" id="{20FE10C8-8710-2E12-F17B-954301A86A39}"/>
                </a:ext>
              </a:extLst>
            </p:cNvPr>
            <p:cNvSpPr/>
            <p:nvPr/>
          </p:nvSpPr>
          <p:spPr>
            <a:xfrm>
              <a:off x="8326616" y="3991535"/>
              <a:ext cx="332873" cy="2565"/>
            </a:xfrm>
            <a:custGeom>
              <a:avLst/>
              <a:gdLst/>
              <a:ahLst/>
              <a:cxnLst/>
              <a:rect l="l" t="t" r="r" b="b"/>
              <a:pathLst>
                <a:path w="5640" h="43" extrusionOk="0">
                  <a:moveTo>
                    <a:pt x="1" y="1"/>
                  </a:moveTo>
                  <a:lnTo>
                    <a:pt x="1" y="42"/>
                  </a:lnTo>
                  <a:lnTo>
                    <a:pt x="5639" y="42"/>
                  </a:lnTo>
                  <a:lnTo>
                    <a:pt x="5639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60;p39">
              <a:extLst>
                <a:ext uri="{FF2B5EF4-FFF2-40B4-BE49-F238E27FC236}">
                  <a16:creationId xmlns:a16="http://schemas.microsoft.com/office/drawing/2014/main" id="{52945D7C-7822-1F3E-FCAD-D80408FE66A2}"/>
                </a:ext>
              </a:extLst>
            </p:cNvPr>
            <p:cNvSpPr/>
            <p:nvPr/>
          </p:nvSpPr>
          <p:spPr>
            <a:xfrm>
              <a:off x="7586419" y="3991535"/>
              <a:ext cx="332637" cy="2565"/>
            </a:xfrm>
            <a:custGeom>
              <a:avLst/>
              <a:gdLst/>
              <a:ahLst/>
              <a:cxnLst/>
              <a:rect l="l" t="t" r="r" b="b"/>
              <a:pathLst>
                <a:path w="5636" h="43" extrusionOk="0">
                  <a:moveTo>
                    <a:pt x="1" y="1"/>
                  </a:moveTo>
                  <a:lnTo>
                    <a:pt x="1" y="42"/>
                  </a:lnTo>
                  <a:lnTo>
                    <a:pt x="5636" y="42"/>
                  </a:lnTo>
                  <a:lnTo>
                    <a:pt x="5636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61;p39">
              <a:extLst>
                <a:ext uri="{FF2B5EF4-FFF2-40B4-BE49-F238E27FC236}">
                  <a16:creationId xmlns:a16="http://schemas.microsoft.com/office/drawing/2014/main" id="{05245DE3-4834-B44C-ECDB-2137DE934316}"/>
                </a:ext>
              </a:extLst>
            </p:cNvPr>
            <p:cNvSpPr/>
            <p:nvPr/>
          </p:nvSpPr>
          <p:spPr>
            <a:xfrm>
              <a:off x="7955012" y="4006927"/>
              <a:ext cx="335647" cy="2327"/>
            </a:xfrm>
            <a:custGeom>
              <a:avLst/>
              <a:gdLst/>
              <a:ahLst/>
              <a:cxnLst/>
              <a:rect l="l" t="t" r="r" b="b"/>
              <a:pathLst>
                <a:path w="5687" h="39" extrusionOk="0">
                  <a:moveTo>
                    <a:pt x="1" y="0"/>
                  </a:moveTo>
                  <a:lnTo>
                    <a:pt x="1" y="38"/>
                  </a:lnTo>
                  <a:lnTo>
                    <a:pt x="5687" y="38"/>
                  </a:lnTo>
                  <a:lnTo>
                    <a:pt x="5687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62;p39">
              <a:extLst>
                <a:ext uri="{FF2B5EF4-FFF2-40B4-BE49-F238E27FC236}">
                  <a16:creationId xmlns:a16="http://schemas.microsoft.com/office/drawing/2014/main" id="{49C8CF0A-403F-DB40-84C8-5410BCD20402}"/>
                </a:ext>
              </a:extLst>
            </p:cNvPr>
            <p:cNvSpPr/>
            <p:nvPr/>
          </p:nvSpPr>
          <p:spPr>
            <a:xfrm>
              <a:off x="8328504" y="4006927"/>
              <a:ext cx="335470" cy="2327"/>
            </a:xfrm>
            <a:custGeom>
              <a:avLst/>
              <a:gdLst/>
              <a:ahLst/>
              <a:cxnLst/>
              <a:rect l="l" t="t" r="r" b="b"/>
              <a:pathLst>
                <a:path w="5684" h="39" extrusionOk="0">
                  <a:moveTo>
                    <a:pt x="1" y="0"/>
                  </a:moveTo>
                  <a:lnTo>
                    <a:pt x="1" y="38"/>
                  </a:lnTo>
                  <a:lnTo>
                    <a:pt x="5684" y="38"/>
                  </a:lnTo>
                  <a:lnTo>
                    <a:pt x="5684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63;p39">
              <a:extLst>
                <a:ext uri="{FF2B5EF4-FFF2-40B4-BE49-F238E27FC236}">
                  <a16:creationId xmlns:a16="http://schemas.microsoft.com/office/drawing/2014/main" id="{9A5340E3-1221-B995-983D-DBEB8E6B5933}"/>
                </a:ext>
              </a:extLst>
            </p:cNvPr>
            <p:cNvSpPr/>
            <p:nvPr/>
          </p:nvSpPr>
          <p:spPr>
            <a:xfrm>
              <a:off x="7581756" y="4006927"/>
              <a:ext cx="335647" cy="2327"/>
            </a:xfrm>
            <a:custGeom>
              <a:avLst/>
              <a:gdLst/>
              <a:ahLst/>
              <a:cxnLst/>
              <a:rect l="l" t="t" r="r" b="b"/>
              <a:pathLst>
                <a:path w="5687" h="39" extrusionOk="0">
                  <a:moveTo>
                    <a:pt x="0" y="0"/>
                  </a:moveTo>
                  <a:lnTo>
                    <a:pt x="0" y="38"/>
                  </a:lnTo>
                  <a:lnTo>
                    <a:pt x="5686" y="38"/>
                  </a:lnTo>
                  <a:lnTo>
                    <a:pt x="5686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64;p39">
              <a:extLst>
                <a:ext uri="{FF2B5EF4-FFF2-40B4-BE49-F238E27FC236}">
                  <a16:creationId xmlns:a16="http://schemas.microsoft.com/office/drawing/2014/main" id="{73FF384C-E0FB-ECD9-85DA-49D97C0D2680}"/>
                </a:ext>
              </a:extLst>
            </p:cNvPr>
            <p:cNvSpPr/>
            <p:nvPr/>
          </p:nvSpPr>
          <p:spPr>
            <a:xfrm>
              <a:off x="7953714" y="4022259"/>
              <a:ext cx="338480" cy="2506"/>
            </a:xfrm>
            <a:custGeom>
              <a:avLst/>
              <a:gdLst/>
              <a:ahLst/>
              <a:cxnLst/>
              <a:rect l="l" t="t" r="r" b="b"/>
              <a:pathLst>
                <a:path w="5735" h="42" extrusionOk="0">
                  <a:moveTo>
                    <a:pt x="1" y="1"/>
                  </a:moveTo>
                  <a:lnTo>
                    <a:pt x="1" y="42"/>
                  </a:lnTo>
                  <a:lnTo>
                    <a:pt x="5734" y="42"/>
                  </a:lnTo>
                  <a:lnTo>
                    <a:pt x="5734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65;p39">
              <a:extLst>
                <a:ext uri="{FF2B5EF4-FFF2-40B4-BE49-F238E27FC236}">
                  <a16:creationId xmlns:a16="http://schemas.microsoft.com/office/drawing/2014/main" id="{A8978B50-BEE1-5496-9E67-71DA3E34CB20}"/>
                </a:ext>
              </a:extLst>
            </p:cNvPr>
            <p:cNvSpPr/>
            <p:nvPr/>
          </p:nvSpPr>
          <p:spPr>
            <a:xfrm>
              <a:off x="8330216" y="4022259"/>
              <a:ext cx="338657" cy="2506"/>
            </a:xfrm>
            <a:custGeom>
              <a:avLst/>
              <a:gdLst/>
              <a:ahLst/>
              <a:cxnLst/>
              <a:rect l="l" t="t" r="r" b="b"/>
              <a:pathLst>
                <a:path w="5738" h="42" extrusionOk="0">
                  <a:moveTo>
                    <a:pt x="0" y="1"/>
                  </a:moveTo>
                  <a:lnTo>
                    <a:pt x="0" y="42"/>
                  </a:lnTo>
                  <a:lnTo>
                    <a:pt x="5737" y="42"/>
                  </a:lnTo>
                  <a:lnTo>
                    <a:pt x="5737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66;p39">
              <a:extLst>
                <a:ext uri="{FF2B5EF4-FFF2-40B4-BE49-F238E27FC236}">
                  <a16:creationId xmlns:a16="http://schemas.microsoft.com/office/drawing/2014/main" id="{C1D31A8E-AA4A-5565-4EF6-A8059F63296D}"/>
                </a:ext>
              </a:extLst>
            </p:cNvPr>
            <p:cNvSpPr/>
            <p:nvPr/>
          </p:nvSpPr>
          <p:spPr>
            <a:xfrm>
              <a:off x="7577035" y="4022259"/>
              <a:ext cx="338480" cy="2506"/>
            </a:xfrm>
            <a:custGeom>
              <a:avLst/>
              <a:gdLst/>
              <a:ahLst/>
              <a:cxnLst/>
              <a:rect l="l" t="t" r="r" b="b"/>
              <a:pathLst>
                <a:path w="5735" h="42" extrusionOk="0">
                  <a:moveTo>
                    <a:pt x="1" y="1"/>
                  </a:moveTo>
                  <a:lnTo>
                    <a:pt x="1" y="42"/>
                  </a:lnTo>
                  <a:lnTo>
                    <a:pt x="5735" y="42"/>
                  </a:lnTo>
                  <a:lnTo>
                    <a:pt x="5735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67;p39">
              <a:extLst>
                <a:ext uri="{FF2B5EF4-FFF2-40B4-BE49-F238E27FC236}">
                  <a16:creationId xmlns:a16="http://schemas.microsoft.com/office/drawing/2014/main" id="{FEB7BACA-FF73-DA37-0272-DBED5377A0DF}"/>
                </a:ext>
              </a:extLst>
            </p:cNvPr>
            <p:cNvSpPr/>
            <p:nvPr/>
          </p:nvSpPr>
          <p:spPr>
            <a:xfrm>
              <a:off x="7952238" y="4038010"/>
              <a:ext cx="341431" cy="2327"/>
            </a:xfrm>
            <a:custGeom>
              <a:avLst/>
              <a:gdLst/>
              <a:ahLst/>
              <a:cxnLst/>
              <a:rect l="l" t="t" r="r" b="b"/>
              <a:pathLst>
                <a:path w="5785" h="39" extrusionOk="0">
                  <a:moveTo>
                    <a:pt x="0" y="0"/>
                  </a:moveTo>
                  <a:lnTo>
                    <a:pt x="0" y="38"/>
                  </a:lnTo>
                  <a:lnTo>
                    <a:pt x="5785" y="38"/>
                  </a:lnTo>
                  <a:lnTo>
                    <a:pt x="5785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68;p39">
              <a:extLst>
                <a:ext uri="{FF2B5EF4-FFF2-40B4-BE49-F238E27FC236}">
                  <a16:creationId xmlns:a16="http://schemas.microsoft.com/office/drawing/2014/main" id="{AB780FC2-C128-9FBE-1F01-22C9300A78E6}"/>
                </a:ext>
              </a:extLst>
            </p:cNvPr>
            <p:cNvSpPr/>
            <p:nvPr/>
          </p:nvSpPr>
          <p:spPr>
            <a:xfrm>
              <a:off x="8332105" y="4038010"/>
              <a:ext cx="341608" cy="2327"/>
            </a:xfrm>
            <a:custGeom>
              <a:avLst/>
              <a:gdLst/>
              <a:ahLst/>
              <a:cxnLst/>
              <a:rect l="l" t="t" r="r" b="b"/>
              <a:pathLst>
                <a:path w="5788" h="39" extrusionOk="0">
                  <a:moveTo>
                    <a:pt x="0" y="0"/>
                  </a:moveTo>
                  <a:lnTo>
                    <a:pt x="0" y="38"/>
                  </a:lnTo>
                  <a:lnTo>
                    <a:pt x="5788" y="38"/>
                  </a:lnTo>
                  <a:lnTo>
                    <a:pt x="5788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69;p39">
              <a:extLst>
                <a:ext uri="{FF2B5EF4-FFF2-40B4-BE49-F238E27FC236}">
                  <a16:creationId xmlns:a16="http://schemas.microsoft.com/office/drawing/2014/main" id="{74923A26-8800-ECA1-E5E8-284D7EF66003}"/>
                </a:ext>
              </a:extLst>
            </p:cNvPr>
            <p:cNvSpPr/>
            <p:nvPr/>
          </p:nvSpPr>
          <p:spPr>
            <a:xfrm>
              <a:off x="7572195" y="4038010"/>
              <a:ext cx="341608" cy="2327"/>
            </a:xfrm>
            <a:custGeom>
              <a:avLst/>
              <a:gdLst/>
              <a:ahLst/>
              <a:cxnLst/>
              <a:rect l="l" t="t" r="r" b="b"/>
              <a:pathLst>
                <a:path w="5788" h="39" extrusionOk="0">
                  <a:moveTo>
                    <a:pt x="0" y="0"/>
                  </a:moveTo>
                  <a:lnTo>
                    <a:pt x="0" y="38"/>
                  </a:lnTo>
                  <a:lnTo>
                    <a:pt x="5788" y="38"/>
                  </a:lnTo>
                  <a:lnTo>
                    <a:pt x="5788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70;p39">
              <a:extLst>
                <a:ext uri="{FF2B5EF4-FFF2-40B4-BE49-F238E27FC236}">
                  <a16:creationId xmlns:a16="http://schemas.microsoft.com/office/drawing/2014/main" id="{4A92582F-BE0F-3211-6D50-ECB6F5B3EB57}"/>
                </a:ext>
              </a:extLst>
            </p:cNvPr>
            <p:cNvSpPr/>
            <p:nvPr/>
          </p:nvSpPr>
          <p:spPr>
            <a:xfrm>
              <a:off x="7950527" y="4053939"/>
              <a:ext cx="344677" cy="2506"/>
            </a:xfrm>
            <a:custGeom>
              <a:avLst/>
              <a:gdLst/>
              <a:ahLst/>
              <a:cxnLst/>
              <a:rect l="l" t="t" r="r" b="b"/>
              <a:pathLst>
                <a:path w="5840" h="42" extrusionOk="0">
                  <a:moveTo>
                    <a:pt x="1" y="0"/>
                  </a:moveTo>
                  <a:lnTo>
                    <a:pt x="1" y="41"/>
                  </a:lnTo>
                  <a:lnTo>
                    <a:pt x="5839" y="41"/>
                  </a:lnTo>
                  <a:lnTo>
                    <a:pt x="5839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71;p39">
              <a:extLst>
                <a:ext uri="{FF2B5EF4-FFF2-40B4-BE49-F238E27FC236}">
                  <a16:creationId xmlns:a16="http://schemas.microsoft.com/office/drawing/2014/main" id="{EA0FFE5A-B5F1-5008-C104-85BC3643E079}"/>
                </a:ext>
              </a:extLst>
            </p:cNvPr>
            <p:cNvSpPr/>
            <p:nvPr/>
          </p:nvSpPr>
          <p:spPr>
            <a:xfrm>
              <a:off x="8333934" y="4053939"/>
              <a:ext cx="344677" cy="2506"/>
            </a:xfrm>
            <a:custGeom>
              <a:avLst/>
              <a:gdLst/>
              <a:ahLst/>
              <a:cxnLst/>
              <a:rect l="l" t="t" r="r" b="b"/>
              <a:pathLst>
                <a:path w="5840" h="42" extrusionOk="0">
                  <a:moveTo>
                    <a:pt x="1" y="0"/>
                  </a:moveTo>
                  <a:lnTo>
                    <a:pt x="1" y="41"/>
                  </a:lnTo>
                  <a:lnTo>
                    <a:pt x="5839" y="41"/>
                  </a:lnTo>
                  <a:lnTo>
                    <a:pt x="5839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72;p39">
              <a:extLst>
                <a:ext uri="{FF2B5EF4-FFF2-40B4-BE49-F238E27FC236}">
                  <a16:creationId xmlns:a16="http://schemas.microsoft.com/office/drawing/2014/main" id="{5C6460A7-2024-509A-238C-D87701CCD84F}"/>
                </a:ext>
              </a:extLst>
            </p:cNvPr>
            <p:cNvSpPr/>
            <p:nvPr/>
          </p:nvSpPr>
          <p:spPr>
            <a:xfrm>
              <a:off x="7567296" y="4053939"/>
              <a:ext cx="344677" cy="2506"/>
            </a:xfrm>
            <a:custGeom>
              <a:avLst/>
              <a:gdLst/>
              <a:ahLst/>
              <a:cxnLst/>
              <a:rect l="l" t="t" r="r" b="b"/>
              <a:pathLst>
                <a:path w="5840" h="42" extrusionOk="0">
                  <a:moveTo>
                    <a:pt x="1" y="0"/>
                  </a:moveTo>
                  <a:lnTo>
                    <a:pt x="1" y="41"/>
                  </a:lnTo>
                  <a:lnTo>
                    <a:pt x="5839" y="41"/>
                  </a:lnTo>
                  <a:lnTo>
                    <a:pt x="5839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73;p39">
              <a:extLst>
                <a:ext uri="{FF2B5EF4-FFF2-40B4-BE49-F238E27FC236}">
                  <a16:creationId xmlns:a16="http://schemas.microsoft.com/office/drawing/2014/main" id="{CFF15A6C-04B0-6461-4413-A56048B92D01}"/>
                </a:ext>
              </a:extLst>
            </p:cNvPr>
            <p:cNvSpPr/>
            <p:nvPr/>
          </p:nvSpPr>
          <p:spPr>
            <a:xfrm>
              <a:off x="7949051" y="4070226"/>
              <a:ext cx="347805" cy="2506"/>
            </a:xfrm>
            <a:custGeom>
              <a:avLst/>
              <a:gdLst/>
              <a:ahLst/>
              <a:cxnLst/>
              <a:rect l="l" t="t" r="r" b="b"/>
              <a:pathLst>
                <a:path w="5893" h="42" extrusionOk="0">
                  <a:moveTo>
                    <a:pt x="0" y="0"/>
                  </a:moveTo>
                  <a:lnTo>
                    <a:pt x="0" y="42"/>
                  </a:lnTo>
                  <a:lnTo>
                    <a:pt x="5893" y="42"/>
                  </a:lnTo>
                  <a:lnTo>
                    <a:pt x="5893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74;p39">
              <a:extLst>
                <a:ext uri="{FF2B5EF4-FFF2-40B4-BE49-F238E27FC236}">
                  <a16:creationId xmlns:a16="http://schemas.microsoft.com/office/drawing/2014/main" id="{D9455B91-8EB7-0C80-83D0-0C67A2083F14}"/>
                </a:ext>
              </a:extLst>
            </p:cNvPr>
            <p:cNvSpPr/>
            <p:nvPr/>
          </p:nvSpPr>
          <p:spPr>
            <a:xfrm>
              <a:off x="8335823" y="4070226"/>
              <a:ext cx="347864" cy="2506"/>
            </a:xfrm>
            <a:custGeom>
              <a:avLst/>
              <a:gdLst/>
              <a:ahLst/>
              <a:cxnLst/>
              <a:rect l="l" t="t" r="r" b="b"/>
              <a:pathLst>
                <a:path w="5894" h="42" extrusionOk="0">
                  <a:moveTo>
                    <a:pt x="1" y="0"/>
                  </a:moveTo>
                  <a:lnTo>
                    <a:pt x="1" y="42"/>
                  </a:lnTo>
                  <a:lnTo>
                    <a:pt x="5893" y="42"/>
                  </a:lnTo>
                  <a:lnTo>
                    <a:pt x="5893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75;p39">
              <a:extLst>
                <a:ext uri="{FF2B5EF4-FFF2-40B4-BE49-F238E27FC236}">
                  <a16:creationId xmlns:a16="http://schemas.microsoft.com/office/drawing/2014/main" id="{30D43760-99F7-89BC-1FFE-9B2F043467F9}"/>
                </a:ext>
              </a:extLst>
            </p:cNvPr>
            <p:cNvSpPr/>
            <p:nvPr/>
          </p:nvSpPr>
          <p:spPr>
            <a:xfrm>
              <a:off x="7562220" y="4070226"/>
              <a:ext cx="347687" cy="2506"/>
            </a:xfrm>
            <a:custGeom>
              <a:avLst/>
              <a:gdLst/>
              <a:ahLst/>
              <a:cxnLst/>
              <a:rect l="l" t="t" r="r" b="b"/>
              <a:pathLst>
                <a:path w="5891" h="42" extrusionOk="0">
                  <a:moveTo>
                    <a:pt x="1" y="0"/>
                  </a:moveTo>
                  <a:lnTo>
                    <a:pt x="1" y="42"/>
                  </a:lnTo>
                  <a:lnTo>
                    <a:pt x="5890" y="42"/>
                  </a:lnTo>
                  <a:lnTo>
                    <a:pt x="5890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76;p39">
              <a:extLst>
                <a:ext uri="{FF2B5EF4-FFF2-40B4-BE49-F238E27FC236}">
                  <a16:creationId xmlns:a16="http://schemas.microsoft.com/office/drawing/2014/main" id="{E549E846-2BAC-E51C-A56B-3B87D1F5995D}"/>
                </a:ext>
              </a:extLst>
            </p:cNvPr>
            <p:cNvSpPr/>
            <p:nvPr/>
          </p:nvSpPr>
          <p:spPr>
            <a:xfrm>
              <a:off x="7947517" y="4086692"/>
              <a:ext cx="350874" cy="2506"/>
            </a:xfrm>
            <a:custGeom>
              <a:avLst/>
              <a:gdLst/>
              <a:ahLst/>
              <a:cxnLst/>
              <a:rect l="l" t="t" r="r" b="b"/>
              <a:pathLst>
                <a:path w="5945" h="42" extrusionOk="0">
                  <a:moveTo>
                    <a:pt x="1" y="1"/>
                  </a:moveTo>
                  <a:lnTo>
                    <a:pt x="1" y="42"/>
                  </a:lnTo>
                  <a:lnTo>
                    <a:pt x="5944" y="42"/>
                  </a:lnTo>
                  <a:lnTo>
                    <a:pt x="5944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77;p39">
              <a:extLst>
                <a:ext uri="{FF2B5EF4-FFF2-40B4-BE49-F238E27FC236}">
                  <a16:creationId xmlns:a16="http://schemas.microsoft.com/office/drawing/2014/main" id="{04939FC9-88F9-8C39-60E8-EB3548C868C0}"/>
                </a:ext>
              </a:extLst>
            </p:cNvPr>
            <p:cNvSpPr/>
            <p:nvPr/>
          </p:nvSpPr>
          <p:spPr>
            <a:xfrm>
              <a:off x="8337712" y="4086692"/>
              <a:ext cx="350992" cy="2506"/>
            </a:xfrm>
            <a:custGeom>
              <a:avLst/>
              <a:gdLst/>
              <a:ahLst/>
              <a:cxnLst/>
              <a:rect l="l" t="t" r="r" b="b"/>
              <a:pathLst>
                <a:path w="5947" h="42" extrusionOk="0">
                  <a:moveTo>
                    <a:pt x="0" y="1"/>
                  </a:moveTo>
                  <a:lnTo>
                    <a:pt x="0" y="42"/>
                  </a:lnTo>
                  <a:lnTo>
                    <a:pt x="5947" y="42"/>
                  </a:lnTo>
                  <a:lnTo>
                    <a:pt x="5947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878;p39">
              <a:extLst>
                <a:ext uri="{FF2B5EF4-FFF2-40B4-BE49-F238E27FC236}">
                  <a16:creationId xmlns:a16="http://schemas.microsoft.com/office/drawing/2014/main" id="{D9825351-C79A-B4B7-75E0-AFE4BDC93169}"/>
                </a:ext>
              </a:extLst>
            </p:cNvPr>
            <p:cNvSpPr/>
            <p:nvPr/>
          </p:nvSpPr>
          <p:spPr>
            <a:xfrm>
              <a:off x="7557203" y="4086692"/>
              <a:ext cx="350815" cy="2506"/>
            </a:xfrm>
            <a:custGeom>
              <a:avLst/>
              <a:gdLst/>
              <a:ahLst/>
              <a:cxnLst/>
              <a:rect l="l" t="t" r="r" b="b"/>
              <a:pathLst>
                <a:path w="5944" h="42" extrusionOk="0">
                  <a:moveTo>
                    <a:pt x="0" y="1"/>
                  </a:moveTo>
                  <a:lnTo>
                    <a:pt x="0" y="42"/>
                  </a:lnTo>
                  <a:lnTo>
                    <a:pt x="5944" y="42"/>
                  </a:lnTo>
                  <a:lnTo>
                    <a:pt x="5944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879;p39">
              <a:extLst>
                <a:ext uri="{FF2B5EF4-FFF2-40B4-BE49-F238E27FC236}">
                  <a16:creationId xmlns:a16="http://schemas.microsoft.com/office/drawing/2014/main" id="{3E03A740-65A5-BB54-6EB0-6E85BE3631EE}"/>
                </a:ext>
              </a:extLst>
            </p:cNvPr>
            <p:cNvSpPr/>
            <p:nvPr/>
          </p:nvSpPr>
          <p:spPr>
            <a:xfrm>
              <a:off x="7952415" y="4103576"/>
              <a:ext cx="340900" cy="2506"/>
            </a:xfrm>
            <a:custGeom>
              <a:avLst/>
              <a:gdLst/>
              <a:ahLst/>
              <a:cxnLst/>
              <a:rect l="l" t="t" r="r" b="b"/>
              <a:pathLst>
                <a:path w="5776" h="42" extrusionOk="0">
                  <a:moveTo>
                    <a:pt x="0" y="0"/>
                  </a:moveTo>
                  <a:lnTo>
                    <a:pt x="0" y="42"/>
                  </a:lnTo>
                  <a:lnTo>
                    <a:pt x="5775" y="42"/>
                  </a:lnTo>
                  <a:lnTo>
                    <a:pt x="5775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880;p39">
              <a:extLst>
                <a:ext uri="{FF2B5EF4-FFF2-40B4-BE49-F238E27FC236}">
                  <a16:creationId xmlns:a16="http://schemas.microsoft.com/office/drawing/2014/main" id="{F9AA833A-F67B-D8F2-3FC7-19B5C888A33F}"/>
                </a:ext>
              </a:extLst>
            </p:cNvPr>
            <p:cNvSpPr/>
            <p:nvPr/>
          </p:nvSpPr>
          <p:spPr>
            <a:xfrm>
              <a:off x="8346329" y="4103576"/>
              <a:ext cx="340900" cy="2506"/>
            </a:xfrm>
            <a:custGeom>
              <a:avLst/>
              <a:gdLst/>
              <a:ahLst/>
              <a:cxnLst/>
              <a:rect l="l" t="t" r="r" b="b"/>
              <a:pathLst>
                <a:path w="5776" h="42" extrusionOk="0">
                  <a:moveTo>
                    <a:pt x="0" y="0"/>
                  </a:moveTo>
                  <a:lnTo>
                    <a:pt x="0" y="42"/>
                  </a:lnTo>
                  <a:lnTo>
                    <a:pt x="5776" y="42"/>
                  </a:lnTo>
                  <a:lnTo>
                    <a:pt x="5776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881;p39">
              <a:extLst>
                <a:ext uri="{FF2B5EF4-FFF2-40B4-BE49-F238E27FC236}">
                  <a16:creationId xmlns:a16="http://schemas.microsoft.com/office/drawing/2014/main" id="{C5FA3CCF-5993-3E5C-477E-3569F1EDF1B4}"/>
                </a:ext>
              </a:extLst>
            </p:cNvPr>
            <p:cNvSpPr/>
            <p:nvPr/>
          </p:nvSpPr>
          <p:spPr>
            <a:xfrm>
              <a:off x="7558679" y="4103576"/>
              <a:ext cx="340722" cy="2506"/>
            </a:xfrm>
            <a:custGeom>
              <a:avLst/>
              <a:gdLst/>
              <a:ahLst/>
              <a:cxnLst/>
              <a:rect l="l" t="t" r="r" b="b"/>
              <a:pathLst>
                <a:path w="5773" h="42" extrusionOk="0">
                  <a:moveTo>
                    <a:pt x="0" y="0"/>
                  </a:moveTo>
                  <a:lnTo>
                    <a:pt x="0" y="42"/>
                  </a:lnTo>
                  <a:lnTo>
                    <a:pt x="5772" y="42"/>
                  </a:lnTo>
                  <a:lnTo>
                    <a:pt x="5772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882;p39">
              <a:extLst>
                <a:ext uri="{FF2B5EF4-FFF2-40B4-BE49-F238E27FC236}">
                  <a16:creationId xmlns:a16="http://schemas.microsoft.com/office/drawing/2014/main" id="{7773DBD2-4C5B-F9E1-00A2-42D7AF5B6521}"/>
                </a:ext>
              </a:extLst>
            </p:cNvPr>
            <p:cNvSpPr/>
            <p:nvPr/>
          </p:nvSpPr>
          <p:spPr>
            <a:xfrm>
              <a:off x="7954481" y="4138238"/>
              <a:ext cx="336768" cy="2506"/>
            </a:xfrm>
            <a:custGeom>
              <a:avLst/>
              <a:gdLst/>
              <a:ahLst/>
              <a:cxnLst/>
              <a:rect l="l" t="t" r="r" b="b"/>
              <a:pathLst>
                <a:path w="5706" h="42" extrusionOk="0">
                  <a:moveTo>
                    <a:pt x="0" y="1"/>
                  </a:moveTo>
                  <a:lnTo>
                    <a:pt x="0" y="42"/>
                  </a:lnTo>
                  <a:lnTo>
                    <a:pt x="5706" y="42"/>
                  </a:lnTo>
                  <a:lnTo>
                    <a:pt x="5706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883;p39">
              <a:extLst>
                <a:ext uri="{FF2B5EF4-FFF2-40B4-BE49-F238E27FC236}">
                  <a16:creationId xmlns:a16="http://schemas.microsoft.com/office/drawing/2014/main" id="{94AAB058-B997-30B6-6C70-7F780179C19C}"/>
                </a:ext>
              </a:extLst>
            </p:cNvPr>
            <p:cNvSpPr/>
            <p:nvPr/>
          </p:nvSpPr>
          <p:spPr>
            <a:xfrm>
              <a:off x="8355713" y="4138238"/>
              <a:ext cx="336768" cy="2506"/>
            </a:xfrm>
            <a:custGeom>
              <a:avLst/>
              <a:gdLst/>
              <a:ahLst/>
              <a:cxnLst/>
              <a:rect l="l" t="t" r="r" b="b"/>
              <a:pathLst>
                <a:path w="5706" h="42" extrusionOk="0">
                  <a:moveTo>
                    <a:pt x="0" y="1"/>
                  </a:moveTo>
                  <a:lnTo>
                    <a:pt x="0" y="42"/>
                  </a:lnTo>
                  <a:lnTo>
                    <a:pt x="5706" y="42"/>
                  </a:lnTo>
                  <a:lnTo>
                    <a:pt x="5706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884;p39">
              <a:extLst>
                <a:ext uri="{FF2B5EF4-FFF2-40B4-BE49-F238E27FC236}">
                  <a16:creationId xmlns:a16="http://schemas.microsoft.com/office/drawing/2014/main" id="{A481374E-C03F-6FC7-D7F9-E4B0E1B5F8B5}"/>
                </a:ext>
              </a:extLst>
            </p:cNvPr>
            <p:cNvSpPr/>
            <p:nvPr/>
          </p:nvSpPr>
          <p:spPr>
            <a:xfrm>
              <a:off x="7553249" y="4138238"/>
              <a:ext cx="336768" cy="2506"/>
            </a:xfrm>
            <a:custGeom>
              <a:avLst/>
              <a:gdLst/>
              <a:ahLst/>
              <a:cxnLst/>
              <a:rect l="l" t="t" r="r" b="b"/>
              <a:pathLst>
                <a:path w="5706" h="42" extrusionOk="0">
                  <a:moveTo>
                    <a:pt x="0" y="1"/>
                  </a:moveTo>
                  <a:lnTo>
                    <a:pt x="0" y="42"/>
                  </a:lnTo>
                  <a:lnTo>
                    <a:pt x="5706" y="42"/>
                  </a:lnTo>
                  <a:lnTo>
                    <a:pt x="5706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885;p39">
              <a:extLst>
                <a:ext uri="{FF2B5EF4-FFF2-40B4-BE49-F238E27FC236}">
                  <a16:creationId xmlns:a16="http://schemas.microsoft.com/office/drawing/2014/main" id="{139353F3-EB23-D88C-F9F6-D2E927DE1C01}"/>
                </a:ext>
              </a:extLst>
            </p:cNvPr>
            <p:cNvSpPr/>
            <p:nvPr/>
          </p:nvSpPr>
          <p:spPr>
            <a:xfrm>
              <a:off x="7940788" y="4156256"/>
              <a:ext cx="364153" cy="2327"/>
            </a:xfrm>
            <a:custGeom>
              <a:avLst/>
              <a:gdLst/>
              <a:ahLst/>
              <a:cxnLst/>
              <a:rect l="l" t="t" r="r" b="b"/>
              <a:pathLst>
                <a:path w="6170" h="39" extrusionOk="0">
                  <a:moveTo>
                    <a:pt x="0" y="0"/>
                  </a:moveTo>
                  <a:lnTo>
                    <a:pt x="0" y="39"/>
                  </a:lnTo>
                  <a:lnTo>
                    <a:pt x="6169" y="39"/>
                  </a:lnTo>
                  <a:lnTo>
                    <a:pt x="6169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886;p39">
              <a:extLst>
                <a:ext uri="{FF2B5EF4-FFF2-40B4-BE49-F238E27FC236}">
                  <a16:creationId xmlns:a16="http://schemas.microsoft.com/office/drawing/2014/main" id="{1C2E9B0F-AB65-680A-F9C4-09127C0D9205}"/>
                </a:ext>
              </a:extLst>
            </p:cNvPr>
            <p:cNvSpPr/>
            <p:nvPr/>
          </p:nvSpPr>
          <p:spPr>
            <a:xfrm>
              <a:off x="8345975" y="4156256"/>
              <a:ext cx="364153" cy="2327"/>
            </a:xfrm>
            <a:custGeom>
              <a:avLst/>
              <a:gdLst/>
              <a:ahLst/>
              <a:cxnLst/>
              <a:rect l="l" t="t" r="r" b="b"/>
              <a:pathLst>
                <a:path w="6170" h="39" extrusionOk="0">
                  <a:moveTo>
                    <a:pt x="0" y="0"/>
                  </a:moveTo>
                  <a:lnTo>
                    <a:pt x="0" y="39"/>
                  </a:lnTo>
                  <a:lnTo>
                    <a:pt x="6169" y="39"/>
                  </a:lnTo>
                  <a:lnTo>
                    <a:pt x="6169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887;p39">
              <a:extLst>
                <a:ext uri="{FF2B5EF4-FFF2-40B4-BE49-F238E27FC236}">
                  <a16:creationId xmlns:a16="http://schemas.microsoft.com/office/drawing/2014/main" id="{A26E1F2D-E448-477D-F436-04EC12F6BF49}"/>
                </a:ext>
              </a:extLst>
            </p:cNvPr>
            <p:cNvSpPr/>
            <p:nvPr/>
          </p:nvSpPr>
          <p:spPr>
            <a:xfrm>
              <a:off x="7535778" y="4156256"/>
              <a:ext cx="364153" cy="2327"/>
            </a:xfrm>
            <a:custGeom>
              <a:avLst/>
              <a:gdLst/>
              <a:ahLst/>
              <a:cxnLst/>
              <a:rect l="l" t="t" r="r" b="b"/>
              <a:pathLst>
                <a:path w="6170" h="39" extrusionOk="0">
                  <a:moveTo>
                    <a:pt x="1" y="0"/>
                  </a:moveTo>
                  <a:lnTo>
                    <a:pt x="1" y="39"/>
                  </a:lnTo>
                  <a:lnTo>
                    <a:pt x="6170" y="39"/>
                  </a:lnTo>
                  <a:lnTo>
                    <a:pt x="6170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888;p39">
              <a:extLst>
                <a:ext uri="{FF2B5EF4-FFF2-40B4-BE49-F238E27FC236}">
                  <a16:creationId xmlns:a16="http://schemas.microsoft.com/office/drawing/2014/main" id="{C2722918-3D26-9A51-E8F0-E3ECF56B1034}"/>
                </a:ext>
              </a:extLst>
            </p:cNvPr>
            <p:cNvSpPr/>
            <p:nvPr/>
          </p:nvSpPr>
          <p:spPr>
            <a:xfrm>
              <a:off x="7939076" y="4174452"/>
              <a:ext cx="367754" cy="2327"/>
            </a:xfrm>
            <a:custGeom>
              <a:avLst/>
              <a:gdLst/>
              <a:ahLst/>
              <a:cxnLst/>
              <a:rect l="l" t="t" r="r" b="b"/>
              <a:pathLst>
                <a:path w="6231" h="39" extrusionOk="0">
                  <a:moveTo>
                    <a:pt x="1" y="0"/>
                  </a:moveTo>
                  <a:lnTo>
                    <a:pt x="1" y="38"/>
                  </a:lnTo>
                  <a:lnTo>
                    <a:pt x="6230" y="38"/>
                  </a:lnTo>
                  <a:lnTo>
                    <a:pt x="6230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889;p39">
              <a:extLst>
                <a:ext uri="{FF2B5EF4-FFF2-40B4-BE49-F238E27FC236}">
                  <a16:creationId xmlns:a16="http://schemas.microsoft.com/office/drawing/2014/main" id="{781B6CFE-695C-F226-7377-23A507BDC0F1}"/>
                </a:ext>
              </a:extLst>
            </p:cNvPr>
            <p:cNvSpPr/>
            <p:nvPr/>
          </p:nvSpPr>
          <p:spPr>
            <a:xfrm>
              <a:off x="8348041" y="4174452"/>
              <a:ext cx="367695" cy="2327"/>
            </a:xfrm>
            <a:custGeom>
              <a:avLst/>
              <a:gdLst/>
              <a:ahLst/>
              <a:cxnLst/>
              <a:rect l="l" t="t" r="r" b="b"/>
              <a:pathLst>
                <a:path w="6230" h="39" extrusionOk="0">
                  <a:moveTo>
                    <a:pt x="0" y="0"/>
                  </a:moveTo>
                  <a:lnTo>
                    <a:pt x="0" y="38"/>
                  </a:lnTo>
                  <a:lnTo>
                    <a:pt x="6229" y="38"/>
                  </a:lnTo>
                  <a:lnTo>
                    <a:pt x="6229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890;p39">
              <a:extLst>
                <a:ext uri="{FF2B5EF4-FFF2-40B4-BE49-F238E27FC236}">
                  <a16:creationId xmlns:a16="http://schemas.microsoft.com/office/drawing/2014/main" id="{39DB1A26-BE3A-91D1-C049-E54BACCC1E63}"/>
                </a:ext>
              </a:extLst>
            </p:cNvPr>
            <p:cNvSpPr/>
            <p:nvPr/>
          </p:nvSpPr>
          <p:spPr>
            <a:xfrm>
              <a:off x="7530171" y="4174452"/>
              <a:ext cx="367695" cy="2327"/>
            </a:xfrm>
            <a:custGeom>
              <a:avLst/>
              <a:gdLst/>
              <a:ahLst/>
              <a:cxnLst/>
              <a:rect l="l" t="t" r="r" b="b"/>
              <a:pathLst>
                <a:path w="6230" h="39" extrusionOk="0">
                  <a:moveTo>
                    <a:pt x="1" y="0"/>
                  </a:moveTo>
                  <a:lnTo>
                    <a:pt x="1" y="38"/>
                  </a:lnTo>
                  <a:lnTo>
                    <a:pt x="6230" y="38"/>
                  </a:lnTo>
                  <a:lnTo>
                    <a:pt x="6230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891;p39">
              <a:extLst>
                <a:ext uri="{FF2B5EF4-FFF2-40B4-BE49-F238E27FC236}">
                  <a16:creationId xmlns:a16="http://schemas.microsoft.com/office/drawing/2014/main" id="{BC6BCCA9-07A8-651B-58B3-25B7A424AFE8}"/>
                </a:ext>
              </a:extLst>
            </p:cNvPr>
            <p:cNvSpPr/>
            <p:nvPr/>
          </p:nvSpPr>
          <p:spPr>
            <a:xfrm>
              <a:off x="7937424" y="4192827"/>
              <a:ext cx="371059" cy="2506"/>
            </a:xfrm>
            <a:custGeom>
              <a:avLst/>
              <a:gdLst/>
              <a:ahLst/>
              <a:cxnLst/>
              <a:rect l="l" t="t" r="r" b="b"/>
              <a:pathLst>
                <a:path w="6287" h="42" extrusionOk="0">
                  <a:moveTo>
                    <a:pt x="0" y="1"/>
                  </a:moveTo>
                  <a:lnTo>
                    <a:pt x="0" y="42"/>
                  </a:lnTo>
                  <a:lnTo>
                    <a:pt x="6287" y="42"/>
                  </a:lnTo>
                  <a:lnTo>
                    <a:pt x="6287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892;p39">
              <a:extLst>
                <a:ext uri="{FF2B5EF4-FFF2-40B4-BE49-F238E27FC236}">
                  <a16:creationId xmlns:a16="http://schemas.microsoft.com/office/drawing/2014/main" id="{3CDDF4E7-C58B-8FB5-7956-BE1A88EE2B76}"/>
                </a:ext>
              </a:extLst>
            </p:cNvPr>
            <p:cNvSpPr/>
            <p:nvPr/>
          </p:nvSpPr>
          <p:spPr>
            <a:xfrm>
              <a:off x="8350283" y="4192827"/>
              <a:ext cx="371059" cy="2506"/>
            </a:xfrm>
            <a:custGeom>
              <a:avLst/>
              <a:gdLst/>
              <a:ahLst/>
              <a:cxnLst/>
              <a:rect l="l" t="t" r="r" b="b"/>
              <a:pathLst>
                <a:path w="6287" h="42" extrusionOk="0">
                  <a:moveTo>
                    <a:pt x="0" y="1"/>
                  </a:moveTo>
                  <a:lnTo>
                    <a:pt x="0" y="42"/>
                  </a:lnTo>
                  <a:lnTo>
                    <a:pt x="6287" y="42"/>
                  </a:lnTo>
                  <a:lnTo>
                    <a:pt x="6287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893;p39">
              <a:extLst>
                <a:ext uri="{FF2B5EF4-FFF2-40B4-BE49-F238E27FC236}">
                  <a16:creationId xmlns:a16="http://schemas.microsoft.com/office/drawing/2014/main" id="{67F94773-D5F5-8BE0-E306-2223E075BF11}"/>
                </a:ext>
              </a:extLst>
            </p:cNvPr>
            <p:cNvSpPr/>
            <p:nvPr/>
          </p:nvSpPr>
          <p:spPr>
            <a:xfrm>
              <a:off x="7524564" y="4192827"/>
              <a:ext cx="371059" cy="2506"/>
            </a:xfrm>
            <a:custGeom>
              <a:avLst/>
              <a:gdLst/>
              <a:ahLst/>
              <a:cxnLst/>
              <a:rect l="l" t="t" r="r" b="b"/>
              <a:pathLst>
                <a:path w="6287" h="42" extrusionOk="0">
                  <a:moveTo>
                    <a:pt x="0" y="1"/>
                  </a:moveTo>
                  <a:lnTo>
                    <a:pt x="0" y="42"/>
                  </a:lnTo>
                  <a:lnTo>
                    <a:pt x="6287" y="42"/>
                  </a:lnTo>
                  <a:lnTo>
                    <a:pt x="6287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894;p39">
              <a:extLst>
                <a:ext uri="{FF2B5EF4-FFF2-40B4-BE49-F238E27FC236}">
                  <a16:creationId xmlns:a16="http://schemas.microsoft.com/office/drawing/2014/main" id="{7C19B865-7938-1DB6-BCCD-F1FE06E330FF}"/>
                </a:ext>
              </a:extLst>
            </p:cNvPr>
            <p:cNvSpPr/>
            <p:nvPr/>
          </p:nvSpPr>
          <p:spPr>
            <a:xfrm>
              <a:off x="7935535" y="4211799"/>
              <a:ext cx="374836" cy="2506"/>
            </a:xfrm>
            <a:custGeom>
              <a:avLst/>
              <a:gdLst/>
              <a:ahLst/>
              <a:cxnLst/>
              <a:rect l="l" t="t" r="r" b="b"/>
              <a:pathLst>
                <a:path w="6351" h="42" extrusionOk="0">
                  <a:moveTo>
                    <a:pt x="0" y="0"/>
                  </a:moveTo>
                  <a:lnTo>
                    <a:pt x="0" y="41"/>
                  </a:lnTo>
                  <a:lnTo>
                    <a:pt x="6351" y="41"/>
                  </a:lnTo>
                  <a:lnTo>
                    <a:pt x="6351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895;p39">
              <a:extLst>
                <a:ext uri="{FF2B5EF4-FFF2-40B4-BE49-F238E27FC236}">
                  <a16:creationId xmlns:a16="http://schemas.microsoft.com/office/drawing/2014/main" id="{243A515F-2A90-34DA-480C-1E46E8ADC125}"/>
                </a:ext>
              </a:extLst>
            </p:cNvPr>
            <p:cNvSpPr/>
            <p:nvPr/>
          </p:nvSpPr>
          <p:spPr>
            <a:xfrm>
              <a:off x="8352349" y="4211799"/>
              <a:ext cx="374836" cy="2506"/>
            </a:xfrm>
            <a:custGeom>
              <a:avLst/>
              <a:gdLst/>
              <a:ahLst/>
              <a:cxnLst/>
              <a:rect l="l" t="t" r="r" b="b"/>
              <a:pathLst>
                <a:path w="6351" h="42" extrusionOk="0">
                  <a:moveTo>
                    <a:pt x="0" y="0"/>
                  </a:moveTo>
                  <a:lnTo>
                    <a:pt x="0" y="41"/>
                  </a:lnTo>
                  <a:lnTo>
                    <a:pt x="6350" y="41"/>
                  </a:lnTo>
                  <a:lnTo>
                    <a:pt x="6350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896;p39">
              <a:extLst>
                <a:ext uri="{FF2B5EF4-FFF2-40B4-BE49-F238E27FC236}">
                  <a16:creationId xmlns:a16="http://schemas.microsoft.com/office/drawing/2014/main" id="{74906DE0-9A08-4CD2-7A5B-AD7F8C0119FF}"/>
                </a:ext>
              </a:extLst>
            </p:cNvPr>
            <p:cNvSpPr/>
            <p:nvPr/>
          </p:nvSpPr>
          <p:spPr>
            <a:xfrm>
              <a:off x="7518721" y="4211799"/>
              <a:ext cx="374659" cy="2506"/>
            </a:xfrm>
            <a:custGeom>
              <a:avLst/>
              <a:gdLst/>
              <a:ahLst/>
              <a:cxnLst/>
              <a:rect l="l" t="t" r="r" b="b"/>
              <a:pathLst>
                <a:path w="6348" h="42" extrusionOk="0">
                  <a:moveTo>
                    <a:pt x="1" y="0"/>
                  </a:moveTo>
                  <a:lnTo>
                    <a:pt x="1" y="41"/>
                  </a:lnTo>
                  <a:lnTo>
                    <a:pt x="6348" y="41"/>
                  </a:lnTo>
                  <a:lnTo>
                    <a:pt x="6348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897;p39">
              <a:extLst>
                <a:ext uri="{FF2B5EF4-FFF2-40B4-BE49-F238E27FC236}">
                  <a16:creationId xmlns:a16="http://schemas.microsoft.com/office/drawing/2014/main" id="{BB3DD242-97BB-8B39-B9FD-B97AC188A6AC}"/>
                </a:ext>
              </a:extLst>
            </p:cNvPr>
            <p:cNvSpPr/>
            <p:nvPr/>
          </p:nvSpPr>
          <p:spPr>
            <a:xfrm>
              <a:off x="7933646" y="4230950"/>
              <a:ext cx="378613" cy="2506"/>
            </a:xfrm>
            <a:custGeom>
              <a:avLst/>
              <a:gdLst/>
              <a:ahLst/>
              <a:cxnLst/>
              <a:rect l="l" t="t" r="r" b="b"/>
              <a:pathLst>
                <a:path w="6415" h="42" extrusionOk="0">
                  <a:moveTo>
                    <a:pt x="1" y="0"/>
                  </a:moveTo>
                  <a:lnTo>
                    <a:pt x="1" y="41"/>
                  </a:lnTo>
                  <a:lnTo>
                    <a:pt x="6414" y="41"/>
                  </a:lnTo>
                  <a:lnTo>
                    <a:pt x="6414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898;p39">
              <a:extLst>
                <a:ext uri="{FF2B5EF4-FFF2-40B4-BE49-F238E27FC236}">
                  <a16:creationId xmlns:a16="http://schemas.microsoft.com/office/drawing/2014/main" id="{9D4D9B8A-07B9-5182-1017-1819BCA089F4}"/>
                </a:ext>
              </a:extLst>
            </p:cNvPr>
            <p:cNvSpPr/>
            <p:nvPr/>
          </p:nvSpPr>
          <p:spPr>
            <a:xfrm>
              <a:off x="8354592" y="4230950"/>
              <a:ext cx="378554" cy="2506"/>
            </a:xfrm>
            <a:custGeom>
              <a:avLst/>
              <a:gdLst/>
              <a:ahLst/>
              <a:cxnLst/>
              <a:rect l="l" t="t" r="r" b="b"/>
              <a:pathLst>
                <a:path w="6414" h="42" extrusionOk="0">
                  <a:moveTo>
                    <a:pt x="0" y="0"/>
                  </a:moveTo>
                  <a:lnTo>
                    <a:pt x="0" y="41"/>
                  </a:lnTo>
                  <a:lnTo>
                    <a:pt x="6414" y="41"/>
                  </a:lnTo>
                  <a:lnTo>
                    <a:pt x="6414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899;p39">
              <a:extLst>
                <a:ext uri="{FF2B5EF4-FFF2-40B4-BE49-F238E27FC236}">
                  <a16:creationId xmlns:a16="http://schemas.microsoft.com/office/drawing/2014/main" id="{BD1126D4-7AEB-033E-57CB-B673CB6898CC}"/>
                </a:ext>
              </a:extLst>
            </p:cNvPr>
            <p:cNvSpPr/>
            <p:nvPr/>
          </p:nvSpPr>
          <p:spPr>
            <a:xfrm>
              <a:off x="7512760" y="4230950"/>
              <a:ext cx="378377" cy="2506"/>
            </a:xfrm>
            <a:custGeom>
              <a:avLst/>
              <a:gdLst/>
              <a:ahLst/>
              <a:cxnLst/>
              <a:rect l="l" t="t" r="r" b="b"/>
              <a:pathLst>
                <a:path w="6411" h="42" extrusionOk="0">
                  <a:moveTo>
                    <a:pt x="0" y="0"/>
                  </a:moveTo>
                  <a:lnTo>
                    <a:pt x="0" y="41"/>
                  </a:lnTo>
                  <a:lnTo>
                    <a:pt x="6411" y="41"/>
                  </a:lnTo>
                  <a:lnTo>
                    <a:pt x="6411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900;p39">
              <a:extLst>
                <a:ext uri="{FF2B5EF4-FFF2-40B4-BE49-F238E27FC236}">
                  <a16:creationId xmlns:a16="http://schemas.microsoft.com/office/drawing/2014/main" id="{36EA6385-A9AF-E018-3F63-FA80263EE473}"/>
                </a:ext>
              </a:extLst>
            </p:cNvPr>
            <p:cNvSpPr/>
            <p:nvPr/>
          </p:nvSpPr>
          <p:spPr>
            <a:xfrm>
              <a:off x="7931758" y="4250638"/>
              <a:ext cx="382391" cy="2506"/>
            </a:xfrm>
            <a:custGeom>
              <a:avLst/>
              <a:gdLst/>
              <a:ahLst/>
              <a:cxnLst/>
              <a:rect l="l" t="t" r="r" b="b"/>
              <a:pathLst>
                <a:path w="6479" h="42" extrusionOk="0">
                  <a:moveTo>
                    <a:pt x="1" y="0"/>
                  </a:moveTo>
                  <a:lnTo>
                    <a:pt x="1" y="42"/>
                  </a:lnTo>
                  <a:lnTo>
                    <a:pt x="6478" y="42"/>
                  </a:lnTo>
                  <a:lnTo>
                    <a:pt x="6478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901;p39">
              <a:extLst>
                <a:ext uri="{FF2B5EF4-FFF2-40B4-BE49-F238E27FC236}">
                  <a16:creationId xmlns:a16="http://schemas.microsoft.com/office/drawing/2014/main" id="{C70F926F-8DE6-CA55-5775-6C757BAB88C0}"/>
                </a:ext>
              </a:extLst>
            </p:cNvPr>
            <p:cNvSpPr/>
            <p:nvPr/>
          </p:nvSpPr>
          <p:spPr>
            <a:xfrm>
              <a:off x="8357012" y="4250638"/>
              <a:ext cx="382154" cy="2506"/>
            </a:xfrm>
            <a:custGeom>
              <a:avLst/>
              <a:gdLst/>
              <a:ahLst/>
              <a:cxnLst/>
              <a:rect l="l" t="t" r="r" b="b"/>
              <a:pathLst>
                <a:path w="6475" h="42" extrusionOk="0">
                  <a:moveTo>
                    <a:pt x="1" y="0"/>
                  </a:moveTo>
                  <a:lnTo>
                    <a:pt x="1" y="42"/>
                  </a:lnTo>
                  <a:lnTo>
                    <a:pt x="6474" y="42"/>
                  </a:lnTo>
                  <a:lnTo>
                    <a:pt x="6474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902;p39">
              <a:extLst>
                <a:ext uri="{FF2B5EF4-FFF2-40B4-BE49-F238E27FC236}">
                  <a16:creationId xmlns:a16="http://schemas.microsoft.com/office/drawing/2014/main" id="{B8FD263E-22A9-2075-812F-B0E691FFC784}"/>
                </a:ext>
              </a:extLst>
            </p:cNvPr>
            <p:cNvSpPr/>
            <p:nvPr/>
          </p:nvSpPr>
          <p:spPr>
            <a:xfrm>
              <a:off x="7506739" y="4250638"/>
              <a:ext cx="382154" cy="2506"/>
            </a:xfrm>
            <a:custGeom>
              <a:avLst/>
              <a:gdLst/>
              <a:ahLst/>
              <a:cxnLst/>
              <a:rect l="l" t="t" r="r" b="b"/>
              <a:pathLst>
                <a:path w="6475" h="42" extrusionOk="0">
                  <a:moveTo>
                    <a:pt x="1" y="0"/>
                  </a:moveTo>
                  <a:lnTo>
                    <a:pt x="1" y="42"/>
                  </a:lnTo>
                  <a:lnTo>
                    <a:pt x="6474" y="42"/>
                  </a:lnTo>
                  <a:lnTo>
                    <a:pt x="6474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903;p39">
              <a:extLst>
                <a:ext uri="{FF2B5EF4-FFF2-40B4-BE49-F238E27FC236}">
                  <a16:creationId xmlns:a16="http://schemas.microsoft.com/office/drawing/2014/main" id="{D7F0DE57-7BBC-EE87-9DF7-9B2C6768847B}"/>
                </a:ext>
              </a:extLst>
            </p:cNvPr>
            <p:cNvSpPr/>
            <p:nvPr/>
          </p:nvSpPr>
          <p:spPr>
            <a:xfrm>
              <a:off x="7929928" y="4270743"/>
              <a:ext cx="386050" cy="2327"/>
            </a:xfrm>
            <a:custGeom>
              <a:avLst/>
              <a:gdLst/>
              <a:ahLst/>
              <a:cxnLst/>
              <a:rect l="l" t="t" r="r" b="b"/>
              <a:pathLst>
                <a:path w="6541" h="39" extrusionOk="0">
                  <a:moveTo>
                    <a:pt x="0" y="0"/>
                  </a:moveTo>
                  <a:lnTo>
                    <a:pt x="0" y="38"/>
                  </a:lnTo>
                  <a:lnTo>
                    <a:pt x="6541" y="38"/>
                  </a:lnTo>
                  <a:lnTo>
                    <a:pt x="6541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904;p39">
              <a:extLst>
                <a:ext uri="{FF2B5EF4-FFF2-40B4-BE49-F238E27FC236}">
                  <a16:creationId xmlns:a16="http://schemas.microsoft.com/office/drawing/2014/main" id="{D31F0616-6442-0581-F428-F4B11103F265}"/>
                </a:ext>
              </a:extLst>
            </p:cNvPr>
            <p:cNvSpPr/>
            <p:nvPr/>
          </p:nvSpPr>
          <p:spPr>
            <a:xfrm>
              <a:off x="8359255" y="4270743"/>
              <a:ext cx="386109" cy="2327"/>
            </a:xfrm>
            <a:custGeom>
              <a:avLst/>
              <a:gdLst/>
              <a:ahLst/>
              <a:cxnLst/>
              <a:rect l="l" t="t" r="r" b="b"/>
              <a:pathLst>
                <a:path w="6542" h="39" extrusionOk="0">
                  <a:moveTo>
                    <a:pt x="1" y="0"/>
                  </a:moveTo>
                  <a:lnTo>
                    <a:pt x="1" y="38"/>
                  </a:lnTo>
                  <a:lnTo>
                    <a:pt x="6541" y="38"/>
                  </a:lnTo>
                  <a:lnTo>
                    <a:pt x="6541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905;p39">
              <a:extLst>
                <a:ext uri="{FF2B5EF4-FFF2-40B4-BE49-F238E27FC236}">
                  <a16:creationId xmlns:a16="http://schemas.microsoft.com/office/drawing/2014/main" id="{4D0B02D2-4DEB-2C16-1C80-64929572B4DE}"/>
                </a:ext>
              </a:extLst>
            </p:cNvPr>
            <p:cNvSpPr/>
            <p:nvPr/>
          </p:nvSpPr>
          <p:spPr>
            <a:xfrm>
              <a:off x="7500542" y="4270743"/>
              <a:ext cx="385932" cy="2327"/>
            </a:xfrm>
            <a:custGeom>
              <a:avLst/>
              <a:gdLst/>
              <a:ahLst/>
              <a:cxnLst/>
              <a:rect l="l" t="t" r="r" b="b"/>
              <a:pathLst>
                <a:path w="6539" h="39" extrusionOk="0">
                  <a:moveTo>
                    <a:pt x="1" y="0"/>
                  </a:moveTo>
                  <a:lnTo>
                    <a:pt x="1" y="38"/>
                  </a:lnTo>
                  <a:lnTo>
                    <a:pt x="6538" y="38"/>
                  </a:lnTo>
                  <a:lnTo>
                    <a:pt x="6538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906;p39">
              <a:extLst>
                <a:ext uri="{FF2B5EF4-FFF2-40B4-BE49-F238E27FC236}">
                  <a16:creationId xmlns:a16="http://schemas.microsoft.com/office/drawing/2014/main" id="{F9F543DF-534B-E3BC-700B-2985140C2D5F}"/>
                </a:ext>
              </a:extLst>
            </p:cNvPr>
            <p:cNvSpPr/>
            <p:nvPr/>
          </p:nvSpPr>
          <p:spPr>
            <a:xfrm>
              <a:off x="7928039" y="4291206"/>
              <a:ext cx="389827" cy="2327"/>
            </a:xfrm>
            <a:custGeom>
              <a:avLst/>
              <a:gdLst/>
              <a:ahLst/>
              <a:cxnLst/>
              <a:rect l="l" t="t" r="r" b="b"/>
              <a:pathLst>
                <a:path w="6605" h="39" extrusionOk="0">
                  <a:moveTo>
                    <a:pt x="0" y="0"/>
                  </a:moveTo>
                  <a:lnTo>
                    <a:pt x="0" y="38"/>
                  </a:lnTo>
                  <a:lnTo>
                    <a:pt x="6605" y="38"/>
                  </a:lnTo>
                  <a:lnTo>
                    <a:pt x="6605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907;p39">
              <a:extLst>
                <a:ext uri="{FF2B5EF4-FFF2-40B4-BE49-F238E27FC236}">
                  <a16:creationId xmlns:a16="http://schemas.microsoft.com/office/drawing/2014/main" id="{C0548DE8-E816-5FD5-0559-38944F70DDAD}"/>
                </a:ext>
              </a:extLst>
            </p:cNvPr>
            <p:cNvSpPr/>
            <p:nvPr/>
          </p:nvSpPr>
          <p:spPr>
            <a:xfrm>
              <a:off x="8361675" y="4291206"/>
              <a:ext cx="389886" cy="2327"/>
            </a:xfrm>
            <a:custGeom>
              <a:avLst/>
              <a:gdLst/>
              <a:ahLst/>
              <a:cxnLst/>
              <a:rect l="l" t="t" r="r" b="b"/>
              <a:pathLst>
                <a:path w="6606" h="39" extrusionOk="0">
                  <a:moveTo>
                    <a:pt x="1" y="0"/>
                  </a:moveTo>
                  <a:lnTo>
                    <a:pt x="1" y="38"/>
                  </a:lnTo>
                  <a:lnTo>
                    <a:pt x="6605" y="38"/>
                  </a:lnTo>
                  <a:lnTo>
                    <a:pt x="6605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908;p39">
              <a:extLst>
                <a:ext uri="{FF2B5EF4-FFF2-40B4-BE49-F238E27FC236}">
                  <a16:creationId xmlns:a16="http://schemas.microsoft.com/office/drawing/2014/main" id="{C8F56338-414D-DB36-5DCD-5B328D7B8EED}"/>
                </a:ext>
              </a:extLst>
            </p:cNvPr>
            <p:cNvSpPr/>
            <p:nvPr/>
          </p:nvSpPr>
          <p:spPr>
            <a:xfrm>
              <a:off x="7494345" y="4291206"/>
              <a:ext cx="389886" cy="2327"/>
            </a:xfrm>
            <a:custGeom>
              <a:avLst/>
              <a:gdLst/>
              <a:ahLst/>
              <a:cxnLst/>
              <a:rect l="l" t="t" r="r" b="b"/>
              <a:pathLst>
                <a:path w="6606" h="39" extrusionOk="0">
                  <a:moveTo>
                    <a:pt x="1" y="0"/>
                  </a:moveTo>
                  <a:lnTo>
                    <a:pt x="1" y="38"/>
                  </a:lnTo>
                  <a:lnTo>
                    <a:pt x="6605" y="38"/>
                  </a:lnTo>
                  <a:lnTo>
                    <a:pt x="6605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909;p39">
              <a:extLst>
                <a:ext uri="{FF2B5EF4-FFF2-40B4-BE49-F238E27FC236}">
                  <a16:creationId xmlns:a16="http://schemas.microsoft.com/office/drawing/2014/main" id="{85DBB0A6-D15C-E689-7078-7FE619573F70}"/>
                </a:ext>
              </a:extLst>
            </p:cNvPr>
            <p:cNvSpPr/>
            <p:nvPr/>
          </p:nvSpPr>
          <p:spPr>
            <a:xfrm>
              <a:off x="7925973" y="4312028"/>
              <a:ext cx="393959" cy="2327"/>
            </a:xfrm>
            <a:custGeom>
              <a:avLst/>
              <a:gdLst/>
              <a:ahLst/>
              <a:cxnLst/>
              <a:rect l="l" t="t" r="r" b="b"/>
              <a:pathLst>
                <a:path w="6675" h="39" extrusionOk="0">
                  <a:moveTo>
                    <a:pt x="0" y="1"/>
                  </a:moveTo>
                  <a:lnTo>
                    <a:pt x="0" y="39"/>
                  </a:lnTo>
                  <a:lnTo>
                    <a:pt x="6675" y="39"/>
                  </a:lnTo>
                  <a:lnTo>
                    <a:pt x="6675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910;p39">
              <a:extLst>
                <a:ext uri="{FF2B5EF4-FFF2-40B4-BE49-F238E27FC236}">
                  <a16:creationId xmlns:a16="http://schemas.microsoft.com/office/drawing/2014/main" id="{F09244B8-A605-7C26-F25B-81AB040D6858}"/>
                </a:ext>
              </a:extLst>
            </p:cNvPr>
            <p:cNvSpPr/>
            <p:nvPr/>
          </p:nvSpPr>
          <p:spPr>
            <a:xfrm>
              <a:off x="8364154" y="4312028"/>
              <a:ext cx="393781" cy="2327"/>
            </a:xfrm>
            <a:custGeom>
              <a:avLst/>
              <a:gdLst/>
              <a:ahLst/>
              <a:cxnLst/>
              <a:rect l="l" t="t" r="r" b="b"/>
              <a:pathLst>
                <a:path w="6672" h="39" extrusionOk="0">
                  <a:moveTo>
                    <a:pt x="0" y="1"/>
                  </a:moveTo>
                  <a:lnTo>
                    <a:pt x="0" y="39"/>
                  </a:lnTo>
                  <a:lnTo>
                    <a:pt x="6671" y="39"/>
                  </a:lnTo>
                  <a:lnTo>
                    <a:pt x="6671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911;p39">
              <a:extLst>
                <a:ext uri="{FF2B5EF4-FFF2-40B4-BE49-F238E27FC236}">
                  <a16:creationId xmlns:a16="http://schemas.microsoft.com/office/drawing/2014/main" id="{DF5965E2-8EA9-41B6-A139-EDB6EF9E7EED}"/>
                </a:ext>
              </a:extLst>
            </p:cNvPr>
            <p:cNvSpPr/>
            <p:nvPr/>
          </p:nvSpPr>
          <p:spPr>
            <a:xfrm>
              <a:off x="7487793" y="4312028"/>
              <a:ext cx="393959" cy="2327"/>
            </a:xfrm>
            <a:custGeom>
              <a:avLst/>
              <a:gdLst/>
              <a:ahLst/>
              <a:cxnLst/>
              <a:rect l="l" t="t" r="r" b="b"/>
              <a:pathLst>
                <a:path w="6675" h="39" extrusionOk="0">
                  <a:moveTo>
                    <a:pt x="1" y="1"/>
                  </a:moveTo>
                  <a:lnTo>
                    <a:pt x="1" y="39"/>
                  </a:lnTo>
                  <a:lnTo>
                    <a:pt x="6675" y="39"/>
                  </a:lnTo>
                  <a:lnTo>
                    <a:pt x="6675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912;p39">
              <a:extLst>
                <a:ext uri="{FF2B5EF4-FFF2-40B4-BE49-F238E27FC236}">
                  <a16:creationId xmlns:a16="http://schemas.microsoft.com/office/drawing/2014/main" id="{B61BA286-7F19-ADF3-1530-F613BD6AFCD0}"/>
                </a:ext>
              </a:extLst>
            </p:cNvPr>
            <p:cNvSpPr/>
            <p:nvPr/>
          </p:nvSpPr>
          <p:spPr>
            <a:xfrm>
              <a:off x="7923908" y="4333267"/>
              <a:ext cx="398090" cy="2506"/>
            </a:xfrm>
            <a:custGeom>
              <a:avLst/>
              <a:gdLst/>
              <a:ahLst/>
              <a:cxnLst/>
              <a:rect l="l" t="t" r="r" b="b"/>
              <a:pathLst>
                <a:path w="6745" h="42" extrusionOk="0">
                  <a:moveTo>
                    <a:pt x="1" y="0"/>
                  </a:moveTo>
                  <a:lnTo>
                    <a:pt x="1" y="42"/>
                  </a:lnTo>
                  <a:lnTo>
                    <a:pt x="6744" y="42"/>
                  </a:lnTo>
                  <a:lnTo>
                    <a:pt x="6744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913;p39">
              <a:extLst>
                <a:ext uri="{FF2B5EF4-FFF2-40B4-BE49-F238E27FC236}">
                  <a16:creationId xmlns:a16="http://schemas.microsoft.com/office/drawing/2014/main" id="{4B4D5589-066F-ACA9-4306-B0391BE53DE3}"/>
                </a:ext>
              </a:extLst>
            </p:cNvPr>
            <p:cNvSpPr/>
            <p:nvPr/>
          </p:nvSpPr>
          <p:spPr>
            <a:xfrm>
              <a:off x="8366574" y="4333267"/>
              <a:ext cx="397913" cy="2506"/>
            </a:xfrm>
            <a:custGeom>
              <a:avLst/>
              <a:gdLst/>
              <a:ahLst/>
              <a:cxnLst/>
              <a:rect l="l" t="t" r="r" b="b"/>
              <a:pathLst>
                <a:path w="6742" h="42" extrusionOk="0">
                  <a:moveTo>
                    <a:pt x="1" y="0"/>
                  </a:moveTo>
                  <a:lnTo>
                    <a:pt x="1" y="42"/>
                  </a:lnTo>
                  <a:lnTo>
                    <a:pt x="6741" y="42"/>
                  </a:lnTo>
                  <a:lnTo>
                    <a:pt x="6741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914;p39">
              <a:extLst>
                <a:ext uri="{FF2B5EF4-FFF2-40B4-BE49-F238E27FC236}">
                  <a16:creationId xmlns:a16="http://schemas.microsoft.com/office/drawing/2014/main" id="{EC5E043A-6BAA-17B1-1E81-C86D807B4873}"/>
                </a:ext>
              </a:extLst>
            </p:cNvPr>
            <p:cNvSpPr/>
            <p:nvPr/>
          </p:nvSpPr>
          <p:spPr>
            <a:xfrm>
              <a:off x="7481419" y="4333267"/>
              <a:ext cx="397736" cy="2506"/>
            </a:xfrm>
            <a:custGeom>
              <a:avLst/>
              <a:gdLst/>
              <a:ahLst/>
              <a:cxnLst/>
              <a:rect l="l" t="t" r="r" b="b"/>
              <a:pathLst>
                <a:path w="6739" h="42" extrusionOk="0">
                  <a:moveTo>
                    <a:pt x="1" y="0"/>
                  </a:moveTo>
                  <a:lnTo>
                    <a:pt x="1" y="42"/>
                  </a:lnTo>
                  <a:lnTo>
                    <a:pt x="6738" y="42"/>
                  </a:lnTo>
                  <a:lnTo>
                    <a:pt x="6738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915;p39">
              <a:extLst>
                <a:ext uri="{FF2B5EF4-FFF2-40B4-BE49-F238E27FC236}">
                  <a16:creationId xmlns:a16="http://schemas.microsoft.com/office/drawing/2014/main" id="{AD7281D2-5FB8-F849-0BD6-24A9BA4AD623}"/>
                </a:ext>
              </a:extLst>
            </p:cNvPr>
            <p:cNvSpPr/>
            <p:nvPr/>
          </p:nvSpPr>
          <p:spPr>
            <a:xfrm>
              <a:off x="7939667" y="4355043"/>
              <a:ext cx="366573" cy="2327"/>
            </a:xfrm>
            <a:custGeom>
              <a:avLst/>
              <a:gdLst/>
              <a:ahLst/>
              <a:cxnLst/>
              <a:rect l="l" t="t" r="r" b="b"/>
              <a:pathLst>
                <a:path w="6211" h="39" extrusionOk="0">
                  <a:moveTo>
                    <a:pt x="0" y="1"/>
                  </a:moveTo>
                  <a:lnTo>
                    <a:pt x="0" y="39"/>
                  </a:lnTo>
                  <a:lnTo>
                    <a:pt x="6211" y="39"/>
                  </a:lnTo>
                  <a:lnTo>
                    <a:pt x="6211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916;p39">
              <a:extLst>
                <a:ext uri="{FF2B5EF4-FFF2-40B4-BE49-F238E27FC236}">
                  <a16:creationId xmlns:a16="http://schemas.microsoft.com/office/drawing/2014/main" id="{A7DCEBB8-DD35-79A8-92F0-8B724DA647AE}"/>
                </a:ext>
              </a:extLst>
            </p:cNvPr>
            <p:cNvSpPr/>
            <p:nvPr/>
          </p:nvSpPr>
          <p:spPr>
            <a:xfrm>
              <a:off x="8386818" y="4355043"/>
              <a:ext cx="366809" cy="2327"/>
            </a:xfrm>
            <a:custGeom>
              <a:avLst/>
              <a:gdLst/>
              <a:ahLst/>
              <a:cxnLst/>
              <a:rect l="l" t="t" r="r" b="b"/>
              <a:pathLst>
                <a:path w="6215" h="39" extrusionOk="0">
                  <a:moveTo>
                    <a:pt x="1" y="1"/>
                  </a:moveTo>
                  <a:lnTo>
                    <a:pt x="1" y="39"/>
                  </a:lnTo>
                  <a:lnTo>
                    <a:pt x="6214" y="39"/>
                  </a:lnTo>
                  <a:lnTo>
                    <a:pt x="6214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917;p39">
              <a:extLst>
                <a:ext uri="{FF2B5EF4-FFF2-40B4-BE49-F238E27FC236}">
                  <a16:creationId xmlns:a16="http://schemas.microsoft.com/office/drawing/2014/main" id="{ACF8E2F6-6921-150C-1805-85131D72B4E7}"/>
                </a:ext>
              </a:extLst>
            </p:cNvPr>
            <p:cNvSpPr/>
            <p:nvPr/>
          </p:nvSpPr>
          <p:spPr>
            <a:xfrm>
              <a:off x="7492279" y="4355043"/>
              <a:ext cx="366632" cy="2327"/>
            </a:xfrm>
            <a:custGeom>
              <a:avLst/>
              <a:gdLst/>
              <a:ahLst/>
              <a:cxnLst/>
              <a:rect l="l" t="t" r="r" b="b"/>
              <a:pathLst>
                <a:path w="6212" h="39" extrusionOk="0">
                  <a:moveTo>
                    <a:pt x="1" y="1"/>
                  </a:moveTo>
                  <a:lnTo>
                    <a:pt x="1" y="39"/>
                  </a:lnTo>
                  <a:lnTo>
                    <a:pt x="6211" y="39"/>
                  </a:lnTo>
                  <a:lnTo>
                    <a:pt x="6211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918;p39">
              <a:extLst>
                <a:ext uri="{FF2B5EF4-FFF2-40B4-BE49-F238E27FC236}">
                  <a16:creationId xmlns:a16="http://schemas.microsoft.com/office/drawing/2014/main" id="{A738062A-C38D-BE76-23D5-5264C0C8D721}"/>
                </a:ext>
              </a:extLst>
            </p:cNvPr>
            <p:cNvSpPr/>
            <p:nvPr/>
          </p:nvSpPr>
          <p:spPr>
            <a:xfrm>
              <a:off x="7922963" y="4399788"/>
              <a:ext cx="399801" cy="2506"/>
            </a:xfrm>
            <a:custGeom>
              <a:avLst/>
              <a:gdLst/>
              <a:ahLst/>
              <a:cxnLst/>
              <a:rect l="l" t="t" r="r" b="b"/>
              <a:pathLst>
                <a:path w="6774" h="42" extrusionOk="0">
                  <a:moveTo>
                    <a:pt x="1" y="0"/>
                  </a:moveTo>
                  <a:lnTo>
                    <a:pt x="1" y="42"/>
                  </a:lnTo>
                  <a:lnTo>
                    <a:pt x="6773" y="42"/>
                  </a:lnTo>
                  <a:lnTo>
                    <a:pt x="6773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919;p39">
              <a:extLst>
                <a:ext uri="{FF2B5EF4-FFF2-40B4-BE49-F238E27FC236}">
                  <a16:creationId xmlns:a16="http://schemas.microsoft.com/office/drawing/2014/main" id="{C2CC9758-327E-17B1-ADD6-209E37434360}"/>
                </a:ext>
              </a:extLst>
            </p:cNvPr>
            <p:cNvSpPr/>
            <p:nvPr/>
          </p:nvSpPr>
          <p:spPr>
            <a:xfrm>
              <a:off x="8379913" y="4399788"/>
              <a:ext cx="399742" cy="2506"/>
            </a:xfrm>
            <a:custGeom>
              <a:avLst/>
              <a:gdLst/>
              <a:ahLst/>
              <a:cxnLst/>
              <a:rect l="l" t="t" r="r" b="b"/>
              <a:pathLst>
                <a:path w="6773" h="42" extrusionOk="0">
                  <a:moveTo>
                    <a:pt x="0" y="0"/>
                  </a:moveTo>
                  <a:lnTo>
                    <a:pt x="0" y="42"/>
                  </a:lnTo>
                  <a:lnTo>
                    <a:pt x="6773" y="42"/>
                  </a:lnTo>
                  <a:lnTo>
                    <a:pt x="6773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920;p39">
              <a:extLst>
                <a:ext uri="{FF2B5EF4-FFF2-40B4-BE49-F238E27FC236}">
                  <a16:creationId xmlns:a16="http://schemas.microsoft.com/office/drawing/2014/main" id="{143B8236-7348-3A56-62B4-756748F6771E}"/>
                </a:ext>
              </a:extLst>
            </p:cNvPr>
            <p:cNvSpPr/>
            <p:nvPr/>
          </p:nvSpPr>
          <p:spPr>
            <a:xfrm>
              <a:off x="7466250" y="4399788"/>
              <a:ext cx="399742" cy="2506"/>
            </a:xfrm>
            <a:custGeom>
              <a:avLst/>
              <a:gdLst/>
              <a:ahLst/>
              <a:cxnLst/>
              <a:rect l="l" t="t" r="r" b="b"/>
              <a:pathLst>
                <a:path w="6773" h="42" extrusionOk="0">
                  <a:moveTo>
                    <a:pt x="0" y="0"/>
                  </a:moveTo>
                  <a:lnTo>
                    <a:pt x="0" y="42"/>
                  </a:lnTo>
                  <a:lnTo>
                    <a:pt x="6773" y="42"/>
                  </a:lnTo>
                  <a:lnTo>
                    <a:pt x="6773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921;p39">
              <a:extLst>
                <a:ext uri="{FF2B5EF4-FFF2-40B4-BE49-F238E27FC236}">
                  <a16:creationId xmlns:a16="http://schemas.microsoft.com/office/drawing/2014/main" id="{E1C89991-E4D8-5645-6C31-ED253FB4871D}"/>
                </a:ext>
              </a:extLst>
            </p:cNvPr>
            <p:cNvSpPr/>
            <p:nvPr/>
          </p:nvSpPr>
          <p:spPr>
            <a:xfrm>
              <a:off x="7915468" y="4422876"/>
              <a:ext cx="414970" cy="2565"/>
            </a:xfrm>
            <a:custGeom>
              <a:avLst/>
              <a:gdLst/>
              <a:ahLst/>
              <a:cxnLst/>
              <a:rect l="l" t="t" r="r" b="b"/>
              <a:pathLst>
                <a:path w="7031" h="43" extrusionOk="0">
                  <a:moveTo>
                    <a:pt x="1" y="1"/>
                  </a:moveTo>
                  <a:lnTo>
                    <a:pt x="1" y="42"/>
                  </a:lnTo>
                  <a:lnTo>
                    <a:pt x="7030" y="42"/>
                  </a:lnTo>
                  <a:lnTo>
                    <a:pt x="7030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922;p39">
              <a:extLst>
                <a:ext uri="{FF2B5EF4-FFF2-40B4-BE49-F238E27FC236}">
                  <a16:creationId xmlns:a16="http://schemas.microsoft.com/office/drawing/2014/main" id="{77EC7F7C-73AE-A655-E6A2-D49C0C5F2D30}"/>
                </a:ext>
              </a:extLst>
            </p:cNvPr>
            <p:cNvSpPr/>
            <p:nvPr/>
          </p:nvSpPr>
          <p:spPr>
            <a:xfrm>
              <a:off x="8377080" y="4422876"/>
              <a:ext cx="415147" cy="2565"/>
            </a:xfrm>
            <a:custGeom>
              <a:avLst/>
              <a:gdLst/>
              <a:ahLst/>
              <a:cxnLst/>
              <a:rect l="l" t="t" r="r" b="b"/>
              <a:pathLst>
                <a:path w="7034" h="43" extrusionOk="0">
                  <a:moveTo>
                    <a:pt x="0" y="1"/>
                  </a:moveTo>
                  <a:lnTo>
                    <a:pt x="0" y="42"/>
                  </a:lnTo>
                  <a:lnTo>
                    <a:pt x="7033" y="42"/>
                  </a:lnTo>
                  <a:lnTo>
                    <a:pt x="7033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923;p39">
              <a:extLst>
                <a:ext uri="{FF2B5EF4-FFF2-40B4-BE49-F238E27FC236}">
                  <a16:creationId xmlns:a16="http://schemas.microsoft.com/office/drawing/2014/main" id="{9935BAE4-C5CD-3AF5-6B69-D0DBA3445C0F}"/>
                </a:ext>
              </a:extLst>
            </p:cNvPr>
            <p:cNvSpPr/>
            <p:nvPr/>
          </p:nvSpPr>
          <p:spPr>
            <a:xfrm>
              <a:off x="7453678" y="4422876"/>
              <a:ext cx="414970" cy="2565"/>
            </a:xfrm>
            <a:custGeom>
              <a:avLst/>
              <a:gdLst/>
              <a:ahLst/>
              <a:cxnLst/>
              <a:rect l="l" t="t" r="r" b="b"/>
              <a:pathLst>
                <a:path w="7031" h="43" extrusionOk="0">
                  <a:moveTo>
                    <a:pt x="1" y="1"/>
                  </a:moveTo>
                  <a:lnTo>
                    <a:pt x="1" y="42"/>
                  </a:lnTo>
                  <a:lnTo>
                    <a:pt x="7030" y="42"/>
                  </a:lnTo>
                  <a:lnTo>
                    <a:pt x="7030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924;p39">
              <a:extLst>
                <a:ext uri="{FF2B5EF4-FFF2-40B4-BE49-F238E27FC236}">
                  <a16:creationId xmlns:a16="http://schemas.microsoft.com/office/drawing/2014/main" id="{6922B253-EE86-04CC-023B-1DE8AC82565F}"/>
                </a:ext>
              </a:extLst>
            </p:cNvPr>
            <p:cNvSpPr/>
            <p:nvPr/>
          </p:nvSpPr>
          <p:spPr>
            <a:xfrm>
              <a:off x="7913225" y="4446561"/>
              <a:ext cx="419455" cy="2565"/>
            </a:xfrm>
            <a:custGeom>
              <a:avLst/>
              <a:gdLst/>
              <a:ahLst/>
              <a:cxnLst/>
              <a:rect l="l" t="t" r="r" b="b"/>
              <a:pathLst>
                <a:path w="7107" h="43" extrusionOk="0">
                  <a:moveTo>
                    <a:pt x="0" y="1"/>
                  </a:moveTo>
                  <a:lnTo>
                    <a:pt x="0" y="42"/>
                  </a:lnTo>
                  <a:lnTo>
                    <a:pt x="7107" y="42"/>
                  </a:lnTo>
                  <a:lnTo>
                    <a:pt x="7107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925;p39">
              <a:extLst>
                <a:ext uri="{FF2B5EF4-FFF2-40B4-BE49-F238E27FC236}">
                  <a16:creationId xmlns:a16="http://schemas.microsoft.com/office/drawing/2014/main" id="{E0E71CB8-4826-5048-AB98-6EF75E420671}"/>
                </a:ext>
              </a:extLst>
            </p:cNvPr>
            <p:cNvSpPr/>
            <p:nvPr/>
          </p:nvSpPr>
          <p:spPr>
            <a:xfrm>
              <a:off x="8379913" y="4446561"/>
              <a:ext cx="419455" cy="2565"/>
            </a:xfrm>
            <a:custGeom>
              <a:avLst/>
              <a:gdLst/>
              <a:ahLst/>
              <a:cxnLst/>
              <a:rect l="l" t="t" r="r" b="b"/>
              <a:pathLst>
                <a:path w="7107" h="43" extrusionOk="0">
                  <a:moveTo>
                    <a:pt x="0" y="1"/>
                  </a:moveTo>
                  <a:lnTo>
                    <a:pt x="0" y="42"/>
                  </a:lnTo>
                  <a:lnTo>
                    <a:pt x="7106" y="42"/>
                  </a:lnTo>
                  <a:lnTo>
                    <a:pt x="7106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926;p39">
              <a:extLst>
                <a:ext uri="{FF2B5EF4-FFF2-40B4-BE49-F238E27FC236}">
                  <a16:creationId xmlns:a16="http://schemas.microsoft.com/office/drawing/2014/main" id="{3821FA91-3125-0A1E-7192-20705AA371FA}"/>
                </a:ext>
              </a:extLst>
            </p:cNvPr>
            <p:cNvSpPr/>
            <p:nvPr/>
          </p:nvSpPr>
          <p:spPr>
            <a:xfrm>
              <a:off x="7446360" y="4446561"/>
              <a:ext cx="419632" cy="2565"/>
            </a:xfrm>
            <a:custGeom>
              <a:avLst/>
              <a:gdLst/>
              <a:ahLst/>
              <a:cxnLst/>
              <a:rect l="l" t="t" r="r" b="b"/>
              <a:pathLst>
                <a:path w="7110" h="43" extrusionOk="0">
                  <a:moveTo>
                    <a:pt x="1" y="1"/>
                  </a:moveTo>
                  <a:lnTo>
                    <a:pt x="1" y="42"/>
                  </a:lnTo>
                  <a:lnTo>
                    <a:pt x="7110" y="42"/>
                  </a:lnTo>
                  <a:lnTo>
                    <a:pt x="7110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927;p39">
              <a:extLst>
                <a:ext uri="{FF2B5EF4-FFF2-40B4-BE49-F238E27FC236}">
                  <a16:creationId xmlns:a16="http://schemas.microsoft.com/office/drawing/2014/main" id="{7DAD553E-7338-F173-5239-1D7E88EEBB7A}"/>
                </a:ext>
              </a:extLst>
            </p:cNvPr>
            <p:cNvSpPr/>
            <p:nvPr/>
          </p:nvSpPr>
          <p:spPr>
            <a:xfrm>
              <a:off x="8382687" y="4470664"/>
              <a:ext cx="424177" cy="2506"/>
            </a:xfrm>
            <a:custGeom>
              <a:avLst/>
              <a:gdLst/>
              <a:ahLst/>
              <a:cxnLst/>
              <a:rect l="l" t="t" r="r" b="b"/>
              <a:pathLst>
                <a:path w="7187" h="42" extrusionOk="0">
                  <a:moveTo>
                    <a:pt x="1" y="0"/>
                  </a:moveTo>
                  <a:lnTo>
                    <a:pt x="1" y="42"/>
                  </a:lnTo>
                  <a:lnTo>
                    <a:pt x="7186" y="42"/>
                  </a:lnTo>
                  <a:lnTo>
                    <a:pt x="7186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928;p39">
              <a:extLst>
                <a:ext uri="{FF2B5EF4-FFF2-40B4-BE49-F238E27FC236}">
                  <a16:creationId xmlns:a16="http://schemas.microsoft.com/office/drawing/2014/main" id="{DB7111B1-E518-6418-E593-1E46415D218D}"/>
                </a:ext>
              </a:extLst>
            </p:cNvPr>
            <p:cNvSpPr/>
            <p:nvPr/>
          </p:nvSpPr>
          <p:spPr>
            <a:xfrm>
              <a:off x="7910805" y="4470664"/>
              <a:ext cx="424295" cy="2506"/>
            </a:xfrm>
            <a:custGeom>
              <a:avLst/>
              <a:gdLst/>
              <a:ahLst/>
              <a:cxnLst/>
              <a:rect l="l" t="t" r="r" b="b"/>
              <a:pathLst>
                <a:path w="7189" h="42" extrusionOk="0">
                  <a:moveTo>
                    <a:pt x="0" y="0"/>
                  </a:moveTo>
                  <a:lnTo>
                    <a:pt x="0" y="42"/>
                  </a:lnTo>
                  <a:lnTo>
                    <a:pt x="7189" y="42"/>
                  </a:lnTo>
                  <a:lnTo>
                    <a:pt x="7189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929;p39">
              <a:extLst>
                <a:ext uri="{FF2B5EF4-FFF2-40B4-BE49-F238E27FC236}">
                  <a16:creationId xmlns:a16="http://schemas.microsoft.com/office/drawing/2014/main" id="{5F5A86D7-E856-65D0-B94D-F440301D0598}"/>
                </a:ext>
              </a:extLst>
            </p:cNvPr>
            <p:cNvSpPr/>
            <p:nvPr/>
          </p:nvSpPr>
          <p:spPr>
            <a:xfrm>
              <a:off x="7439041" y="4470664"/>
              <a:ext cx="424177" cy="2506"/>
            </a:xfrm>
            <a:custGeom>
              <a:avLst/>
              <a:gdLst/>
              <a:ahLst/>
              <a:cxnLst/>
              <a:rect l="l" t="t" r="r" b="b"/>
              <a:pathLst>
                <a:path w="7187" h="42" extrusionOk="0">
                  <a:moveTo>
                    <a:pt x="1" y="0"/>
                  </a:moveTo>
                  <a:lnTo>
                    <a:pt x="1" y="42"/>
                  </a:lnTo>
                  <a:lnTo>
                    <a:pt x="7186" y="42"/>
                  </a:lnTo>
                  <a:lnTo>
                    <a:pt x="7186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930;p39">
              <a:extLst>
                <a:ext uri="{FF2B5EF4-FFF2-40B4-BE49-F238E27FC236}">
                  <a16:creationId xmlns:a16="http://schemas.microsoft.com/office/drawing/2014/main" id="{39E6E993-3F8E-A25B-C62F-6E2EE4ABE529}"/>
                </a:ext>
              </a:extLst>
            </p:cNvPr>
            <p:cNvSpPr/>
            <p:nvPr/>
          </p:nvSpPr>
          <p:spPr>
            <a:xfrm>
              <a:off x="7908562" y="4495482"/>
              <a:ext cx="428780" cy="2506"/>
            </a:xfrm>
            <a:custGeom>
              <a:avLst/>
              <a:gdLst/>
              <a:ahLst/>
              <a:cxnLst/>
              <a:rect l="l" t="t" r="r" b="b"/>
              <a:pathLst>
                <a:path w="7265" h="42" extrusionOk="0">
                  <a:moveTo>
                    <a:pt x="0" y="1"/>
                  </a:moveTo>
                  <a:lnTo>
                    <a:pt x="0" y="42"/>
                  </a:lnTo>
                  <a:lnTo>
                    <a:pt x="7265" y="42"/>
                  </a:lnTo>
                  <a:lnTo>
                    <a:pt x="7265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931;p39">
              <a:extLst>
                <a:ext uri="{FF2B5EF4-FFF2-40B4-BE49-F238E27FC236}">
                  <a16:creationId xmlns:a16="http://schemas.microsoft.com/office/drawing/2014/main" id="{D67064B4-EFD5-E586-5391-14E23C451CC3}"/>
                </a:ext>
              </a:extLst>
            </p:cNvPr>
            <p:cNvSpPr/>
            <p:nvPr/>
          </p:nvSpPr>
          <p:spPr>
            <a:xfrm>
              <a:off x="8385520" y="4495482"/>
              <a:ext cx="429016" cy="2506"/>
            </a:xfrm>
            <a:custGeom>
              <a:avLst/>
              <a:gdLst/>
              <a:ahLst/>
              <a:cxnLst/>
              <a:rect l="l" t="t" r="r" b="b"/>
              <a:pathLst>
                <a:path w="7269" h="42" extrusionOk="0">
                  <a:moveTo>
                    <a:pt x="0" y="1"/>
                  </a:moveTo>
                  <a:lnTo>
                    <a:pt x="0" y="42"/>
                  </a:lnTo>
                  <a:lnTo>
                    <a:pt x="7268" y="42"/>
                  </a:lnTo>
                  <a:lnTo>
                    <a:pt x="7268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932;p39">
              <a:extLst>
                <a:ext uri="{FF2B5EF4-FFF2-40B4-BE49-F238E27FC236}">
                  <a16:creationId xmlns:a16="http://schemas.microsoft.com/office/drawing/2014/main" id="{005845B7-03C7-04C5-F42C-C52911956462}"/>
                </a:ext>
              </a:extLst>
            </p:cNvPr>
            <p:cNvSpPr/>
            <p:nvPr/>
          </p:nvSpPr>
          <p:spPr>
            <a:xfrm>
              <a:off x="7431368" y="4495482"/>
              <a:ext cx="428839" cy="2506"/>
            </a:xfrm>
            <a:custGeom>
              <a:avLst/>
              <a:gdLst/>
              <a:ahLst/>
              <a:cxnLst/>
              <a:rect l="l" t="t" r="r" b="b"/>
              <a:pathLst>
                <a:path w="7266" h="42" extrusionOk="0">
                  <a:moveTo>
                    <a:pt x="1" y="1"/>
                  </a:moveTo>
                  <a:lnTo>
                    <a:pt x="1" y="42"/>
                  </a:lnTo>
                  <a:lnTo>
                    <a:pt x="7265" y="42"/>
                  </a:lnTo>
                  <a:lnTo>
                    <a:pt x="7265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933;p39">
              <a:extLst>
                <a:ext uri="{FF2B5EF4-FFF2-40B4-BE49-F238E27FC236}">
                  <a16:creationId xmlns:a16="http://schemas.microsoft.com/office/drawing/2014/main" id="{9C5FD0E8-38E2-E08B-4417-138C5A1B7693}"/>
                </a:ext>
              </a:extLst>
            </p:cNvPr>
            <p:cNvSpPr/>
            <p:nvPr/>
          </p:nvSpPr>
          <p:spPr>
            <a:xfrm>
              <a:off x="7906083" y="4520718"/>
              <a:ext cx="433738" cy="2506"/>
            </a:xfrm>
            <a:custGeom>
              <a:avLst/>
              <a:gdLst/>
              <a:ahLst/>
              <a:cxnLst/>
              <a:rect l="l" t="t" r="r" b="b"/>
              <a:pathLst>
                <a:path w="7349" h="42" extrusionOk="0">
                  <a:moveTo>
                    <a:pt x="1" y="0"/>
                  </a:moveTo>
                  <a:lnTo>
                    <a:pt x="1" y="41"/>
                  </a:lnTo>
                  <a:lnTo>
                    <a:pt x="7348" y="41"/>
                  </a:lnTo>
                  <a:lnTo>
                    <a:pt x="7348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934;p39">
              <a:extLst>
                <a:ext uri="{FF2B5EF4-FFF2-40B4-BE49-F238E27FC236}">
                  <a16:creationId xmlns:a16="http://schemas.microsoft.com/office/drawing/2014/main" id="{D9F0E570-A170-2A12-8F4B-FF318BAD2050}"/>
                </a:ext>
              </a:extLst>
            </p:cNvPr>
            <p:cNvSpPr/>
            <p:nvPr/>
          </p:nvSpPr>
          <p:spPr>
            <a:xfrm>
              <a:off x="8388530" y="4520718"/>
              <a:ext cx="433679" cy="2506"/>
            </a:xfrm>
            <a:custGeom>
              <a:avLst/>
              <a:gdLst/>
              <a:ahLst/>
              <a:cxnLst/>
              <a:rect l="l" t="t" r="r" b="b"/>
              <a:pathLst>
                <a:path w="7348" h="42" extrusionOk="0">
                  <a:moveTo>
                    <a:pt x="0" y="0"/>
                  </a:moveTo>
                  <a:lnTo>
                    <a:pt x="0" y="41"/>
                  </a:lnTo>
                  <a:lnTo>
                    <a:pt x="7348" y="41"/>
                  </a:lnTo>
                  <a:lnTo>
                    <a:pt x="7348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935;p39">
              <a:extLst>
                <a:ext uri="{FF2B5EF4-FFF2-40B4-BE49-F238E27FC236}">
                  <a16:creationId xmlns:a16="http://schemas.microsoft.com/office/drawing/2014/main" id="{9D5271BE-3671-2B54-7D18-FA619C595DB6}"/>
                </a:ext>
              </a:extLst>
            </p:cNvPr>
            <p:cNvSpPr/>
            <p:nvPr/>
          </p:nvSpPr>
          <p:spPr>
            <a:xfrm>
              <a:off x="7423695" y="4520718"/>
              <a:ext cx="433679" cy="2506"/>
            </a:xfrm>
            <a:custGeom>
              <a:avLst/>
              <a:gdLst/>
              <a:ahLst/>
              <a:cxnLst/>
              <a:rect l="l" t="t" r="r" b="b"/>
              <a:pathLst>
                <a:path w="7348" h="42" extrusionOk="0">
                  <a:moveTo>
                    <a:pt x="0" y="0"/>
                  </a:moveTo>
                  <a:lnTo>
                    <a:pt x="0" y="41"/>
                  </a:lnTo>
                  <a:lnTo>
                    <a:pt x="7348" y="41"/>
                  </a:lnTo>
                  <a:lnTo>
                    <a:pt x="7348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936;p39">
              <a:extLst>
                <a:ext uri="{FF2B5EF4-FFF2-40B4-BE49-F238E27FC236}">
                  <a16:creationId xmlns:a16="http://schemas.microsoft.com/office/drawing/2014/main" id="{D12D0F94-5BE8-DDA1-8DFA-5C4C3EFD495B}"/>
                </a:ext>
              </a:extLst>
            </p:cNvPr>
            <p:cNvSpPr/>
            <p:nvPr/>
          </p:nvSpPr>
          <p:spPr>
            <a:xfrm>
              <a:off x="7903663" y="4546670"/>
              <a:ext cx="438578" cy="2327"/>
            </a:xfrm>
            <a:custGeom>
              <a:avLst/>
              <a:gdLst/>
              <a:ahLst/>
              <a:cxnLst/>
              <a:rect l="l" t="t" r="r" b="b"/>
              <a:pathLst>
                <a:path w="7431" h="39" extrusionOk="0">
                  <a:moveTo>
                    <a:pt x="0" y="0"/>
                  </a:moveTo>
                  <a:lnTo>
                    <a:pt x="0" y="38"/>
                  </a:lnTo>
                  <a:lnTo>
                    <a:pt x="7431" y="38"/>
                  </a:lnTo>
                  <a:lnTo>
                    <a:pt x="7431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937;p39">
              <a:extLst>
                <a:ext uri="{FF2B5EF4-FFF2-40B4-BE49-F238E27FC236}">
                  <a16:creationId xmlns:a16="http://schemas.microsoft.com/office/drawing/2014/main" id="{05753A63-5C22-48AB-DBAD-3F7A38637458}"/>
                </a:ext>
              </a:extLst>
            </p:cNvPr>
            <p:cNvSpPr/>
            <p:nvPr/>
          </p:nvSpPr>
          <p:spPr>
            <a:xfrm>
              <a:off x="8391540" y="4546670"/>
              <a:ext cx="438755" cy="2327"/>
            </a:xfrm>
            <a:custGeom>
              <a:avLst/>
              <a:gdLst/>
              <a:ahLst/>
              <a:cxnLst/>
              <a:rect l="l" t="t" r="r" b="b"/>
              <a:pathLst>
                <a:path w="7434" h="39" extrusionOk="0">
                  <a:moveTo>
                    <a:pt x="0" y="0"/>
                  </a:moveTo>
                  <a:lnTo>
                    <a:pt x="0" y="38"/>
                  </a:lnTo>
                  <a:lnTo>
                    <a:pt x="7433" y="38"/>
                  </a:lnTo>
                  <a:lnTo>
                    <a:pt x="7433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938;p39">
              <a:extLst>
                <a:ext uri="{FF2B5EF4-FFF2-40B4-BE49-F238E27FC236}">
                  <a16:creationId xmlns:a16="http://schemas.microsoft.com/office/drawing/2014/main" id="{A3573D0F-702A-9FCC-DF2B-DE7F8AD8C23B}"/>
                </a:ext>
              </a:extLst>
            </p:cNvPr>
            <p:cNvSpPr/>
            <p:nvPr/>
          </p:nvSpPr>
          <p:spPr>
            <a:xfrm>
              <a:off x="7415609" y="4546670"/>
              <a:ext cx="438578" cy="2327"/>
            </a:xfrm>
            <a:custGeom>
              <a:avLst/>
              <a:gdLst/>
              <a:ahLst/>
              <a:cxnLst/>
              <a:rect l="l" t="t" r="r" b="b"/>
              <a:pathLst>
                <a:path w="7431" h="39" extrusionOk="0">
                  <a:moveTo>
                    <a:pt x="1" y="0"/>
                  </a:moveTo>
                  <a:lnTo>
                    <a:pt x="1" y="38"/>
                  </a:lnTo>
                  <a:lnTo>
                    <a:pt x="7431" y="38"/>
                  </a:lnTo>
                  <a:lnTo>
                    <a:pt x="7431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939;p39">
              <a:extLst>
                <a:ext uri="{FF2B5EF4-FFF2-40B4-BE49-F238E27FC236}">
                  <a16:creationId xmlns:a16="http://schemas.microsoft.com/office/drawing/2014/main" id="{03053322-4B1F-F7C3-F394-0F7947BA0E5A}"/>
                </a:ext>
              </a:extLst>
            </p:cNvPr>
            <p:cNvSpPr/>
            <p:nvPr/>
          </p:nvSpPr>
          <p:spPr>
            <a:xfrm>
              <a:off x="7901007" y="4572980"/>
              <a:ext cx="443889" cy="2565"/>
            </a:xfrm>
            <a:custGeom>
              <a:avLst/>
              <a:gdLst/>
              <a:ahLst/>
              <a:cxnLst/>
              <a:rect l="l" t="t" r="r" b="b"/>
              <a:pathLst>
                <a:path w="7521" h="43" extrusionOk="0">
                  <a:moveTo>
                    <a:pt x="1" y="1"/>
                  </a:moveTo>
                  <a:lnTo>
                    <a:pt x="1" y="42"/>
                  </a:lnTo>
                  <a:lnTo>
                    <a:pt x="7520" y="42"/>
                  </a:lnTo>
                  <a:lnTo>
                    <a:pt x="7520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940;p39">
              <a:extLst>
                <a:ext uri="{FF2B5EF4-FFF2-40B4-BE49-F238E27FC236}">
                  <a16:creationId xmlns:a16="http://schemas.microsoft.com/office/drawing/2014/main" id="{612D39AA-2FB1-018D-3BDD-3F7746220538}"/>
                </a:ext>
              </a:extLst>
            </p:cNvPr>
            <p:cNvSpPr/>
            <p:nvPr/>
          </p:nvSpPr>
          <p:spPr>
            <a:xfrm>
              <a:off x="8394727" y="4572980"/>
              <a:ext cx="443594" cy="2565"/>
            </a:xfrm>
            <a:custGeom>
              <a:avLst/>
              <a:gdLst/>
              <a:ahLst/>
              <a:cxnLst/>
              <a:rect l="l" t="t" r="r" b="b"/>
              <a:pathLst>
                <a:path w="7516" h="43" extrusionOk="0">
                  <a:moveTo>
                    <a:pt x="0" y="1"/>
                  </a:moveTo>
                  <a:lnTo>
                    <a:pt x="0" y="42"/>
                  </a:lnTo>
                  <a:lnTo>
                    <a:pt x="7516" y="42"/>
                  </a:lnTo>
                  <a:lnTo>
                    <a:pt x="7516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941;p39">
              <a:extLst>
                <a:ext uri="{FF2B5EF4-FFF2-40B4-BE49-F238E27FC236}">
                  <a16:creationId xmlns:a16="http://schemas.microsoft.com/office/drawing/2014/main" id="{0029CB0D-7356-1886-BA39-19919C11FEE1}"/>
                </a:ext>
              </a:extLst>
            </p:cNvPr>
            <p:cNvSpPr/>
            <p:nvPr/>
          </p:nvSpPr>
          <p:spPr>
            <a:xfrm>
              <a:off x="7407582" y="4572980"/>
              <a:ext cx="443594" cy="2565"/>
            </a:xfrm>
            <a:custGeom>
              <a:avLst/>
              <a:gdLst/>
              <a:ahLst/>
              <a:cxnLst/>
              <a:rect l="l" t="t" r="r" b="b"/>
              <a:pathLst>
                <a:path w="7516" h="43" extrusionOk="0">
                  <a:moveTo>
                    <a:pt x="0" y="1"/>
                  </a:moveTo>
                  <a:lnTo>
                    <a:pt x="0" y="42"/>
                  </a:lnTo>
                  <a:lnTo>
                    <a:pt x="7516" y="42"/>
                  </a:lnTo>
                  <a:lnTo>
                    <a:pt x="7516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942;p39">
              <a:extLst>
                <a:ext uri="{FF2B5EF4-FFF2-40B4-BE49-F238E27FC236}">
                  <a16:creationId xmlns:a16="http://schemas.microsoft.com/office/drawing/2014/main" id="{ECD99C47-396B-0DB6-E83D-59697978B8EB}"/>
                </a:ext>
              </a:extLst>
            </p:cNvPr>
            <p:cNvSpPr/>
            <p:nvPr/>
          </p:nvSpPr>
          <p:spPr>
            <a:xfrm>
              <a:off x="7898410" y="4600126"/>
              <a:ext cx="448906" cy="2327"/>
            </a:xfrm>
            <a:custGeom>
              <a:avLst/>
              <a:gdLst/>
              <a:ahLst/>
              <a:cxnLst/>
              <a:rect l="l" t="t" r="r" b="b"/>
              <a:pathLst>
                <a:path w="7606" h="39" extrusionOk="0">
                  <a:moveTo>
                    <a:pt x="0" y="0"/>
                  </a:moveTo>
                  <a:lnTo>
                    <a:pt x="0" y="38"/>
                  </a:lnTo>
                  <a:lnTo>
                    <a:pt x="7605" y="38"/>
                  </a:lnTo>
                  <a:lnTo>
                    <a:pt x="7605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943;p39">
              <a:extLst>
                <a:ext uri="{FF2B5EF4-FFF2-40B4-BE49-F238E27FC236}">
                  <a16:creationId xmlns:a16="http://schemas.microsoft.com/office/drawing/2014/main" id="{BC3A76DD-B3E2-7CA7-5D7D-A0AF11EB1541}"/>
                </a:ext>
              </a:extLst>
            </p:cNvPr>
            <p:cNvSpPr/>
            <p:nvPr/>
          </p:nvSpPr>
          <p:spPr>
            <a:xfrm>
              <a:off x="8397678" y="4600126"/>
              <a:ext cx="448906" cy="2327"/>
            </a:xfrm>
            <a:custGeom>
              <a:avLst/>
              <a:gdLst/>
              <a:ahLst/>
              <a:cxnLst/>
              <a:rect l="l" t="t" r="r" b="b"/>
              <a:pathLst>
                <a:path w="7606" h="39" extrusionOk="0">
                  <a:moveTo>
                    <a:pt x="1" y="0"/>
                  </a:moveTo>
                  <a:lnTo>
                    <a:pt x="1" y="38"/>
                  </a:lnTo>
                  <a:lnTo>
                    <a:pt x="7606" y="38"/>
                  </a:lnTo>
                  <a:lnTo>
                    <a:pt x="7606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944;p39">
              <a:extLst>
                <a:ext uri="{FF2B5EF4-FFF2-40B4-BE49-F238E27FC236}">
                  <a16:creationId xmlns:a16="http://schemas.microsoft.com/office/drawing/2014/main" id="{7CDD2A26-85EB-BF81-29A7-9CE89BE18CCE}"/>
                </a:ext>
              </a:extLst>
            </p:cNvPr>
            <p:cNvSpPr/>
            <p:nvPr/>
          </p:nvSpPr>
          <p:spPr>
            <a:xfrm>
              <a:off x="7399319" y="4600126"/>
              <a:ext cx="448670" cy="2327"/>
            </a:xfrm>
            <a:custGeom>
              <a:avLst/>
              <a:gdLst/>
              <a:ahLst/>
              <a:cxnLst/>
              <a:rect l="l" t="t" r="r" b="b"/>
              <a:pathLst>
                <a:path w="7602" h="39" extrusionOk="0">
                  <a:moveTo>
                    <a:pt x="0" y="0"/>
                  </a:moveTo>
                  <a:lnTo>
                    <a:pt x="0" y="38"/>
                  </a:lnTo>
                  <a:lnTo>
                    <a:pt x="7602" y="38"/>
                  </a:lnTo>
                  <a:lnTo>
                    <a:pt x="7602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945;p39">
              <a:extLst>
                <a:ext uri="{FF2B5EF4-FFF2-40B4-BE49-F238E27FC236}">
                  <a16:creationId xmlns:a16="http://schemas.microsoft.com/office/drawing/2014/main" id="{FE8D3161-D275-73C0-2CE0-87D068CFAD93}"/>
                </a:ext>
              </a:extLst>
            </p:cNvPr>
            <p:cNvSpPr/>
            <p:nvPr/>
          </p:nvSpPr>
          <p:spPr>
            <a:xfrm>
              <a:off x="7895813" y="4627748"/>
              <a:ext cx="454100" cy="2327"/>
            </a:xfrm>
            <a:custGeom>
              <a:avLst/>
              <a:gdLst/>
              <a:ahLst/>
              <a:cxnLst/>
              <a:rect l="l" t="t" r="r" b="b"/>
              <a:pathLst>
                <a:path w="7694" h="39" extrusionOk="0">
                  <a:moveTo>
                    <a:pt x="0" y="1"/>
                  </a:moveTo>
                  <a:lnTo>
                    <a:pt x="0" y="39"/>
                  </a:lnTo>
                  <a:lnTo>
                    <a:pt x="7694" y="39"/>
                  </a:lnTo>
                  <a:lnTo>
                    <a:pt x="7694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946;p39">
              <a:extLst>
                <a:ext uri="{FF2B5EF4-FFF2-40B4-BE49-F238E27FC236}">
                  <a16:creationId xmlns:a16="http://schemas.microsoft.com/office/drawing/2014/main" id="{6C9974A5-90D6-2830-A110-FC2EEF7B3E7D}"/>
                </a:ext>
              </a:extLst>
            </p:cNvPr>
            <p:cNvSpPr/>
            <p:nvPr/>
          </p:nvSpPr>
          <p:spPr>
            <a:xfrm>
              <a:off x="8401102" y="4627748"/>
              <a:ext cx="454100" cy="2327"/>
            </a:xfrm>
            <a:custGeom>
              <a:avLst/>
              <a:gdLst/>
              <a:ahLst/>
              <a:cxnLst/>
              <a:rect l="l" t="t" r="r" b="b"/>
              <a:pathLst>
                <a:path w="7694" h="39" extrusionOk="0">
                  <a:moveTo>
                    <a:pt x="0" y="1"/>
                  </a:moveTo>
                  <a:lnTo>
                    <a:pt x="0" y="39"/>
                  </a:lnTo>
                  <a:lnTo>
                    <a:pt x="7694" y="39"/>
                  </a:lnTo>
                  <a:lnTo>
                    <a:pt x="7694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947;p39">
              <a:extLst>
                <a:ext uri="{FF2B5EF4-FFF2-40B4-BE49-F238E27FC236}">
                  <a16:creationId xmlns:a16="http://schemas.microsoft.com/office/drawing/2014/main" id="{3FA6ECD4-2A48-03A5-0616-48543278BB80}"/>
                </a:ext>
              </a:extLst>
            </p:cNvPr>
            <p:cNvSpPr/>
            <p:nvPr/>
          </p:nvSpPr>
          <p:spPr>
            <a:xfrm>
              <a:off x="7894102" y="4656027"/>
              <a:ext cx="457523" cy="2506"/>
            </a:xfrm>
            <a:custGeom>
              <a:avLst/>
              <a:gdLst/>
              <a:ahLst/>
              <a:cxnLst/>
              <a:rect l="l" t="t" r="r" b="b"/>
              <a:pathLst>
                <a:path w="7752" h="42" extrusionOk="0">
                  <a:moveTo>
                    <a:pt x="0" y="0"/>
                  </a:moveTo>
                  <a:lnTo>
                    <a:pt x="0" y="41"/>
                  </a:lnTo>
                  <a:lnTo>
                    <a:pt x="7751" y="41"/>
                  </a:lnTo>
                  <a:lnTo>
                    <a:pt x="7751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948;p39">
              <a:extLst>
                <a:ext uri="{FF2B5EF4-FFF2-40B4-BE49-F238E27FC236}">
                  <a16:creationId xmlns:a16="http://schemas.microsoft.com/office/drawing/2014/main" id="{EE84992F-743D-DB3F-CA3C-8A9E7AE07D82}"/>
                </a:ext>
              </a:extLst>
            </p:cNvPr>
            <p:cNvSpPr/>
            <p:nvPr/>
          </p:nvSpPr>
          <p:spPr>
            <a:xfrm>
              <a:off x="8405410" y="4656027"/>
              <a:ext cx="457523" cy="2506"/>
            </a:xfrm>
            <a:custGeom>
              <a:avLst/>
              <a:gdLst/>
              <a:ahLst/>
              <a:cxnLst/>
              <a:rect l="l" t="t" r="r" b="b"/>
              <a:pathLst>
                <a:path w="7752" h="42" extrusionOk="0">
                  <a:moveTo>
                    <a:pt x="0" y="0"/>
                  </a:moveTo>
                  <a:lnTo>
                    <a:pt x="0" y="41"/>
                  </a:lnTo>
                  <a:lnTo>
                    <a:pt x="7751" y="41"/>
                  </a:lnTo>
                  <a:lnTo>
                    <a:pt x="7751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949;p39">
              <a:extLst>
                <a:ext uri="{FF2B5EF4-FFF2-40B4-BE49-F238E27FC236}">
                  <a16:creationId xmlns:a16="http://schemas.microsoft.com/office/drawing/2014/main" id="{9D1EF25D-9046-0D6A-96F0-43B0E54253D9}"/>
                </a:ext>
              </a:extLst>
            </p:cNvPr>
            <p:cNvSpPr/>
            <p:nvPr/>
          </p:nvSpPr>
          <p:spPr>
            <a:xfrm>
              <a:off x="7296207" y="4729170"/>
              <a:ext cx="1653445" cy="77379"/>
            </a:xfrm>
            <a:custGeom>
              <a:avLst/>
              <a:gdLst/>
              <a:ahLst/>
              <a:cxnLst/>
              <a:rect l="l" t="t" r="r" b="b"/>
              <a:pathLst>
                <a:path w="28015" h="1297" extrusionOk="0">
                  <a:moveTo>
                    <a:pt x="0" y="0"/>
                  </a:moveTo>
                  <a:lnTo>
                    <a:pt x="0" y="1296"/>
                  </a:lnTo>
                  <a:lnTo>
                    <a:pt x="28015" y="1296"/>
                  </a:lnTo>
                  <a:lnTo>
                    <a:pt x="28015" y="0"/>
                  </a:lnTo>
                  <a:close/>
                </a:path>
              </a:pathLst>
            </a:custGeom>
            <a:solidFill>
              <a:srgbClr val="007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274586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" grpId="0" animBg="1"/>
      <p:bldP spid="1045" grpId="0" animBg="1"/>
      <p:bldP spid="1046" grpId="0"/>
      <p:bldP spid="1047" grpId="0"/>
      <p:bldP spid="108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2"/>
          <p:cNvSpPr txBox="1">
            <a:spLocks noGrp="1"/>
          </p:cNvSpPr>
          <p:nvPr>
            <p:ph type="ctrTitle"/>
          </p:nvPr>
        </p:nvSpPr>
        <p:spPr>
          <a:xfrm>
            <a:off x="-30831" y="848246"/>
            <a:ext cx="4998945" cy="34779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VN" sz="4500" dirty="0">
                <a:latin typeface="Arial" panose="020B0604020202020204" pitchFamily="34" charset="0"/>
                <a:cs typeface="Arial" panose="020B0604020202020204" pitchFamily="34" charset="0"/>
              </a:rPr>
              <a:t>BÀI 8 – TIẾT 4</a:t>
            </a:r>
            <a:br>
              <a:rPr lang="en-VN" sz="4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VN" sz="4500" b="0" dirty="0">
                <a:latin typeface="Arial" panose="020B0604020202020204" pitchFamily="34" charset="0"/>
                <a:cs typeface="Arial" panose="020B0604020202020204" pitchFamily="34" charset="0"/>
              </a:rPr>
              <a:t>MÔ HÌNH MÁY PHÁT ĐIỆN GIÓ</a:t>
            </a:r>
            <a:endParaRPr sz="45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8" name="Google Shape;258;p32"/>
          <p:cNvSpPr/>
          <p:nvPr/>
        </p:nvSpPr>
        <p:spPr>
          <a:xfrm>
            <a:off x="6896842" y="5023651"/>
            <a:ext cx="5996" cy="58299"/>
          </a:xfrm>
          <a:custGeom>
            <a:avLst/>
            <a:gdLst/>
            <a:ahLst/>
            <a:cxnLst/>
            <a:rect l="l" t="t" r="r" b="b"/>
            <a:pathLst>
              <a:path w="84" h="808" extrusionOk="0">
                <a:moveTo>
                  <a:pt x="1" y="1"/>
                </a:moveTo>
                <a:lnTo>
                  <a:pt x="1" y="808"/>
                </a:lnTo>
                <a:lnTo>
                  <a:pt x="83" y="808"/>
                </a:lnTo>
                <a:lnTo>
                  <a:pt x="83" y="1"/>
                </a:lnTo>
                <a:close/>
              </a:path>
            </a:pathLst>
          </a:custGeom>
          <a:solidFill>
            <a:srgbClr val="C42F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9" name="Google Shape;259;p32"/>
          <p:cNvGrpSpPr/>
          <p:nvPr/>
        </p:nvGrpSpPr>
        <p:grpSpPr>
          <a:xfrm>
            <a:off x="5025334" y="446287"/>
            <a:ext cx="4118666" cy="4250926"/>
            <a:chOff x="4310271" y="368097"/>
            <a:chExt cx="4118666" cy="4250926"/>
          </a:xfrm>
        </p:grpSpPr>
        <p:grpSp>
          <p:nvGrpSpPr>
            <p:cNvPr id="260" name="Google Shape;260;p32"/>
            <p:cNvGrpSpPr/>
            <p:nvPr/>
          </p:nvGrpSpPr>
          <p:grpSpPr>
            <a:xfrm>
              <a:off x="4310271" y="368097"/>
              <a:ext cx="4118666" cy="4250926"/>
              <a:chOff x="4815067" y="411189"/>
              <a:chExt cx="4222541" cy="4358136"/>
            </a:xfrm>
          </p:grpSpPr>
          <p:sp>
            <p:nvSpPr>
              <p:cNvPr id="261" name="Google Shape;261;p32"/>
              <p:cNvSpPr/>
              <p:nvPr/>
            </p:nvSpPr>
            <p:spPr>
              <a:xfrm>
                <a:off x="8000611" y="1524394"/>
                <a:ext cx="961023" cy="458329"/>
              </a:xfrm>
              <a:custGeom>
                <a:avLst/>
                <a:gdLst/>
                <a:ahLst/>
                <a:cxnLst/>
                <a:rect l="l" t="t" r="r" b="b"/>
                <a:pathLst>
                  <a:path w="15506" h="7316" extrusionOk="0">
                    <a:moveTo>
                      <a:pt x="9310" y="1"/>
                    </a:moveTo>
                    <a:cubicBezTo>
                      <a:pt x="8572" y="1"/>
                      <a:pt x="7862" y="373"/>
                      <a:pt x="7453" y="999"/>
                    </a:cubicBezTo>
                    <a:cubicBezTo>
                      <a:pt x="7355" y="845"/>
                      <a:pt x="7162" y="769"/>
                      <a:pt x="6968" y="769"/>
                    </a:cubicBezTo>
                    <a:cubicBezTo>
                      <a:pt x="6786" y="769"/>
                      <a:pt x="6603" y="837"/>
                      <a:pt x="6497" y="971"/>
                    </a:cubicBezTo>
                    <a:cubicBezTo>
                      <a:pt x="6131" y="448"/>
                      <a:pt x="5492" y="134"/>
                      <a:pt x="4855" y="134"/>
                    </a:cubicBezTo>
                    <a:cubicBezTo>
                      <a:pt x="4694" y="134"/>
                      <a:pt x="4534" y="154"/>
                      <a:pt x="4378" y="195"/>
                    </a:cubicBezTo>
                    <a:cubicBezTo>
                      <a:pt x="3603" y="399"/>
                      <a:pt x="2961" y="1101"/>
                      <a:pt x="2885" y="1898"/>
                    </a:cubicBezTo>
                    <a:cubicBezTo>
                      <a:pt x="2825" y="1885"/>
                      <a:pt x="2765" y="1879"/>
                      <a:pt x="2705" y="1879"/>
                    </a:cubicBezTo>
                    <a:cubicBezTo>
                      <a:pt x="2203" y="1879"/>
                      <a:pt x="1698" y="2305"/>
                      <a:pt x="1710" y="2810"/>
                    </a:cubicBezTo>
                    <a:cubicBezTo>
                      <a:pt x="1090" y="2838"/>
                      <a:pt x="502" y="3239"/>
                      <a:pt x="252" y="3807"/>
                    </a:cubicBezTo>
                    <a:cubicBezTo>
                      <a:pt x="1" y="4376"/>
                      <a:pt x="99" y="5081"/>
                      <a:pt x="496" y="5561"/>
                    </a:cubicBezTo>
                    <a:cubicBezTo>
                      <a:pt x="814" y="5942"/>
                      <a:pt x="1308" y="6162"/>
                      <a:pt x="1803" y="6162"/>
                    </a:cubicBezTo>
                    <a:cubicBezTo>
                      <a:pt x="1928" y="6162"/>
                      <a:pt x="2052" y="6148"/>
                      <a:pt x="2173" y="6120"/>
                    </a:cubicBezTo>
                    <a:cubicBezTo>
                      <a:pt x="2539" y="6727"/>
                      <a:pt x="3152" y="7184"/>
                      <a:pt x="3851" y="7289"/>
                    </a:cubicBezTo>
                    <a:cubicBezTo>
                      <a:pt x="3969" y="7307"/>
                      <a:pt x="4090" y="7315"/>
                      <a:pt x="4210" y="7315"/>
                    </a:cubicBezTo>
                    <a:cubicBezTo>
                      <a:pt x="4805" y="7315"/>
                      <a:pt x="5407" y="7104"/>
                      <a:pt x="5846" y="6711"/>
                    </a:cubicBezTo>
                    <a:cubicBezTo>
                      <a:pt x="5992" y="6905"/>
                      <a:pt x="6236" y="7025"/>
                      <a:pt x="6480" y="7025"/>
                    </a:cubicBezTo>
                    <a:cubicBezTo>
                      <a:pt x="6511" y="7025"/>
                      <a:pt x="6542" y="7023"/>
                      <a:pt x="6573" y="7019"/>
                    </a:cubicBezTo>
                    <a:cubicBezTo>
                      <a:pt x="6846" y="6981"/>
                      <a:pt x="7084" y="6806"/>
                      <a:pt x="7186" y="6552"/>
                    </a:cubicBezTo>
                    <a:cubicBezTo>
                      <a:pt x="7581" y="7016"/>
                      <a:pt x="8191" y="7291"/>
                      <a:pt x="8800" y="7291"/>
                    </a:cubicBezTo>
                    <a:cubicBezTo>
                      <a:pt x="8871" y="7291"/>
                      <a:pt x="8942" y="7287"/>
                      <a:pt x="9013" y="7279"/>
                    </a:cubicBezTo>
                    <a:cubicBezTo>
                      <a:pt x="9689" y="7206"/>
                      <a:pt x="10321" y="6781"/>
                      <a:pt x="10642" y="6180"/>
                    </a:cubicBezTo>
                    <a:cubicBezTo>
                      <a:pt x="10861" y="6459"/>
                      <a:pt x="11212" y="6626"/>
                      <a:pt x="11569" y="6626"/>
                    </a:cubicBezTo>
                    <a:cubicBezTo>
                      <a:pt x="11610" y="6626"/>
                      <a:pt x="11652" y="6623"/>
                      <a:pt x="11694" y="6619"/>
                    </a:cubicBezTo>
                    <a:cubicBezTo>
                      <a:pt x="12088" y="6577"/>
                      <a:pt x="12456" y="6371"/>
                      <a:pt x="12628" y="6015"/>
                    </a:cubicBezTo>
                    <a:cubicBezTo>
                      <a:pt x="12839" y="6091"/>
                      <a:pt x="13063" y="6127"/>
                      <a:pt x="13287" y="6127"/>
                    </a:cubicBezTo>
                    <a:cubicBezTo>
                      <a:pt x="13945" y="6127"/>
                      <a:pt x="14607" y="5816"/>
                      <a:pt x="14991" y="5278"/>
                    </a:cubicBezTo>
                    <a:cubicBezTo>
                      <a:pt x="15506" y="4557"/>
                      <a:pt x="15477" y="3496"/>
                      <a:pt x="14921" y="2807"/>
                    </a:cubicBezTo>
                    <a:cubicBezTo>
                      <a:pt x="14518" y="2302"/>
                      <a:pt x="13834" y="1986"/>
                      <a:pt x="13177" y="1986"/>
                    </a:cubicBezTo>
                    <a:cubicBezTo>
                      <a:pt x="12933" y="1986"/>
                      <a:pt x="12692" y="2030"/>
                      <a:pt x="12472" y="2124"/>
                    </a:cubicBezTo>
                    <a:cubicBezTo>
                      <a:pt x="12469" y="1895"/>
                      <a:pt x="12329" y="1669"/>
                      <a:pt x="12123" y="1565"/>
                    </a:cubicBezTo>
                    <a:cubicBezTo>
                      <a:pt x="12035" y="1520"/>
                      <a:pt x="11934" y="1499"/>
                      <a:pt x="11833" y="1499"/>
                    </a:cubicBezTo>
                    <a:cubicBezTo>
                      <a:pt x="11696" y="1499"/>
                      <a:pt x="11557" y="1539"/>
                      <a:pt x="11449" y="1615"/>
                    </a:cubicBezTo>
                    <a:cubicBezTo>
                      <a:pt x="11211" y="796"/>
                      <a:pt x="10468" y="151"/>
                      <a:pt x="9626" y="24"/>
                    </a:cubicBezTo>
                    <a:cubicBezTo>
                      <a:pt x="9520" y="8"/>
                      <a:pt x="9415" y="1"/>
                      <a:pt x="93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32"/>
              <p:cNvSpPr/>
              <p:nvPr/>
            </p:nvSpPr>
            <p:spPr>
              <a:xfrm>
                <a:off x="4815067" y="2553360"/>
                <a:ext cx="1121297" cy="475620"/>
              </a:xfrm>
              <a:custGeom>
                <a:avLst/>
                <a:gdLst/>
                <a:ahLst/>
                <a:cxnLst/>
                <a:rect l="l" t="t" r="r" b="b"/>
                <a:pathLst>
                  <a:path w="18092" h="7592" extrusionOk="0">
                    <a:moveTo>
                      <a:pt x="5417" y="0"/>
                    </a:moveTo>
                    <a:cubicBezTo>
                      <a:pt x="5187" y="0"/>
                      <a:pt x="4956" y="30"/>
                      <a:pt x="4734" y="92"/>
                    </a:cubicBezTo>
                    <a:cubicBezTo>
                      <a:pt x="3717" y="372"/>
                      <a:pt x="2885" y="1315"/>
                      <a:pt x="2754" y="2361"/>
                    </a:cubicBezTo>
                    <a:cubicBezTo>
                      <a:pt x="2681" y="2334"/>
                      <a:pt x="2604" y="2322"/>
                      <a:pt x="2527" y="2322"/>
                    </a:cubicBezTo>
                    <a:cubicBezTo>
                      <a:pt x="2295" y="2322"/>
                      <a:pt x="2062" y="2434"/>
                      <a:pt x="1929" y="2627"/>
                    </a:cubicBezTo>
                    <a:cubicBezTo>
                      <a:pt x="1751" y="2882"/>
                      <a:pt x="1662" y="3275"/>
                      <a:pt x="1862" y="3517"/>
                    </a:cubicBezTo>
                    <a:cubicBezTo>
                      <a:pt x="1703" y="3420"/>
                      <a:pt x="1522" y="3375"/>
                      <a:pt x="1340" y="3375"/>
                    </a:cubicBezTo>
                    <a:cubicBezTo>
                      <a:pt x="914" y="3375"/>
                      <a:pt x="478" y="3618"/>
                      <a:pt x="280" y="4003"/>
                    </a:cubicBezTo>
                    <a:cubicBezTo>
                      <a:pt x="0" y="4556"/>
                      <a:pt x="204" y="5286"/>
                      <a:pt x="693" y="5667"/>
                    </a:cubicBezTo>
                    <a:cubicBezTo>
                      <a:pt x="969" y="5881"/>
                      <a:pt x="1317" y="5984"/>
                      <a:pt x="1667" y="5984"/>
                    </a:cubicBezTo>
                    <a:cubicBezTo>
                      <a:pt x="1936" y="5984"/>
                      <a:pt x="2208" y="5923"/>
                      <a:pt x="2450" y="5804"/>
                    </a:cubicBezTo>
                    <a:cubicBezTo>
                      <a:pt x="2646" y="6160"/>
                      <a:pt x="3225" y="6633"/>
                      <a:pt x="3622" y="6713"/>
                    </a:cubicBezTo>
                    <a:cubicBezTo>
                      <a:pt x="3749" y="6738"/>
                      <a:pt x="3882" y="6753"/>
                      <a:pt x="4014" y="6753"/>
                    </a:cubicBezTo>
                    <a:cubicBezTo>
                      <a:pt x="4295" y="6753"/>
                      <a:pt x="4575" y="6686"/>
                      <a:pt x="4791" y="6516"/>
                    </a:cubicBezTo>
                    <a:cubicBezTo>
                      <a:pt x="5072" y="6804"/>
                      <a:pt x="5480" y="6953"/>
                      <a:pt x="5883" y="6953"/>
                    </a:cubicBezTo>
                    <a:cubicBezTo>
                      <a:pt x="6266" y="6953"/>
                      <a:pt x="6645" y="6818"/>
                      <a:pt x="6906" y="6538"/>
                    </a:cubicBezTo>
                    <a:cubicBezTo>
                      <a:pt x="7065" y="6784"/>
                      <a:pt x="7355" y="6938"/>
                      <a:pt x="7648" y="6938"/>
                    </a:cubicBezTo>
                    <a:cubicBezTo>
                      <a:pt x="7654" y="6938"/>
                      <a:pt x="7660" y="6938"/>
                      <a:pt x="7666" y="6938"/>
                    </a:cubicBezTo>
                    <a:cubicBezTo>
                      <a:pt x="7964" y="6932"/>
                      <a:pt x="8342" y="6836"/>
                      <a:pt x="8495" y="6579"/>
                    </a:cubicBezTo>
                    <a:cubicBezTo>
                      <a:pt x="9049" y="7217"/>
                      <a:pt x="9888" y="7591"/>
                      <a:pt x="10732" y="7591"/>
                    </a:cubicBezTo>
                    <a:cubicBezTo>
                      <a:pt x="10846" y="7591"/>
                      <a:pt x="10960" y="7584"/>
                      <a:pt x="11074" y="7570"/>
                    </a:cubicBezTo>
                    <a:cubicBezTo>
                      <a:pt x="12027" y="7456"/>
                      <a:pt x="12955" y="6897"/>
                      <a:pt x="13390" y="6042"/>
                    </a:cubicBezTo>
                    <a:cubicBezTo>
                      <a:pt x="13681" y="6246"/>
                      <a:pt x="14035" y="6352"/>
                      <a:pt x="14390" y="6352"/>
                    </a:cubicBezTo>
                    <a:cubicBezTo>
                      <a:pt x="14577" y="6352"/>
                      <a:pt x="14765" y="6322"/>
                      <a:pt x="14943" y="6261"/>
                    </a:cubicBezTo>
                    <a:cubicBezTo>
                      <a:pt x="15455" y="6084"/>
                      <a:pt x="15928" y="5645"/>
                      <a:pt x="16087" y="5127"/>
                    </a:cubicBezTo>
                    <a:cubicBezTo>
                      <a:pt x="16295" y="5325"/>
                      <a:pt x="16583" y="5428"/>
                      <a:pt x="16870" y="5428"/>
                    </a:cubicBezTo>
                    <a:cubicBezTo>
                      <a:pt x="17081" y="5428"/>
                      <a:pt x="17291" y="5372"/>
                      <a:pt x="17469" y="5258"/>
                    </a:cubicBezTo>
                    <a:cubicBezTo>
                      <a:pt x="17891" y="4991"/>
                      <a:pt x="18091" y="4422"/>
                      <a:pt x="17932" y="3949"/>
                    </a:cubicBezTo>
                    <a:cubicBezTo>
                      <a:pt x="17785" y="3499"/>
                      <a:pt x="17247" y="3161"/>
                      <a:pt x="16766" y="3161"/>
                    </a:cubicBezTo>
                    <a:cubicBezTo>
                      <a:pt x="16740" y="3161"/>
                      <a:pt x="16715" y="3162"/>
                      <a:pt x="16690" y="3164"/>
                    </a:cubicBezTo>
                    <a:cubicBezTo>
                      <a:pt x="16649" y="2538"/>
                      <a:pt x="16268" y="1948"/>
                      <a:pt x="15718" y="1652"/>
                    </a:cubicBezTo>
                    <a:cubicBezTo>
                      <a:pt x="15439" y="1503"/>
                      <a:pt x="15127" y="1426"/>
                      <a:pt x="14817" y="1426"/>
                    </a:cubicBezTo>
                    <a:cubicBezTo>
                      <a:pt x="14513" y="1426"/>
                      <a:pt x="14211" y="1500"/>
                      <a:pt x="13943" y="1652"/>
                    </a:cubicBezTo>
                    <a:cubicBezTo>
                      <a:pt x="13797" y="1427"/>
                      <a:pt x="13527" y="1299"/>
                      <a:pt x="13261" y="1299"/>
                    </a:cubicBezTo>
                    <a:cubicBezTo>
                      <a:pt x="13115" y="1299"/>
                      <a:pt x="12970" y="1338"/>
                      <a:pt x="12847" y="1420"/>
                    </a:cubicBezTo>
                    <a:cubicBezTo>
                      <a:pt x="12529" y="772"/>
                      <a:pt x="11881" y="293"/>
                      <a:pt x="11169" y="181"/>
                    </a:cubicBezTo>
                    <a:cubicBezTo>
                      <a:pt x="11055" y="163"/>
                      <a:pt x="10940" y="154"/>
                      <a:pt x="10824" y="154"/>
                    </a:cubicBezTo>
                    <a:cubicBezTo>
                      <a:pt x="10218" y="154"/>
                      <a:pt x="9615" y="401"/>
                      <a:pt x="9194" y="839"/>
                    </a:cubicBezTo>
                    <a:cubicBezTo>
                      <a:pt x="9005" y="634"/>
                      <a:pt x="8727" y="515"/>
                      <a:pt x="8449" y="515"/>
                    </a:cubicBezTo>
                    <a:cubicBezTo>
                      <a:pt x="8413" y="515"/>
                      <a:pt x="8378" y="517"/>
                      <a:pt x="8342" y="521"/>
                    </a:cubicBezTo>
                    <a:cubicBezTo>
                      <a:pt x="8028" y="559"/>
                      <a:pt x="7713" y="747"/>
                      <a:pt x="7561" y="1023"/>
                    </a:cubicBezTo>
                    <a:cubicBezTo>
                      <a:pt x="7055" y="377"/>
                      <a:pt x="6235" y="0"/>
                      <a:pt x="54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32"/>
              <p:cNvSpPr/>
              <p:nvPr/>
            </p:nvSpPr>
            <p:spPr>
              <a:xfrm>
                <a:off x="5702201" y="1843900"/>
                <a:ext cx="234151" cy="2912482"/>
              </a:xfrm>
              <a:custGeom>
                <a:avLst/>
                <a:gdLst/>
                <a:ahLst/>
                <a:cxnLst/>
                <a:rect l="l" t="t" r="r" b="b"/>
                <a:pathLst>
                  <a:path w="3778" h="46490" extrusionOk="0">
                    <a:moveTo>
                      <a:pt x="1487" y="0"/>
                    </a:moveTo>
                    <a:lnTo>
                      <a:pt x="1" y="46490"/>
                    </a:lnTo>
                    <a:lnTo>
                      <a:pt x="3778" y="46490"/>
                    </a:lnTo>
                    <a:lnTo>
                      <a:pt x="2291" y="0"/>
                    </a:lnTo>
                    <a:close/>
                  </a:path>
                </a:pathLst>
              </a:custGeom>
              <a:solidFill>
                <a:srgbClr val="90C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32"/>
              <p:cNvSpPr/>
              <p:nvPr/>
            </p:nvSpPr>
            <p:spPr>
              <a:xfrm>
                <a:off x="5777009" y="1803053"/>
                <a:ext cx="84537" cy="52624"/>
              </a:xfrm>
              <a:custGeom>
                <a:avLst/>
                <a:gdLst/>
                <a:ahLst/>
                <a:cxnLst/>
                <a:rect l="l" t="t" r="r" b="b"/>
                <a:pathLst>
                  <a:path w="1364" h="840" extrusionOk="0">
                    <a:moveTo>
                      <a:pt x="182" y="1"/>
                    </a:moveTo>
                    <a:cubicBezTo>
                      <a:pt x="80" y="1"/>
                      <a:pt x="1" y="125"/>
                      <a:pt x="4" y="277"/>
                    </a:cubicBezTo>
                    <a:lnTo>
                      <a:pt x="4" y="563"/>
                    </a:lnTo>
                    <a:cubicBezTo>
                      <a:pt x="4" y="716"/>
                      <a:pt x="87" y="840"/>
                      <a:pt x="185" y="840"/>
                    </a:cubicBezTo>
                    <a:lnTo>
                      <a:pt x="1179" y="840"/>
                    </a:lnTo>
                    <a:cubicBezTo>
                      <a:pt x="1278" y="840"/>
                      <a:pt x="1360" y="716"/>
                      <a:pt x="1360" y="563"/>
                    </a:cubicBezTo>
                    <a:lnTo>
                      <a:pt x="1360" y="277"/>
                    </a:lnTo>
                    <a:cubicBezTo>
                      <a:pt x="1364" y="125"/>
                      <a:pt x="1281" y="1"/>
                      <a:pt x="1182" y="1"/>
                    </a:cubicBezTo>
                    <a:close/>
                  </a:path>
                </a:pathLst>
              </a:custGeom>
              <a:solidFill>
                <a:srgbClr val="90C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32"/>
              <p:cNvSpPr/>
              <p:nvPr/>
            </p:nvSpPr>
            <p:spPr>
              <a:xfrm>
                <a:off x="5537586" y="2367890"/>
                <a:ext cx="192068" cy="2388499"/>
              </a:xfrm>
              <a:custGeom>
                <a:avLst/>
                <a:gdLst/>
                <a:ahLst/>
                <a:cxnLst/>
                <a:rect l="l" t="t" r="r" b="b"/>
                <a:pathLst>
                  <a:path w="3099" h="38126" extrusionOk="0">
                    <a:moveTo>
                      <a:pt x="1221" y="0"/>
                    </a:moveTo>
                    <a:lnTo>
                      <a:pt x="1" y="38126"/>
                    </a:lnTo>
                    <a:lnTo>
                      <a:pt x="3098" y="38126"/>
                    </a:lnTo>
                    <a:lnTo>
                      <a:pt x="1878" y="0"/>
                    </a:lnTo>
                    <a:close/>
                  </a:path>
                </a:pathLst>
              </a:custGeom>
              <a:solidFill>
                <a:srgbClr val="90C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32"/>
              <p:cNvSpPr/>
              <p:nvPr/>
            </p:nvSpPr>
            <p:spPr>
              <a:xfrm>
                <a:off x="5599069" y="2334248"/>
                <a:ext cx="69167" cy="43039"/>
              </a:xfrm>
              <a:custGeom>
                <a:avLst/>
                <a:gdLst/>
                <a:ahLst/>
                <a:cxnLst/>
                <a:rect l="l" t="t" r="r" b="b"/>
                <a:pathLst>
                  <a:path w="1116" h="687" extrusionOk="0">
                    <a:moveTo>
                      <a:pt x="146" y="0"/>
                    </a:moveTo>
                    <a:cubicBezTo>
                      <a:pt x="64" y="0"/>
                      <a:pt x="0" y="102"/>
                      <a:pt x="0" y="226"/>
                    </a:cubicBezTo>
                    <a:lnTo>
                      <a:pt x="0" y="464"/>
                    </a:lnTo>
                    <a:cubicBezTo>
                      <a:pt x="3" y="588"/>
                      <a:pt x="67" y="686"/>
                      <a:pt x="149" y="686"/>
                    </a:cubicBezTo>
                    <a:lnTo>
                      <a:pt x="966" y="686"/>
                    </a:lnTo>
                    <a:cubicBezTo>
                      <a:pt x="1045" y="686"/>
                      <a:pt x="1112" y="588"/>
                      <a:pt x="1112" y="464"/>
                    </a:cubicBezTo>
                    <a:lnTo>
                      <a:pt x="1115" y="226"/>
                    </a:lnTo>
                    <a:cubicBezTo>
                      <a:pt x="1115" y="102"/>
                      <a:pt x="1048" y="0"/>
                      <a:pt x="969" y="0"/>
                    </a:cubicBezTo>
                    <a:close/>
                  </a:path>
                </a:pathLst>
              </a:custGeom>
              <a:solidFill>
                <a:srgbClr val="90C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32"/>
              <p:cNvSpPr/>
              <p:nvPr/>
            </p:nvSpPr>
            <p:spPr>
              <a:xfrm>
                <a:off x="6994329" y="2694914"/>
                <a:ext cx="1809371" cy="2037422"/>
              </a:xfrm>
              <a:custGeom>
                <a:avLst/>
                <a:gdLst/>
                <a:ahLst/>
                <a:cxnLst/>
                <a:rect l="l" t="t" r="r" b="b"/>
                <a:pathLst>
                  <a:path w="29194" h="32522" extrusionOk="0">
                    <a:moveTo>
                      <a:pt x="14596" y="1"/>
                    </a:moveTo>
                    <a:cubicBezTo>
                      <a:pt x="13352" y="1"/>
                      <a:pt x="12109" y="95"/>
                      <a:pt x="10865" y="282"/>
                    </a:cubicBezTo>
                    <a:cubicBezTo>
                      <a:pt x="10839" y="447"/>
                      <a:pt x="10811" y="609"/>
                      <a:pt x="10782" y="774"/>
                    </a:cubicBezTo>
                    <a:cubicBezTo>
                      <a:pt x="10569" y="800"/>
                      <a:pt x="10353" y="832"/>
                      <a:pt x="10141" y="863"/>
                    </a:cubicBezTo>
                    <a:cubicBezTo>
                      <a:pt x="10083" y="1197"/>
                      <a:pt x="10026" y="1534"/>
                      <a:pt x="9969" y="1867"/>
                    </a:cubicBezTo>
                    <a:cubicBezTo>
                      <a:pt x="9944" y="2013"/>
                      <a:pt x="9918" y="2159"/>
                      <a:pt x="9893" y="2306"/>
                    </a:cubicBezTo>
                    <a:cubicBezTo>
                      <a:pt x="9864" y="2461"/>
                      <a:pt x="9836" y="2614"/>
                      <a:pt x="9807" y="2766"/>
                    </a:cubicBezTo>
                    <a:cubicBezTo>
                      <a:pt x="9769" y="2992"/>
                      <a:pt x="9724" y="3214"/>
                      <a:pt x="9683" y="3440"/>
                    </a:cubicBezTo>
                    <a:cubicBezTo>
                      <a:pt x="9616" y="3792"/>
                      <a:pt x="9550" y="4145"/>
                      <a:pt x="9477" y="4497"/>
                    </a:cubicBezTo>
                    <a:cubicBezTo>
                      <a:pt x="9445" y="4675"/>
                      <a:pt x="9410" y="4850"/>
                      <a:pt x="9372" y="5025"/>
                    </a:cubicBezTo>
                    <a:cubicBezTo>
                      <a:pt x="9321" y="5282"/>
                      <a:pt x="9267" y="5536"/>
                      <a:pt x="9213" y="5793"/>
                    </a:cubicBezTo>
                    <a:cubicBezTo>
                      <a:pt x="7259" y="15050"/>
                      <a:pt x="4153" y="23948"/>
                      <a:pt x="1" y="32522"/>
                    </a:cubicBezTo>
                    <a:lnTo>
                      <a:pt x="29194" y="32522"/>
                    </a:lnTo>
                    <a:cubicBezTo>
                      <a:pt x="25039" y="23945"/>
                      <a:pt x="21932" y="15041"/>
                      <a:pt x="19975" y="5774"/>
                    </a:cubicBezTo>
                    <a:cubicBezTo>
                      <a:pt x="19921" y="5520"/>
                      <a:pt x="19871" y="5266"/>
                      <a:pt x="19817" y="5009"/>
                    </a:cubicBezTo>
                    <a:cubicBezTo>
                      <a:pt x="19782" y="4834"/>
                      <a:pt x="19747" y="4659"/>
                      <a:pt x="19712" y="4485"/>
                    </a:cubicBezTo>
                    <a:cubicBezTo>
                      <a:pt x="19642" y="4132"/>
                      <a:pt x="19572" y="3780"/>
                      <a:pt x="19505" y="3424"/>
                    </a:cubicBezTo>
                    <a:cubicBezTo>
                      <a:pt x="19464" y="3201"/>
                      <a:pt x="19423" y="2979"/>
                      <a:pt x="19381" y="2753"/>
                    </a:cubicBezTo>
                    <a:cubicBezTo>
                      <a:pt x="19353" y="2601"/>
                      <a:pt x="19327" y="2449"/>
                      <a:pt x="19299" y="2293"/>
                    </a:cubicBezTo>
                    <a:cubicBezTo>
                      <a:pt x="19273" y="2150"/>
                      <a:pt x="19248" y="2004"/>
                      <a:pt x="19223" y="1858"/>
                    </a:cubicBezTo>
                    <a:cubicBezTo>
                      <a:pt x="19165" y="1527"/>
                      <a:pt x="19108" y="1194"/>
                      <a:pt x="19054" y="863"/>
                    </a:cubicBezTo>
                    <a:cubicBezTo>
                      <a:pt x="18838" y="832"/>
                      <a:pt x="18625" y="800"/>
                      <a:pt x="18409" y="774"/>
                    </a:cubicBezTo>
                    <a:cubicBezTo>
                      <a:pt x="18384" y="609"/>
                      <a:pt x="18355" y="447"/>
                      <a:pt x="18327" y="282"/>
                    </a:cubicBezTo>
                    <a:cubicBezTo>
                      <a:pt x="17083" y="95"/>
                      <a:pt x="15839" y="1"/>
                      <a:pt x="14596" y="1"/>
                    </a:cubicBezTo>
                    <a:close/>
                  </a:path>
                </a:pathLst>
              </a:custGeom>
              <a:solidFill>
                <a:srgbClr val="90C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32"/>
              <p:cNvSpPr/>
              <p:nvPr/>
            </p:nvSpPr>
            <p:spPr>
              <a:xfrm>
                <a:off x="6572007" y="550088"/>
                <a:ext cx="1597780" cy="1024913"/>
              </a:xfrm>
              <a:custGeom>
                <a:avLst/>
                <a:gdLst/>
                <a:ahLst/>
                <a:cxnLst/>
                <a:rect l="l" t="t" r="r" b="b"/>
                <a:pathLst>
                  <a:path w="25780" h="16360" extrusionOk="0">
                    <a:moveTo>
                      <a:pt x="14770" y="0"/>
                    </a:moveTo>
                    <a:cubicBezTo>
                      <a:pt x="14446" y="0"/>
                      <a:pt x="14123" y="27"/>
                      <a:pt x="13803" y="80"/>
                    </a:cubicBezTo>
                    <a:cubicBezTo>
                      <a:pt x="12237" y="344"/>
                      <a:pt x="10849" y="1230"/>
                      <a:pt x="9950" y="2539"/>
                    </a:cubicBezTo>
                    <a:cubicBezTo>
                      <a:pt x="9662" y="2263"/>
                      <a:pt x="9261" y="2109"/>
                      <a:pt x="8863" y="2109"/>
                    </a:cubicBezTo>
                    <a:cubicBezTo>
                      <a:pt x="8739" y="2109"/>
                      <a:pt x="8615" y="2124"/>
                      <a:pt x="8495" y="2155"/>
                    </a:cubicBezTo>
                    <a:cubicBezTo>
                      <a:pt x="7987" y="2282"/>
                      <a:pt x="7501" y="2695"/>
                      <a:pt x="7342" y="3193"/>
                    </a:cubicBezTo>
                    <a:cubicBezTo>
                      <a:pt x="6807" y="2889"/>
                      <a:pt x="6194" y="2739"/>
                      <a:pt x="5579" y="2739"/>
                    </a:cubicBezTo>
                    <a:cubicBezTo>
                      <a:pt x="4829" y="2739"/>
                      <a:pt x="4078" y="2963"/>
                      <a:pt x="3470" y="3403"/>
                    </a:cubicBezTo>
                    <a:cubicBezTo>
                      <a:pt x="2361" y="4200"/>
                      <a:pt x="1818" y="5662"/>
                      <a:pt x="2085" y="7002"/>
                    </a:cubicBezTo>
                    <a:cubicBezTo>
                      <a:pt x="1183" y="7352"/>
                      <a:pt x="471" y="8155"/>
                      <a:pt x="236" y="9092"/>
                    </a:cubicBezTo>
                    <a:cubicBezTo>
                      <a:pt x="1" y="10030"/>
                      <a:pt x="214" y="11119"/>
                      <a:pt x="843" y="11853"/>
                    </a:cubicBezTo>
                    <a:cubicBezTo>
                      <a:pt x="573" y="12231"/>
                      <a:pt x="563" y="12774"/>
                      <a:pt x="817" y="13162"/>
                    </a:cubicBezTo>
                    <a:cubicBezTo>
                      <a:pt x="1027" y="13482"/>
                      <a:pt x="1389" y="13670"/>
                      <a:pt x="1763" y="13670"/>
                    </a:cubicBezTo>
                    <a:cubicBezTo>
                      <a:pt x="1842" y="13670"/>
                      <a:pt x="1921" y="13662"/>
                      <a:pt x="1999" y="13645"/>
                    </a:cubicBezTo>
                    <a:lnTo>
                      <a:pt x="1999" y="13645"/>
                    </a:lnTo>
                    <a:cubicBezTo>
                      <a:pt x="1786" y="14032"/>
                      <a:pt x="1659" y="14474"/>
                      <a:pt x="1694" y="14915"/>
                    </a:cubicBezTo>
                    <a:cubicBezTo>
                      <a:pt x="1726" y="15357"/>
                      <a:pt x="1939" y="15792"/>
                      <a:pt x="2298" y="16046"/>
                    </a:cubicBezTo>
                    <a:cubicBezTo>
                      <a:pt x="2628" y="16281"/>
                      <a:pt x="3051" y="16348"/>
                      <a:pt x="3457" y="16357"/>
                    </a:cubicBezTo>
                    <a:cubicBezTo>
                      <a:pt x="3498" y="16359"/>
                      <a:pt x="3538" y="16359"/>
                      <a:pt x="3579" y="16359"/>
                    </a:cubicBezTo>
                    <a:cubicBezTo>
                      <a:pt x="3976" y="16359"/>
                      <a:pt x="4379" y="16299"/>
                      <a:pt x="4721" y="16103"/>
                    </a:cubicBezTo>
                    <a:cubicBezTo>
                      <a:pt x="5119" y="15878"/>
                      <a:pt x="5408" y="15474"/>
                      <a:pt x="5493" y="15026"/>
                    </a:cubicBezTo>
                    <a:cubicBezTo>
                      <a:pt x="5579" y="14575"/>
                      <a:pt x="5455" y="14092"/>
                      <a:pt x="5169" y="13740"/>
                    </a:cubicBezTo>
                    <a:cubicBezTo>
                      <a:pt x="5585" y="13733"/>
                      <a:pt x="6008" y="13508"/>
                      <a:pt x="6240" y="13162"/>
                    </a:cubicBezTo>
                    <a:cubicBezTo>
                      <a:pt x="6469" y="12812"/>
                      <a:pt x="6513" y="12348"/>
                      <a:pt x="6354" y="11964"/>
                    </a:cubicBezTo>
                    <a:cubicBezTo>
                      <a:pt x="7190" y="11885"/>
                      <a:pt x="7892" y="11183"/>
                      <a:pt x="8025" y="10354"/>
                    </a:cubicBezTo>
                    <a:cubicBezTo>
                      <a:pt x="8355" y="10849"/>
                      <a:pt x="8984" y="11135"/>
                      <a:pt x="9578" y="11148"/>
                    </a:cubicBezTo>
                    <a:cubicBezTo>
                      <a:pt x="9591" y="11148"/>
                      <a:pt x="9603" y="11148"/>
                      <a:pt x="9615" y="11148"/>
                    </a:cubicBezTo>
                    <a:cubicBezTo>
                      <a:pt x="10197" y="11148"/>
                      <a:pt x="10774" y="10855"/>
                      <a:pt x="11116" y="10385"/>
                    </a:cubicBezTo>
                    <a:cubicBezTo>
                      <a:pt x="11858" y="11223"/>
                      <a:pt x="12896" y="11688"/>
                      <a:pt x="13995" y="11688"/>
                    </a:cubicBezTo>
                    <a:cubicBezTo>
                      <a:pt x="14134" y="11688"/>
                      <a:pt x="14273" y="11680"/>
                      <a:pt x="14413" y="11666"/>
                    </a:cubicBezTo>
                    <a:cubicBezTo>
                      <a:pt x="15668" y="11535"/>
                      <a:pt x="16837" y="10767"/>
                      <a:pt x="17457" y="9667"/>
                    </a:cubicBezTo>
                    <a:cubicBezTo>
                      <a:pt x="17898" y="10019"/>
                      <a:pt x="18484" y="10213"/>
                      <a:pt x="19057" y="10213"/>
                    </a:cubicBezTo>
                    <a:cubicBezTo>
                      <a:pt x="19218" y="10213"/>
                      <a:pt x="19378" y="10198"/>
                      <a:pt x="19534" y="10166"/>
                    </a:cubicBezTo>
                    <a:cubicBezTo>
                      <a:pt x="20246" y="10023"/>
                      <a:pt x="20881" y="9556"/>
                      <a:pt x="21230" y="8921"/>
                    </a:cubicBezTo>
                    <a:cubicBezTo>
                      <a:pt x="21529" y="9105"/>
                      <a:pt x="21964" y="9225"/>
                      <a:pt x="22371" y="9225"/>
                    </a:cubicBezTo>
                    <a:cubicBezTo>
                      <a:pt x="22625" y="9225"/>
                      <a:pt x="22868" y="9178"/>
                      <a:pt x="23060" y="9070"/>
                    </a:cubicBezTo>
                    <a:cubicBezTo>
                      <a:pt x="23559" y="8794"/>
                      <a:pt x="23848" y="8216"/>
                      <a:pt x="23851" y="7644"/>
                    </a:cubicBezTo>
                    <a:cubicBezTo>
                      <a:pt x="24031" y="7744"/>
                      <a:pt x="24237" y="7793"/>
                      <a:pt x="24442" y="7793"/>
                    </a:cubicBezTo>
                    <a:cubicBezTo>
                      <a:pt x="24745" y="7793"/>
                      <a:pt x="25049" y="7687"/>
                      <a:pt x="25274" y="7485"/>
                    </a:cubicBezTo>
                    <a:cubicBezTo>
                      <a:pt x="25652" y="7145"/>
                      <a:pt x="25779" y="6554"/>
                      <a:pt x="25579" y="6087"/>
                    </a:cubicBezTo>
                    <a:cubicBezTo>
                      <a:pt x="25389" y="5651"/>
                      <a:pt x="24917" y="5384"/>
                      <a:pt x="24442" y="5384"/>
                    </a:cubicBezTo>
                    <a:cubicBezTo>
                      <a:pt x="24408" y="5384"/>
                      <a:pt x="24374" y="5386"/>
                      <a:pt x="24340" y="5389"/>
                    </a:cubicBezTo>
                    <a:cubicBezTo>
                      <a:pt x="24521" y="4852"/>
                      <a:pt x="24410" y="4223"/>
                      <a:pt x="24054" y="3781"/>
                    </a:cubicBezTo>
                    <a:cubicBezTo>
                      <a:pt x="23733" y="3383"/>
                      <a:pt x="23190" y="3137"/>
                      <a:pt x="22672" y="3137"/>
                    </a:cubicBezTo>
                    <a:cubicBezTo>
                      <a:pt x="22615" y="3137"/>
                      <a:pt x="22560" y="3140"/>
                      <a:pt x="22504" y="3146"/>
                    </a:cubicBezTo>
                    <a:cubicBezTo>
                      <a:pt x="22669" y="2866"/>
                      <a:pt x="22628" y="2479"/>
                      <a:pt x="22406" y="2240"/>
                    </a:cubicBezTo>
                    <a:cubicBezTo>
                      <a:pt x="22264" y="2089"/>
                      <a:pt x="22058" y="2009"/>
                      <a:pt x="21851" y="2009"/>
                    </a:cubicBezTo>
                    <a:cubicBezTo>
                      <a:pt x="21734" y="2009"/>
                      <a:pt x="21616" y="2035"/>
                      <a:pt x="21510" y="2088"/>
                    </a:cubicBezTo>
                    <a:cubicBezTo>
                      <a:pt x="21265" y="1548"/>
                      <a:pt x="20767" y="1129"/>
                      <a:pt x="20195" y="979"/>
                    </a:cubicBezTo>
                    <a:cubicBezTo>
                      <a:pt x="19952" y="915"/>
                      <a:pt x="19664" y="874"/>
                      <a:pt x="19377" y="874"/>
                    </a:cubicBezTo>
                    <a:cubicBezTo>
                      <a:pt x="18984" y="874"/>
                      <a:pt x="18591" y="951"/>
                      <a:pt x="18314" y="1151"/>
                    </a:cubicBezTo>
                    <a:cubicBezTo>
                      <a:pt x="17295" y="402"/>
                      <a:pt x="16033" y="0"/>
                      <a:pt x="147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32"/>
              <p:cNvSpPr/>
              <p:nvPr/>
            </p:nvSpPr>
            <p:spPr>
              <a:xfrm>
                <a:off x="6447802" y="1247676"/>
                <a:ext cx="118811" cy="93157"/>
              </a:xfrm>
              <a:custGeom>
                <a:avLst/>
                <a:gdLst/>
                <a:ahLst/>
                <a:cxnLst/>
                <a:rect l="l" t="t" r="r" b="b"/>
                <a:pathLst>
                  <a:path w="1917" h="1487" extrusionOk="0">
                    <a:moveTo>
                      <a:pt x="957" y="0"/>
                    </a:moveTo>
                    <a:cubicBezTo>
                      <a:pt x="1" y="0"/>
                      <a:pt x="1" y="1487"/>
                      <a:pt x="957" y="1487"/>
                    </a:cubicBezTo>
                    <a:cubicBezTo>
                      <a:pt x="1913" y="1487"/>
                      <a:pt x="1916" y="0"/>
                      <a:pt x="95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32"/>
              <p:cNvSpPr/>
              <p:nvPr/>
            </p:nvSpPr>
            <p:spPr>
              <a:xfrm>
                <a:off x="6477366" y="1137979"/>
                <a:ext cx="74249" cy="58387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932" extrusionOk="0">
                    <a:moveTo>
                      <a:pt x="597" y="1"/>
                    </a:moveTo>
                    <a:cubicBezTo>
                      <a:pt x="0" y="1"/>
                      <a:pt x="0" y="931"/>
                      <a:pt x="597" y="931"/>
                    </a:cubicBezTo>
                    <a:cubicBezTo>
                      <a:pt x="1194" y="931"/>
                      <a:pt x="1198" y="1"/>
                      <a:pt x="59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32"/>
              <p:cNvSpPr/>
              <p:nvPr/>
            </p:nvSpPr>
            <p:spPr>
              <a:xfrm>
                <a:off x="7998628" y="631719"/>
                <a:ext cx="74311" cy="58137"/>
              </a:xfrm>
              <a:custGeom>
                <a:avLst/>
                <a:gdLst/>
                <a:ahLst/>
                <a:cxnLst/>
                <a:rect l="l" t="t" r="r" b="b"/>
                <a:pathLst>
                  <a:path w="1199" h="928" extrusionOk="0">
                    <a:moveTo>
                      <a:pt x="598" y="0"/>
                    </a:moveTo>
                    <a:cubicBezTo>
                      <a:pt x="1" y="0"/>
                      <a:pt x="1" y="928"/>
                      <a:pt x="598" y="928"/>
                    </a:cubicBezTo>
                    <a:cubicBezTo>
                      <a:pt x="1195" y="928"/>
                      <a:pt x="1198" y="0"/>
                      <a:pt x="5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32"/>
              <p:cNvSpPr/>
              <p:nvPr/>
            </p:nvSpPr>
            <p:spPr>
              <a:xfrm>
                <a:off x="8078394" y="674883"/>
                <a:ext cx="118749" cy="93219"/>
              </a:xfrm>
              <a:custGeom>
                <a:avLst/>
                <a:gdLst/>
                <a:ahLst/>
                <a:cxnLst/>
                <a:rect l="l" t="t" r="r" b="b"/>
                <a:pathLst>
                  <a:path w="1916" h="1488" extrusionOk="0">
                    <a:moveTo>
                      <a:pt x="956" y="1"/>
                    </a:moveTo>
                    <a:cubicBezTo>
                      <a:pt x="0" y="1"/>
                      <a:pt x="0" y="1487"/>
                      <a:pt x="956" y="1487"/>
                    </a:cubicBezTo>
                    <a:cubicBezTo>
                      <a:pt x="1913" y="1487"/>
                      <a:pt x="1916" y="1"/>
                      <a:pt x="95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32"/>
              <p:cNvSpPr/>
              <p:nvPr/>
            </p:nvSpPr>
            <p:spPr>
              <a:xfrm>
                <a:off x="6978400" y="611421"/>
                <a:ext cx="74311" cy="58137"/>
              </a:xfrm>
              <a:custGeom>
                <a:avLst/>
                <a:gdLst/>
                <a:ahLst/>
                <a:cxnLst/>
                <a:rect l="l" t="t" r="r" b="b"/>
                <a:pathLst>
                  <a:path w="1199" h="928" extrusionOk="0">
                    <a:moveTo>
                      <a:pt x="598" y="0"/>
                    </a:moveTo>
                    <a:cubicBezTo>
                      <a:pt x="1" y="0"/>
                      <a:pt x="1" y="928"/>
                      <a:pt x="598" y="928"/>
                    </a:cubicBezTo>
                    <a:cubicBezTo>
                      <a:pt x="1195" y="928"/>
                      <a:pt x="1198" y="0"/>
                      <a:pt x="5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32"/>
              <p:cNvSpPr/>
              <p:nvPr/>
            </p:nvSpPr>
            <p:spPr>
              <a:xfrm>
                <a:off x="6402310" y="1485489"/>
                <a:ext cx="783272" cy="149101"/>
              </a:xfrm>
              <a:custGeom>
                <a:avLst/>
                <a:gdLst/>
                <a:ahLst/>
                <a:cxnLst/>
                <a:rect l="l" t="t" r="r" b="b"/>
                <a:pathLst>
                  <a:path w="12638" h="2380" extrusionOk="0">
                    <a:moveTo>
                      <a:pt x="6322" y="0"/>
                    </a:moveTo>
                    <a:cubicBezTo>
                      <a:pt x="4326" y="0"/>
                      <a:pt x="2331" y="149"/>
                      <a:pt x="334" y="448"/>
                    </a:cubicBezTo>
                    <a:cubicBezTo>
                      <a:pt x="261" y="899"/>
                      <a:pt x="185" y="1347"/>
                      <a:pt x="106" y="1792"/>
                    </a:cubicBezTo>
                    <a:cubicBezTo>
                      <a:pt x="71" y="1989"/>
                      <a:pt x="36" y="2186"/>
                      <a:pt x="1" y="2379"/>
                    </a:cubicBezTo>
                    <a:cubicBezTo>
                      <a:pt x="2127" y="2091"/>
                      <a:pt x="4254" y="1946"/>
                      <a:pt x="6381" y="1946"/>
                    </a:cubicBezTo>
                    <a:cubicBezTo>
                      <a:pt x="8466" y="1946"/>
                      <a:pt x="10552" y="2085"/>
                      <a:pt x="12637" y="2363"/>
                    </a:cubicBezTo>
                    <a:cubicBezTo>
                      <a:pt x="12602" y="2170"/>
                      <a:pt x="12567" y="1973"/>
                      <a:pt x="12536" y="1779"/>
                    </a:cubicBezTo>
                    <a:cubicBezTo>
                      <a:pt x="12456" y="1337"/>
                      <a:pt x="12380" y="893"/>
                      <a:pt x="12307" y="448"/>
                    </a:cubicBezTo>
                    <a:cubicBezTo>
                      <a:pt x="10312" y="149"/>
                      <a:pt x="8317" y="0"/>
                      <a:pt x="6322" y="0"/>
                    </a:cubicBezTo>
                    <a:close/>
                  </a:path>
                </a:pathLst>
              </a:custGeom>
              <a:solidFill>
                <a:srgbClr val="389C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32"/>
              <p:cNvSpPr/>
              <p:nvPr/>
            </p:nvSpPr>
            <p:spPr>
              <a:xfrm>
                <a:off x="5342478" y="1538051"/>
                <a:ext cx="2903274" cy="3203229"/>
              </a:xfrm>
              <a:custGeom>
                <a:avLst/>
                <a:gdLst/>
                <a:ahLst/>
                <a:cxnLst/>
                <a:rect l="l" t="t" r="r" b="b"/>
                <a:pathLst>
                  <a:path w="46844" h="51131" extrusionOk="0">
                    <a:moveTo>
                      <a:pt x="23422" y="0"/>
                    </a:moveTo>
                    <a:cubicBezTo>
                      <a:pt x="21038" y="0"/>
                      <a:pt x="18654" y="179"/>
                      <a:pt x="16268" y="537"/>
                    </a:cubicBezTo>
                    <a:cubicBezTo>
                      <a:pt x="16183" y="1073"/>
                      <a:pt x="16091" y="1607"/>
                      <a:pt x="15995" y="2141"/>
                    </a:cubicBezTo>
                    <a:cubicBezTo>
                      <a:pt x="15957" y="2376"/>
                      <a:pt x="15913" y="2611"/>
                      <a:pt x="15871" y="2843"/>
                    </a:cubicBezTo>
                    <a:cubicBezTo>
                      <a:pt x="15830" y="3091"/>
                      <a:pt x="15782" y="3335"/>
                      <a:pt x="15738" y="3580"/>
                    </a:cubicBezTo>
                    <a:cubicBezTo>
                      <a:pt x="15674" y="3939"/>
                      <a:pt x="15608" y="4294"/>
                      <a:pt x="15538" y="4653"/>
                    </a:cubicBezTo>
                    <a:cubicBezTo>
                      <a:pt x="15433" y="5219"/>
                      <a:pt x="15322" y="5784"/>
                      <a:pt x="15207" y="6347"/>
                    </a:cubicBezTo>
                    <a:cubicBezTo>
                      <a:pt x="15153" y="6629"/>
                      <a:pt x="15096" y="6909"/>
                      <a:pt x="15039" y="7188"/>
                    </a:cubicBezTo>
                    <a:cubicBezTo>
                      <a:pt x="14957" y="7598"/>
                      <a:pt x="14871" y="8008"/>
                      <a:pt x="14785" y="8415"/>
                    </a:cubicBezTo>
                    <a:cubicBezTo>
                      <a:pt x="11646" y="23208"/>
                      <a:pt x="6666" y="37430"/>
                      <a:pt x="1" y="51130"/>
                    </a:cubicBezTo>
                    <a:lnTo>
                      <a:pt x="46843" y="51130"/>
                    </a:lnTo>
                    <a:cubicBezTo>
                      <a:pt x="40176" y="37423"/>
                      <a:pt x="35192" y="23192"/>
                      <a:pt x="32053" y="8389"/>
                    </a:cubicBezTo>
                    <a:cubicBezTo>
                      <a:pt x="31967" y="7979"/>
                      <a:pt x="31882" y="7573"/>
                      <a:pt x="31799" y="7163"/>
                    </a:cubicBezTo>
                    <a:cubicBezTo>
                      <a:pt x="31742" y="6883"/>
                      <a:pt x="31685" y="6604"/>
                      <a:pt x="31627" y="6324"/>
                    </a:cubicBezTo>
                    <a:cubicBezTo>
                      <a:pt x="31516" y="5759"/>
                      <a:pt x="31405" y="5197"/>
                      <a:pt x="31300" y="4631"/>
                    </a:cubicBezTo>
                    <a:cubicBezTo>
                      <a:pt x="31230" y="4275"/>
                      <a:pt x="31167" y="3916"/>
                      <a:pt x="31100" y="3561"/>
                    </a:cubicBezTo>
                    <a:cubicBezTo>
                      <a:pt x="31056" y="3316"/>
                      <a:pt x="31011" y="3071"/>
                      <a:pt x="30967" y="2824"/>
                    </a:cubicBezTo>
                    <a:cubicBezTo>
                      <a:pt x="30925" y="2592"/>
                      <a:pt x="30884" y="2360"/>
                      <a:pt x="30843" y="2125"/>
                    </a:cubicBezTo>
                    <a:cubicBezTo>
                      <a:pt x="30751" y="1598"/>
                      <a:pt x="30659" y="1067"/>
                      <a:pt x="30573" y="537"/>
                    </a:cubicBezTo>
                    <a:cubicBezTo>
                      <a:pt x="28189" y="179"/>
                      <a:pt x="25805" y="0"/>
                      <a:pt x="23422" y="0"/>
                    </a:cubicBez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32"/>
              <p:cNvSpPr/>
              <p:nvPr/>
            </p:nvSpPr>
            <p:spPr>
              <a:xfrm>
                <a:off x="6326139" y="1538051"/>
                <a:ext cx="935612" cy="178107"/>
              </a:xfrm>
              <a:custGeom>
                <a:avLst/>
                <a:gdLst/>
                <a:ahLst/>
                <a:cxnLst/>
                <a:rect l="l" t="t" r="r" b="b"/>
                <a:pathLst>
                  <a:path w="15096" h="2843" extrusionOk="0">
                    <a:moveTo>
                      <a:pt x="7551" y="0"/>
                    </a:moveTo>
                    <a:cubicBezTo>
                      <a:pt x="5167" y="0"/>
                      <a:pt x="2783" y="179"/>
                      <a:pt x="397" y="537"/>
                    </a:cubicBezTo>
                    <a:cubicBezTo>
                      <a:pt x="312" y="1073"/>
                      <a:pt x="220" y="1607"/>
                      <a:pt x="124" y="2141"/>
                    </a:cubicBezTo>
                    <a:cubicBezTo>
                      <a:pt x="86" y="2376"/>
                      <a:pt x="42" y="2611"/>
                      <a:pt x="0" y="2843"/>
                    </a:cubicBezTo>
                    <a:cubicBezTo>
                      <a:pt x="2543" y="2498"/>
                      <a:pt x="5085" y="2325"/>
                      <a:pt x="7628" y="2325"/>
                    </a:cubicBezTo>
                    <a:cubicBezTo>
                      <a:pt x="10117" y="2325"/>
                      <a:pt x="12606" y="2491"/>
                      <a:pt x="15096" y="2824"/>
                    </a:cubicBezTo>
                    <a:cubicBezTo>
                      <a:pt x="15054" y="2592"/>
                      <a:pt x="15013" y="2360"/>
                      <a:pt x="14972" y="2125"/>
                    </a:cubicBezTo>
                    <a:cubicBezTo>
                      <a:pt x="14880" y="1598"/>
                      <a:pt x="14788" y="1067"/>
                      <a:pt x="14702" y="537"/>
                    </a:cubicBezTo>
                    <a:cubicBezTo>
                      <a:pt x="12318" y="179"/>
                      <a:pt x="9934" y="0"/>
                      <a:pt x="7551" y="0"/>
                    </a:cubicBezTo>
                    <a:close/>
                  </a:path>
                </a:pathLst>
              </a:custGeom>
              <a:solidFill>
                <a:srgbClr val="EB5E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32"/>
              <p:cNvSpPr/>
              <p:nvPr/>
            </p:nvSpPr>
            <p:spPr>
              <a:xfrm>
                <a:off x="6305438" y="1730068"/>
                <a:ext cx="977013" cy="99547"/>
              </a:xfrm>
              <a:custGeom>
                <a:avLst/>
                <a:gdLst/>
                <a:ahLst/>
                <a:cxnLst/>
                <a:rect l="l" t="t" r="r" b="b"/>
                <a:pathLst>
                  <a:path w="15764" h="1589" extrusionOk="0">
                    <a:moveTo>
                      <a:pt x="7954" y="0"/>
                    </a:moveTo>
                    <a:cubicBezTo>
                      <a:pt x="5370" y="0"/>
                      <a:pt x="2785" y="172"/>
                      <a:pt x="201" y="515"/>
                    </a:cubicBezTo>
                    <a:cubicBezTo>
                      <a:pt x="137" y="874"/>
                      <a:pt x="71" y="1229"/>
                      <a:pt x="1" y="1588"/>
                    </a:cubicBezTo>
                    <a:cubicBezTo>
                      <a:pt x="2656" y="1211"/>
                      <a:pt x="5311" y="1022"/>
                      <a:pt x="7967" y="1022"/>
                    </a:cubicBezTo>
                    <a:cubicBezTo>
                      <a:pt x="10565" y="1022"/>
                      <a:pt x="13164" y="1203"/>
                      <a:pt x="15763" y="1566"/>
                    </a:cubicBezTo>
                    <a:cubicBezTo>
                      <a:pt x="15693" y="1210"/>
                      <a:pt x="15630" y="851"/>
                      <a:pt x="15563" y="496"/>
                    </a:cubicBezTo>
                    <a:cubicBezTo>
                      <a:pt x="13027" y="165"/>
                      <a:pt x="10491" y="0"/>
                      <a:pt x="7954" y="0"/>
                    </a:cubicBezTo>
                    <a:close/>
                  </a:path>
                </a:pathLst>
              </a:custGeom>
              <a:solidFill>
                <a:srgbClr val="EB5E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32"/>
              <p:cNvSpPr/>
              <p:nvPr/>
            </p:nvSpPr>
            <p:spPr>
              <a:xfrm>
                <a:off x="7874237" y="951726"/>
                <a:ext cx="191820" cy="2566668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40970" extrusionOk="0">
                    <a:moveTo>
                      <a:pt x="1118" y="0"/>
                    </a:moveTo>
                    <a:lnTo>
                      <a:pt x="0" y="40969"/>
                    </a:lnTo>
                    <a:lnTo>
                      <a:pt x="3094" y="40969"/>
                    </a:lnTo>
                    <a:lnTo>
                      <a:pt x="1979" y="0"/>
                    </a:lnTo>
                    <a:close/>
                  </a:path>
                </a:pathLst>
              </a:custGeom>
              <a:solidFill>
                <a:srgbClr val="0053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32"/>
              <p:cNvSpPr/>
              <p:nvPr/>
            </p:nvSpPr>
            <p:spPr>
              <a:xfrm>
                <a:off x="7974023" y="794917"/>
                <a:ext cx="739144" cy="258922"/>
              </a:xfrm>
              <a:custGeom>
                <a:avLst/>
                <a:gdLst/>
                <a:ahLst/>
                <a:cxnLst/>
                <a:rect l="l" t="t" r="r" b="b"/>
                <a:pathLst>
                  <a:path w="11926" h="4133" extrusionOk="0">
                    <a:moveTo>
                      <a:pt x="11824" y="0"/>
                    </a:moveTo>
                    <a:lnTo>
                      <a:pt x="1" y="2551"/>
                    </a:lnTo>
                    <a:lnTo>
                      <a:pt x="191" y="3434"/>
                    </a:lnTo>
                    <a:lnTo>
                      <a:pt x="3200" y="4133"/>
                    </a:lnTo>
                    <a:lnTo>
                      <a:pt x="10106" y="1226"/>
                    </a:lnTo>
                    <a:lnTo>
                      <a:pt x="11926" y="464"/>
                    </a:lnTo>
                    <a:lnTo>
                      <a:pt x="11824" y="0"/>
                    </a:lnTo>
                    <a:close/>
                  </a:path>
                </a:pathLst>
              </a:custGeom>
              <a:solidFill>
                <a:srgbClr val="75B8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32"/>
              <p:cNvSpPr/>
              <p:nvPr/>
            </p:nvSpPr>
            <p:spPr>
              <a:xfrm>
                <a:off x="8589469" y="794917"/>
                <a:ext cx="123707" cy="76868"/>
              </a:xfrm>
              <a:custGeom>
                <a:avLst/>
                <a:gdLst/>
                <a:ahLst/>
                <a:cxnLst/>
                <a:rect l="l" t="t" r="r" b="b"/>
                <a:pathLst>
                  <a:path w="1996" h="1227" extrusionOk="0">
                    <a:moveTo>
                      <a:pt x="1894" y="0"/>
                    </a:moveTo>
                    <a:lnTo>
                      <a:pt x="1" y="410"/>
                    </a:lnTo>
                    <a:lnTo>
                      <a:pt x="176" y="1226"/>
                    </a:lnTo>
                    <a:lnTo>
                      <a:pt x="1996" y="464"/>
                    </a:lnTo>
                    <a:lnTo>
                      <a:pt x="1894" y="0"/>
                    </a:lnTo>
                    <a:close/>
                  </a:path>
                </a:pathLst>
              </a:custGeom>
              <a:solidFill>
                <a:srgbClr val="EB5E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32"/>
              <p:cNvSpPr/>
              <p:nvPr/>
            </p:nvSpPr>
            <p:spPr>
              <a:xfrm>
                <a:off x="7439706" y="411197"/>
                <a:ext cx="544844" cy="581557"/>
              </a:xfrm>
              <a:custGeom>
                <a:avLst/>
                <a:gdLst/>
                <a:ahLst/>
                <a:cxnLst/>
                <a:rect l="l" t="t" r="r" b="b"/>
                <a:pathLst>
                  <a:path w="8791" h="9283" extrusionOk="0">
                    <a:moveTo>
                      <a:pt x="350" y="1"/>
                    </a:moveTo>
                    <a:lnTo>
                      <a:pt x="0" y="318"/>
                    </a:lnTo>
                    <a:lnTo>
                      <a:pt x="8120" y="9283"/>
                    </a:lnTo>
                    <a:lnTo>
                      <a:pt x="8790" y="8676"/>
                    </a:lnTo>
                    <a:lnTo>
                      <a:pt x="7894" y="5722"/>
                    </a:lnTo>
                    <a:lnTo>
                      <a:pt x="1922" y="1192"/>
                    </a:lnTo>
                    <a:lnTo>
                      <a:pt x="350" y="1"/>
                    </a:lnTo>
                    <a:close/>
                  </a:path>
                </a:pathLst>
              </a:custGeom>
              <a:solidFill>
                <a:srgbClr val="75B8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32"/>
              <p:cNvSpPr/>
              <p:nvPr/>
            </p:nvSpPr>
            <p:spPr>
              <a:xfrm>
                <a:off x="7439689" y="411189"/>
                <a:ext cx="124322" cy="114685"/>
              </a:xfrm>
              <a:custGeom>
                <a:avLst/>
                <a:gdLst/>
                <a:ahLst/>
                <a:cxnLst/>
                <a:rect l="l" t="t" r="r" b="b"/>
                <a:pathLst>
                  <a:path w="1923" h="1755" extrusionOk="0">
                    <a:moveTo>
                      <a:pt x="350" y="1"/>
                    </a:moveTo>
                    <a:lnTo>
                      <a:pt x="0" y="318"/>
                    </a:lnTo>
                    <a:lnTo>
                      <a:pt x="1303" y="1754"/>
                    </a:lnTo>
                    <a:lnTo>
                      <a:pt x="1922" y="1192"/>
                    </a:lnTo>
                    <a:lnTo>
                      <a:pt x="350" y="1"/>
                    </a:lnTo>
                    <a:close/>
                  </a:path>
                </a:pathLst>
              </a:custGeom>
              <a:solidFill>
                <a:srgbClr val="EB5E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32"/>
              <p:cNvSpPr/>
              <p:nvPr/>
            </p:nvSpPr>
            <p:spPr>
              <a:xfrm>
                <a:off x="7733670" y="983551"/>
                <a:ext cx="257578" cy="738802"/>
              </a:xfrm>
              <a:custGeom>
                <a:avLst/>
                <a:gdLst/>
                <a:ahLst/>
                <a:cxnLst/>
                <a:rect l="l" t="t" r="r" b="b"/>
                <a:pathLst>
                  <a:path w="4156" h="11793" extrusionOk="0">
                    <a:moveTo>
                      <a:pt x="3294" y="1"/>
                    </a:moveTo>
                    <a:lnTo>
                      <a:pt x="1185" y="2253"/>
                    </a:lnTo>
                    <a:lnTo>
                      <a:pt x="248" y="9689"/>
                    </a:lnTo>
                    <a:lnTo>
                      <a:pt x="0" y="11646"/>
                    </a:lnTo>
                    <a:lnTo>
                      <a:pt x="451" y="11792"/>
                    </a:lnTo>
                    <a:lnTo>
                      <a:pt x="4155" y="277"/>
                    </a:lnTo>
                    <a:lnTo>
                      <a:pt x="3294" y="1"/>
                    </a:lnTo>
                    <a:close/>
                  </a:path>
                </a:pathLst>
              </a:custGeom>
              <a:solidFill>
                <a:srgbClr val="75B8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32"/>
              <p:cNvSpPr/>
              <p:nvPr/>
            </p:nvSpPr>
            <p:spPr>
              <a:xfrm>
                <a:off x="7733670" y="1590550"/>
                <a:ext cx="64828" cy="131810"/>
              </a:xfrm>
              <a:custGeom>
                <a:avLst/>
                <a:gdLst/>
                <a:ahLst/>
                <a:cxnLst/>
                <a:rect l="l" t="t" r="r" b="b"/>
                <a:pathLst>
                  <a:path w="1046" h="2104" extrusionOk="0">
                    <a:moveTo>
                      <a:pt x="248" y="0"/>
                    </a:moveTo>
                    <a:lnTo>
                      <a:pt x="0" y="1957"/>
                    </a:lnTo>
                    <a:lnTo>
                      <a:pt x="451" y="2103"/>
                    </a:lnTo>
                    <a:lnTo>
                      <a:pt x="1045" y="258"/>
                    </a:lnTo>
                    <a:lnTo>
                      <a:pt x="248" y="0"/>
                    </a:lnTo>
                    <a:close/>
                  </a:path>
                </a:pathLst>
              </a:custGeom>
              <a:solidFill>
                <a:srgbClr val="EB5E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32"/>
              <p:cNvSpPr/>
              <p:nvPr/>
            </p:nvSpPr>
            <p:spPr>
              <a:xfrm>
                <a:off x="7916321" y="933871"/>
                <a:ext cx="105982" cy="97855"/>
              </a:xfrm>
              <a:custGeom>
                <a:avLst/>
                <a:gdLst/>
                <a:ahLst/>
                <a:cxnLst/>
                <a:rect l="l" t="t" r="r" b="b"/>
                <a:pathLst>
                  <a:path w="1710" h="1562" extrusionOk="0">
                    <a:moveTo>
                      <a:pt x="860" y="0"/>
                    </a:moveTo>
                    <a:cubicBezTo>
                      <a:pt x="805" y="0"/>
                      <a:pt x="749" y="6"/>
                      <a:pt x="693" y="19"/>
                    </a:cubicBezTo>
                    <a:cubicBezTo>
                      <a:pt x="271" y="107"/>
                      <a:pt x="1" y="524"/>
                      <a:pt x="93" y="946"/>
                    </a:cubicBezTo>
                    <a:cubicBezTo>
                      <a:pt x="173" y="1312"/>
                      <a:pt x="496" y="1562"/>
                      <a:pt x="854" y="1562"/>
                    </a:cubicBezTo>
                    <a:cubicBezTo>
                      <a:pt x="909" y="1562"/>
                      <a:pt x="965" y="1556"/>
                      <a:pt x="1021" y="1543"/>
                    </a:cubicBezTo>
                    <a:cubicBezTo>
                      <a:pt x="1443" y="1454"/>
                      <a:pt x="1710" y="1038"/>
                      <a:pt x="1621" y="616"/>
                    </a:cubicBezTo>
                    <a:cubicBezTo>
                      <a:pt x="1541" y="250"/>
                      <a:pt x="1218" y="0"/>
                      <a:pt x="8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32"/>
              <p:cNvSpPr/>
              <p:nvPr/>
            </p:nvSpPr>
            <p:spPr>
              <a:xfrm>
                <a:off x="8429255" y="1578397"/>
                <a:ext cx="142176" cy="1940005"/>
              </a:xfrm>
              <a:custGeom>
                <a:avLst/>
                <a:gdLst/>
                <a:ahLst/>
                <a:cxnLst/>
                <a:rect l="l" t="t" r="r" b="b"/>
                <a:pathLst>
                  <a:path w="2294" h="30967" extrusionOk="0">
                    <a:moveTo>
                      <a:pt x="829" y="1"/>
                    </a:moveTo>
                    <a:lnTo>
                      <a:pt x="0" y="30966"/>
                    </a:lnTo>
                    <a:lnTo>
                      <a:pt x="2294" y="30966"/>
                    </a:lnTo>
                    <a:lnTo>
                      <a:pt x="1464" y="1"/>
                    </a:lnTo>
                    <a:close/>
                  </a:path>
                </a:pathLst>
              </a:custGeom>
              <a:solidFill>
                <a:srgbClr val="0053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32"/>
              <p:cNvSpPr/>
              <p:nvPr/>
            </p:nvSpPr>
            <p:spPr>
              <a:xfrm>
                <a:off x="8484168" y="1059982"/>
                <a:ext cx="211095" cy="541776"/>
              </a:xfrm>
              <a:custGeom>
                <a:avLst/>
                <a:gdLst/>
                <a:ahLst/>
                <a:cxnLst/>
                <a:rect l="l" t="t" r="r" b="b"/>
                <a:pathLst>
                  <a:path w="3406" h="8648" extrusionOk="0">
                    <a:moveTo>
                      <a:pt x="3075" y="0"/>
                    </a:moveTo>
                    <a:lnTo>
                      <a:pt x="0" y="8418"/>
                    </a:lnTo>
                    <a:lnTo>
                      <a:pt x="629" y="8647"/>
                    </a:lnTo>
                    <a:lnTo>
                      <a:pt x="2256" y="7040"/>
                    </a:lnTo>
                    <a:lnTo>
                      <a:pt x="3167" y="1563"/>
                    </a:lnTo>
                    <a:lnTo>
                      <a:pt x="3406" y="121"/>
                    </a:lnTo>
                    <a:lnTo>
                      <a:pt x="3075" y="0"/>
                    </a:lnTo>
                    <a:close/>
                  </a:path>
                </a:pathLst>
              </a:custGeom>
              <a:solidFill>
                <a:srgbClr val="75B8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32"/>
              <p:cNvSpPr/>
              <p:nvPr/>
            </p:nvSpPr>
            <p:spPr>
              <a:xfrm>
                <a:off x="8644196" y="1059982"/>
                <a:ext cx="51069" cy="97981"/>
              </a:xfrm>
              <a:custGeom>
                <a:avLst/>
                <a:gdLst/>
                <a:ahLst/>
                <a:cxnLst/>
                <a:rect l="l" t="t" r="r" b="b"/>
                <a:pathLst>
                  <a:path w="824" h="1564" extrusionOk="0">
                    <a:moveTo>
                      <a:pt x="493" y="0"/>
                    </a:moveTo>
                    <a:lnTo>
                      <a:pt x="1" y="1351"/>
                    </a:lnTo>
                    <a:lnTo>
                      <a:pt x="585" y="1563"/>
                    </a:lnTo>
                    <a:lnTo>
                      <a:pt x="824" y="121"/>
                    </a:lnTo>
                    <a:lnTo>
                      <a:pt x="493" y="0"/>
                    </a:lnTo>
                    <a:close/>
                  </a:path>
                </a:pathLst>
              </a:custGeom>
              <a:solidFill>
                <a:srgbClr val="EB5E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32"/>
              <p:cNvSpPr/>
              <p:nvPr/>
            </p:nvSpPr>
            <p:spPr>
              <a:xfrm>
                <a:off x="7944707" y="1542750"/>
                <a:ext cx="550732" cy="176227"/>
              </a:xfrm>
              <a:custGeom>
                <a:avLst/>
                <a:gdLst/>
                <a:ahLst/>
                <a:cxnLst/>
                <a:rect l="l" t="t" r="r" b="b"/>
                <a:pathLst>
                  <a:path w="8886" h="2813" extrusionOk="0">
                    <a:moveTo>
                      <a:pt x="6566" y="1"/>
                    </a:moveTo>
                    <a:lnTo>
                      <a:pt x="1366" y="1951"/>
                    </a:lnTo>
                    <a:lnTo>
                      <a:pt x="0" y="2466"/>
                    </a:lnTo>
                    <a:lnTo>
                      <a:pt x="61" y="2812"/>
                    </a:lnTo>
                    <a:lnTo>
                      <a:pt x="8885" y="1265"/>
                    </a:lnTo>
                    <a:lnTo>
                      <a:pt x="8771" y="608"/>
                    </a:lnTo>
                    <a:lnTo>
                      <a:pt x="6566" y="1"/>
                    </a:lnTo>
                    <a:close/>
                  </a:path>
                </a:pathLst>
              </a:custGeom>
              <a:solidFill>
                <a:srgbClr val="75B8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32"/>
              <p:cNvSpPr/>
              <p:nvPr/>
            </p:nvSpPr>
            <p:spPr>
              <a:xfrm>
                <a:off x="7944707" y="1664977"/>
                <a:ext cx="91417" cy="54002"/>
              </a:xfrm>
              <a:custGeom>
                <a:avLst/>
                <a:gdLst/>
                <a:ahLst/>
                <a:cxnLst/>
                <a:rect l="l" t="t" r="r" b="b"/>
                <a:pathLst>
                  <a:path w="1475" h="862" extrusionOk="0">
                    <a:moveTo>
                      <a:pt x="1366" y="0"/>
                    </a:moveTo>
                    <a:lnTo>
                      <a:pt x="0" y="515"/>
                    </a:lnTo>
                    <a:lnTo>
                      <a:pt x="61" y="861"/>
                    </a:lnTo>
                    <a:lnTo>
                      <a:pt x="1474" y="613"/>
                    </a:lnTo>
                    <a:lnTo>
                      <a:pt x="1366" y="0"/>
                    </a:lnTo>
                    <a:close/>
                  </a:path>
                </a:pathLst>
              </a:custGeom>
              <a:solidFill>
                <a:srgbClr val="EB5E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32"/>
              <p:cNvSpPr/>
              <p:nvPr/>
            </p:nvSpPr>
            <p:spPr>
              <a:xfrm>
                <a:off x="8487700" y="1594748"/>
                <a:ext cx="388475" cy="444609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7097" extrusionOk="0">
                    <a:moveTo>
                      <a:pt x="515" y="0"/>
                    </a:moveTo>
                    <a:lnTo>
                      <a:pt x="1" y="432"/>
                    </a:lnTo>
                    <a:lnTo>
                      <a:pt x="579" y="2643"/>
                    </a:lnTo>
                    <a:lnTo>
                      <a:pt x="4870" y="6169"/>
                    </a:lnTo>
                    <a:lnTo>
                      <a:pt x="5998" y="7097"/>
                    </a:lnTo>
                    <a:lnTo>
                      <a:pt x="6268" y="6874"/>
                    </a:lnTo>
                    <a:lnTo>
                      <a:pt x="515" y="0"/>
                    </a:lnTo>
                    <a:close/>
                  </a:path>
                </a:pathLst>
              </a:custGeom>
              <a:solidFill>
                <a:srgbClr val="75B8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32"/>
              <p:cNvSpPr/>
              <p:nvPr/>
            </p:nvSpPr>
            <p:spPr>
              <a:xfrm>
                <a:off x="8789536" y="1956291"/>
                <a:ext cx="86645" cy="83071"/>
              </a:xfrm>
              <a:custGeom>
                <a:avLst/>
                <a:gdLst/>
                <a:ahLst/>
                <a:cxnLst/>
                <a:rect l="l" t="t" r="r" b="b"/>
                <a:pathLst>
                  <a:path w="1398" h="1326" extrusionOk="0">
                    <a:moveTo>
                      <a:pt x="477" y="1"/>
                    </a:moveTo>
                    <a:lnTo>
                      <a:pt x="0" y="398"/>
                    </a:lnTo>
                    <a:lnTo>
                      <a:pt x="1128" y="1326"/>
                    </a:lnTo>
                    <a:lnTo>
                      <a:pt x="1398" y="1103"/>
                    </a:lnTo>
                    <a:lnTo>
                      <a:pt x="477" y="1"/>
                    </a:lnTo>
                    <a:close/>
                  </a:path>
                </a:pathLst>
              </a:custGeom>
              <a:solidFill>
                <a:srgbClr val="EB5E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32"/>
              <p:cNvSpPr/>
              <p:nvPr/>
            </p:nvSpPr>
            <p:spPr>
              <a:xfrm>
                <a:off x="8459376" y="1565115"/>
                <a:ext cx="80943" cy="72608"/>
              </a:xfrm>
              <a:custGeom>
                <a:avLst/>
                <a:gdLst/>
                <a:ahLst/>
                <a:cxnLst/>
                <a:rect l="l" t="t" r="r" b="b"/>
                <a:pathLst>
                  <a:path w="1306" h="1159" extrusionOk="0">
                    <a:moveTo>
                      <a:pt x="653" y="0"/>
                    </a:moveTo>
                    <a:cubicBezTo>
                      <a:pt x="416" y="0"/>
                      <a:pt x="195" y="145"/>
                      <a:pt x="108" y="381"/>
                    </a:cubicBezTo>
                    <a:cubicBezTo>
                      <a:pt x="0" y="680"/>
                      <a:pt x="153" y="1013"/>
                      <a:pt x="454" y="1124"/>
                    </a:cubicBezTo>
                    <a:cubicBezTo>
                      <a:pt x="519" y="1148"/>
                      <a:pt x="585" y="1159"/>
                      <a:pt x="650" y="1159"/>
                    </a:cubicBezTo>
                    <a:cubicBezTo>
                      <a:pt x="886" y="1159"/>
                      <a:pt x="1110" y="1012"/>
                      <a:pt x="1194" y="778"/>
                    </a:cubicBezTo>
                    <a:cubicBezTo>
                      <a:pt x="1306" y="476"/>
                      <a:pt x="1150" y="146"/>
                      <a:pt x="851" y="35"/>
                    </a:cubicBezTo>
                    <a:cubicBezTo>
                      <a:pt x="786" y="11"/>
                      <a:pt x="719" y="0"/>
                      <a:pt x="6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32"/>
              <p:cNvSpPr/>
              <p:nvPr/>
            </p:nvSpPr>
            <p:spPr>
              <a:xfrm>
                <a:off x="5956375" y="1772919"/>
                <a:ext cx="1657216" cy="1926536"/>
              </a:xfrm>
              <a:custGeom>
                <a:avLst/>
                <a:gdLst/>
                <a:ahLst/>
                <a:cxnLst/>
                <a:rect l="l" t="t" r="r" b="b"/>
                <a:pathLst>
                  <a:path w="26739" h="30752" extrusionOk="0">
                    <a:moveTo>
                      <a:pt x="13426" y="1"/>
                    </a:moveTo>
                    <a:cubicBezTo>
                      <a:pt x="13363" y="1"/>
                      <a:pt x="13299" y="1"/>
                      <a:pt x="13234" y="2"/>
                    </a:cubicBezTo>
                    <a:cubicBezTo>
                      <a:pt x="5909" y="104"/>
                      <a:pt x="1" y="6197"/>
                      <a:pt x="112" y="13522"/>
                    </a:cubicBezTo>
                    <a:cubicBezTo>
                      <a:pt x="179" y="17890"/>
                      <a:pt x="2351" y="21746"/>
                      <a:pt x="5655" y="24125"/>
                    </a:cubicBezTo>
                    <a:lnTo>
                      <a:pt x="5661" y="24195"/>
                    </a:lnTo>
                    <a:cubicBezTo>
                      <a:pt x="5909" y="26657"/>
                      <a:pt x="6973" y="28963"/>
                      <a:pt x="8686" y="30752"/>
                    </a:cubicBezTo>
                    <a:lnTo>
                      <a:pt x="18165" y="30752"/>
                    </a:lnTo>
                    <a:cubicBezTo>
                      <a:pt x="19874" y="28963"/>
                      <a:pt x="20938" y="26657"/>
                      <a:pt x="21186" y="24195"/>
                    </a:cubicBezTo>
                    <a:lnTo>
                      <a:pt x="21192" y="24125"/>
                    </a:lnTo>
                    <a:cubicBezTo>
                      <a:pt x="24550" y="21708"/>
                      <a:pt x="26738" y="17766"/>
                      <a:pt x="26738" y="13312"/>
                    </a:cubicBezTo>
                    <a:cubicBezTo>
                      <a:pt x="26738" y="5962"/>
                      <a:pt x="20778" y="1"/>
                      <a:pt x="1342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32"/>
              <p:cNvSpPr/>
              <p:nvPr/>
            </p:nvSpPr>
            <p:spPr>
              <a:xfrm>
                <a:off x="6634234" y="3139654"/>
                <a:ext cx="308214" cy="559818"/>
              </a:xfrm>
              <a:custGeom>
                <a:avLst/>
                <a:gdLst/>
                <a:ahLst/>
                <a:cxnLst/>
                <a:rect l="l" t="t" r="r" b="b"/>
                <a:pathLst>
                  <a:path w="4973" h="8936" extrusionOk="0">
                    <a:moveTo>
                      <a:pt x="2329" y="0"/>
                    </a:moveTo>
                    <a:lnTo>
                      <a:pt x="1923" y="3526"/>
                    </a:lnTo>
                    <a:lnTo>
                      <a:pt x="1" y="4619"/>
                    </a:lnTo>
                    <a:lnTo>
                      <a:pt x="531" y="8936"/>
                    </a:lnTo>
                    <a:lnTo>
                      <a:pt x="4445" y="8936"/>
                    </a:lnTo>
                    <a:lnTo>
                      <a:pt x="4972" y="4619"/>
                    </a:lnTo>
                    <a:lnTo>
                      <a:pt x="3054" y="3526"/>
                    </a:lnTo>
                    <a:lnTo>
                      <a:pt x="2644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32"/>
              <p:cNvSpPr/>
              <p:nvPr/>
            </p:nvSpPr>
            <p:spPr>
              <a:xfrm>
                <a:off x="6386753" y="2780993"/>
                <a:ext cx="313110" cy="901560"/>
              </a:xfrm>
              <a:custGeom>
                <a:avLst/>
                <a:gdLst/>
                <a:ahLst/>
                <a:cxnLst/>
                <a:rect l="l" t="t" r="r" b="b"/>
                <a:pathLst>
                  <a:path w="5052" h="14391" extrusionOk="0">
                    <a:moveTo>
                      <a:pt x="141" y="1"/>
                    </a:moveTo>
                    <a:lnTo>
                      <a:pt x="1" y="77"/>
                    </a:lnTo>
                    <a:lnTo>
                      <a:pt x="3975" y="7355"/>
                    </a:lnTo>
                    <a:lnTo>
                      <a:pt x="4893" y="14391"/>
                    </a:lnTo>
                    <a:lnTo>
                      <a:pt x="5052" y="14369"/>
                    </a:lnTo>
                    <a:lnTo>
                      <a:pt x="4134" y="7320"/>
                    </a:lnTo>
                    <a:lnTo>
                      <a:pt x="4130" y="7304"/>
                    </a:lnTo>
                    <a:lnTo>
                      <a:pt x="141" y="1"/>
                    </a:lnTo>
                    <a:close/>
                  </a:path>
                </a:pathLst>
              </a:custGeom>
              <a:solidFill>
                <a:srgbClr val="1528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32"/>
              <p:cNvSpPr/>
              <p:nvPr/>
            </p:nvSpPr>
            <p:spPr>
              <a:xfrm>
                <a:off x="6712822" y="3548622"/>
                <a:ext cx="75675" cy="133752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2135" extrusionOk="0">
                    <a:moveTo>
                      <a:pt x="0" y="0"/>
                    </a:moveTo>
                    <a:lnTo>
                      <a:pt x="172" y="2135"/>
                    </a:lnTo>
                    <a:lnTo>
                      <a:pt x="331" y="2122"/>
                    </a:lnTo>
                    <a:lnTo>
                      <a:pt x="175" y="159"/>
                    </a:lnTo>
                    <a:lnTo>
                      <a:pt x="1220" y="159"/>
                    </a:lnTo>
                    <a:lnTo>
                      <a:pt x="1220" y="0"/>
                    </a:lnTo>
                    <a:close/>
                  </a:path>
                </a:pathLst>
              </a:custGeom>
              <a:solidFill>
                <a:srgbClr val="1528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32"/>
              <p:cNvSpPr/>
              <p:nvPr/>
            </p:nvSpPr>
            <p:spPr>
              <a:xfrm>
                <a:off x="6877003" y="2780993"/>
                <a:ext cx="312924" cy="901560"/>
              </a:xfrm>
              <a:custGeom>
                <a:avLst/>
                <a:gdLst/>
                <a:ahLst/>
                <a:cxnLst/>
                <a:rect l="l" t="t" r="r" b="b"/>
                <a:pathLst>
                  <a:path w="5049" h="14391" extrusionOk="0">
                    <a:moveTo>
                      <a:pt x="4908" y="1"/>
                    </a:moveTo>
                    <a:lnTo>
                      <a:pt x="925" y="7291"/>
                    </a:lnTo>
                    <a:lnTo>
                      <a:pt x="919" y="7304"/>
                    </a:lnTo>
                    <a:lnTo>
                      <a:pt x="1" y="14369"/>
                    </a:lnTo>
                    <a:lnTo>
                      <a:pt x="159" y="14391"/>
                    </a:lnTo>
                    <a:lnTo>
                      <a:pt x="1074" y="7355"/>
                    </a:lnTo>
                    <a:lnTo>
                      <a:pt x="5048" y="77"/>
                    </a:lnTo>
                    <a:lnTo>
                      <a:pt x="4908" y="1"/>
                    </a:lnTo>
                    <a:close/>
                  </a:path>
                </a:pathLst>
              </a:custGeom>
              <a:solidFill>
                <a:srgbClr val="1528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32"/>
              <p:cNvSpPr/>
              <p:nvPr/>
            </p:nvSpPr>
            <p:spPr>
              <a:xfrm>
                <a:off x="6788436" y="3548622"/>
                <a:ext cx="75613" cy="133752"/>
              </a:xfrm>
              <a:custGeom>
                <a:avLst/>
                <a:gdLst/>
                <a:ahLst/>
                <a:cxnLst/>
                <a:rect l="l" t="t" r="r" b="b"/>
                <a:pathLst>
                  <a:path w="1220" h="2135" extrusionOk="0">
                    <a:moveTo>
                      <a:pt x="0" y="0"/>
                    </a:moveTo>
                    <a:lnTo>
                      <a:pt x="0" y="159"/>
                    </a:lnTo>
                    <a:lnTo>
                      <a:pt x="1045" y="159"/>
                    </a:lnTo>
                    <a:lnTo>
                      <a:pt x="886" y="2122"/>
                    </a:lnTo>
                    <a:lnTo>
                      <a:pt x="1048" y="2135"/>
                    </a:lnTo>
                    <a:lnTo>
                      <a:pt x="1220" y="0"/>
                    </a:lnTo>
                    <a:close/>
                  </a:path>
                </a:pathLst>
              </a:custGeom>
              <a:solidFill>
                <a:srgbClr val="1528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32"/>
              <p:cNvSpPr/>
              <p:nvPr/>
            </p:nvSpPr>
            <p:spPr>
              <a:xfrm>
                <a:off x="6353905" y="2529460"/>
                <a:ext cx="877911" cy="331217"/>
              </a:xfrm>
              <a:custGeom>
                <a:avLst/>
                <a:gdLst/>
                <a:ahLst/>
                <a:cxnLst/>
                <a:rect l="l" t="t" r="r" b="b"/>
                <a:pathLst>
                  <a:path w="14165" h="5287" extrusionOk="0">
                    <a:moveTo>
                      <a:pt x="11099" y="1605"/>
                    </a:moveTo>
                    <a:cubicBezTo>
                      <a:pt x="11125" y="1770"/>
                      <a:pt x="11138" y="1951"/>
                      <a:pt x="11138" y="2154"/>
                    </a:cubicBezTo>
                    <a:cubicBezTo>
                      <a:pt x="11128" y="2844"/>
                      <a:pt x="10966" y="3539"/>
                      <a:pt x="10667" y="4165"/>
                    </a:cubicBezTo>
                    <a:cubicBezTo>
                      <a:pt x="10588" y="4327"/>
                      <a:pt x="10500" y="4401"/>
                      <a:pt x="10471" y="4401"/>
                    </a:cubicBezTo>
                    <a:cubicBezTo>
                      <a:pt x="10469" y="4401"/>
                      <a:pt x="10468" y="4400"/>
                      <a:pt x="10467" y="4400"/>
                    </a:cubicBezTo>
                    <a:cubicBezTo>
                      <a:pt x="10445" y="4394"/>
                      <a:pt x="10394" y="4327"/>
                      <a:pt x="10369" y="4159"/>
                    </a:cubicBezTo>
                    <a:cubicBezTo>
                      <a:pt x="10232" y="3257"/>
                      <a:pt x="10515" y="2304"/>
                      <a:pt x="11099" y="1605"/>
                    </a:cubicBezTo>
                    <a:close/>
                    <a:moveTo>
                      <a:pt x="8825" y="1529"/>
                    </a:moveTo>
                    <a:cubicBezTo>
                      <a:pt x="8828" y="1538"/>
                      <a:pt x="8831" y="1548"/>
                      <a:pt x="8834" y="1557"/>
                    </a:cubicBezTo>
                    <a:cubicBezTo>
                      <a:pt x="9158" y="2459"/>
                      <a:pt x="9104" y="3476"/>
                      <a:pt x="8688" y="4343"/>
                    </a:cubicBezTo>
                    <a:cubicBezTo>
                      <a:pt x="8650" y="4422"/>
                      <a:pt x="8612" y="4470"/>
                      <a:pt x="8587" y="4489"/>
                    </a:cubicBezTo>
                    <a:cubicBezTo>
                      <a:pt x="8574" y="4473"/>
                      <a:pt x="8558" y="4435"/>
                      <a:pt x="8539" y="4365"/>
                    </a:cubicBezTo>
                    <a:cubicBezTo>
                      <a:pt x="8285" y="3425"/>
                      <a:pt x="8390" y="2399"/>
                      <a:pt x="8825" y="1529"/>
                    </a:cubicBezTo>
                    <a:close/>
                    <a:moveTo>
                      <a:pt x="6277" y="2075"/>
                    </a:moveTo>
                    <a:cubicBezTo>
                      <a:pt x="6312" y="2202"/>
                      <a:pt x="6341" y="2339"/>
                      <a:pt x="6366" y="2482"/>
                    </a:cubicBezTo>
                    <a:cubicBezTo>
                      <a:pt x="6474" y="3110"/>
                      <a:pt x="6490" y="3752"/>
                      <a:pt x="6417" y="4384"/>
                    </a:cubicBezTo>
                    <a:cubicBezTo>
                      <a:pt x="6395" y="4556"/>
                      <a:pt x="6347" y="4629"/>
                      <a:pt x="6331" y="4635"/>
                    </a:cubicBezTo>
                    <a:cubicBezTo>
                      <a:pt x="6303" y="4626"/>
                      <a:pt x="6226" y="4530"/>
                      <a:pt x="6188" y="4375"/>
                    </a:cubicBezTo>
                    <a:cubicBezTo>
                      <a:pt x="6001" y="3625"/>
                      <a:pt x="6036" y="2815"/>
                      <a:pt x="6277" y="2075"/>
                    </a:cubicBezTo>
                    <a:close/>
                    <a:moveTo>
                      <a:pt x="3304" y="1986"/>
                    </a:moveTo>
                    <a:lnTo>
                      <a:pt x="3304" y="1986"/>
                    </a:lnTo>
                    <a:cubicBezTo>
                      <a:pt x="3333" y="2034"/>
                      <a:pt x="3361" y="2084"/>
                      <a:pt x="3390" y="2135"/>
                    </a:cubicBezTo>
                    <a:cubicBezTo>
                      <a:pt x="3761" y="2793"/>
                      <a:pt x="4003" y="3504"/>
                      <a:pt x="4111" y="4251"/>
                    </a:cubicBezTo>
                    <a:cubicBezTo>
                      <a:pt x="4143" y="4467"/>
                      <a:pt x="4130" y="4737"/>
                      <a:pt x="3996" y="4794"/>
                    </a:cubicBezTo>
                    <a:cubicBezTo>
                      <a:pt x="3981" y="4801"/>
                      <a:pt x="3964" y="4804"/>
                      <a:pt x="3945" y="4804"/>
                    </a:cubicBezTo>
                    <a:cubicBezTo>
                      <a:pt x="3875" y="4804"/>
                      <a:pt x="3787" y="4759"/>
                      <a:pt x="3730" y="4689"/>
                    </a:cubicBezTo>
                    <a:cubicBezTo>
                      <a:pt x="3634" y="4575"/>
                      <a:pt x="3587" y="4416"/>
                      <a:pt x="3533" y="4222"/>
                    </a:cubicBezTo>
                    <a:cubicBezTo>
                      <a:pt x="3342" y="3523"/>
                      <a:pt x="3155" y="2726"/>
                      <a:pt x="3304" y="1986"/>
                    </a:cubicBezTo>
                    <a:close/>
                    <a:moveTo>
                      <a:pt x="10072" y="1"/>
                    </a:moveTo>
                    <a:cubicBezTo>
                      <a:pt x="9597" y="1"/>
                      <a:pt x="9182" y="263"/>
                      <a:pt x="8863" y="614"/>
                    </a:cubicBezTo>
                    <a:cubicBezTo>
                      <a:pt x="8647" y="347"/>
                      <a:pt x="8348" y="112"/>
                      <a:pt x="7945" y="48"/>
                    </a:cubicBezTo>
                    <a:cubicBezTo>
                      <a:pt x="7877" y="38"/>
                      <a:pt x="7810" y="32"/>
                      <a:pt x="7744" y="32"/>
                    </a:cubicBezTo>
                    <a:cubicBezTo>
                      <a:pt x="7142" y="32"/>
                      <a:pt x="6631" y="456"/>
                      <a:pt x="6296" y="935"/>
                    </a:cubicBezTo>
                    <a:cubicBezTo>
                      <a:pt x="5963" y="452"/>
                      <a:pt x="5480" y="140"/>
                      <a:pt x="4972" y="77"/>
                    </a:cubicBezTo>
                    <a:cubicBezTo>
                      <a:pt x="4908" y="69"/>
                      <a:pt x="4844" y="65"/>
                      <a:pt x="4781" y="65"/>
                    </a:cubicBezTo>
                    <a:cubicBezTo>
                      <a:pt x="4114" y="65"/>
                      <a:pt x="3534" y="484"/>
                      <a:pt x="3177" y="1036"/>
                    </a:cubicBezTo>
                    <a:cubicBezTo>
                      <a:pt x="3088" y="950"/>
                      <a:pt x="2999" y="874"/>
                      <a:pt x="2907" y="807"/>
                    </a:cubicBezTo>
                    <a:cubicBezTo>
                      <a:pt x="2561" y="551"/>
                      <a:pt x="2165" y="415"/>
                      <a:pt x="1786" y="415"/>
                    </a:cubicBezTo>
                    <a:cubicBezTo>
                      <a:pt x="1677" y="415"/>
                      <a:pt x="1569" y="426"/>
                      <a:pt x="1465" y="448"/>
                    </a:cubicBezTo>
                    <a:cubicBezTo>
                      <a:pt x="607" y="633"/>
                      <a:pt x="143" y="1500"/>
                      <a:pt x="73" y="2227"/>
                    </a:cubicBezTo>
                    <a:cubicBezTo>
                      <a:pt x="0" y="2990"/>
                      <a:pt x="251" y="3733"/>
                      <a:pt x="470" y="4387"/>
                    </a:cubicBezTo>
                    <a:cubicBezTo>
                      <a:pt x="506" y="4488"/>
                      <a:pt x="598" y="4551"/>
                      <a:pt x="698" y="4551"/>
                    </a:cubicBezTo>
                    <a:cubicBezTo>
                      <a:pt x="725" y="4551"/>
                      <a:pt x="752" y="4546"/>
                      <a:pt x="779" y="4537"/>
                    </a:cubicBezTo>
                    <a:cubicBezTo>
                      <a:pt x="906" y="4495"/>
                      <a:pt x="972" y="4359"/>
                      <a:pt x="928" y="4232"/>
                    </a:cubicBezTo>
                    <a:cubicBezTo>
                      <a:pt x="725" y="3625"/>
                      <a:pt x="489" y="2936"/>
                      <a:pt x="553" y="2272"/>
                    </a:cubicBezTo>
                    <a:cubicBezTo>
                      <a:pt x="607" y="1697"/>
                      <a:pt x="975" y="1049"/>
                      <a:pt x="1566" y="922"/>
                    </a:cubicBezTo>
                    <a:cubicBezTo>
                      <a:pt x="1636" y="906"/>
                      <a:pt x="1708" y="899"/>
                      <a:pt x="1782" y="899"/>
                    </a:cubicBezTo>
                    <a:cubicBezTo>
                      <a:pt x="2060" y="899"/>
                      <a:pt x="2360" y="1004"/>
                      <a:pt x="2621" y="1195"/>
                    </a:cubicBezTo>
                    <a:cubicBezTo>
                      <a:pt x="2732" y="1278"/>
                      <a:pt x="2840" y="1376"/>
                      <a:pt x="2945" y="1494"/>
                    </a:cubicBezTo>
                    <a:cubicBezTo>
                      <a:pt x="2916" y="1563"/>
                      <a:pt x="2894" y="1637"/>
                      <a:pt x="2872" y="1710"/>
                    </a:cubicBezTo>
                    <a:cubicBezTo>
                      <a:pt x="2631" y="2605"/>
                      <a:pt x="2847" y="3543"/>
                      <a:pt x="3066" y="4349"/>
                    </a:cubicBezTo>
                    <a:cubicBezTo>
                      <a:pt x="3117" y="4540"/>
                      <a:pt x="3186" y="4797"/>
                      <a:pt x="3361" y="5001"/>
                    </a:cubicBezTo>
                    <a:cubicBezTo>
                      <a:pt x="3517" y="5185"/>
                      <a:pt x="3736" y="5286"/>
                      <a:pt x="3949" y="5286"/>
                    </a:cubicBezTo>
                    <a:cubicBezTo>
                      <a:pt x="4028" y="5286"/>
                      <a:pt x="4108" y="5271"/>
                      <a:pt x="4184" y="5239"/>
                    </a:cubicBezTo>
                    <a:cubicBezTo>
                      <a:pt x="4517" y="5099"/>
                      <a:pt x="4667" y="4715"/>
                      <a:pt x="4590" y="4184"/>
                    </a:cubicBezTo>
                    <a:cubicBezTo>
                      <a:pt x="4473" y="3377"/>
                      <a:pt x="4212" y="2609"/>
                      <a:pt x="3812" y="1897"/>
                    </a:cubicBezTo>
                    <a:cubicBezTo>
                      <a:pt x="3711" y="1722"/>
                      <a:pt x="3612" y="1563"/>
                      <a:pt x="3507" y="1424"/>
                    </a:cubicBezTo>
                    <a:cubicBezTo>
                      <a:pt x="3771" y="943"/>
                      <a:pt x="4247" y="548"/>
                      <a:pt x="4778" y="548"/>
                    </a:cubicBezTo>
                    <a:cubicBezTo>
                      <a:pt x="4822" y="548"/>
                      <a:pt x="4867" y="551"/>
                      <a:pt x="4911" y="556"/>
                    </a:cubicBezTo>
                    <a:cubicBezTo>
                      <a:pt x="5283" y="604"/>
                      <a:pt x="5658" y="855"/>
                      <a:pt x="5912" y="1227"/>
                    </a:cubicBezTo>
                    <a:cubicBezTo>
                      <a:pt x="5953" y="1284"/>
                      <a:pt x="5988" y="1347"/>
                      <a:pt x="6023" y="1411"/>
                    </a:cubicBezTo>
                    <a:cubicBezTo>
                      <a:pt x="5575" y="2361"/>
                      <a:pt x="5464" y="3476"/>
                      <a:pt x="5718" y="4492"/>
                    </a:cubicBezTo>
                    <a:cubicBezTo>
                      <a:pt x="5816" y="4884"/>
                      <a:pt x="6050" y="5119"/>
                      <a:pt x="6327" y="5119"/>
                    </a:cubicBezTo>
                    <a:cubicBezTo>
                      <a:pt x="6356" y="5119"/>
                      <a:pt x="6385" y="5117"/>
                      <a:pt x="6414" y="5112"/>
                    </a:cubicBezTo>
                    <a:cubicBezTo>
                      <a:pt x="6566" y="5083"/>
                      <a:pt x="6833" y="4962"/>
                      <a:pt x="6897" y="4441"/>
                    </a:cubicBezTo>
                    <a:cubicBezTo>
                      <a:pt x="6976" y="3762"/>
                      <a:pt x="6957" y="3076"/>
                      <a:pt x="6843" y="2399"/>
                    </a:cubicBezTo>
                    <a:cubicBezTo>
                      <a:pt x="6776" y="2018"/>
                      <a:pt x="6684" y="1697"/>
                      <a:pt x="6563" y="1417"/>
                    </a:cubicBezTo>
                    <a:cubicBezTo>
                      <a:pt x="6815" y="969"/>
                      <a:pt x="7246" y="515"/>
                      <a:pt x="7743" y="515"/>
                    </a:cubicBezTo>
                    <a:cubicBezTo>
                      <a:pt x="7784" y="515"/>
                      <a:pt x="7826" y="518"/>
                      <a:pt x="7869" y="525"/>
                    </a:cubicBezTo>
                    <a:cubicBezTo>
                      <a:pt x="8174" y="576"/>
                      <a:pt x="8399" y="788"/>
                      <a:pt x="8558" y="1014"/>
                    </a:cubicBezTo>
                    <a:cubicBezTo>
                      <a:pt x="8523" y="1071"/>
                      <a:pt x="8491" y="1125"/>
                      <a:pt x="8463" y="1179"/>
                    </a:cubicBezTo>
                    <a:cubicBezTo>
                      <a:pt x="7916" y="2183"/>
                      <a:pt x="7773" y="3390"/>
                      <a:pt x="8072" y="4492"/>
                    </a:cubicBezTo>
                    <a:cubicBezTo>
                      <a:pt x="8101" y="4591"/>
                      <a:pt x="8180" y="4896"/>
                      <a:pt x="8469" y="4969"/>
                    </a:cubicBezTo>
                    <a:cubicBezTo>
                      <a:pt x="8508" y="4979"/>
                      <a:pt x="8547" y="4984"/>
                      <a:pt x="8585" y="4984"/>
                    </a:cubicBezTo>
                    <a:cubicBezTo>
                      <a:pt x="8796" y="4984"/>
                      <a:pt x="8992" y="4830"/>
                      <a:pt x="9124" y="4553"/>
                    </a:cubicBezTo>
                    <a:cubicBezTo>
                      <a:pt x="9597" y="3571"/>
                      <a:pt x="9657" y="2418"/>
                      <a:pt x="9292" y="1392"/>
                    </a:cubicBezTo>
                    <a:cubicBezTo>
                      <a:pt x="9257" y="1300"/>
                      <a:pt x="9206" y="1176"/>
                      <a:pt x="9136" y="1039"/>
                    </a:cubicBezTo>
                    <a:cubicBezTo>
                      <a:pt x="9386" y="732"/>
                      <a:pt x="9717" y="483"/>
                      <a:pt x="10080" y="483"/>
                    </a:cubicBezTo>
                    <a:cubicBezTo>
                      <a:pt x="10114" y="483"/>
                      <a:pt x="10149" y="485"/>
                      <a:pt x="10185" y="490"/>
                    </a:cubicBezTo>
                    <a:cubicBezTo>
                      <a:pt x="10480" y="531"/>
                      <a:pt x="10763" y="753"/>
                      <a:pt x="10931" y="1074"/>
                    </a:cubicBezTo>
                    <a:cubicBezTo>
                      <a:pt x="10124" y="1887"/>
                      <a:pt x="9718" y="3095"/>
                      <a:pt x="9889" y="4232"/>
                    </a:cubicBezTo>
                    <a:cubicBezTo>
                      <a:pt x="9962" y="4705"/>
                      <a:pt x="10210" y="4835"/>
                      <a:pt x="10350" y="4870"/>
                    </a:cubicBezTo>
                    <a:cubicBezTo>
                      <a:pt x="10390" y="4880"/>
                      <a:pt x="10429" y="4885"/>
                      <a:pt x="10469" y="4885"/>
                    </a:cubicBezTo>
                    <a:cubicBezTo>
                      <a:pt x="10715" y="4885"/>
                      <a:pt x="10947" y="4700"/>
                      <a:pt x="11103" y="4372"/>
                    </a:cubicBezTo>
                    <a:cubicBezTo>
                      <a:pt x="11433" y="3685"/>
                      <a:pt x="11611" y="2920"/>
                      <a:pt x="11620" y="2158"/>
                    </a:cubicBezTo>
                    <a:cubicBezTo>
                      <a:pt x="11624" y="1795"/>
                      <a:pt x="11585" y="1481"/>
                      <a:pt x="11503" y="1205"/>
                    </a:cubicBezTo>
                    <a:cubicBezTo>
                      <a:pt x="11692" y="1050"/>
                      <a:pt x="12095" y="771"/>
                      <a:pt x="12532" y="771"/>
                    </a:cubicBezTo>
                    <a:cubicBezTo>
                      <a:pt x="12608" y="771"/>
                      <a:pt x="12684" y="779"/>
                      <a:pt x="12761" y="798"/>
                    </a:cubicBezTo>
                    <a:cubicBezTo>
                      <a:pt x="13329" y="931"/>
                      <a:pt x="13650" y="1589"/>
                      <a:pt x="13663" y="2138"/>
                    </a:cubicBezTo>
                    <a:cubicBezTo>
                      <a:pt x="13679" y="2783"/>
                      <a:pt x="13393" y="3431"/>
                      <a:pt x="13142" y="4000"/>
                    </a:cubicBezTo>
                    <a:cubicBezTo>
                      <a:pt x="13088" y="4124"/>
                      <a:pt x="13145" y="4267"/>
                      <a:pt x="13266" y="4321"/>
                    </a:cubicBezTo>
                    <a:cubicBezTo>
                      <a:pt x="13298" y="4335"/>
                      <a:pt x="13331" y="4341"/>
                      <a:pt x="13363" y="4341"/>
                    </a:cubicBezTo>
                    <a:cubicBezTo>
                      <a:pt x="13456" y="4341"/>
                      <a:pt x="13543" y="4287"/>
                      <a:pt x="13584" y="4197"/>
                    </a:cubicBezTo>
                    <a:cubicBezTo>
                      <a:pt x="13857" y="3577"/>
                      <a:pt x="14165" y="2879"/>
                      <a:pt x="14146" y="2129"/>
                    </a:cubicBezTo>
                    <a:cubicBezTo>
                      <a:pt x="14127" y="1379"/>
                      <a:pt x="13685" y="522"/>
                      <a:pt x="12875" y="328"/>
                    </a:cubicBezTo>
                    <a:cubicBezTo>
                      <a:pt x="12766" y="302"/>
                      <a:pt x="12654" y="289"/>
                      <a:pt x="12539" y="289"/>
                    </a:cubicBezTo>
                    <a:cubicBezTo>
                      <a:pt x="12135" y="289"/>
                      <a:pt x="11704" y="448"/>
                      <a:pt x="11303" y="747"/>
                    </a:cubicBezTo>
                    <a:cubicBezTo>
                      <a:pt x="11055" y="340"/>
                      <a:pt x="10671" y="70"/>
                      <a:pt x="10251" y="13"/>
                    </a:cubicBezTo>
                    <a:cubicBezTo>
                      <a:pt x="10191" y="5"/>
                      <a:pt x="10131" y="1"/>
                      <a:pt x="10072" y="1"/>
                    </a:cubicBezTo>
                    <a:close/>
                  </a:path>
                </a:pathLst>
              </a:custGeom>
              <a:solidFill>
                <a:srgbClr val="F8B1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32"/>
              <p:cNvSpPr/>
              <p:nvPr/>
            </p:nvSpPr>
            <p:spPr>
              <a:xfrm>
                <a:off x="6666958" y="4266195"/>
                <a:ext cx="242766" cy="81504"/>
              </a:xfrm>
              <a:custGeom>
                <a:avLst/>
                <a:gdLst/>
                <a:ahLst/>
                <a:cxnLst/>
                <a:rect l="l" t="t" r="r" b="b"/>
                <a:pathLst>
                  <a:path w="3917" h="1301" extrusionOk="0">
                    <a:moveTo>
                      <a:pt x="0" y="1"/>
                    </a:moveTo>
                    <a:lnTo>
                      <a:pt x="0" y="1068"/>
                    </a:lnTo>
                    <a:cubicBezTo>
                      <a:pt x="0" y="1195"/>
                      <a:pt x="105" y="1300"/>
                      <a:pt x="232" y="1300"/>
                    </a:cubicBezTo>
                    <a:lnTo>
                      <a:pt x="3685" y="1300"/>
                    </a:lnTo>
                    <a:cubicBezTo>
                      <a:pt x="3812" y="1300"/>
                      <a:pt x="3917" y="1195"/>
                      <a:pt x="3917" y="1068"/>
                    </a:cubicBezTo>
                    <a:lnTo>
                      <a:pt x="3917" y="1"/>
                    </a:lnTo>
                    <a:close/>
                  </a:path>
                </a:pathLst>
              </a:custGeom>
              <a:solidFill>
                <a:srgbClr val="0053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32"/>
              <p:cNvSpPr/>
              <p:nvPr/>
            </p:nvSpPr>
            <p:spPr>
              <a:xfrm>
                <a:off x="6522982" y="3770459"/>
                <a:ext cx="530899" cy="536388"/>
              </a:xfrm>
              <a:custGeom>
                <a:avLst/>
                <a:gdLst/>
                <a:ahLst/>
                <a:cxnLst/>
                <a:rect l="l" t="t" r="r" b="b"/>
                <a:pathLst>
                  <a:path w="8566" h="8562" extrusionOk="0">
                    <a:moveTo>
                      <a:pt x="1" y="1"/>
                    </a:moveTo>
                    <a:lnTo>
                      <a:pt x="1" y="8016"/>
                    </a:lnTo>
                    <a:cubicBezTo>
                      <a:pt x="1" y="8317"/>
                      <a:pt x="246" y="8562"/>
                      <a:pt x="551" y="8562"/>
                    </a:cubicBezTo>
                    <a:lnTo>
                      <a:pt x="8016" y="8562"/>
                    </a:lnTo>
                    <a:cubicBezTo>
                      <a:pt x="8317" y="8562"/>
                      <a:pt x="8565" y="8317"/>
                      <a:pt x="8565" y="8016"/>
                    </a:cubicBezTo>
                    <a:lnTo>
                      <a:pt x="8565" y="1"/>
                    </a:lnTo>
                    <a:close/>
                  </a:path>
                </a:pathLst>
              </a:custGeom>
              <a:solidFill>
                <a:srgbClr val="389C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32"/>
              <p:cNvSpPr/>
              <p:nvPr/>
            </p:nvSpPr>
            <p:spPr>
              <a:xfrm>
                <a:off x="6477552" y="3681937"/>
                <a:ext cx="621758" cy="116274"/>
              </a:xfrm>
              <a:custGeom>
                <a:avLst/>
                <a:gdLst/>
                <a:ahLst/>
                <a:cxnLst/>
                <a:rect l="l" t="t" r="r" b="b"/>
                <a:pathLst>
                  <a:path w="10032" h="1856" extrusionOk="0">
                    <a:moveTo>
                      <a:pt x="0" y="0"/>
                    </a:moveTo>
                    <a:lnTo>
                      <a:pt x="0" y="1544"/>
                    </a:lnTo>
                    <a:cubicBezTo>
                      <a:pt x="0" y="1716"/>
                      <a:pt x="140" y="1855"/>
                      <a:pt x="312" y="1855"/>
                    </a:cubicBezTo>
                    <a:lnTo>
                      <a:pt x="9721" y="1855"/>
                    </a:lnTo>
                    <a:cubicBezTo>
                      <a:pt x="9892" y="1855"/>
                      <a:pt x="10032" y="1716"/>
                      <a:pt x="10032" y="1544"/>
                    </a:cubicBezTo>
                    <a:lnTo>
                      <a:pt x="10032" y="0"/>
                    </a:lnTo>
                    <a:close/>
                  </a:path>
                </a:pathLst>
              </a:custGeom>
              <a:solidFill>
                <a:srgbClr val="0053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32"/>
              <p:cNvSpPr/>
              <p:nvPr/>
            </p:nvSpPr>
            <p:spPr>
              <a:xfrm>
                <a:off x="6502157" y="3992610"/>
                <a:ext cx="572362" cy="88020"/>
              </a:xfrm>
              <a:custGeom>
                <a:avLst/>
                <a:gdLst/>
                <a:ahLst/>
                <a:cxnLst/>
                <a:rect l="l" t="t" r="r" b="b"/>
                <a:pathLst>
                  <a:path w="9235" h="1405" extrusionOk="0">
                    <a:moveTo>
                      <a:pt x="159" y="0"/>
                    </a:moveTo>
                    <a:cubicBezTo>
                      <a:pt x="73" y="0"/>
                      <a:pt x="0" y="70"/>
                      <a:pt x="0" y="159"/>
                    </a:cubicBezTo>
                    <a:lnTo>
                      <a:pt x="0" y="1245"/>
                    </a:lnTo>
                    <a:cubicBezTo>
                      <a:pt x="0" y="1334"/>
                      <a:pt x="73" y="1404"/>
                      <a:pt x="159" y="1404"/>
                    </a:cubicBezTo>
                    <a:lnTo>
                      <a:pt x="9076" y="1404"/>
                    </a:lnTo>
                    <a:cubicBezTo>
                      <a:pt x="9165" y="1404"/>
                      <a:pt x="9235" y="1334"/>
                      <a:pt x="9235" y="1245"/>
                    </a:cubicBezTo>
                    <a:lnTo>
                      <a:pt x="9235" y="159"/>
                    </a:lnTo>
                    <a:cubicBezTo>
                      <a:pt x="9235" y="70"/>
                      <a:pt x="9165" y="0"/>
                      <a:pt x="9076" y="0"/>
                    </a:cubicBezTo>
                    <a:close/>
                  </a:path>
                </a:pathLst>
              </a:custGeom>
              <a:solidFill>
                <a:srgbClr val="75B8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32"/>
              <p:cNvSpPr/>
              <p:nvPr/>
            </p:nvSpPr>
            <p:spPr>
              <a:xfrm>
                <a:off x="6502157" y="3861613"/>
                <a:ext cx="572362" cy="88020"/>
              </a:xfrm>
              <a:custGeom>
                <a:avLst/>
                <a:gdLst/>
                <a:ahLst/>
                <a:cxnLst/>
                <a:rect l="l" t="t" r="r" b="b"/>
                <a:pathLst>
                  <a:path w="9235" h="1405" extrusionOk="0">
                    <a:moveTo>
                      <a:pt x="159" y="1"/>
                    </a:moveTo>
                    <a:cubicBezTo>
                      <a:pt x="73" y="1"/>
                      <a:pt x="0" y="74"/>
                      <a:pt x="0" y="160"/>
                    </a:cubicBezTo>
                    <a:lnTo>
                      <a:pt x="0" y="1246"/>
                    </a:lnTo>
                    <a:cubicBezTo>
                      <a:pt x="0" y="1335"/>
                      <a:pt x="73" y="1405"/>
                      <a:pt x="159" y="1405"/>
                    </a:cubicBezTo>
                    <a:lnTo>
                      <a:pt x="9076" y="1405"/>
                    </a:lnTo>
                    <a:cubicBezTo>
                      <a:pt x="9165" y="1405"/>
                      <a:pt x="9235" y="1335"/>
                      <a:pt x="9235" y="1246"/>
                    </a:cubicBezTo>
                    <a:lnTo>
                      <a:pt x="9235" y="160"/>
                    </a:lnTo>
                    <a:cubicBezTo>
                      <a:pt x="9235" y="74"/>
                      <a:pt x="9165" y="1"/>
                      <a:pt x="9076" y="1"/>
                    </a:cubicBezTo>
                    <a:close/>
                  </a:path>
                </a:pathLst>
              </a:custGeom>
              <a:solidFill>
                <a:srgbClr val="75B8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32"/>
              <p:cNvSpPr/>
              <p:nvPr/>
            </p:nvSpPr>
            <p:spPr>
              <a:xfrm>
                <a:off x="6502157" y="4123357"/>
                <a:ext cx="572362" cy="88020"/>
              </a:xfrm>
              <a:custGeom>
                <a:avLst/>
                <a:gdLst/>
                <a:ahLst/>
                <a:cxnLst/>
                <a:rect l="l" t="t" r="r" b="b"/>
                <a:pathLst>
                  <a:path w="9235" h="1405" extrusionOk="0">
                    <a:moveTo>
                      <a:pt x="159" y="0"/>
                    </a:moveTo>
                    <a:cubicBezTo>
                      <a:pt x="73" y="0"/>
                      <a:pt x="0" y="73"/>
                      <a:pt x="0" y="159"/>
                    </a:cubicBezTo>
                    <a:lnTo>
                      <a:pt x="0" y="1248"/>
                    </a:lnTo>
                    <a:cubicBezTo>
                      <a:pt x="0" y="1334"/>
                      <a:pt x="73" y="1404"/>
                      <a:pt x="159" y="1404"/>
                    </a:cubicBezTo>
                    <a:lnTo>
                      <a:pt x="9076" y="1404"/>
                    </a:lnTo>
                    <a:cubicBezTo>
                      <a:pt x="9165" y="1404"/>
                      <a:pt x="9235" y="1334"/>
                      <a:pt x="9235" y="1248"/>
                    </a:cubicBezTo>
                    <a:lnTo>
                      <a:pt x="9235" y="159"/>
                    </a:lnTo>
                    <a:cubicBezTo>
                      <a:pt x="9235" y="73"/>
                      <a:pt x="9165" y="0"/>
                      <a:pt x="9076" y="0"/>
                    </a:cubicBezTo>
                    <a:close/>
                  </a:path>
                </a:pathLst>
              </a:custGeom>
              <a:solidFill>
                <a:srgbClr val="75B8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32"/>
              <p:cNvSpPr/>
              <p:nvPr/>
            </p:nvSpPr>
            <p:spPr>
              <a:xfrm>
                <a:off x="7103225" y="3947629"/>
                <a:ext cx="1732209" cy="810972"/>
              </a:xfrm>
              <a:custGeom>
                <a:avLst/>
                <a:gdLst/>
                <a:ahLst/>
                <a:cxnLst/>
                <a:rect l="l" t="t" r="r" b="b"/>
                <a:pathLst>
                  <a:path w="27949" h="12945" extrusionOk="0">
                    <a:moveTo>
                      <a:pt x="16754" y="0"/>
                    </a:moveTo>
                    <a:cubicBezTo>
                      <a:pt x="16532" y="0"/>
                      <a:pt x="16351" y="181"/>
                      <a:pt x="16351" y="404"/>
                    </a:cubicBezTo>
                    <a:lnTo>
                      <a:pt x="16351" y="2303"/>
                    </a:lnTo>
                    <a:cubicBezTo>
                      <a:pt x="16351" y="3571"/>
                      <a:pt x="17383" y="4603"/>
                      <a:pt x="18647" y="4603"/>
                    </a:cubicBezTo>
                    <a:lnTo>
                      <a:pt x="23320" y="4603"/>
                    </a:lnTo>
                    <a:cubicBezTo>
                      <a:pt x="24283" y="4603"/>
                      <a:pt x="25067" y="5384"/>
                      <a:pt x="25067" y="6347"/>
                    </a:cubicBezTo>
                    <a:cubicBezTo>
                      <a:pt x="25067" y="7310"/>
                      <a:pt x="24283" y="8094"/>
                      <a:pt x="23320" y="8094"/>
                    </a:cubicBezTo>
                    <a:lnTo>
                      <a:pt x="14232" y="8094"/>
                    </a:lnTo>
                    <a:cubicBezTo>
                      <a:pt x="13514" y="8094"/>
                      <a:pt x="12933" y="8675"/>
                      <a:pt x="12933" y="9393"/>
                    </a:cubicBezTo>
                    <a:cubicBezTo>
                      <a:pt x="12933" y="10108"/>
                      <a:pt x="13514" y="10693"/>
                      <a:pt x="14232" y="10693"/>
                    </a:cubicBezTo>
                    <a:lnTo>
                      <a:pt x="26420" y="10693"/>
                    </a:lnTo>
                    <a:cubicBezTo>
                      <a:pt x="26821" y="10693"/>
                      <a:pt x="27145" y="11017"/>
                      <a:pt x="27145" y="11414"/>
                    </a:cubicBezTo>
                    <a:cubicBezTo>
                      <a:pt x="27145" y="11814"/>
                      <a:pt x="26821" y="12138"/>
                      <a:pt x="26420" y="12138"/>
                    </a:cubicBezTo>
                    <a:lnTo>
                      <a:pt x="401" y="12138"/>
                    </a:lnTo>
                    <a:cubicBezTo>
                      <a:pt x="178" y="12138"/>
                      <a:pt x="1" y="12319"/>
                      <a:pt x="1" y="12541"/>
                    </a:cubicBezTo>
                    <a:cubicBezTo>
                      <a:pt x="1" y="12764"/>
                      <a:pt x="178" y="12945"/>
                      <a:pt x="401" y="12945"/>
                    </a:cubicBezTo>
                    <a:lnTo>
                      <a:pt x="26420" y="12945"/>
                    </a:lnTo>
                    <a:cubicBezTo>
                      <a:pt x="27262" y="12945"/>
                      <a:pt x="27948" y="12259"/>
                      <a:pt x="27948" y="11414"/>
                    </a:cubicBezTo>
                    <a:cubicBezTo>
                      <a:pt x="27948" y="10572"/>
                      <a:pt x="27262" y="9886"/>
                      <a:pt x="26420" y="9886"/>
                    </a:cubicBezTo>
                    <a:lnTo>
                      <a:pt x="14232" y="9886"/>
                    </a:lnTo>
                    <a:cubicBezTo>
                      <a:pt x="13959" y="9886"/>
                      <a:pt x="13739" y="9667"/>
                      <a:pt x="13739" y="9393"/>
                    </a:cubicBezTo>
                    <a:cubicBezTo>
                      <a:pt x="13739" y="9120"/>
                      <a:pt x="13959" y="8898"/>
                      <a:pt x="14232" y="8898"/>
                    </a:cubicBezTo>
                    <a:lnTo>
                      <a:pt x="23320" y="8898"/>
                    </a:lnTo>
                    <a:cubicBezTo>
                      <a:pt x="24727" y="8898"/>
                      <a:pt x="25871" y="7754"/>
                      <a:pt x="25871" y="6347"/>
                    </a:cubicBezTo>
                    <a:cubicBezTo>
                      <a:pt x="25871" y="4940"/>
                      <a:pt x="24727" y="3796"/>
                      <a:pt x="23320" y="3796"/>
                    </a:cubicBezTo>
                    <a:lnTo>
                      <a:pt x="18647" y="3796"/>
                    </a:lnTo>
                    <a:cubicBezTo>
                      <a:pt x="17825" y="3796"/>
                      <a:pt x="17157" y="3126"/>
                      <a:pt x="17157" y="2303"/>
                    </a:cubicBezTo>
                    <a:lnTo>
                      <a:pt x="17157" y="404"/>
                    </a:lnTo>
                    <a:cubicBezTo>
                      <a:pt x="17157" y="181"/>
                      <a:pt x="16976" y="0"/>
                      <a:pt x="16754" y="0"/>
                    </a:cubicBezTo>
                    <a:close/>
                  </a:path>
                </a:pathLst>
              </a:custGeom>
              <a:solidFill>
                <a:srgbClr val="EB5E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32"/>
              <p:cNvSpPr/>
              <p:nvPr/>
            </p:nvSpPr>
            <p:spPr>
              <a:xfrm>
                <a:off x="7172951" y="4019236"/>
                <a:ext cx="1659943" cy="739366"/>
              </a:xfrm>
              <a:custGeom>
                <a:avLst/>
                <a:gdLst/>
                <a:ahLst/>
                <a:cxnLst/>
                <a:rect l="l" t="t" r="r" b="b"/>
                <a:pathLst>
                  <a:path w="26783" h="11802" extrusionOk="0">
                    <a:moveTo>
                      <a:pt x="15226" y="1"/>
                    </a:moveTo>
                    <a:lnTo>
                      <a:pt x="15226" y="163"/>
                    </a:lnTo>
                    <a:lnTo>
                      <a:pt x="16032" y="163"/>
                    </a:lnTo>
                    <a:lnTo>
                      <a:pt x="16032" y="1"/>
                    </a:lnTo>
                    <a:close/>
                    <a:moveTo>
                      <a:pt x="15226" y="804"/>
                    </a:moveTo>
                    <a:lnTo>
                      <a:pt x="15226" y="966"/>
                    </a:lnTo>
                    <a:lnTo>
                      <a:pt x="16032" y="966"/>
                    </a:lnTo>
                    <a:lnTo>
                      <a:pt x="16032" y="804"/>
                    </a:lnTo>
                    <a:close/>
                    <a:moveTo>
                      <a:pt x="16074" y="1513"/>
                    </a:moveTo>
                    <a:lnTo>
                      <a:pt x="15289" y="1700"/>
                    </a:lnTo>
                    <a:cubicBezTo>
                      <a:pt x="15305" y="1764"/>
                      <a:pt x="15324" y="1824"/>
                      <a:pt x="15343" y="1888"/>
                    </a:cubicBezTo>
                    <a:lnTo>
                      <a:pt x="16109" y="1633"/>
                    </a:lnTo>
                    <a:cubicBezTo>
                      <a:pt x="16093" y="1592"/>
                      <a:pt x="16083" y="1554"/>
                      <a:pt x="16074" y="1513"/>
                    </a:cubicBezTo>
                    <a:close/>
                    <a:moveTo>
                      <a:pt x="16344" y="2078"/>
                    </a:moveTo>
                    <a:lnTo>
                      <a:pt x="15708" y="2571"/>
                    </a:lnTo>
                    <a:cubicBezTo>
                      <a:pt x="15750" y="2621"/>
                      <a:pt x="15791" y="2672"/>
                      <a:pt x="15835" y="2720"/>
                    </a:cubicBezTo>
                    <a:lnTo>
                      <a:pt x="16426" y="2174"/>
                    </a:lnTo>
                    <a:cubicBezTo>
                      <a:pt x="16398" y="2142"/>
                      <a:pt x="16372" y="2110"/>
                      <a:pt x="16344" y="2078"/>
                    </a:cubicBezTo>
                    <a:close/>
                    <a:moveTo>
                      <a:pt x="16827" y="2482"/>
                    </a:moveTo>
                    <a:lnTo>
                      <a:pt x="16452" y="3193"/>
                    </a:lnTo>
                    <a:cubicBezTo>
                      <a:pt x="16506" y="3222"/>
                      <a:pt x="16566" y="3250"/>
                      <a:pt x="16626" y="3276"/>
                    </a:cubicBezTo>
                    <a:lnTo>
                      <a:pt x="16941" y="2536"/>
                    </a:lnTo>
                    <a:cubicBezTo>
                      <a:pt x="16903" y="2520"/>
                      <a:pt x="16865" y="2501"/>
                      <a:pt x="16827" y="2482"/>
                    </a:cubicBezTo>
                    <a:close/>
                    <a:moveTo>
                      <a:pt x="17430" y="2650"/>
                    </a:moveTo>
                    <a:lnTo>
                      <a:pt x="17383" y="3454"/>
                    </a:lnTo>
                    <a:cubicBezTo>
                      <a:pt x="17430" y="3457"/>
                      <a:pt x="17475" y="3460"/>
                      <a:pt x="17522" y="3460"/>
                    </a:cubicBezTo>
                    <a:lnTo>
                      <a:pt x="17567" y="3460"/>
                    </a:lnTo>
                    <a:lnTo>
                      <a:pt x="17567" y="2653"/>
                    </a:lnTo>
                    <a:lnTo>
                      <a:pt x="17522" y="2653"/>
                    </a:lnTo>
                    <a:cubicBezTo>
                      <a:pt x="17494" y="2653"/>
                      <a:pt x="17462" y="2653"/>
                      <a:pt x="17430" y="2650"/>
                    </a:cubicBezTo>
                    <a:close/>
                    <a:moveTo>
                      <a:pt x="18212" y="2653"/>
                    </a:moveTo>
                    <a:lnTo>
                      <a:pt x="18212" y="3460"/>
                    </a:lnTo>
                    <a:lnTo>
                      <a:pt x="18370" y="3460"/>
                    </a:lnTo>
                    <a:lnTo>
                      <a:pt x="18370" y="2653"/>
                    </a:lnTo>
                    <a:close/>
                    <a:moveTo>
                      <a:pt x="19015" y="2653"/>
                    </a:moveTo>
                    <a:lnTo>
                      <a:pt x="19015" y="3460"/>
                    </a:lnTo>
                    <a:lnTo>
                      <a:pt x="19174" y="3460"/>
                    </a:lnTo>
                    <a:lnTo>
                      <a:pt x="19174" y="2653"/>
                    </a:lnTo>
                    <a:close/>
                    <a:moveTo>
                      <a:pt x="19819" y="2653"/>
                    </a:moveTo>
                    <a:lnTo>
                      <a:pt x="19819" y="3460"/>
                    </a:lnTo>
                    <a:lnTo>
                      <a:pt x="19978" y="3460"/>
                    </a:lnTo>
                    <a:lnTo>
                      <a:pt x="19978" y="2653"/>
                    </a:lnTo>
                    <a:close/>
                    <a:moveTo>
                      <a:pt x="20623" y="2653"/>
                    </a:moveTo>
                    <a:lnTo>
                      <a:pt x="20623" y="3460"/>
                    </a:lnTo>
                    <a:lnTo>
                      <a:pt x="20781" y="3460"/>
                    </a:lnTo>
                    <a:lnTo>
                      <a:pt x="20781" y="2653"/>
                    </a:lnTo>
                    <a:close/>
                    <a:moveTo>
                      <a:pt x="21426" y="2653"/>
                    </a:moveTo>
                    <a:lnTo>
                      <a:pt x="21426" y="3460"/>
                    </a:lnTo>
                    <a:lnTo>
                      <a:pt x="21585" y="3460"/>
                    </a:lnTo>
                    <a:lnTo>
                      <a:pt x="21585" y="2653"/>
                    </a:lnTo>
                    <a:close/>
                    <a:moveTo>
                      <a:pt x="22236" y="2653"/>
                    </a:moveTo>
                    <a:lnTo>
                      <a:pt x="22224" y="3460"/>
                    </a:lnTo>
                    <a:cubicBezTo>
                      <a:pt x="22268" y="3460"/>
                      <a:pt x="22309" y="3463"/>
                      <a:pt x="22354" y="3466"/>
                    </a:cubicBezTo>
                    <a:lnTo>
                      <a:pt x="22427" y="2663"/>
                    </a:lnTo>
                    <a:cubicBezTo>
                      <a:pt x="22363" y="2660"/>
                      <a:pt x="22300" y="2653"/>
                      <a:pt x="22236" y="2653"/>
                    </a:cubicBezTo>
                    <a:close/>
                    <a:moveTo>
                      <a:pt x="23167" y="2844"/>
                    </a:moveTo>
                    <a:lnTo>
                      <a:pt x="22859" y="3587"/>
                    </a:lnTo>
                    <a:cubicBezTo>
                      <a:pt x="22900" y="3606"/>
                      <a:pt x="22938" y="3622"/>
                      <a:pt x="22977" y="3644"/>
                    </a:cubicBezTo>
                    <a:lnTo>
                      <a:pt x="23339" y="2923"/>
                    </a:lnTo>
                    <a:cubicBezTo>
                      <a:pt x="23282" y="2895"/>
                      <a:pt x="23224" y="2869"/>
                      <a:pt x="23167" y="2844"/>
                    </a:cubicBezTo>
                    <a:close/>
                    <a:moveTo>
                      <a:pt x="23961" y="3362"/>
                    </a:moveTo>
                    <a:lnTo>
                      <a:pt x="23402" y="3943"/>
                    </a:lnTo>
                    <a:cubicBezTo>
                      <a:pt x="23434" y="3975"/>
                      <a:pt x="23466" y="4006"/>
                      <a:pt x="23494" y="4038"/>
                    </a:cubicBezTo>
                    <a:lnTo>
                      <a:pt x="24092" y="3498"/>
                    </a:lnTo>
                    <a:cubicBezTo>
                      <a:pt x="24050" y="3451"/>
                      <a:pt x="24006" y="3406"/>
                      <a:pt x="23961" y="3362"/>
                    </a:cubicBezTo>
                    <a:close/>
                    <a:moveTo>
                      <a:pt x="24511" y="4133"/>
                    </a:moveTo>
                    <a:lnTo>
                      <a:pt x="23780" y="4470"/>
                    </a:lnTo>
                    <a:cubicBezTo>
                      <a:pt x="23799" y="4512"/>
                      <a:pt x="23815" y="4550"/>
                      <a:pt x="23831" y="4591"/>
                    </a:cubicBezTo>
                    <a:lnTo>
                      <a:pt x="24587" y="4308"/>
                    </a:lnTo>
                    <a:cubicBezTo>
                      <a:pt x="24565" y="4251"/>
                      <a:pt x="24539" y="4191"/>
                      <a:pt x="24511" y="4133"/>
                    </a:cubicBezTo>
                    <a:close/>
                    <a:moveTo>
                      <a:pt x="24743" y="5055"/>
                    </a:moveTo>
                    <a:lnTo>
                      <a:pt x="23939" y="5102"/>
                    </a:lnTo>
                    <a:cubicBezTo>
                      <a:pt x="23942" y="5134"/>
                      <a:pt x="23942" y="5169"/>
                      <a:pt x="23942" y="5204"/>
                    </a:cubicBezTo>
                    <a:lnTo>
                      <a:pt x="23942" y="5233"/>
                    </a:lnTo>
                    <a:lnTo>
                      <a:pt x="24746" y="5242"/>
                    </a:lnTo>
                    <a:lnTo>
                      <a:pt x="24749" y="5204"/>
                    </a:lnTo>
                    <a:cubicBezTo>
                      <a:pt x="24749" y="5153"/>
                      <a:pt x="24746" y="5102"/>
                      <a:pt x="24743" y="5055"/>
                    </a:cubicBezTo>
                    <a:close/>
                    <a:moveTo>
                      <a:pt x="23856" y="5747"/>
                    </a:moveTo>
                    <a:cubicBezTo>
                      <a:pt x="23844" y="5789"/>
                      <a:pt x="23828" y="5827"/>
                      <a:pt x="23812" y="5868"/>
                    </a:cubicBezTo>
                    <a:lnTo>
                      <a:pt x="24555" y="6173"/>
                    </a:lnTo>
                    <a:cubicBezTo>
                      <a:pt x="24581" y="6116"/>
                      <a:pt x="24603" y="6055"/>
                      <a:pt x="24622" y="5995"/>
                    </a:cubicBezTo>
                    <a:lnTo>
                      <a:pt x="23856" y="5747"/>
                    </a:lnTo>
                    <a:close/>
                    <a:moveTo>
                      <a:pt x="23545" y="6313"/>
                    </a:moveTo>
                    <a:cubicBezTo>
                      <a:pt x="23517" y="6348"/>
                      <a:pt x="23488" y="6379"/>
                      <a:pt x="23456" y="6411"/>
                    </a:cubicBezTo>
                    <a:lnTo>
                      <a:pt x="24041" y="6967"/>
                    </a:lnTo>
                    <a:cubicBezTo>
                      <a:pt x="24082" y="6923"/>
                      <a:pt x="24126" y="6875"/>
                      <a:pt x="24165" y="6827"/>
                    </a:cubicBezTo>
                    <a:lnTo>
                      <a:pt x="23545" y="6313"/>
                    </a:lnTo>
                    <a:close/>
                    <a:moveTo>
                      <a:pt x="23046" y="6732"/>
                    </a:moveTo>
                    <a:cubicBezTo>
                      <a:pt x="23008" y="6751"/>
                      <a:pt x="22967" y="6773"/>
                      <a:pt x="22929" y="6789"/>
                    </a:cubicBezTo>
                    <a:lnTo>
                      <a:pt x="23269" y="7520"/>
                    </a:lnTo>
                    <a:cubicBezTo>
                      <a:pt x="23326" y="7494"/>
                      <a:pt x="23383" y="7466"/>
                      <a:pt x="23437" y="7434"/>
                    </a:cubicBezTo>
                    <a:lnTo>
                      <a:pt x="23046" y="6732"/>
                    </a:lnTo>
                    <a:close/>
                    <a:moveTo>
                      <a:pt x="22430" y="6935"/>
                    </a:moveTo>
                    <a:cubicBezTo>
                      <a:pt x="22389" y="6942"/>
                      <a:pt x="22344" y="6945"/>
                      <a:pt x="22300" y="6948"/>
                    </a:cubicBezTo>
                    <a:lnTo>
                      <a:pt x="22348" y="7752"/>
                    </a:lnTo>
                    <a:cubicBezTo>
                      <a:pt x="22411" y="7748"/>
                      <a:pt x="22475" y="7742"/>
                      <a:pt x="22538" y="7733"/>
                    </a:cubicBezTo>
                    <a:lnTo>
                      <a:pt x="22430" y="6935"/>
                    </a:lnTo>
                    <a:close/>
                    <a:moveTo>
                      <a:pt x="13482" y="6951"/>
                    </a:moveTo>
                    <a:lnTo>
                      <a:pt x="13482" y="7755"/>
                    </a:lnTo>
                    <a:lnTo>
                      <a:pt x="13640" y="7755"/>
                    </a:lnTo>
                    <a:lnTo>
                      <a:pt x="13640" y="6951"/>
                    </a:lnTo>
                    <a:close/>
                    <a:moveTo>
                      <a:pt x="14285" y="6951"/>
                    </a:moveTo>
                    <a:lnTo>
                      <a:pt x="14285" y="7755"/>
                    </a:lnTo>
                    <a:lnTo>
                      <a:pt x="14444" y="7755"/>
                    </a:lnTo>
                    <a:lnTo>
                      <a:pt x="14444" y="6951"/>
                    </a:lnTo>
                    <a:close/>
                    <a:moveTo>
                      <a:pt x="15089" y="6951"/>
                    </a:moveTo>
                    <a:lnTo>
                      <a:pt x="15089" y="7755"/>
                    </a:lnTo>
                    <a:lnTo>
                      <a:pt x="15251" y="7755"/>
                    </a:lnTo>
                    <a:lnTo>
                      <a:pt x="15251" y="6951"/>
                    </a:lnTo>
                    <a:close/>
                    <a:moveTo>
                      <a:pt x="15893" y="6951"/>
                    </a:moveTo>
                    <a:lnTo>
                      <a:pt x="15893" y="7755"/>
                    </a:lnTo>
                    <a:lnTo>
                      <a:pt x="16055" y="7755"/>
                    </a:lnTo>
                    <a:lnTo>
                      <a:pt x="16055" y="6951"/>
                    </a:lnTo>
                    <a:close/>
                    <a:moveTo>
                      <a:pt x="16696" y="6951"/>
                    </a:moveTo>
                    <a:lnTo>
                      <a:pt x="16696" y="7755"/>
                    </a:lnTo>
                    <a:lnTo>
                      <a:pt x="16858" y="7755"/>
                    </a:lnTo>
                    <a:lnTo>
                      <a:pt x="16858" y="6951"/>
                    </a:lnTo>
                    <a:close/>
                    <a:moveTo>
                      <a:pt x="17500" y="6951"/>
                    </a:moveTo>
                    <a:lnTo>
                      <a:pt x="17500" y="7755"/>
                    </a:lnTo>
                    <a:lnTo>
                      <a:pt x="17662" y="7755"/>
                    </a:lnTo>
                    <a:lnTo>
                      <a:pt x="17662" y="6951"/>
                    </a:lnTo>
                    <a:close/>
                    <a:moveTo>
                      <a:pt x="18304" y="6951"/>
                    </a:moveTo>
                    <a:lnTo>
                      <a:pt x="18304" y="7755"/>
                    </a:lnTo>
                    <a:lnTo>
                      <a:pt x="18466" y="7755"/>
                    </a:lnTo>
                    <a:lnTo>
                      <a:pt x="18466" y="6951"/>
                    </a:lnTo>
                    <a:close/>
                    <a:moveTo>
                      <a:pt x="19107" y="6951"/>
                    </a:moveTo>
                    <a:lnTo>
                      <a:pt x="19107" y="7755"/>
                    </a:lnTo>
                    <a:lnTo>
                      <a:pt x="19269" y="7755"/>
                    </a:lnTo>
                    <a:lnTo>
                      <a:pt x="19269" y="6951"/>
                    </a:lnTo>
                    <a:close/>
                    <a:moveTo>
                      <a:pt x="19911" y="6951"/>
                    </a:moveTo>
                    <a:lnTo>
                      <a:pt x="19911" y="7755"/>
                    </a:lnTo>
                    <a:lnTo>
                      <a:pt x="20073" y="7755"/>
                    </a:lnTo>
                    <a:lnTo>
                      <a:pt x="20073" y="6951"/>
                    </a:lnTo>
                    <a:close/>
                    <a:moveTo>
                      <a:pt x="20715" y="6951"/>
                    </a:moveTo>
                    <a:lnTo>
                      <a:pt x="20715" y="7755"/>
                    </a:lnTo>
                    <a:lnTo>
                      <a:pt x="20877" y="7755"/>
                    </a:lnTo>
                    <a:lnTo>
                      <a:pt x="20877" y="6951"/>
                    </a:lnTo>
                    <a:close/>
                    <a:moveTo>
                      <a:pt x="21518" y="6951"/>
                    </a:moveTo>
                    <a:lnTo>
                      <a:pt x="21518" y="7755"/>
                    </a:lnTo>
                    <a:lnTo>
                      <a:pt x="21680" y="7755"/>
                    </a:lnTo>
                    <a:lnTo>
                      <a:pt x="21680" y="6951"/>
                    </a:lnTo>
                    <a:close/>
                    <a:moveTo>
                      <a:pt x="12722" y="7008"/>
                    </a:moveTo>
                    <a:cubicBezTo>
                      <a:pt x="12649" y="7031"/>
                      <a:pt x="12576" y="7062"/>
                      <a:pt x="12506" y="7097"/>
                    </a:cubicBezTo>
                    <a:lnTo>
                      <a:pt x="12878" y="7812"/>
                    </a:lnTo>
                    <a:cubicBezTo>
                      <a:pt x="12907" y="7799"/>
                      <a:pt x="12932" y="7787"/>
                      <a:pt x="12961" y="7777"/>
                    </a:cubicBezTo>
                    <a:lnTo>
                      <a:pt x="12722" y="7008"/>
                    </a:lnTo>
                    <a:close/>
                    <a:moveTo>
                      <a:pt x="11896" y="7774"/>
                    </a:moveTo>
                    <a:cubicBezTo>
                      <a:pt x="11868" y="7847"/>
                      <a:pt x="11849" y="7923"/>
                      <a:pt x="11833" y="7996"/>
                    </a:cubicBezTo>
                    <a:lnTo>
                      <a:pt x="12621" y="8155"/>
                    </a:lnTo>
                    <a:cubicBezTo>
                      <a:pt x="12627" y="8126"/>
                      <a:pt x="12637" y="8098"/>
                      <a:pt x="12646" y="8069"/>
                    </a:cubicBezTo>
                    <a:lnTo>
                      <a:pt x="11896" y="7774"/>
                    </a:lnTo>
                    <a:close/>
                    <a:moveTo>
                      <a:pt x="12678" y="8495"/>
                    </a:moveTo>
                    <a:lnTo>
                      <a:pt x="11979" y="8898"/>
                    </a:lnTo>
                    <a:cubicBezTo>
                      <a:pt x="12017" y="8965"/>
                      <a:pt x="12065" y="9029"/>
                      <a:pt x="12112" y="9089"/>
                    </a:cubicBezTo>
                    <a:lnTo>
                      <a:pt x="12729" y="8568"/>
                    </a:lnTo>
                    <a:cubicBezTo>
                      <a:pt x="12710" y="8546"/>
                      <a:pt x="12694" y="8520"/>
                      <a:pt x="12678" y="8495"/>
                    </a:cubicBezTo>
                    <a:close/>
                    <a:moveTo>
                      <a:pt x="13031" y="8740"/>
                    </a:moveTo>
                    <a:lnTo>
                      <a:pt x="12910" y="9534"/>
                    </a:lnTo>
                    <a:cubicBezTo>
                      <a:pt x="12973" y="9543"/>
                      <a:pt x="13040" y="9550"/>
                      <a:pt x="13107" y="9550"/>
                    </a:cubicBezTo>
                    <a:lnTo>
                      <a:pt x="13132" y="9550"/>
                    </a:lnTo>
                    <a:lnTo>
                      <a:pt x="13132" y="8743"/>
                    </a:lnTo>
                    <a:lnTo>
                      <a:pt x="13107" y="8743"/>
                    </a:lnTo>
                    <a:cubicBezTo>
                      <a:pt x="13081" y="8743"/>
                      <a:pt x="13056" y="8743"/>
                      <a:pt x="13031" y="8740"/>
                    </a:cubicBezTo>
                    <a:close/>
                    <a:moveTo>
                      <a:pt x="13774" y="8743"/>
                    </a:moveTo>
                    <a:lnTo>
                      <a:pt x="13774" y="9550"/>
                    </a:lnTo>
                    <a:lnTo>
                      <a:pt x="13936" y="9550"/>
                    </a:lnTo>
                    <a:lnTo>
                      <a:pt x="13936" y="8743"/>
                    </a:lnTo>
                    <a:close/>
                    <a:moveTo>
                      <a:pt x="14578" y="8743"/>
                    </a:moveTo>
                    <a:lnTo>
                      <a:pt x="14578" y="9550"/>
                    </a:lnTo>
                    <a:lnTo>
                      <a:pt x="14740" y="9550"/>
                    </a:lnTo>
                    <a:lnTo>
                      <a:pt x="14740" y="8743"/>
                    </a:lnTo>
                    <a:close/>
                    <a:moveTo>
                      <a:pt x="15381" y="8743"/>
                    </a:moveTo>
                    <a:lnTo>
                      <a:pt x="15381" y="9550"/>
                    </a:lnTo>
                    <a:lnTo>
                      <a:pt x="15543" y="9550"/>
                    </a:lnTo>
                    <a:lnTo>
                      <a:pt x="15543" y="8743"/>
                    </a:lnTo>
                    <a:close/>
                    <a:moveTo>
                      <a:pt x="16185" y="8743"/>
                    </a:moveTo>
                    <a:lnTo>
                      <a:pt x="16185" y="9550"/>
                    </a:lnTo>
                    <a:lnTo>
                      <a:pt x="16347" y="9550"/>
                    </a:lnTo>
                    <a:lnTo>
                      <a:pt x="16347" y="8743"/>
                    </a:lnTo>
                    <a:close/>
                    <a:moveTo>
                      <a:pt x="16989" y="8743"/>
                    </a:moveTo>
                    <a:lnTo>
                      <a:pt x="16989" y="9550"/>
                    </a:lnTo>
                    <a:lnTo>
                      <a:pt x="17151" y="9550"/>
                    </a:lnTo>
                    <a:lnTo>
                      <a:pt x="17151" y="8743"/>
                    </a:lnTo>
                    <a:close/>
                    <a:moveTo>
                      <a:pt x="17792" y="8743"/>
                    </a:moveTo>
                    <a:lnTo>
                      <a:pt x="17792" y="9550"/>
                    </a:lnTo>
                    <a:lnTo>
                      <a:pt x="17954" y="9550"/>
                    </a:lnTo>
                    <a:lnTo>
                      <a:pt x="17954" y="8743"/>
                    </a:lnTo>
                    <a:close/>
                    <a:moveTo>
                      <a:pt x="18596" y="8743"/>
                    </a:moveTo>
                    <a:lnTo>
                      <a:pt x="18596" y="9550"/>
                    </a:lnTo>
                    <a:lnTo>
                      <a:pt x="18758" y="9550"/>
                    </a:lnTo>
                    <a:lnTo>
                      <a:pt x="18758" y="8743"/>
                    </a:lnTo>
                    <a:close/>
                    <a:moveTo>
                      <a:pt x="19400" y="8743"/>
                    </a:moveTo>
                    <a:lnTo>
                      <a:pt x="19400" y="9550"/>
                    </a:lnTo>
                    <a:lnTo>
                      <a:pt x="19562" y="9550"/>
                    </a:lnTo>
                    <a:lnTo>
                      <a:pt x="19562" y="8743"/>
                    </a:lnTo>
                    <a:close/>
                    <a:moveTo>
                      <a:pt x="20203" y="8743"/>
                    </a:moveTo>
                    <a:lnTo>
                      <a:pt x="20203" y="9550"/>
                    </a:lnTo>
                    <a:lnTo>
                      <a:pt x="20365" y="9550"/>
                    </a:lnTo>
                    <a:lnTo>
                      <a:pt x="20365" y="8743"/>
                    </a:lnTo>
                    <a:close/>
                    <a:moveTo>
                      <a:pt x="21010" y="8743"/>
                    </a:moveTo>
                    <a:lnTo>
                      <a:pt x="21010" y="9550"/>
                    </a:lnTo>
                    <a:lnTo>
                      <a:pt x="21169" y="9550"/>
                    </a:lnTo>
                    <a:lnTo>
                      <a:pt x="21169" y="8743"/>
                    </a:lnTo>
                    <a:close/>
                    <a:moveTo>
                      <a:pt x="21814" y="8743"/>
                    </a:moveTo>
                    <a:lnTo>
                      <a:pt x="21814" y="9550"/>
                    </a:lnTo>
                    <a:lnTo>
                      <a:pt x="21973" y="9550"/>
                    </a:lnTo>
                    <a:lnTo>
                      <a:pt x="21973" y="8743"/>
                    </a:lnTo>
                    <a:close/>
                    <a:moveTo>
                      <a:pt x="22618" y="8743"/>
                    </a:moveTo>
                    <a:lnTo>
                      <a:pt x="22618" y="9550"/>
                    </a:lnTo>
                    <a:lnTo>
                      <a:pt x="22776" y="9550"/>
                    </a:lnTo>
                    <a:lnTo>
                      <a:pt x="22776" y="8743"/>
                    </a:lnTo>
                    <a:close/>
                    <a:moveTo>
                      <a:pt x="23421" y="8743"/>
                    </a:moveTo>
                    <a:lnTo>
                      <a:pt x="23421" y="9550"/>
                    </a:lnTo>
                    <a:lnTo>
                      <a:pt x="23580" y="9550"/>
                    </a:lnTo>
                    <a:lnTo>
                      <a:pt x="23580" y="8743"/>
                    </a:lnTo>
                    <a:close/>
                    <a:moveTo>
                      <a:pt x="24225" y="8743"/>
                    </a:moveTo>
                    <a:lnTo>
                      <a:pt x="24225" y="9550"/>
                    </a:lnTo>
                    <a:lnTo>
                      <a:pt x="24384" y="9550"/>
                    </a:lnTo>
                    <a:lnTo>
                      <a:pt x="24384" y="8743"/>
                    </a:lnTo>
                    <a:close/>
                    <a:moveTo>
                      <a:pt x="25029" y="8743"/>
                    </a:moveTo>
                    <a:lnTo>
                      <a:pt x="25029" y="9550"/>
                    </a:lnTo>
                    <a:lnTo>
                      <a:pt x="25187" y="9550"/>
                    </a:lnTo>
                    <a:lnTo>
                      <a:pt x="25187" y="8743"/>
                    </a:lnTo>
                    <a:close/>
                    <a:moveTo>
                      <a:pt x="25998" y="8914"/>
                    </a:moveTo>
                    <a:lnTo>
                      <a:pt x="25626" y="9629"/>
                    </a:lnTo>
                    <a:cubicBezTo>
                      <a:pt x="25658" y="9645"/>
                      <a:pt x="25686" y="9664"/>
                      <a:pt x="25715" y="9683"/>
                    </a:cubicBezTo>
                    <a:lnTo>
                      <a:pt x="26182" y="9029"/>
                    </a:lnTo>
                    <a:cubicBezTo>
                      <a:pt x="26125" y="8984"/>
                      <a:pt x="26061" y="8946"/>
                      <a:pt x="25998" y="8914"/>
                    </a:cubicBezTo>
                    <a:close/>
                    <a:moveTo>
                      <a:pt x="26715" y="9705"/>
                    </a:moveTo>
                    <a:lnTo>
                      <a:pt x="25966" y="10001"/>
                    </a:lnTo>
                    <a:cubicBezTo>
                      <a:pt x="25978" y="10036"/>
                      <a:pt x="25991" y="10067"/>
                      <a:pt x="25998" y="10102"/>
                    </a:cubicBezTo>
                    <a:lnTo>
                      <a:pt x="26782" y="9912"/>
                    </a:lnTo>
                    <a:cubicBezTo>
                      <a:pt x="26763" y="9842"/>
                      <a:pt x="26741" y="9772"/>
                      <a:pt x="26715" y="9705"/>
                    </a:cubicBezTo>
                    <a:close/>
                    <a:moveTo>
                      <a:pt x="25978" y="10509"/>
                    </a:moveTo>
                    <a:cubicBezTo>
                      <a:pt x="25969" y="10541"/>
                      <a:pt x="25953" y="10572"/>
                      <a:pt x="25937" y="10604"/>
                    </a:cubicBezTo>
                    <a:lnTo>
                      <a:pt x="26655" y="10973"/>
                    </a:lnTo>
                    <a:cubicBezTo>
                      <a:pt x="26687" y="10906"/>
                      <a:pt x="26715" y="10839"/>
                      <a:pt x="26741" y="10773"/>
                    </a:cubicBezTo>
                    <a:lnTo>
                      <a:pt x="25978" y="10509"/>
                    </a:lnTo>
                    <a:close/>
                    <a:moveTo>
                      <a:pt x="25658" y="10900"/>
                    </a:moveTo>
                    <a:cubicBezTo>
                      <a:pt x="25626" y="10916"/>
                      <a:pt x="25597" y="10931"/>
                      <a:pt x="25565" y="10944"/>
                    </a:cubicBezTo>
                    <a:lnTo>
                      <a:pt x="25864" y="11691"/>
                    </a:lnTo>
                    <a:cubicBezTo>
                      <a:pt x="25931" y="11662"/>
                      <a:pt x="25998" y="11630"/>
                      <a:pt x="26061" y="11595"/>
                    </a:cubicBezTo>
                    <a:lnTo>
                      <a:pt x="25658" y="10900"/>
                    </a:lnTo>
                    <a:close/>
                    <a:moveTo>
                      <a:pt x="0" y="10995"/>
                    </a:moveTo>
                    <a:lnTo>
                      <a:pt x="0" y="11802"/>
                    </a:lnTo>
                    <a:lnTo>
                      <a:pt x="162" y="11802"/>
                    </a:lnTo>
                    <a:lnTo>
                      <a:pt x="162" y="10995"/>
                    </a:lnTo>
                    <a:close/>
                    <a:moveTo>
                      <a:pt x="804" y="10995"/>
                    </a:moveTo>
                    <a:lnTo>
                      <a:pt x="804" y="11802"/>
                    </a:lnTo>
                    <a:lnTo>
                      <a:pt x="966" y="11802"/>
                    </a:lnTo>
                    <a:lnTo>
                      <a:pt x="966" y="10995"/>
                    </a:lnTo>
                    <a:close/>
                    <a:moveTo>
                      <a:pt x="1607" y="10995"/>
                    </a:moveTo>
                    <a:lnTo>
                      <a:pt x="1607" y="11802"/>
                    </a:lnTo>
                    <a:lnTo>
                      <a:pt x="1769" y="11802"/>
                    </a:lnTo>
                    <a:lnTo>
                      <a:pt x="1769" y="10995"/>
                    </a:lnTo>
                    <a:close/>
                    <a:moveTo>
                      <a:pt x="2411" y="10995"/>
                    </a:moveTo>
                    <a:lnTo>
                      <a:pt x="2411" y="11802"/>
                    </a:lnTo>
                    <a:lnTo>
                      <a:pt x="2573" y="11802"/>
                    </a:lnTo>
                    <a:lnTo>
                      <a:pt x="2573" y="10995"/>
                    </a:lnTo>
                    <a:close/>
                    <a:moveTo>
                      <a:pt x="3215" y="10995"/>
                    </a:moveTo>
                    <a:lnTo>
                      <a:pt x="3215" y="11802"/>
                    </a:lnTo>
                    <a:lnTo>
                      <a:pt x="3377" y="11802"/>
                    </a:lnTo>
                    <a:lnTo>
                      <a:pt x="3377" y="10995"/>
                    </a:lnTo>
                    <a:close/>
                    <a:moveTo>
                      <a:pt x="4018" y="10995"/>
                    </a:moveTo>
                    <a:lnTo>
                      <a:pt x="4018" y="11802"/>
                    </a:lnTo>
                    <a:lnTo>
                      <a:pt x="4180" y="11802"/>
                    </a:lnTo>
                    <a:lnTo>
                      <a:pt x="4180" y="10995"/>
                    </a:lnTo>
                    <a:close/>
                    <a:moveTo>
                      <a:pt x="4825" y="10995"/>
                    </a:moveTo>
                    <a:lnTo>
                      <a:pt x="4825" y="11802"/>
                    </a:lnTo>
                    <a:lnTo>
                      <a:pt x="4984" y="11802"/>
                    </a:lnTo>
                    <a:lnTo>
                      <a:pt x="4984" y="10995"/>
                    </a:lnTo>
                    <a:close/>
                    <a:moveTo>
                      <a:pt x="5629" y="10995"/>
                    </a:moveTo>
                    <a:lnTo>
                      <a:pt x="5629" y="11802"/>
                    </a:lnTo>
                    <a:lnTo>
                      <a:pt x="5788" y="11802"/>
                    </a:lnTo>
                    <a:lnTo>
                      <a:pt x="5788" y="10995"/>
                    </a:lnTo>
                    <a:close/>
                    <a:moveTo>
                      <a:pt x="6433" y="10995"/>
                    </a:moveTo>
                    <a:lnTo>
                      <a:pt x="6433" y="11802"/>
                    </a:lnTo>
                    <a:lnTo>
                      <a:pt x="6592" y="11802"/>
                    </a:lnTo>
                    <a:lnTo>
                      <a:pt x="6592" y="10995"/>
                    </a:lnTo>
                    <a:close/>
                    <a:moveTo>
                      <a:pt x="7236" y="10995"/>
                    </a:moveTo>
                    <a:lnTo>
                      <a:pt x="7236" y="11802"/>
                    </a:lnTo>
                    <a:lnTo>
                      <a:pt x="7395" y="11802"/>
                    </a:lnTo>
                    <a:lnTo>
                      <a:pt x="7395" y="10995"/>
                    </a:lnTo>
                    <a:close/>
                    <a:moveTo>
                      <a:pt x="8040" y="10995"/>
                    </a:moveTo>
                    <a:lnTo>
                      <a:pt x="8040" y="11802"/>
                    </a:lnTo>
                    <a:lnTo>
                      <a:pt x="8199" y="11802"/>
                    </a:lnTo>
                    <a:lnTo>
                      <a:pt x="8199" y="10995"/>
                    </a:lnTo>
                    <a:close/>
                    <a:moveTo>
                      <a:pt x="8844" y="10995"/>
                    </a:moveTo>
                    <a:lnTo>
                      <a:pt x="8844" y="11802"/>
                    </a:lnTo>
                    <a:lnTo>
                      <a:pt x="9003" y="11802"/>
                    </a:lnTo>
                    <a:lnTo>
                      <a:pt x="9003" y="10995"/>
                    </a:lnTo>
                    <a:close/>
                    <a:moveTo>
                      <a:pt x="9647" y="10995"/>
                    </a:moveTo>
                    <a:lnTo>
                      <a:pt x="9647" y="11802"/>
                    </a:lnTo>
                    <a:lnTo>
                      <a:pt x="9806" y="11802"/>
                    </a:lnTo>
                    <a:lnTo>
                      <a:pt x="9806" y="10995"/>
                    </a:lnTo>
                    <a:close/>
                    <a:moveTo>
                      <a:pt x="10451" y="10995"/>
                    </a:moveTo>
                    <a:lnTo>
                      <a:pt x="10451" y="11802"/>
                    </a:lnTo>
                    <a:lnTo>
                      <a:pt x="10613" y="11802"/>
                    </a:lnTo>
                    <a:lnTo>
                      <a:pt x="10613" y="10995"/>
                    </a:lnTo>
                    <a:close/>
                    <a:moveTo>
                      <a:pt x="11255" y="10995"/>
                    </a:moveTo>
                    <a:lnTo>
                      <a:pt x="11255" y="11802"/>
                    </a:lnTo>
                    <a:lnTo>
                      <a:pt x="11417" y="11802"/>
                    </a:lnTo>
                    <a:lnTo>
                      <a:pt x="11417" y="10995"/>
                    </a:lnTo>
                    <a:close/>
                    <a:moveTo>
                      <a:pt x="12058" y="10995"/>
                    </a:moveTo>
                    <a:lnTo>
                      <a:pt x="12058" y="11802"/>
                    </a:lnTo>
                    <a:lnTo>
                      <a:pt x="12220" y="11802"/>
                    </a:lnTo>
                    <a:lnTo>
                      <a:pt x="12220" y="10995"/>
                    </a:lnTo>
                    <a:close/>
                    <a:moveTo>
                      <a:pt x="12862" y="10995"/>
                    </a:moveTo>
                    <a:lnTo>
                      <a:pt x="12862" y="11802"/>
                    </a:lnTo>
                    <a:lnTo>
                      <a:pt x="13024" y="11802"/>
                    </a:lnTo>
                    <a:lnTo>
                      <a:pt x="13024" y="10995"/>
                    </a:lnTo>
                    <a:close/>
                    <a:moveTo>
                      <a:pt x="13666" y="10995"/>
                    </a:moveTo>
                    <a:lnTo>
                      <a:pt x="13666" y="11802"/>
                    </a:lnTo>
                    <a:lnTo>
                      <a:pt x="13828" y="11802"/>
                    </a:lnTo>
                    <a:lnTo>
                      <a:pt x="13828" y="10995"/>
                    </a:lnTo>
                    <a:close/>
                    <a:moveTo>
                      <a:pt x="14470" y="10995"/>
                    </a:moveTo>
                    <a:lnTo>
                      <a:pt x="14470" y="11802"/>
                    </a:lnTo>
                    <a:lnTo>
                      <a:pt x="14632" y="11802"/>
                    </a:lnTo>
                    <a:lnTo>
                      <a:pt x="14632" y="10995"/>
                    </a:lnTo>
                    <a:close/>
                    <a:moveTo>
                      <a:pt x="15273" y="10995"/>
                    </a:moveTo>
                    <a:lnTo>
                      <a:pt x="15273" y="11802"/>
                    </a:lnTo>
                    <a:lnTo>
                      <a:pt x="15435" y="11802"/>
                    </a:lnTo>
                    <a:lnTo>
                      <a:pt x="15435" y="10995"/>
                    </a:lnTo>
                    <a:close/>
                    <a:moveTo>
                      <a:pt x="16077" y="10995"/>
                    </a:moveTo>
                    <a:lnTo>
                      <a:pt x="16077" y="11802"/>
                    </a:lnTo>
                    <a:lnTo>
                      <a:pt x="16239" y="11802"/>
                    </a:lnTo>
                    <a:lnTo>
                      <a:pt x="16239" y="10995"/>
                    </a:lnTo>
                    <a:close/>
                    <a:moveTo>
                      <a:pt x="16881" y="10995"/>
                    </a:moveTo>
                    <a:lnTo>
                      <a:pt x="16881" y="11802"/>
                    </a:lnTo>
                    <a:lnTo>
                      <a:pt x="17043" y="11802"/>
                    </a:lnTo>
                    <a:lnTo>
                      <a:pt x="17043" y="10995"/>
                    </a:lnTo>
                    <a:close/>
                    <a:moveTo>
                      <a:pt x="17684" y="10995"/>
                    </a:moveTo>
                    <a:lnTo>
                      <a:pt x="17684" y="11802"/>
                    </a:lnTo>
                    <a:lnTo>
                      <a:pt x="17846" y="11802"/>
                    </a:lnTo>
                    <a:lnTo>
                      <a:pt x="17846" y="10995"/>
                    </a:lnTo>
                    <a:close/>
                    <a:moveTo>
                      <a:pt x="18491" y="10995"/>
                    </a:moveTo>
                    <a:lnTo>
                      <a:pt x="18491" y="11802"/>
                    </a:lnTo>
                    <a:lnTo>
                      <a:pt x="18650" y="11802"/>
                    </a:lnTo>
                    <a:lnTo>
                      <a:pt x="18650" y="10995"/>
                    </a:lnTo>
                    <a:close/>
                    <a:moveTo>
                      <a:pt x="19295" y="10995"/>
                    </a:moveTo>
                    <a:lnTo>
                      <a:pt x="19295" y="11802"/>
                    </a:lnTo>
                    <a:lnTo>
                      <a:pt x="19454" y="11802"/>
                    </a:lnTo>
                    <a:lnTo>
                      <a:pt x="19454" y="10995"/>
                    </a:lnTo>
                    <a:close/>
                    <a:moveTo>
                      <a:pt x="20099" y="10995"/>
                    </a:moveTo>
                    <a:lnTo>
                      <a:pt x="20099" y="11802"/>
                    </a:lnTo>
                    <a:lnTo>
                      <a:pt x="20257" y="11802"/>
                    </a:lnTo>
                    <a:lnTo>
                      <a:pt x="20257" y="10995"/>
                    </a:lnTo>
                    <a:close/>
                    <a:moveTo>
                      <a:pt x="20902" y="10995"/>
                    </a:moveTo>
                    <a:lnTo>
                      <a:pt x="20902" y="11802"/>
                    </a:lnTo>
                    <a:lnTo>
                      <a:pt x="21061" y="11802"/>
                    </a:lnTo>
                    <a:lnTo>
                      <a:pt x="21061" y="10995"/>
                    </a:lnTo>
                    <a:close/>
                    <a:moveTo>
                      <a:pt x="21706" y="10995"/>
                    </a:moveTo>
                    <a:lnTo>
                      <a:pt x="21706" y="11802"/>
                    </a:lnTo>
                    <a:lnTo>
                      <a:pt x="21865" y="11802"/>
                    </a:lnTo>
                    <a:lnTo>
                      <a:pt x="21865" y="10995"/>
                    </a:lnTo>
                    <a:close/>
                    <a:moveTo>
                      <a:pt x="22510" y="10995"/>
                    </a:moveTo>
                    <a:lnTo>
                      <a:pt x="22510" y="11802"/>
                    </a:lnTo>
                    <a:lnTo>
                      <a:pt x="22672" y="11802"/>
                    </a:lnTo>
                    <a:lnTo>
                      <a:pt x="22672" y="10995"/>
                    </a:lnTo>
                    <a:close/>
                    <a:moveTo>
                      <a:pt x="23313" y="10995"/>
                    </a:moveTo>
                    <a:lnTo>
                      <a:pt x="23313" y="11802"/>
                    </a:lnTo>
                    <a:lnTo>
                      <a:pt x="23475" y="11802"/>
                    </a:lnTo>
                    <a:lnTo>
                      <a:pt x="23475" y="10995"/>
                    </a:lnTo>
                    <a:close/>
                    <a:moveTo>
                      <a:pt x="24117" y="10995"/>
                    </a:moveTo>
                    <a:lnTo>
                      <a:pt x="24117" y="11802"/>
                    </a:lnTo>
                    <a:lnTo>
                      <a:pt x="24279" y="11802"/>
                    </a:lnTo>
                    <a:lnTo>
                      <a:pt x="24279" y="10995"/>
                    </a:lnTo>
                    <a:close/>
                    <a:moveTo>
                      <a:pt x="24921" y="10995"/>
                    </a:moveTo>
                    <a:lnTo>
                      <a:pt x="24921" y="11802"/>
                    </a:lnTo>
                    <a:lnTo>
                      <a:pt x="25083" y="11802"/>
                    </a:lnTo>
                    <a:lnTo>
                      <a:pt x="25083" y="10995"/>
                    </a:lnTo>
                    <a:close/>
                  </a:path>
                </a:pathLst>
              </a:custGeom>
              <a:solidFill>
                <a:srgbClr val="C42F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32"/>
              <p:cNvSpPr/>
              <p:nvPr/>
            </p:nvSpPr>
            <p:spPr>
              <a:xfrm>
                <a:off x="8116573" y="3972876"/>
                <a:ext cx="50078" cy="5012"/>
              </a:xfrm>
              <a:custGeom>
                <a:avLst/>
                <a:gdLst/>
                <a:ahLst/>
                <a:cxnLst/>
                <a:rect l="l" t="t" r="r" b="b"/>
                <a:pathLst>
                  <a:path w="808" h="80" extrusionOk="0">
                    <a:moveTo>
                      <a:pt x="1" y="1"/>
                    </a:moveTo>
                    <a:lnTo>
                      <a:pt x="1" y="80"/>
                    </a:lnTo>
                    <a:lnTo>
                      <a:pt x="807" y="80"/>
                    </a:lnTo>
                    <a:lnTo>
                      <a:pt x="807" y="1"/>
                    </a:lnTo>
                    <a:close/>
                  </a:path>
                </a:pathLst>
              </a:custGeom>
              <a:solidFill>
                <a:srgbClr val="C42F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32"/>
              <p:cNvSpPr/>
              <p:nvPr/>
            </p:nvSpPr>
            <p:spPr>
              <a:xfrm>
                <a:off x="6231064" y="4073364"/>
                <a:ext cx="1114541" cy="664377"/>
              </a:xfrm>
              <a:custGeom>
                <a:avLst/>
                <a:gdLst/>
                <a:ahLst/>
                <a:cxnLst/>
                <a:rect l="l" t="t" r="r" b="b"/>
                <a:pathLst>
                  <a:path w="17983" h="10605" extrusionOk="0">
                    <a:moveTo>
                      <a:pt x="454" y="1"/>
                    </a:moveTo>
                    <a:cubicBezTo>
                      <a:pt x="203" y="1"/>
                      <a:pt x="0" y="204"/>
                      <a:pt x="0" y="452"/>
                    </a:cubicBezTo>
                    <a:lnTo>
                      <a:pt x="0" y="10604"/>
                    </a:lnTo>
                    <a:lnTo>
                      <a:pt x="17983" y="10604"/>
                    </a:lnTo>
                    <a:lnTo>
                      <a:pt x="17983" y="452"/>
                    </a:lnTo>
                    <a:cubicBezTo>
                      <a:pt x="17983" y="204"/>
                      <a:pt x="17783" y="1"/>
                      <a:pt x="17532" y="1"/>
                    </a:cubicBezTo>
                    <a:close/>
                  </a:path>
                </a:pathLst>
              </a:custGeom>
              <a:solidFill>
                <a:srgbClr val="90C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32"/>
              <p:cNvSpPr/>
              <p:nvPr/>
            </p:nvSpPr>
            <p:spPr>
              <a:xfrm>
                <a:off x="5988073" y="4644172"/>
                <a:ext cx="1361570" cy="113862"/>
              </a:xfrm>
              <a:custGeom>
                <a:avLst/>
                <a:gdLst/>
                <a:ahLst/>
                <a:cxnLst/>
                <a:rect l="l" t="t" r="r" b="b"/>
                <a:pathLst>
                  <a:path w="21322" h="1764" extrusionOk="0">
                    <a:moveTo>
                      <a:pt x="404" y="0"/>
                    </a:moveTo>
                    <a:cubicBezTo>
                      <a:pt x="181" y="0"/>
                      <a:pt x="0" y="181"/>
                      <a:pt x="0" y="404"/>
                    </a:cubicBezTo>
                    <a:lnTo>
                      <a:pt x="0" y="1763"/>
                    </a:lnTo>
                    <a:lnTo>
                      <a:pt x="21322" y="1763"/>
                    </a:lnTo>
                    <a:lnTo>
                      <a:pt x="21322" y="404"/>
                    </a:lnTo>
                    <a:cubicBezTo>
                      <a:pt x="21322" y="181"/>
                      <a:pt x="21141" y="0"/>
                      <a:pt x="20915" y="0"/>
                    </a:cubicBezTo>
                    <a:close/>
                  </a:path>
                </a:pathLst>
              </a:custGeom>
              <a:solidFill>
                <a:srgbClr val="0075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32"/>
              <p:cNvSpPr/>
              <p:nvPr/>
            </p:nvSpPr>
            <p:spPr>
              <a:xfrm>
                <a:off x="6231064" y="4211315"/>
                <a:ext cx="1114541" cy="74676"/>
              </a:xfrm>
              <a:custGeom>
                <a:avLst/>
                <a:gdLst/>
                <a:ahLst/>
                <a:cxnLst/>
                <a:rect l="l" t="t" r="r" b="b"/>
                <a:pathLst>
                  <a:path w="17983" h="1192" extrusionOk="0">
                    <a:moveTo>
                      <a:pt x="0" y="0"/>
                    </a:moveTo>
                    <a:lnTo>
                      <a:pt x="0" y="1191"/>
                    </a:lnTo>
                    <a:lnTo>
                      <a:pt x="17983" y="1191"/>
                    </a:lnTo>
                    <a:lnTo>
                      <a:pt x="17983" y="0"/>
                    </a:lnTo>
                    <a:close/>
                  </a:path>
                </a:pathLst>
              </a:custGeom>
              <a:solidFill>
                <a:srgbClr val="389C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32"/>
              <p:cNvSpPr/>
              <p:nvPr/>
            </p:nvSpPr>
            <p:spPr>
              <a:xfrm>
                <a:off x="6231064" y="4310174"/>
                <a:ext cx="1114541" cy="50807"/>
              </a:xfrm>
              <a:custGeom>
                <a:avLst/>
                <a:gdLst/>
                <a:ahLst/>
                <a:cxnLst/>
                <a:rect l="l" t="t" r="r" b="b"/>
                <a:pathLst>
                  <a:path w="17983" h="811" extrusionOk="0">
                    <a:moveTo>
                      <a:pt x="0" y="1"/>
                    </a:moveTo>
                    <a:lnTo>
                      <a:pt x="0" y="811"/>
                    </a:lnTo>
                    <a:lnTo>
                      <a:pt x="17983" y="811"/>
                    </a:lnTo>
                    <a:lnTo>
                      <a:pt x="17983" y="1"/>
                    </a:lnTo>
                    <a:close/>
                  </a:path>
                </a:pathLst>
              </a:custGeom>
              <a:solidFill>
                <a:srgbClr val="389C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32"/>
              <p:cNvSpPr/>
              <p:nvPr/>
            </p:nvSpPr>
            <p:spPr>
              <a:xfrm>
                <a:off x="6543683" y="4397193"/>
                <a:ext cx="467062" cy="205609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3282" extrusionOk="0">
                    <a:moveTo>
                      <a:pt x="1" y="0"/>
                    </a:moveTo>
                    <a:lnTo>
                      <a:pt x="1" y="3282"/>
                    </a:lnTo>
                    <a:lnTo>
                      <a:pt x="7535" y="3282"/>
                    </a:lnTo>
                    <a:lnTo>
                      <a:pt x="7535" y="0"/>
                    </a:lnTo>
                    <a:close/>
                  </a:path>
                </a:pathLst>
              </a:custGeom>
              <a:solidFill>
                <a:srgbClr val="389C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32"/>
              <p:cNvSpPr/>
              <p:nvPr/>
            </p:nvSpPr>
            <p:spPr>
              <a:xfrm>
                <a:off x="6562586" y="4417679"/>
                <a:ext cx="429256" cy="164826"/>
              </a:xfrm>
              <a:custGeom>
                <a:avLst/>
                <a:gdLst/>
                <a:ahLst/>
                <a:cxnLst/>
                <a:rect l="l" t="t" r="r" b="b"/>
                <a:pathLst>
                  <a:path w="6926" h="2631" extrusionOk="0">
                    <a:moveTo>
                      <a:pt x="0" y="0"/>
                    </a:moveTo>
                    <a:lnTo>
                      <a:pt x="0" y="2631"/>
                    </a:lnTo>
                    <a:lnTo>
                      <a:pt x="6926" y="2631"/>
                    </a:lnTo>
                    <a:lnTo>
                      <a:pt x="6926" y="0"/>
                    </a:lnTo>
                    <a:close/>
                  </a:path>
                </a:pathLst>
              </a:custGeom>
              <a:solidFill>
                <a:srgbClr val="EB5E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32"/>
              <p:cNvSpPr/>
              <p:nvPr/>
            </p:nvSpPr>
            <p:spPr>
              <a:xfrm>
                <a:off x="6777218" y="4417679"/>
                <a:ext cx="214628" cy="164826"/>
              </a:xfrm>
              <a:custGeom>
                <a:avLst/>
                <a:gdLst/>
                <a:ahLst/>
                <a:cxnLst/>
                <a:rect l="l" t="t" r="r" b="b"/>
                <a:pathLst>
                  <a:path w="3463" h="2631" extrusionOk="0">
                    <a:moveTo>
                      <a:pt x="0" y="0"/>
                    </a:moveTo>
                    <a:lnTo>
                      <a:pt x="0" y="2631"/>
                    </a:lnTo>
                    <a:lnTo>
                      <a:pt x="3463" y="2631"/>
                    </a:lnTo>
                    <a:lnTo>
                      <a:pt x="3463" y="0"/>
                    </a:lnTo>
                    <a:close/>
                  </a:path>
                </a:pathLst>
              </a:custGeom>
              <a:solidFill>
                <a:srgbClr val="C42F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32"/>
              <p:cNvSpPr/>
              <p:nvPr/>
            </p:nvSpPr>
            <p:spPr>
              <a:xfrm>
                <a:off x="6562586" y="4417679"/>
                <a:ext cx="51069" cy="164826"/>
              </a:xfrm>
              <a:custGeom>
                <a:avLst/>
                <a:gdLst/>
                <a:ahLst/>
                <a:cxnLst/>
                <a:rect l="l" t="t" r="r" b="b"/>
                <a:pathLst>
                  <a:path w="824" h="2631" extrusionOk="0">
                    <a:moveTo>
                      <a:pt x="0" y="0"/>
                    </a:moveTo>
                    <a:lnTo>
                      <a:pt x="0" y="2631"/>
                    </a:lnTo>
                    <a:lnTo>
                      <a:pt x="823" y="2631"/>
                    </a:lnTo>
                    <a:lnTo>
                      <a:pt x="823" y="0"/>
                    </a:lnTo>
                    <a:close/>
                  </a:path>
                </a:pathLst>
              </a:custGeom>
              <a:solidFill>
                <a:srgbClr val="C42F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32"/>
              <p:cNvSpPr/>
              <p:nvPr/>
            </p:nvSpPr>
            <p:spPr>
              <a:xfrm>
                <a:off x="6846510" y="4477570"/>
                <a:ext cx="45739" cy="46610"/>
              </a:xfrm>
              <a:custGeom>
                <a:avLst/>
                <a:gdLst/>
                <a:ahLst/>
                <a:cxnLst/>
                <a:rect l="l" t="t" r="r" b="b"/>
                <a:pathLst>
                  <a:path w="738" h="744" extrusionOk="0">
                    <a:moveTo>
                      <a:pt x="369" y="134"/>
                    </a:moveTo>
                    <a:cubicBezTo>
                      <a:pt x="426" y="134"/>
                      <a:pt x="470" y="156"/>
                      <a:pt x="502" y="197"/>
                    </a:cubicBezTo>
                    <a:cubicBezTo>
                      <a:pt x="531" y="239"/>
                      <a:pt x="547" y="296"/>
                      <a:pt x="547" y="372"/>
                    </a:cubicBezTo>
                    <a:cubicBezTo>
                      <a:pt x="547" y="448"/>
                      <a:pt x="531" y="506"/>
                      <a:pt x="502" y="547"/>
                    </a:cubicBezTo>
                    <a:cubicBezTo>
                      <a:pt x="470" y="588"/>
                      <a:pt x="426" y="610"/>
                      <a:pt x="369" y="610"/>
                    </a:cubicBezTo>
                    <a:cubicBezTo>
                      <a:pt x="311" y="610"/>
                      <a:pt x="270" y="588"/>
                      <a:pt x="238" y="547"/>
                    </a:cubicBezTo>
                    <a:cubicBezTo>
                      <a:pt x="207" y="506"/>
                      <a:pt x="191" y="448"/>
                      <a:pt x="191" y="372"/>
                    </a:cubicBezTo>
                    <a:cubicBezTo>
                      <a:pt x="191" y="296"/>
                      <a:pt x="207" y="239"/>
                      <a:pt x="238" y="197"/>
                    </a:cubicBezTo>
                    <a:cubicBezTo>
                      <a:pt x="270" y="156"/>
                      <a:pt x="311" y="134"/>
                      <a:pt x="369" y="134"/>
                    </a:cubicBezTo>
                    <a:close/>
                    <a:moveTo>
                      <a:pt x="369" y="0"/>
                    </a:moveTo>
                    <a:cubicBezTo>
                      <a:pt x="254" y="0"/>
                      <a:pt x="162" y="32"/>
                      <a:pt x="99" y="99"/>
                    </a:cubicBezTo>
                    <a:cubicBezTo>
                      <a:pt x="32" y="166"/>
                      <a:pt x="0" y="255"/>
                      <a:pt x="0" y="372"/>
                    </a:cubicBezTo>
                    <a:cubicBezTo>
                      <a:pt x="0" y="490"/>
                      <a:pt x="32" y="579"/>
                      <a:pt x="99" y="645"/>
                    </a:cubicBezTo>
                    <a:cubicBezTo>
                      <a:pt x="162" y="712"/>
                      <a:pt x="254" y="744"/>
                      <a:pt x="369" y="744"/>
                    </a:cubicBezTo>
                    <a:cubicBezTo>
                      <a:pt x="483" y="744"/>
                      <a:pt x="575" y="712"/>
                      <a:pt x="639" y="645"/>
                    </a:cubicBezTo>
                    <a:cubicBezTo>
                      <a:pt x="705" y="579"/>
                      <a:pt x="737" y="490"/>
                      <a:pt x="737" y="372"/>
                    </a:cubicBezTo>
                    <a:cubicBezTo>
                      <a:pt x="737" y="255"/>
                      <a:pt x="705" y="166"/>
                      <a:pt x="639" y="99"/>
                    </a:cubicBezTo>
                    <a:cubicBezTo>
                      <a:pt x="575" y="32"/>
                      <a:pt x="483" y="0"/>
                      <a:pt x="3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32"/>
              <p:cNvSpPr/>
              <p:nvPr/>
            </p:nvSpPr>
            <p:spPr>
              <a:xfrm>
                <a:off x="6891010" y="4478385"/>
                <a:ext cx="39975" cy="45044"/>
              </a:xfrm>
              <a:custGeom>
                <a:avLst/>
                <a:gdLst/>
                <a:ahLst/>
                <a:cxnLst/>
                <a:rect l="l" t="t" r="r" b="b"/>
                <a:pathLst>
                  <a:path w="645" h="719" extrusionOk="0">
                    <a:moveTo>
                      <a:pt x="0" y="0"/>
                    </a:moveTo>
                    <a:lnTo>
                      <a:pt x="0" y="718"/>
                    </a:lnTo>
                    <a:lnTo>
                      <a:pt x="178" y="718"/>
                    </a:lnTo>
                    <a:lnTo>
                      <a:pt x="178" y="226"/>
                    </a:lnTo>
                    <a:lnTo>
                      <a:pt x="438" y="718"/>
                    </a:lnTo>
                    <a:lnTo>
                      <a:pt x="645" y="718"/>
                    </a:lnTo>
                    <a:lnTo>
                      <a:pt x="645" y="0"/>
                    </a:lnTo>
                    <a:lnTo>
                      <a:pt x="470" y="0"/>
                    </a:lnTo>
                    <a:lnTo>
                      <a:pt x="470" y="493"/>
                    </a:lnTo>
                    <a:lnTo>
                      <a:pt x="21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32"/>
              <p:cNvSpPr/>
              <p:nvPr/>
            </p:nvSpPr>
            <p:spPr>
              <a:xfrm>
                <a:off x="6645266" y="4477570"/>
                <a:ext cx="45925" cy="46610"/>
              </a:xfrm>
              <a:custGeom>
                <a:avLst/>
                <a:gdLst/>
                <a:ahLst/>
                <a:cxnLst/>
                <a:rect l="l" t="t" r="r" b="b"/>
                <a:pathLst>
                  <a:path w="741" h="744" extrusionOk="0">
                    <a:moveTo>
                      <a:pt x="372" y="134"/>
                    </a:moveTo>
                    <a:cubicBezTo>
                      <a:pt x="426" y="134"/>
                      <a:pt x="471" y="156"/>
                      <a:pt x="503" y="197"/>
                    </a:cubicBezTo>
                    <a:cubicBezTo>
                      <a:pt x="534" y="239"/>
                      <a:pt x="550" y="296"/>
                      <a:pt x="550" y="372"/>
                    </a:cubicBezTo>
                    <a:cubicBezTo>
                      <a:pt x="550" y="448"/>
                      <a:pt x="534" y="506"/>
                      <a:pt x="503" y="547"/>
                    </a:cubicBezTo>
                    <a:cubicBezTo>
                      <a:pt x="471" y="588"/>
                      <a:pt x="426" y="610"/>
                      <a:pt x="372" y="610"/>
                    </a:cubicBezTo>
                    <a:cubicBezTo>
                      <a:pt x="315" y="610"/>
                      <a:pt x="271" y="588"/>
                      <a:pt x="239" y="547"/>
                    </a:cubicBezTo>
                    <a:cubicBezTo>
                      <a:pt x="207" y="506"/>
                      <a:pt x="194" y="448"/>
                      <a:pt x="194" y="372"/>
                    </a:cubicBezTo>
                    <a:cubicBezTo>
                      <a:pt x="194" y="296"/>
                      <a:pt x="207" y="239"/>
                      <a:pt x="239" y="197"/>
                    </a:cubicBezTo>
                    <a:cubicBezTo>
                      <a:pt x="271" y="156"/>
                      <a:pt x="315" y="134"/>
                      <a:pt x="372" y="134"/>
                    </a:cubicBezTo>
                    <a:close/>
                    <a:moveTo>
                      <a:pt x="372" y="0"/>
                    </a:moveTo>
                    <a:cubicBezTo>
                      <a:pt x="255" y="0"/>
                      <a:pt x="166" y="32"/>
                      <a:pt x="99" y="99"/>
                    </a:cubicBezTo>
                    <a:cubicBezTo>
                      <a:pt x="36" y="166"/>
                      <a:pt x="1" y="255"/>
                      <a:pt x="1" y="372"/>
                    </a:cubicBezTo>
                    <a:cubicBezTo>
                      <a:pt x="1" y="490"/>
                      <a:pt x="36" y="579"/>
                      <a:pt x="99" y="645"/>
                    </a:cubicBezTo>
                    <a:cubicBezTo>
                      <a:pt x="166" y="712"/>
                      <a:pt x="255" y="744"/>
                      <a:pt x="372" y="744"/>
                    </a:cubicBezTo>
                    <a:cubicBezTo>
                      <a:pt x="487" y="744"/>
                      <a:pt x="576" y="712"/>
                      <a:pt x="642" y="645"/>
                    </a:cubicBezTo>
                    <a:cubicBezTo>
                      <a:pt x="706" y="579"/>
                      <a:pt x="741" y="490"/>
                      <a:pt x="741" y="372"/>
                    </a:cubicBezTo>
                    <a:cubicBezTo>
                      <a:pt x="741" y="255"/>
                      <a:pt x="706" y="166"/>
                      <a:pt x="642" y="99"/>
                    </a:cubicBezTo>
                    <a:cubicBezTo>
                      <a:pt x="576" y="32"/>
                      <a:pt x="487" y="0"/>
                      <a:pt x="3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32"/>
              <p:cNvSpPr/>
              <p:nvPr/>
            </p:nvSpPr>
            <p:spPr>
              <a:xfrm>
                <a:off x="6689952" y="4478385"/>
                <a:ext cx="30989" cy="45044"/>
              </a:xfrm>
              <a:custGeom>
                <a:avLst/>
                <a:gdLst/>
                <a:ahLst/>
                <a:cxnLst/>
                <a:rect l="l" t="t" r="r" b="b"/>
                <a:pathLst>
                  <a:path w="500" h="719" extrusionOk="0">
                    <a:moveTo>
                      <a:pt x="1" y="0"/>
                    </a:moveTo>
                    <a:lnTo>
                      <a:pt x="1" y="718"/>
                    </a:lnTo>
                    <a:lnTo>
                      <a:pt x="185" y="718"/>
                    </a:lnTo>
                    <a:lnTo>
                      <a:pt x="185" y="413"/>
                    </a:lnTo>
                    <a:lnTo>
                      <a:pt x="480" y="413"/>
                    </a:lnTo>
                    <a:lnTo>
                      <a:pt x="480" y="273"/>
                    </a:lnTo>
                    <a:lnTo>
                      <a:pt x="185" y="273"/>
                    </a:lnTo>
                    <a:lnTo>
                      <a:pt x="185" y="140"/>
                    </a:lnTo>
                    <a:lnTo>
                      <a:pt x="499" y="140"/>
                    </a:lnTo>
                    <a:lnTo>
                      <a:pt x="4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32"/>
              <p:cNvSpPr/>
              <p:nvPr/>
            </p:nvSpPr>
            <p:spPr>
              <a:xfrm>
                <a:off x="6719702" y="4478385"/>
                <a:ext cx="30989" cy="45044"/>
              </a:xfrm>
              <a:custGeom>
                <a:avLst/>
                <a:gdLst/>
                <a:ahLst/>
                <a:cxnLst/>
                <a:rect l="l" t="t" r="r" b="b"/>
                <a:pathLst>
                  <a:path w="500" h="719" extrusionOk="0">
                    <a:moveTo>
                      <a:pt x="0" y="0"/>
                    </a:moveTo>
                    <a:lnTo>
                      <a:pt x="0" y="718"/>
                    </a:lnTo>
                    <a:lnTo>
                      <a:pt x="185" y="718"/>
                    </a:lnTo>
                    <a:lnTo>
                      <a:pt x="185" y="413"/>
                    </a:lnTo>
                    <a:lnTo>
                      <a:pt x="480" y="413"/>
                    </a:lnTo>
                    <a:lnTo>
                      <a:pt x="480" y="273"/>
                    </a:lnTo>
                    <a:lnTo>
                      <a:pt x="185" y="273"/>
                    </a:lnTo>
                    <a:lnTo>
                      <a:pt x="185" y="140"/>
                    </a:lnTo>
                    <a:lnTo>
                      <a:pt x="499" y="140"/>
                    </a:lnTo>
                    <a:lnTo>
                      <a:pt x="4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32"/>
              <p:cNvSpPr/>
              <p:nvPr/>
            </p:nvSpPr>
            <p:spPr>
              <a:xfrm>
                <a:off x="7462514" y="3924324"/>
                <a:ext cx="1413645" cy="475495"/>
              </a:xfrm>
              <a:custGeom>
                <a:avLst/>
                <a:gdLst/>
                <a:ahLst/>
                <a:cxnLst/>
                <a:rect l="l" t="t" r="r" b="b"/>
                <a:pathLst>
                  <a:path w="22809" h="7590" extrusionOk="0">
                    <a:moveTo>
                      <a:pt x="21522" y="1287"/>
                    </a:moveTo>
                    <a:lnTo>
                      <a:pt x="21522" y="6300"/>
                    </a:lnTo>
                    <a:lnTo>
                      <a:pt x="1291" y="6300"/>
                    </a:lnTo>
                    <a:lnTo>
                      <a:pt x="1291" y="1287"/>
                    </a:lnTo>
                    <a:close/>
                    <a:moveTo>
                      <a:pt x="1" y="0"/>
                    </a:moveTo>
                    <a:lnTo>
                      <a:pt x="1" y="7589"/>
                    </a:lnTo>
                    <a:lnTo>
                      <a:pt x="22809" y="7589"/>
                    </a:lnTo>
                    <a:lnTo>
                      <a:pt x="22809" y="0"/>
                    </a:lnTo>
                    <a:close/>
                  </a:path>
                </a:pathLst>
              </a:custGeom>
              <a:solidFill>
                <a:srgbClr val="75B8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32"/>
              <p:cNvSpPr/>
              <p:nvPr/>
            </p:nvSpPr>
            <p:spPr>
              <a:xfrm>
                <a:off x="7301308" y="3107766"/>
                <a:ext cx="1736300" cy="856830"/>
              </a:xfrm>
              <a:custGeom>
                <a:avLst/>
                <a:gdLst/>
                <a:ahLst/>
                <a:cxnLst/>
                <a:rect l="l" t="t" r="r" b="b"/>
                <a:pathLst>
                  <a:path w="28015" h="13677" extrusionOk="0">
                    <a:moveTo>
                      <a:pt x="4609" y="1"/>
                    </a:moveTo>
                    <a:lnTo>
                      <a:pt x="0" y="13676"/>
                    </a:lnTo>
                    <a:lnTo>
                      <a:pt x="28015" y="13676"/>
                    </a:lnTo>
                    <a:lnTo>
                      <a:pt x="23406" y="1"/>
                    </a:lnTo>
                    <a:close/>
                  </a:path>
                </a:pathLst>
              </a:custGeom>
              <a:solidFill>
                <a:srgbClr val="90C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32"/>
              <p:cNvSpPr/>
              <p:nvPr/>
            </p:nvSpPr>
            <p:spPr>
              <a:xfrm>
                <a:off x="7572216" y="3130257"/>
                <a:ext cx="388475" cy="187567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2994" extrusionOk="0">
                    <a:moveTo>
                      <a:pt x="1398" y="1"/>
                    </a:moveTo>
                    <a:cubicBezTo>
                      <a:pt x="1118" y="1"/>
                      <a:pt x="855" y="106"/>
                      <a:pt x="782" y="242"/>
                    </a:cubicBezTo>
                    <a:cubicBezTo>
                      <a:pt x="775" y="252"/>
                      <a:pt x="769" y="264"/>
                      <a:pt x="766" y="274"/>
                    </a:cubicBezTo>
                    <a:lnTo>
                      <a:pt x="22" y="2666"/>
                    </a:lnTo>
                    <a:cubicBezTo>
                      <a:pt x="0" y="2736"/>
                      <a:pt x="22" y="2803"/>
                      <a:pt x="76" y="2857"/>
                    </a:cubicBezTo>
                    <a:cubicBezTo>
                      <a:pt x="159" y="2939"/>
                      <a:pt x="321" y="2993"/>
                      <a:pt x="524" y="2993"/>
                    </a:cubicBezTo>
                    <a:lnTo>
                      <a:pt x="5340" y="2993"/>
                    </a:lnTo>
                    <a:cubicBezTo>
                      <a:pt x="5543" y="2993"/>
                      <a:pt x="5731" y="2939"/>
                      <a:pt x="5848" y="2857"/>
                    </a:cubicBezTo>
                    <a:cubicBezTo>
                      <a:pt x="5928" y="2803"/>
                      <a:pt x="5975" y="2736"/>
                      <a:pt x="5985" y="2666"/>
                    </a:cubicBezTo>
                    <a:lnTo>
                      <a:pt x="6268" y="274"/>
                    </a:lnTo>
                    <a:cubicBezTo>
                      <a:pt x="6268" y="264"/>
                      <a:pt x="6268" y="252"/>
                      <a:pt x="6265" y="242"/>
                    </a:cubicBezTo>
                    <a:cubicBezTo>
                      <a:pt x="6252" y="106"/>
                      <a:pt x="6033" y="1"/>
                      <a:pt x="5753" y="1"/>
                    </a:cubicBezTo>
                    <a:close/>
                  </a:path>
                </a:pathLst>
              </a:custGeom>
              <a:solidFill>
                <a:srgbClr val="389C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32"/>
              <p:cNvSpPr/>
              <p:nvPr/>
            </p:nvSpPr>
            <p:spPr>
              <a:xfrm>
                <a:off x="7492636" y="3340003"/>
                <a:ext cx="443635" cy="237685"/>
              </a:xfrm>
              <a:custGeom>
                <a:avLst/>
                <a:gdLst/>
                <a:ahLst/>
                <a:cxnLst/>
                <a:rect l="l" t="t" r="r" b="b"/>
                <a:pathLst>
                  <a:path w="7158" h="3794" extrusionOk="0">
                    <a:moveTo>
                      <a:pt x="1704" y="1"/>
                    </a:moveTo>
                    <a:cubicBezTo>
                      <a:pt x="1548" y="1"/>
                      <a:pt x="1395" y="33"/>
                      <a:pt x="1272" y="90"/>
                    </a:cubicBezTo>
                    <a:cubicBezTo>
                      <a:pt x="1125" y="150"/>
                      <a:pt x="1021" y="242"/>
                      <a:pt x="986" y="344"/>
                    </a:cubicBezTo>
                    <a:lnTo>
                      <a:pt x="45" y="3374"/>
                    </a:lnTo>
                    <a:cubicBezTo>
                      <a:pt x="1" y="3517"/>
                      <a:pt x="80" y="3645"/>
                      <a:pt x="236" y="3721"/>
                    </a:cubicBezTo>
                    <a:cubicBezTo>
                      <a:pt x="331" y="3768"/>
                      <a:pt x="455" y="3794"/>
                      <a:pt x="598" y="3794"/>
                    </a:cubicBezTo>
                    <a:lnTo>
                      <a:pt x="6056" y="3794"/>
                    </a:lnTo>
                    <a:cubicBezTo>
                      <a:pt x="6195" y="3794"/>
                      <a:pt x="6332" y="3768"/>
                      <a:pt x="6449" y="3721"/>
                    </a:cubicBezTo>
                    <a:cubicBezTo>
                      <a:pt x="6637" y="3645"/>
                      <a:pt x="6770" y="3517"/>
                      <a:pt x="6789" y="3374"/>
                    </a:cubicBezTo>
                    <a:lnTo>
                      <a:pt x="7145" y="344"/>
                    </a:lnTo>
                    <a:cubicBezTo>
                      <a:pt x="7158" y="242"/>
                      <a:pt x="7091" y="150"/>
                      <a:pt x="6974" y="90"/>
                    </a:cubicBezTo>
                    <a:cubicBezTo>
                      <a:pt x="6872" y="33"/>
                      <a:pt x="6732" y="1"/>
                      <a:pt x="6576" y="1"/>
                    </a:cubicBezTo>
                    <a:close/>
                  </a:path>
                </a:pathLst>
              </a:custGeom>
              <a:solidFill>
                <a:srgbClr val="389C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32"/>
              <p:cNvSpPr/>
              <p:nvPr/>
            </p:nvSpPr>
            <p:spPr>
              <a:xfrm>
                <a:off x="7392045" y="3606133"/>
                <a:ext cx="512368" cy="311107"/>
              </a:xfrm>
              <a:custGeom>
                <a:avLst/>
                <a:gdLst/>
                <a:ahLst/>
                <a:cxnLst/>
                <a:rect l="l" t="t" r="r" b="b"/>
                <a:pathLst>
                  <a:path w="8267" h="4966" extrusionOk="0">
                    <a:moveTo>
                      <a:pt x="2088" y="0"/>
                    </a:moveTo>
                    <a:cubicBezTo>
                      <a:pt x="1830" y="0"/>
                      <a:pt x="1579" y="92"/>
                      <a:pt x="1417" y="226"/>
                    </a:cubicBezTo>
                    <a:cubicBezTo>
                      <a:pt x="1338" y="289"/>
                      <a:pt x="1284" y="365"/>
                      <a:pt x="1259" y="445"/>
                    </a:cubicBezTo>
                    <a:lnTo>
                      <a:pt x="26" y="4406"/>
                    </a:lnTo>
                    <a:cubicBezTo>
                      <a:pt x="13" y="4444"/>
                      <a:pt x="7" y="4482"/>
                      <a:pt x="7" y="4520"/>
                    </a:cubicBezTo>
                    <a:cubicBezTo>
                      <a:pt x="1" y="4771"/>
                      <a:pt x="261" y="4965"/>
                      <a:pt x="639" y="4965"/>
                    </a:cubicBezTo>
                    <a:lnTo>
                      <a:pt x="6932" y="4965"/>
                    </a:lnTo>
                    <a:cubicBezTo>
                      <a:pt x="7313" y="4965"/>
                      <a:pt x="7653" y="4771"/>
                      <a:pt x="7758" y="4520"/>
                    </a:cubicBezTo>
                    <a:cubicBezTo>
                      <a:pt x="7774" y="4482"/>
                      <a:pt x="7783" y="4444"/>
                      <a:pt x="7787" y="4406"/>
                    </a:cubicBezTo>
                    <a:lnTo>
                      <a:pt x="8257" y="445"/>
                    </a:lnTo>
                    <a:cubicBezTo>
                      <a:pt x="8266" y="365"/>
                      <a:pt x="8241" y="289"/>
                      <a:pt x="8190" y="226"/>
                    </a:cubicBezTo>
                    <a:cubicBezTo>
                      <a:pt x="8088" y="92"/>
                      <a:pt x="7872" y="0"/>
                      <a:pt x="7615" y="0"/>
                    </a:cubicBezTo>
                    <a:close/>
                  </a:path>
                </a:pathLst>
              </a:custGeom>
              <a:solidFill>
                <a:srgbClr val="389C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28;p32"/>
              <p:cNvSpPr/>
              <p:nvPr/>
            </p:nvSpPr>
            <p:spPr>
              <a:xfrm>
                <a:off x="7984249" y="3130257"/>
                <a:ext cx="370440" cy="187567"/>
              </a:xfrm>
              <a:custGeom>
                <a:avLst/>
                <a:gdLst/>
                <a:ahLst/>
                <a:cxnLst/>
                <a:rect l="l" t="t" r="r" b="b"/>
                <a:pathLst>
                  <a:path w="5977" h="2994" extrusionOk="0">
                    <a:moveTo>
                      <a:pt x="811" y="1"/>
                    </a:moveTo>
                    <a:cubicBezTo>
                      <a:pt x="531" y="1"/>
                      <a:pt x="290" y="106"/>
                      <a:pt x="245" y="242"/>
                    </a:cubicBezTo>
                    <a:cubicBezTo>
                      <a:pt x="242" y="252"/>
                      <a:pt x="239" y="264"/>
                      <a:pt x="239" y="274"/>
                    </a:cubicBezTo>
                    <a:lnTo>
                      <a:pt x="7" y="2666"/>
                    </a:lnTo>
                    <a:cubicBezTo>
                      <a:pt x="1" y="2736"/>
                      <a:pt x="36" y="2803"/>
                      <a:pt x="99" y="2857"/>
                    </a:cubicBezTo>
                    <a:cubicBezTo>
                      <a:pt x="201" y="2939"/>
                      <a:pt x="376" y="2993"/>
                      <a:pt x="579" y="2993"/>
                    </a:cubicBezTo>
                    <a:lnTo>
                      <a:pt x="5398" y="2993"/>
                    </a:lnTo>
                    <a:cubicBezTo>
                      <a:pt x="5598" y="2993"/>
                      <a:pt x="5773" y="2939"/>
                      <a:pt x="5874" y="2857"/>
                    </a:cubicBezTo>
                    <a:cubicBezTo>
                      <a:pt x="5941" y="2803"/>
                      <a:pt x="5976" y="2736"/>
                      <a:pt x="5970" y="2666"/>
                    </a:cubicBezTo>
                    <a:lnTo>
                      <a:pt x="5738" y="274"/>
                    </a:lnTo>
                    <a:cubicBezTo>
                      <a:pt x="5738" y="264"/>
                      <a:pt x="5735" y="252"/>
                      <a:pt x="5732" y="242"/>
                    </a:cubicBezTo>
                    <a:cubicBezTo>
                      <a:pt x="5687" y="106"/>
                      <a:pt x="5446" y="1"/>
                      <a:pt x="5166" y="1"/>
                    </a:cubicBezTo>
                    <a:close/>
                  </a:path>
                </a:pathLst>
              </a:custGeom>
              <a:solidFill>
                <a:srgbClr val="389C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329;p32"/>
              <p:cNvSpPr/>
              <p:nvPr/>
            </p:nvSpPr>
            <p:spPr>
              <a:xfrm>
                <a:off x="7959458" y="3340003"/>
                <a:ext cx="419836" cy="237685"/>
              </a:xfrm>
              <a:custGeom>
                <a:avLst/>
                <a:gdLst/>
                <a:ahLst/>
                <a:cxnLst/>
                <a:rect l="l" t="t" r="r" b="b"/>
                <a:pathLst>
                  <a:path w="6774" h="3794" extrusionOk="0">
                    <a:moveTo>
                      <a:pt x="954" y="1"/>
                    </a:moveTo>
                    <a:cubicBezTo>
                      <a:pt x="795" y="1"/>
                      <a:pt x="649" y="33"/>
                      <a:pt x="537" y="90"/>
                    </a:cubicBezTo>
                    <a:cubicBezTo>
                      <a:pt x="404" y="150"/>
                      <a:pt x="318" y="242"/>
                      <a:pt x="309" y="344"/>
                    </a:cubicBezTo>
                    <a:lnTo>
                      <a:pt x="17" y="3374"/>
                    </a:lnTo>
                    <a:cubicBezTo>
                      <a:pt x="1" y="3517"/>
                      <a:pt x="109" y="3645"/>
                      <a:pt x="283" y="3721"/>
                    </a:cubicBezTo>
                    <a:cubicBezTo>
                      <a:pt x="388" y="3768"/>
                      <a:pt x="518" y="3794"/>
                      <a:pt x="661" y="3794"/>
                    </a:cubicBezTo>
                    <a:lnTo>
                      <a:pt x="6116" y="3794"/>
                    </a:lnTo>
                    <a:cubicBezTo>
                      <a:pt x="6259" y="3794"/>
                      <a:pt x="6389" y="3768"/>
                      <a:pt x="6494" y="3721"/>
                    </a:cubicBezTo>
                    <a:cubicBezTo>
                      <a:pt x="6668" y="3645"/>
                      <a:pt x="6773" y="3517"/>
                      <a:pt x="6760" y="3374"/>
                    </a:cubicBezTo>
                    <a:lnTo>
                      <a:pt x="6468" y="344"/>
                    </a:lnTo>
                    <a:cubicBezTo>
                      <a:pt x="6459" y="242"/>
                      <a:pt x="6373" y="150"/>
                      <a:pt x="6240" y="90"/>
                    </a:cubicBezTo>
                    <a:cubicBezTo>
                      <a:pt x="6128" y="33"/>
                      <a:pt x="5982" y="1"/>
                      <a:pt x="5823" y="1"/>
                    </a:cubicBezTo>
                    <a:close/>
                  </a:path>
                </a:pathLst>
              </a:custGeom>
              <a:solidFill>
                <a:srgbClr val="389C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330;p32"/>
              <p:cNvSpPr/>
              <p:nvPr/>
            </p:nvSpPr>
            <p:spPr>
              <a:xfrm>
                <a:off x="7928530" y="3606133"/>
                <a:ext cx="481875" cy="311107"/>
              </a:xfrm>
              <a:custGeom>
                <a:avLst/>
                <a:gdLst/>
                <a:ahLst/>
                <a:cxnLst/>
                <a:rect l="l" t="t" r="r" b="b"/>
                <a:pathLst>
                  <a:path w="7775" h="4966" extrusionOk="0">
                    <a:moveTo>
                      <a:pt x="1125" y="0"/>
                    </a:moveTo>
                    <a:cubicBezTo>
                      <a:pt x="865" y="0"/>
                      <a:pt x="633" y="92"/>
                      <a:pt x="500" y="226"/>
                    </a:cubicBezTo>
                    <a:cubicBezTo>
                      <a:pt x="436" y="289"/>
                      <a:pt x="395" y="365"/>
                      <a:pt x="388" y="445"/>
                    </a:cubicBezTo>
                    <a:lnTo>
                      <a:pt x="4" y="4406"/>
                    </a:lnTo>
                    <a:cubicBezTo>
                      <a:pt x="1" y="4444"/>
                      <a:pt x="4" y="4482"/>
                      <a:pt x="10" y="4520"/>
                    </a:cubicBezTo>
                    <a:cubicBezTo>
                      <a:pt x="61" y="4771"/>
                      <a:pt x="360" y="4965"/>
                      <a:pt x="741" y="4965"/>
                    </a:cubicBezTo>
                    <a:lnTo>
                      <a:pt x="7034" y="4965"/>
                    </a:lnTo>
                    <a:cubicBezTo>
                      <a:pt x="7412" y="4965"/>
                      <a:pt x="7714" y="4771"/>
                      <a:pt x="7761" y="4520"/>
                    </a:cubicBezTo>
                    <a:cubicBezTo>
                      <a:pt x="7771" y="4482"/>
                      <a:pt x="7774" y="4444"/>
                      <a:pt x="7768" y="4406"/>
                    </a:cubicBezTo>
                    <a:lnTo>
                      <a:pt x="7387" y="445"/>
                    </a:lnTo>
                    <a:cubicBezTo>
                      <a:pt x="7380" y="365"/>
                      <a:pt x="7339" y="289"/>
                      <a:pt x="7272" y="226"/>
                    </a:cubicBezTo>
                    <a:cubicBezTo>
                      <a:pt x="7142" y="92"/>
                      <a:pt x="6907" y="0"/>
                      <a:pt x="6650" y="0"/>
                    </a:cubicBezTo>
                    <a:close/>
                  </a:path>
                </a:pathLst>
              </a:custGeom>
              <a:solidFill>
                <a:srgbClr val="389C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32"/>
              <p:cNvSpPr/>
              <p:nvPr/>
            </p:nvSpPr>
            <p:spPr>
              <a:xfrm>
                <a:off x="8378060" y="3130257"/>
                <a:ext cx="388661" cy="187567"/>
              </a:xfrm>
              <a:custGeom>
                <a:avLst/>
                <a:gdLst/>
                <a:ahLst/>
                <a:cxnLst/>
                <a:rect l="l" t="t" r="r" b="b"/>
                <a:pathLst>
                  <a:path w="6271" h="2994" extrusionOk="0">
                    <a:moveTo>
                      <a:pt x="518" y="1"/>
                    </a:moveTo>
                    <a:cubicBezTo>
                      <a:pt x="238" y="1"/>
                      <a:pt x="19" y="106"/>
                      <a:pt x="3" y="242"/>
                    </a:cubicBezTo>
                    <a:cubicBezTo>
                      <a:pt x="0" y="252"/>
                      <a:pt x="0" y="264"/>
                      <a:pt x="3" y="274"/>
                    </a:cubicBezTo>
                    <a:lnTo>
                      <a:pt x="286" y="2666"/>
                    </a:lnTo>
                    <a:cubicBezTo>
                      <a:pt x="292" y="2736"/>
                      <a:pt x="343" y="2803"/>
                      <a:pt x="419" y="2857"/>
                    </a:cubicBezTo>
                    <a:cubicBezTo>
                      <a:pt x="540" y="2939"/>
                      <a:pt x="728" y="2993"/>
                      <a:pt x="928" y="2993"/>
                    </a:cubicBezTo>
                    <a:lnTo>
                      <a:pt x="5747" y="2993"/>
                    </a:lnTo>
                    <a:cubicBezTo>
                      <a:pt x="5950" y="2993"/>
                      <a:pt x="6112" y="2939"/>
                      <a:pt x="6195" y="2857"/>
                    </a:cubicBezTo>
                    <a:cubicBezTo>
                      <a:pt x="6249" y="2803"/>
                      <a:pt x="6271" y="2736"/>
                      <a:pt x="6249" y="2666"/>
                    </a:cubicBezTo>
                    <a:lnTo>
                      <a:pt x="5505" y="274"/>
                    </a:lnTo>
                    <a:cubicBezTo>
                      <a:pt x="5502" y="264"/>
                      <a:pt x="5496" y="252"/>
                      <a:pt x="5489" y="242"/>
                    </a:cubicBezTo>
                    <a:cubicBezTo>
                      <a:pt x="5416" y="106"/>
                      <a:pt x="5153" y="1"/>
                      <a:pt x="4873" y="1"/>
                    </a:cubicBezTo>
                    <a:close/>
                  </a:path>
                </a:pathLst>
              </a:custGeom>
              <a:solidFill>
                <a:srgbClr val="389C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32;p32"/>
              <p:cNvSpPr/>
              <p:nvPr/>
            </p:nvSpPr>
            <p:spPr>
              <a:xfrm>
                <a:off x="8402480" y="3340003"/>
                <a:ext cx="443821" cy="237685"/>
              </a:xfrm>
              <a:custGeom>
                <a:avLst/>
                <a:gdLst/>
                <a:ahLst/>
                <a:cxnLst/>
                <a:rect l="l" t="t" r="r" b="b"/>
                <a:pathLst>
                  <a:path w="7161" h="3794" extrusionOk="0">
                    <a:moveTo>
                      <a:pt x="585" y="1"/>
                    </a:moveTo>
                    <a:cubicBezTo>
                      <a:pt x="426" y="1"/>
                      <a:pt x="289" y="33"/>
                      <a:pt x="187" y="90"/>
                    </a:cubicBezTo>
                    <a:cubicBezTo>
                      <a:pt x="67" y="150"/>
                      <a:pt x="0" y="242"/>
                      <a:pt x="13" y="344"/>
                    </a:cubicBezTo>
                    <a:lnTo>
                      <a:pt x="372" y="3374"/>
                    </a:lnTo>
                    <a:cubicBezTo>
                      <a:pt x="388" y="3517"/>
                      <a:pt x="521" y="3645"/>
                      <a:pt x="712" y="3721"/>
                    </a:cubicBezTo>
                    <a:cubicBezTo>
                      <a:pt x="829" y="3768"/>
                      <a:pt x="963" y="3794"/>
                      <a:pt x="1106" y="3794"/>
                    </a:cubicBezTo>
                    <a:lnTo>
                      <a:pt x="6563" y="3794"/>
                    </a:lnTo>
                    <a:cubicBezTo>
                      <a:pt x="6703" y="3794"/>
                      <a:pt x="6830" y="3768"/>
                      <a:pt x="6925" y="3721"/>
                    </a:cubicBezTo>
                    <a:cubicBezTo>
                      <a:pt x="7081" y="3645"/>
                      <a:pt x="7160" y="3517"/>
                      <a:pt x="7116" y="3374"/>
                    </a:cubicBezTo>
                    <a:lnTo>
                      <a:pt x="6172" y="344"/>
                    </a:lnTo>
                    <a:cubicBezTo>
                      <a:pt x="6140" y="242"/>
                      <a:pt x="6036" y="150"/>
                      <a:pt x="5890" y="90"/>
                    </a:cubicBezTo>
                    <a:cubicBezTo>
                      <a:pt x="5766" y="33"/>
                      <a:pt x="5613" y="1"/>
                      <a:pt x="5454" y="1"/>
                    </a:cubicBezTo>
                    <a:close/>
                  </a:path>
                </a:pathLst>
              </a:custGeom>
              <a:solidFill>
                <a:srgbClr val="389C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33;p32"/>
              <p:cNvSpPr/>
              <p:nvPr/>
            </p:nvSpPr>
            <p:spPr>
              <a:xfrm>
                <a:off x="8434523" y="3606133"/>
                <a:ext cx="512368" cy="311107"/>
              </a:xfrm>
              <a:custGeom>
                <a:avLst/>
                <a:gdLst/>
                <a:ahLst/>
                <a:cxnLst/>
                <a:rect l="l" t="t" r="r" b="b"/>
                <a:pathLst>
                  <a:path w="8267" h="4966" extrusionOk="0">
                    <a:moveTo>
                      <a:pt x="652" y="0"/>
                    </a:moveTo>
                    <a:cubicBezTo>
                      <a:pt x="395" y="0"/>
                      <a:pt x="179" y="92"/>
                      <a:pt x="77" y="226"/>
                    </a:cubicBezTo>
                    <a:cubicBezTo>
                      <a:pt x="26" y="289"/>
                      <a:pt x="1" y="365"/>
                      <a:pt x="10" y="445"/>
                    </a:cubicBezTo>
                    <a:lnTo>
                      <a:pt x="477" y="4406"/>
                    </a:lnTo>
                    <a:cubicBezTo>
                      <a:pt x="484" y="4444"/>
                      <a:pt x="493" y="4482"/>
                      <a:pt x="509" y="4520"/>
                    </a:cubicBezTo>
                    <a:cubicBezTo>
                      <a:pt x="614" y="4771"/>
                      <a:pt x="954" y="4965"/>
                      <a:pt x="1335" y="4965"/>
                    </a:cubicBezTo>
                    <a:lnTo>
                      <a:pt x="7625" y="4965"/>
                    </a:lnTo>
                    <a:cubicBezTo>
                      <a:pt x="8006" y="4965"/>
                      <a:pt x="8266" y="4771"/>
                      <a:pt x="8260" y="4520"/>
                    </a:cubicBezTo>
                    <a:cubicBezTo>
                      <a:pt x="8260" y="4482"/>
                      <a:pt x="8254" y="4444"/>
                      <a:pt x="8241" y="4406"/>
                    </a:cubicBezTo>
                    <a:lnTo>
                      <a:pt x="7008" y="445"/>
                    </a:lnTo>
                    <a:cubicBezTo>
                      <a:pt x="6983" y="365"/>
                      <a:pt x="6929" y="289"/>
                      <a:pt x="6850" y="226"/>
                    </a:cubicBezTo>
                    <a:cubicBezTo>
                      <a:pt x="6688" y="92"/>
                      <a:pt x="6437" y="0"/>
                      <a:pt x="6176" y="0"/>
                    </a:cubicBezTo>
                    <a:close/>
                  </a:path>
                </a:pathLst>
              </a:custGeom>
              <a:solidFill>
                <a:srgbClr val="389C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334;p32"/>
              <p:cNvSpPr/>
              <p:nvPr/>
            </p:nvSpPr>
            <p:spPr>
              <a:xfrm>
                <a:off x="7999434" y="3144227"/>
                <a:ext cx="340071" cy="2443"/>
              </a:xfrm>
              <a:custGeom>
                <a:avLst/>
                <a:gdLst/>
                <a:ahLst/>
                <a:cxnLst/>
                <a:rect l="l" t="t" r="r" b="b"/>
                <a:pathLst>
                  <a:path w="5487" h="39" extrusionOk="0">
                    <a:moveTo>
                      <a:pt x="0" y="0"/>
                    </a:moveTo>
                    <a:lnTo>
                      <a:pt x="0" y="38"/>
                    </a:lnTo>
                    <a:lnTo>
                      <a:pt x="5487" y="38"/>
                    </a:lnTo>
                    <a:lnTo>
                      <a:pt x="5487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32"/>
              <p:cNvSpPr/>
              <p:nvPr/>
            </p:nvSpPr>
            <p:spPr>
              <a:xfrm>
                <a:off x="8378246" y="3144227"/>
                <a:ext cx="340071" cy="2443"/>
              </a:xfrm>
              <a:custGeom>
                <a:avLst/>
                <a:gdLst/>
                <a:ahLst/>
                <a:cxnLst/>
                <a:rect l="l" t="t" r="r" b="b"/>
                <a:pathLst>
                  <a:path w="5487" h="39" extrusionOk="0">
                    <a:moveTo>
                      <a:pt x="0" y="0"/>
                    </a:moveTo>
                    <a:lnTo>
                      <a:pt x="0" y="38"/>
                    </a:lnTo>
                    <a:lnTo>
                      <a:pt x="5486" y="38"/>
                    </a:lnTo>
                    <a:lnTo>
                      <a:pt x="5486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36;p32"/>
              <p:cNvSpPr/>
              <p:nvPr/>
            </p:nvSpPr>
            <p:spPr>
              <a:xfrm>
                <a:off x="7620621" y="3144227"/>
                <a:ext cx="339885" cy="2443"/>
              </a:xfrm>
              <a:custGeom>
                <a:avLst/>
                <a:gdLst/>
                <a:ahLst/>
                <a:cxnLst/>
                <a:rect l="l" t="t" r="r" b="b"/>
                <a:pathLst>
                  <a:path w="5484" h="39" extrusionOk="0">
                    <a:moveTo>
                      <a:pt x="1" y="0"/>
                    </a:moveTo>
                    <a:lnTo>
                      <a:pt x="1" y="38"/>
                    </a:lnTo>
                    <a:lnTo>
                      <a:pt x="5484" y="38"/>
                    </a:lnTo>
                    <a:lnTo>
                      <a:pt x="5484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32"/>
              <p:cNvSpPr/>
              <p:nvPr/>
            </p:nvSpPr>
            <p:spPr>
              <a:xfrm>
                <a:off x="7997636" y="3159138"/>
                <a:ext cx="343665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5545" h="42" extrusionOk="0">
                    <a:moveTo>
                      <a:pt x="1" y="0"/>
                    </a:moveTo>
                    <a:lnTo>
                      <a:pt x="1" y="42"/>
                    </a:lnTo>
                    <a:lnTo>
                      <a:pt x="5544" y="42"/>
                    </a:lnTo>
                    <a:lnTo>
                      <a:pt x="5544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32"/>
              <p:cNvSpPr/>
              <p:nvPr/>
            </p:nvSpPr>
            <p:spPr>
              <a:xfrm>
                <a:off x="8379796" y="3159138"/>
                <a:ext cx="343417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5541" h="42" extrusionOk="0">
                    <a:moveTo>
                      <a:pt x="1" y="0"/>
                    </a:moveTo>
                    <a:lnTo>
                      <a:pt x="1" y="42"/>
                    </a:lnTo>
                    <a:lnTo>
                      <a:pt x="5541" y="42"/>
                    </a:lnTo>
                    <a:lnTo>
                      <a:pt x="5541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32"/>
              <p:cNvSpPr/>
              <p:nvPr/>
            </p:nvSpPr>
            <p:spPr>
              <a:xfrm>
                <a:off x="7615725" y="3159138"/>
                <a:ext cx="343417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5541" h="42" extrusionOk="0">
                    <a:moveTo>
                      <a:pt x="0" y="0"/>
                    </a:moveTo>
                    <a:lnTo>
                      <a:pt x="0" y="42"/>
                    </a:lnTo>
                    <a:lnTo>
                      <a:pt x="5540" y="42"/>
                    </a:lnTo>
                    <a:lnTo>
                      <a:pt x="5540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32"/>
              <p:cNvSpPr/>
              <p:nvPr/>
            </p:nvSpPr>
            <p:spPr>
              <a:xfrm>
                <a:off x="7996273" y="3174674"/>
                <a:ext cx="346392" cy="2443"/>
              </a:xfrm>
              <a:custGeom>
                <a:avLst/>
                <a:gdLst/>
                <a:ahLst/>
                <a:cxnLst/>
                <a:rect l="l" t="t" r="r" b="b"/>
                <a:pathLst>
                  <a:path w="5589" h="39" extrusionOk="0">
                    <a:moveTo>
                      <a:pt x="1" y="0"/>
                    </a:moveTo>
                    <a:lnTo>
                      <a:pt x="1" y="38"/>
                    </a:lnTo>
                    <a:lnTo>
                      <a:pt x="5588" y="38"/>
                    </a:lnTo>
                    <a:lnTo>
                      <a:pt x="5588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32"/>
              <p:cNvSpPr/>
              <p:nvPr/>
            </p:nvSpPr>
            <p:spPr>
              <a:xfrm>
                <a:off x="8381593" y="3174674"/>
                <a:ext cx="346330" cy="2443"/>
              </a:xfrm>
              <a:custGeom>
                <a:avLst/>
                <a:gdLst/>
                <a:ahLst/>
                <a:cxnLst/>
                <a:rect l="l" t="t" r="r" b="b"/>
                <a:pathLst>
                  <a:path w="5588" h="39" extrusionOk="0">
                    <a:moveTo>
                      <a:pt x="0" y="0"/>
                    </a:moveTo>
                    <a:lnTo>
                      <a:pt x="0" y="38"/>
                    </a:lnTo>
                    <a:lnTo>
                      <a:pt x="5588" y="38"/>
                    </a:lnTo>
                    <a:lnTo>
                      <a:pt x="5588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32"/>
              <p:cNvSpPr/>
              <p:nvPr/>
            </p:nvSpPr>
            <p:spPr>
              <a:xfrm>
                <a:off x="7611015" y="3174674"/>
                <a:ext cx="346330" cy="2443"/>
              </a:xfrm>
              <a:custGeom>
                <a:avLst/>
                <a:gdLst/>
                <a:ahLst/>
                <a:cxnLst/>
                <a:rect l="l" t="t" r="r" b="b"/>
                <a:pathLst>
                  <a:path w="5588" h="39" extrusionOk="0">
                    <a:moveTo>
                      <a:pt x="0" y="0"/>
                    </a:moveTo>
                    <a:lnTo>
                      <a:pt x="0" y="38"/>
                    </a:lnTo>
                    <a:lnTo>
                      <a:pt x="5588" y="38"/>
                    </a:lnTo>
                    <a:lnTo>
                      <a:pt x="5588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32"/>
              <p:cNvSpPr/>
              <p:nvPr/>
            </p:nvSpPr>
            <p:spPr>
              <a:xfrm>
                <a:off x="7994723" y="3190149"/>
                <a:ext cx="349491" cy="2694"/>
              </a:xfrm>
              <a:custGeom>
                <a:avLst/>
                <a:gdLst/>
                <a:ahLst/>
                <a:cxnLst/>
                <a:rect l="l" t="t" r="r" b="b"/>
                <a:pathLst>
                  <a:path w="5639" h="43" extrusionOk="0">
                    <a:moveTo>
                      <a:pt x="0" y="1"/>
                    </a:moveTo>
                    <a:lnTo>
                      <a:pt x="0" y="42"/>
                    </a:lnTo>
                    <a:lnTo>
                      <a:pt x="5639" y="42"/>
                    </a:lnTo>
                    <a:lnTo>
                      <a:pt x="5639" y="1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32"/>
              <p:cNvSpPr/>
              <p:nvPr/>
            </p:nvSpPr>
            <p:spPr>
              <a:xfrm>
                <a:off x="8383329" y="3190149"/>
                <a:ext cx="349553" cy="2694"/>
              </a:xfrm>
              <a:custGeom>
                <a:avLst/>
                <a:gdLst/>
                <a:ahLst/>
                <a:cxnLst/>
                <a:rect l="l" t="t" r="r" b="b"/>
                <a:pathLst>
                  <a:path w="5640" h="43" extrusionOk="0">
                    <a:moveTo>
                      <a:pt x="1" y="1"/>
                    </a:moveTo>
                    <a:lnTo>
                      <a:pt x="1" y="42"/>
                    </a:lnTo>
                    <a:lnTo>
                      <a:pt x="5639" y="42"/>
                    </a:lnTo>
                    <a:lnTo>
                      <a:pt x="5639" y="1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32"/>
              <p:cNvSpPr/>
              <p:nvPr/>
            </p:nvSpPr>
            <p:spPr>
              <a:xfrm>
                <a:off x="7606056" y="3190149"/>
                <a:ext cx="349305" cy="2694"/>
              </a:xfrm>
              <a:custGeom>
                <a:avLst/>
                <a:gdLst/>
                <a:ahLst/>
                <a:cxnLst/>
                <a:rect l="l" t="t" r="r" b="b"/>
                <a:pathLst>
                  <a:path w="5636" h="43" extrusionOk="0">
                    <a:moveTo>
                      <a:pt x="1" y="1"/>
                    </a:moveTo>
                    <a:lnTo>
                      <a:pt x="1" y="42"/>
                    </a:lnTo>
                    <a:lnTo>
                      <a:pt x="5636" y="42"/>
                    </a:lnTo>
                    <a:lnTo>
                      <a:pt x="5636" y="1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32"/>
              <p:cNvSpPr/>
              <p:nvPr/>
            </p:nvSpPr>
            <p:spPr>
              <a:xfrm>
                <a:off x="7993112" y="3206312"/>
                <a:ext cx="352466" cy="2443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39" extrusionOk="0">
                    <a:moveTo>
                      <a:pt x="1" y="0"/>
                    </a:moveTo>
                    <a:lnTo>
                      <a:pt x="1" y="38"/>
                    </a:lnTo>
                    <a:lnTo>
                      <a:pt x="5687" y="38"/>
                    </a:lnTo>
                    <a:lnTo>
                      <a:pt x="5687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32"/>
              <p:cNvSpPr/>
              <p:nvPr/>
            </p:nvSpPr>
            <p:spPr>
              <a:xfrm>
                <a:off x="8385312" y="3206312"/>
                <a:ext cx="352280" cy="2443"/>
              </a:xfrm>
              <a:custGeom>
                <a:avLst/>
                <a:gdLst/>
                <a:ahLst/>
                <a:cxnLst/>
                <a:rect l="l" t="t" r="r" b="b"/>
                <a:pathLst>
                  <a:path w="5684" h="39" extrusionOk="0">
                    <a:moveTo>
                      <a:pt x="1" y="0"/>
                    </a:moveTo>
                    <a:lnTo>
                      <a:pt x="1" y="38"/>
                    </a:lnTo>
                    <a:lnTo>
                      <a:pt x="5684" y="38"/>
                    </a:lnTo>
                    <a:lnTo>
                      <a:pt x="5684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48;p32"/>
              <p:cNvSpPr/>
              <p:nvPr/>
            </p:nvSpPr>
            <p:spPr>
              <a:xfrm>
                <a:off x="7601160" y="3206312"/>
                <a:ext cx="352466" cy="2443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39" extrusionOk="0">
                    <a:moveTo>
                      <a:pt x="0" y="0"/>
                    </a:moveTo>
                    <a:lnTo>
                      <a:pt x="0" y="38"/>
                    </a:lnTo>
                    <a:lnTo>
                      <a:pt x="5686" y="38"/>
                    </a:lnTo>
                    <a:lnTo>
                      <a:pt x="5686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32"/>
              <p:cNvSpPr/>
              <p:nvPr/>
            </p:nvSpPr>
            <p:spPr>
              <a:xfrm>
                <a:off x="7991748" y="3222412"/>
                <a:ext cx="355441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5735" h="42" extrusionOk="0">
                    <a:moveTo>
                      <a:pt x="1" y="1"/>
                    </a:moveTo>
                    <a:lnTo>
                      <a:pt x="1" y="42"/>
                    </a:lnTo>
                    <a:lnTo>
                      <a:pt x="5734" y="42"/>
                    </a:lnTo>
                    <a:lnTo>
                      <a:pt x="5734" y="1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32"/>
              <p:cNvSpPr/>
              <p:nvPr/>
            </p:nvSpPr>
            <p:spPr>
              <a:xfrm>
                <a:off x="8387109" y="3222412"/>
                <a:ext cx="355627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5738" h="42" extrusionOk="0">
                    <a:moveTo>
                      <a:pt x="0" y="1"/>
                    </a:moveTo>
                    <a:lnTo>
                      <a:pt x="0" y="42"/>
                    </a:lnTo>
                    <a:lnTo>
                      <a:pt x="5737" y="42"/>
                    </a:lnTo>
                    <a:lnTo>
                      <a:pt x="5737" y="1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32"/>
              <p:cNvSpPr/>
              <p:nvPr/>
            </p:nvSpPr>
            <p:spPr>
              <a:xfrm>
                <a:off x="7596202" y="3222412"/>
                <a:ext cx="355441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5735" h="42" extrusionOk="0">
                    <a:moveTo>
                      <a:pt x="1" y="1"/>
                    </a:moveTo>
                    <a:lnTo>
                      <a:pt x="1" y="42"/>
                    </a:lnTo>
                    <a:lnTo>
                      <a:pt x="5735" y="42"/>
                    </a:lnTo>
                    <a:lnTo>
                      <a:pt x="5735" y="1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32"/>
              <p:cNvSpPr/>
              <p:nvPr/>
            </p:nvSpPr>
            <p:spPr>
              <a:xfrm>
                <a:off x="7990199" y="3238952"/>
                <a:ext cx="358540" cy="2443"/>
              </a:xfrm>
              <a:custGeom>
                <a:avLst/>
                <a:gdLst/>
                <a:ahLst/>
                <a:cxnLst/>
                <a:rect l="l" t="t" r="r" b="b"/>
                <a:pathLst>
                  <a:path w="5785" h="39" extrusionOk="0">
                    <a:moveTo>
                      <a:pt x="0" y="0"/>
                    </a:moveTo>
                    <a:lnTo>
                      <a:pt x="0" y="38"/>
                    </a:lnTo>
                    <a:lnTo>
                      <a:pt x="5785" y="38"/>
                    </a:lnTo>
                    <a:lnTo>
                      <a:pt x="5785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32"/>
              <p:cNvSpPr/>
              <p:nvPr/>
            </p:nvSpPr>
            <p:spPr>
              <a:xfrm>
                <a:off x="8389093" y="3238952"/>
                <a:ext cx="358726" cy="2443"/>
              </a:xfrm>
              <a:custGeom>
                <a:avLst/>
                <a:gdLst/>
                <a:ahLst/>
                <a:cxnLst/>
                <a:rect l="l" t="t" r="r" b="b"/>
                <a:pathLst>
                  <a:path w="5788" h="39" extrusionOk="0">
                    <a:moveTo>
                      <a:pt x="0" y="0"/>
                    </a:moveTo>
                    <a:lnTo>
                      <a:pt x="0" y="38"/>
                    </a:lnTo>
                    <a:lnTo>
                      <a:pt x="5788" y="38"/>
                    </a:lnTo>
                    <a:lnTo>
                      <a:pt x="5788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32"/>
              <p:cNvSpPr/>
              <p:nvPr/>
            </p:nvSpPr>
            <p:spPr>
              <a:xfrm>
                <a:off x="7591120" y="3238952"/>
                <a:ext cx="358726" cy="2443"/>
              </a:xfrm>
              <a:custGeom>
                <a:avLst/>
                <a:gdLst/>
                <a:ahLst/>
                <a:cxnLst/>
                <a:rect l="l" t="t" r="r" b="b"/>
                <a:pathLst>
                  <a:path w="5788" h="39" extrusionOk="0">
                    <a:moveTo>
                      <a:pt x="0" y="0"/>
                    </a:moveTo>
                    <a:lnTo>
                      <a:pt x="0" y="38"/>
                    </a:lnTo>
                    <a:lnTo>
                      <a:pt x="5788" y="38"/>
                    </a:lnTo>
                    <a:lnTo>
                      <a:pt x="5788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32"/>
              <p:cNvSpPr/>
              <p:nvPr/>
            </p:nvSpPr>
            <p:spPr>
              <a:xfrm>
                <a:off x="7988402" y="3255679"/>
                <a:ext cx="361949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42" extrusionOk="0">
                    <a:moveTo>
                      <a:pt x="1" y="0"/>
                    </a:moveTo>
                    <a:lnTo>
                      <a:pt x="1" y="41"/>
                    </a:lnTo>
                    <a:lnTo>
                      <a:pt x="5839" y="41"/>
                    </a:lnTo>
                    <a:lnTo>
                      <a:pt x="5839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32"/>
              <p:cNvSpPr/>
              <p:nvPr/>
            </p:nvSpPr>
            <p:spPr>
              <a:xfrm>
                <a:off x="8391014" y="3255679"/>
                <a:ext cx="361949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42" extrusionOk="0">
                    <a:moveTo>
                      <a:pt x="1" y="0"/>
                    </a:moveTo>
                    <a:lnTo>
                      <a:pt x="1" y="41"/>
                    </a:lnTo>
                    <a:lnTo>
                      <a:pt x="5839" y="41"/>
                    </a:lnTo>
                    <a:lnTo>
                      <a:pt x="5839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32"/>
              <p:cNvSpPr/>
              <p:nvPr/>
            </p:nvSpPr>
            <p:spPr>
              <a:xfrm>
                <a:off x="7585975" y="3255679"/>
                <a:ext cx="361949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42" extrusionOk="0">
                    <a:moveTo>
                      <a:pt x="1" y="0"/>
                    </a:moveTo>
                    <a:lnTo>
                      <a:pt x="1" y="41"/>
                    </a:lnTo>
                    <a:lnTo>
                      <a:pt x="5839" y="41"/>
                    </a:lnTo>
                    <a:lnTo>
                      <a:pt x="5839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32"/>
              <p:cNvSpPr/>
              <p:nvPr/>
            </p:nvSpPr>
            <p:spPr>
              <a:xfrm>
                <a:off x="7986852" y="3272782"/>
                <a:ext cx="365233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5893" h="42" extrusionOk="0">
                    <a:moveTo>
                      <a:pt x="0" y="0"/>
                    </a:moveTo>
                    <a:lnTo>
                      <a:pt x="0" y="42"/>
                    </a:lnTo>
                    <a:lnTo>
                      <a:pt x="5893" y="42"/>
                    </a:lnTo>
                    <a:lnTo>
                      <a:pt x="5893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32"/>
              <p:cNvSpPr/>
              <p:nvPr/>
            </p:nvSpPr>
            <p:spPr>
              <a:xfrm>
                <a:off x="8392997" y="3272782"/>
                <a:ext cx="365295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5894" h="42" extrusionOk="0">
                    <a:moveTo>
                      <a:pt x="1" y="0"/>
                    </a:moveTo>
                    <a:lnTo>
                      <a:pt x="1" y="42"/>
                    </a:lnTo>
                    <a:lnTo>
                      <a:pt x="5893" y="42"/>
                    </a:lnTo>
                    <a:lnTo>
                      <a:pt x="5893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32"/>
              <p:cNvSpPr/>
              <p:nvPr/>
            </p:nvSpPr>
            <p:spPr>
              <a:xfrm>
                <a:off x="7580645" y="3272782"/>
                <a:ext cx="365109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5891" h="42" extrusionOk="0">
                    <a:moveTo>
                      <a:pt x="1" y="0"/>
                    </a:moveTo>
                    <a:lnTo>
                      <a:pt x="1" y="42"/>
                    </a:lnTo>
                    <a:lnTo>
                      <a:pt x="5890" y="42"/>
                    </a:lnTo>
                    <a:lnTo>
                      <a:pt x="5890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32"/>
              <p:cNvSpPr/>
              <p:nvPr/>
            </p:nvSpPr>
            <p:spPr>
              <a:xfrm>
                <a:off x="7985241" y="3290073"/>
                <a:ext cx="368456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5945" h="42" extrusionOk="0">
                    <a:moveTo>
                      <a:pt x="1" y="1"/>
                    </a:moveTo>
                    <a:lnTo>
                      <a:pt x="1" y="42"/>
                    </a:lnTo>
                    <a:lnTo>
                      <a:pt x="5944" y="42"/>
                    </a:lnTo>
                    <a:lnTo>
                      <a:pt x="5944" y="1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32"/>
              <p:cNvSpPr/>
              <p:nvPr/>
            </p:nvSpPr>
            <p:spPr>
              <a:xfrm>
                <a:off x="8394981" y="3290073"/>
                <a:ext cx="368580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5947" h="42" extrusionOk="0">
                    <a:moveTo>
                      <a:pt x="0" y="1"/>
                    </a:moveTo>
                    <a:lnTo>
                      <a:pt x="0" y="42"/>
                    </a:lnTo>
                    <a:lnTo>
                      <a:pt x="5947" y="42"/>
                    </a:lnTo>
                    <a:lnTo>
                      <a:pt x="5947" y="1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32"/>
              <p:cNvSpPr/>
              <p:nvPr/>
            </p:nvSpPr>
            <p:spPr>
              <a:xfrm>
                <a:off x="7575377" y="3290073"/>
                <a:ext cx="368394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5944" h="42" extrusionOk="0">
                    <a:moveTo>
                      <a:pt x="0" y="1"/>
                    </a:moveTo>
                    <a:lnTo>
                      <a:pt x="0" y="42"/>
                    </a:lnTo>
                    <a:lnTo>
                      <a:pt x="5944" y="42"/>
                    </a:lnTo>
                    <a:lnTo>
                      <a:pt x="5944" y="1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32"/>
              <p:cNvSpPr/>
              <p:nvPr/>
            </p:nvSpPr>
            <p:spPr>
              <a:xfrm>
                <a:off x="7990385" y="3307802"/>
                <a:ext cx="357982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42" extrusionOk="0">
                    <a:moveTo>
                      <a:pt x="0" y="0"/>
                    </a:moveTo>
                    <a:lnTo>
                      <a:pt x="0" y="42"/>
                    </a:lnTo>
                    <a:lnTo>
                      <a:pt x="5775" y="42"/>
                    </a:lnTo>
                    <a:lnTo>
                      <a:pt x="5775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32"/>
              <p:cNvSpPr/>
              <p:nvPr/>
            </p:nvSpPr>
            <p:spPr>
              <a:xfrm>
                <a:off x="8404029" y="3307802"/>
                <a:ext cx="357982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42" extrusionOk="0">
                    <a:moveTo>
                      <a:pt x="0" y="0"/>
                    </a:moveTo>
                    <a:lnTo>
                      <a:pt x="0" y="42"/>
                    </a:lnTo>
                    <a:lnTo>
                      <a:pt x="5776" y="42"/>
                    </a:lnTo>
                    <a:lnTo>
                      <a:pt x="5776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32"/>
              <p:cNvSpPr/>
              <p:nvPr/>
            </p:nvSpPr>
            <p:spPr>
              <a:xfrm>
                <a:off x="7576926" y="3307802"/>
                <a:ext cx="357796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5773" h="42" extrusionOk="0">
                    <a:moveTo>
                      <a:pt x="0" y="0"/>
                    </a:moveTo>
                    <a:lnTo>
                      <a:pt x="0" y="42"/>
                    </a:lnTo>
                    <a:lnTo>
                      <a:pt x="5772" y="42"/>
                    </a:lnTo>
                    <a:lnTo>
                      <a:pt x="5772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32"/>
              <p:cNvSpPr/>
              <p:nvPr/>
            </p:nvSpPr>
            <p:spPr>
              <a:xfrm>
                <a:off x="7992554" y="3344201"/>
                <a:ext cx="353644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5706" h="42" extrusionOk="0">
                    <a:moveTo>
                      <a:pt x="0" y="1"/>
                    </a:moveTo>
                    <a:lnTo>
                      <a:pt x="0" y="42"/>
                    </a:lnTo>
                    <a:lnTo>
                      <a:pt x="5706" y="42"/>
                    </a:lnTo>
                    <a:lnTo>
                      <a:pt x="5706" y="1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32"/>
              <p:cNvSpPr/>
              <p:nvPr/>
            </p:nvSpPr>
            <p:spPr>
              <a:xfrm>
                <a:off x="8413884" y="3344201"/>
                <a:ext cx="353644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5706" h="42" extrusionOk="0">
                    <a:moveTo>
                      <a:pt x="0" y="1"/>
                    </a:moveTo>
                    <a:lnTo>
                      <a:pt x="0" y="42"/>
                    </a:lnTo>
                    <a:lnTo>
                      <a:pt x="5706" y="42"/>
                    </a:lnTo>
                    <a:lnTo>
                      <a:pt x="5706" y="1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32"/>
              <p:cNvSpPr/>
              <p:nvPr/>
            </p:nvSpPr>
            <p:spPr>
              <a:xfrm>
                <a:off x="7571224" y="3344201"/>
                <a:ext cx="353644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5706" h="42" extrusionOk="0">
                    <a:moveTo>
                      <a:pt x="0" y="1"/>
                    </a:moveTo>
                    <a:lnTo>
                      <a:pt x="0" y="42"/>
                    </a:lnTo>
                    <a:lnTo>
                      <a:pt x="5706" y="42"/>
                    </a:lnTo>
                    <a:lnTo>
                      <a:pt x="5706" y="1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32"/>
              <p:cNvSpPr/>
              <p:nvPr/>
            </p:nvSpPr>
            <p:spPr>
              <a:xfrm>
                <a:off x="7978175" y="3363120"/>
                <a:ext cx="382401" cy="2443"/>
              </a:xfrm>
              <a:custGeom>
                <a:avLst/>
                <a:gdLst/>
                <a:ahLst/>
                <a:cxnLst/>
                <a:rect l="l" t="t" r="r" b="b"/>
                <a:pathLst>
                  <a:path w="6170" h="39" extrusionOk="0">
                    <a:moveTo>
                      <a:pt x="0" y="0"/>
                    </a:moveTo>
                    <a:lnTo>
                      <a:pt x="0" y="39"/>
                    </a:lnTo>
                    <a:lnTo>
                      <a:pt x="6169" y="39"/>
                    </a:lnTo>
                    <a:lnTo>
                      <a:pt x="6169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32"/>
              <p:cNvSpPr/>
              <p:nvPr/>
            </p:nvSpPr>
            <p:spPr>
              <a:xfrm>
                <a:off x="8403658" y="3363120"/>
                <a:ext cx="382401" cy="2443"/>
              </a:xfrm>
              <a:custGeom>
                <a:avLst/>
                <a:gdLst/>
                <a:ahLst/>
                <a:cxnLst/>
                <a:rect l="l" t="t" r="r" b="b"/>
                <a:pathLst>
                  <a:path w="6170" h="39" extrusionOk="0">
                    <a:moveTo>
                      <a:pt x="0" y="0"/>
                    </a:moveTo>
                    <a:lnTo>
                      <a:pt x="0" y="39"/>
                    </a:lnTo>
                    <a:lnTo>
                      <a:pt x="6169" y="39"/>
                    </a:lnTo>
                    <a:lnTo>
                      <a:pt x="6169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32"/>
              <p:cNvSpPr/>
              <p:nvPr/>
            </p:nvSpPr>
            <p:spPr>
              <a:xfrm>
                <a:off x="7552879" y="3363120"/>
                <a:ext cx="382401" cy="2443"/>
              </a:xfrm>
              <a:custGeom>
                <a:avLst/>
                <a:gdLst/>
                <a:ahLst/>
                <a:cxnLst/>
                <a:rect l="l" t="t" r="r" b="b"/>
                <a:pathLst>
                  <a:path w="6170" h="39" extrusionOk="0">
                    <a:moveTo>
                      <a:pt x="1" y="0"/>
                    </a:moveTo>
                    <a:lnTo>
                      <a:pt x="1" y="39"/>
                    </a:lnTo>
                    <a:lnTo>
                      <a:pt x="6170" y="39"/>
                    </a:lnTo>
                    <a:lnTo>
                      <a:pt x="6170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32"/>
              <p:cNvSpPr/>
              <p:nvPr/>
            </p:nvSpPr>
            <p:spPr>
              <a:xfrm>
                <a:off x="7976378" y="3382228"/>
                <a:ext cx="386182" cy="2443"/>
              </a:xfrm>
              <a:custGeom>
                <a:avLst/>
                <a:gdLst/>
                <a:ahLst/>
                <a:cxnLst/>
                <a:rect l="l" t="t" r="r" b="b"/>
                <a:pathLst>
                  <a:path w="6231" h="39" extrusionOk="0">
                    <a:moveTo>
                      <a:pt x="1" y="0"/>
                    </a:moveTo>
                    <a:lnTo>
                      <a:pt x="1" y="38"/>
                    </a:lnTo>
                    <a:lnTo>
                      <a:pt x="6230" y="38"/>
                    </a:lnTo>
                    <a:lnTo>
                      <a:pt x="6230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32"/>
              <p:cNvSpPr/>
              <p:nvPr/>
            </p:nvSpPr>
            <p:spPr>
              <a:xfrm>
                <a:off x="8405827" y="3382228"/>
                <a:ext cx="386120" cy="2443"/>
              </a:xfrm>
              <a:custGeom>
                <a:avLst/>
                <a:gdLst/>
                <a:ahLst/>
                <a:cxnLst/>
                <a:rect l="l" t="t" r="r" b="b"/>
                <a:pathLst>
                  <a:path w="6230" h="39" extrusionOk="0">
                    <a:moveTo>
                      <a:pt x="0" y="0"/>
                    </a:moveTo>
                    <a:lnTo>
                      <a:pt x="0" y="38"/>
                    </a:lnTo>
                    <a:lnTo>
                      <a:pt x="6229" y="38"/>
                    </a:lnTo>
                    <a:lnTo>
                      <a:pt x="6229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32"/>
              <p:cNvSpPr/>
              <p:nvPr/>
            </p:nvSpPr>
            <p:spPr>
              <a:xfrm>
                <a:off x="7546991" y="3382228"/>
                <a:ext cx="386120" cy="2443"/>
              </a:xfrm>
              <a:custGeom>
                <a:avLst/>
                <a:gdLst/>
                <a:ahLst/>
                <a:cxnLst/>
                <a:rect l="l" t="t" r="r" b="b"/>
                <a:pathLst>
                  <a:path w="6230" h="39" extrusionOk="0">
                    <a:moveTo>
                      <a:pt x="1" y="0"/>
                    </a:moveTo>
                    <a:lnTo>
                      <a:pt x="1" y="38"/>
                    </a:lnTo>
                    <a:lnTo>
                      <a:pt x="6230" y="38"/>
                    </a:lnTo>
                    <a:lnTo>
                      <a:pt x="6230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32"/>
              <p:cNvSpPr/>
              <p:nvPr/>
            </p:nvSpPr>
            <p:spPr>
              <a:xfrm>
                <a:off x="7974642" y="3401524"/>
                <a:ext cx="389653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6287" h="42" extrusionOk="0">
                    <a:moveTo>
                      <a:pt x="0" y="1"/>
                    </a:moveTo>
                    <a:lnTo>
                      <a:pt x="0" y="42"/>
                    </a:lnTo>
                    <a:lnTo>
                      <a:pt x="6287" y="42"/>
                    </a:lnTo>
                    <a:lnTo>
                      <a:pt x="6287" y="1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32"/>
              <p:cNvSpPr/>
              <p:nvPr/>
            </p:nvSpPr>
            <p:spPr>
              <a:xfrm>
                <a:off x="8408182" y="3401524"/>
                <a:ext cx="389653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6287" h="42" extrusionOk="0">
                    <a:moveTo>
                      <a:pt x="0" y="1"/>
                    </a:moveTo>
                    <a:lnTo>
                      <a:pt x="0" y="42"/>
                    </a:lnTo>
                    <a:lnTo>
                      <a:pt x="6287" y="42"/>
                    </a:lnTo>
                    <a:lnTo>
                      <a:pt x="6287" y="1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32"/>
              <p:cNvSpPr/>
              <p:nvPr/>
            </p:nvSpPr>
            <p:spPr>
              <a:xfrm>
                <a:off x="7541103" y="3401524"/>
                <a:ext cx="389653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6287" h="42" extrusionOk="0">
                    <a:moveTo>
                      <a:pt x="0" y="1"/>
                    </a:moveTo>
                    <a:lnTo>
                      <a:pt x="0" y="42"/>
                    </a:lnTo>
                    <a:lnTo>
                      <a:pt x="6287" y="42"/>
                    </a:lnTo>
                    <a:lnTo>
                      <a:pt x="6287" y="1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32"/>
              <p:cNvSpPr/>
              <p:nvPr/>
            </p:nvSpPr>
            <p:spPr>
              <a:xfrm>
                <a:off x="7972659" y="3421446"/>
                <a:ext cx="393619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6351" h="42" extrusionOk="0">
                    <a:moveTo>
                      <a:pt x="0" y="0"/>
                    </a:moveTo>
                    <a:lnTo>
                      <a:pt x="0" y="41"/>
                    </a:lnTo>
                    <a:lnTo>
                      <a:pt x="6351" y="41"/>
                    </a:lnTo>
                    <a:lnTo>
                      <a:pt x="6351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32"/>
              <p:cNvSpPr/>
              <p:nvPr/>
            </p:nvSpPr>
            <p:spPr>
              <a:xfrm>
                <a:off x="8410351" y="3421446"/>
                <a:ext cx="393619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6351" h="42" extrusionOk="0">
                    <a:moveTo>
                      <a:pt x="0" y="0"/>
                    </a:moveTo>
                    <a:lnTo>
                      <a:pt x="0" y="41"/>
                    </a:lnTo>
                    <a:lnTo>
                      <a:pt x="6350" y="41"/>
                    </a:lnTo>
                    <a:lnTo>
                      <a:pt x="6350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32"/>
              <p:cNvSpPr/>
              <p:nvPr/>
            </p:nvSpPr>
            <p:spPr>
              <a:xfrm>
                <a:off x="7534967" y="3421446"/>
                <a:ext cx="393433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6348" h="42" extrusionOk="0">
                    <a:moveTo>
                      <a:pt x="1" y="0"/>
                    </a:moveTo>
                    <a:lnTo>
                      <a:pt x="1" y="41"/>
                    </a:lnTo>
                    <a:lnTo>
                      <a:pt x="6348" y="41"/>
                    </a:lnTo>
                    <a:lnTo>
                      <a:pt x="6348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32"/>
              <p:cNvSpPr/>
              <p:nvPr/>
            </p:nvSpPr>
            <p:spPr>
              <a:xfrm>
                <a:off x="7970676" y="3441556"/>
                <a:ext cx="397586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6415" h="42" extrusionOk="0">
                    <a:moveTo>
                      <a:pt x="1" y="0"/>
                    </a:moveTo>
                    <a:lnTo>
                      <a:pt x="1" y="41"/>
                    </a:lnTo>
                    <a:lnTo>
                      <a:pt x="6414" y="41"/>
                    </a:lnTo>
                    <a:lnTo>
                      <a:pt x="6414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32"/>
              <p:cNvSpPr/>
              <p:nvPr/>
            </p:nvSpPr>
            <p:spPr>
              <a:xfrm>
                <a:off x="8412706" y="3441556"/>
                <a:ext cx="397524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42" extrusionOk="0">
                    <a:moveTo>
                      <a:pt x="0" y="0"/>
                    </a:moveTo>
                    <a:lnTo>
                      <a:pt x="0" y="41"/>
                    </a:lnTo>
                    <a:lnTo>
                      <a:pt x="6414" y="41"/>
                    </a:lnTo>
                    <a:lnTo>
                      <a:pt x="6414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32"/>
              <p:cNvSpPr/>
              <p:nvPr/>
            </p:nvSpPr>
            <p:spPr>
              <a:xfrm>
                <a:off x="7528707" y="3441556"/>
                <a:ext cx="397338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6411" h="42" extrusionOk="0">
                    <a:moveTo>
                      <a:pt x="0" y="0"/>
                    </a:moveTo>
                    <a:lnTo>
                      <a:pt x="0" y="41"/>
                    </a:lnTo>
                    <a:lnTo>
                      <a:pt x="6411" y="41"/>
                    </a:lnTo>
                    <a:lnTo>
                      <a:pt x="6411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32"/>
              <p:cNvSpPr/>
              <p:nvPr/>
            </p:nvSpPr>
            <p:spPr>
              <a:xfrm>
                <a:off x="7968692" y="3462230"/>
                <a:ext cx="401552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42" extrusionOk="0">
                    <a:moveTo>
                      <a:pt x="1" y="0"/>
                    </a:moveTo>
                    <a:lnTo>
                      <a:pt x="1" y="42"/>
                    </a:lnTo>
                    <a:lnTo>
                      <a:pt x="6478" y="42"/>
                    </a:lnTo>
                    <a:lnTo>
                      <a:pt x="6478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32"/>
              <p:cNvSpPr/>
              <p:nvPr/>
            </p:nvSpPr>
            <p:spPr>
              <a:xfrm>
                <a:off x="8415248" y="3462230"/>
                <a:ext cx="401304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6475" h="42" extrusionOk="0">
                    <a:moveTo>
                      <a:pt x="1" y="0"/>
                    </a:moveTo>
                    <a:lnTo>
                      <a:pt x="1" y="42"/>
                    </a:lnTo>
                    <a:lnTo>
                      <a:pt x="6474" y="42"/>
                    </a:lnTo>
                    <a:lnTo>
                      <a:pt x="6474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32"/>
              <p:cNvSpPr/>
              <p:nvPr/>
            </p:nvSpPr>
            <p:spPr>
              <a:xfrm>
                <a:off x="7522385" y="3462230"/>
                <a:ext cx="401304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6475" h="42" extrusionOk="0">
                    <a:moveTo>
                      <a:pt x="1" y="0"/>
                    </a:moveTo>
                    <a:lnTo>
                      <a:pt x="1" y="42"/>
                    </a:lnTo>
                    <a:lnTo>
                      <a:pt x="6474" y="42"/>
                    </a:lnTo>
                    <a:lnTo>
                      <a:pt x="6474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32"/>
              <p:cNvSpPr/>
              <p:nvPr/>
            </p:nvSpPr>
            <p:spPr>
              <a:xfrm>
                <a:off x="7966771" y="3483342"/>
                <a:ext cx="405395" cy="2443"/>
              </a:xfrm>
              <a:custGeom>
                <a:avLst/>
                <a:gdLst/>
                <a:ahLst/>
                <a:cxnLst/>
                <a:rect l="l" t="t" r="r" b="b"/>
                <a:pathLst>
                  <a:path w="6541" h="39" extrusionOk="0">
                    <a:moveTo>
                      <a:pt x="0" y="0"/>
                    </a:moveTo>
                    <a:lnTo>
                      <a:pt x="0" y="38"/>
                    </a:lnTo>
                    <a:lnTo>
                      <a:pt x="6541" y="38"/>
                    </a:lnTo>
                    <a:lnTo>
                      <a:pt x="6541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32"/>
              <p:cNvSpPr/>
              <p:nvPr/>
            </p:nvSpPr>
            <p:spPr>
              <a:xfrm>
                <a:off x="8417603" y="3483342"/>
                <a:ext cx="405457" cy="2443"/>
              </a:xfrm>
              <a:custGeom>
                <a:avLst/>
                <a:gdLst/>
                <a:ahLst/>
                <a:cxnLst/>
                <a:rect l="l" t="t" r="r" b="b"/>
                <a:pathLst>
                  <a:path w="6542" h="39" extrusionOk="0">
                    <a:moveTo>
                      <a:pt x="1" y="0"/>
                    </a:moveTo>
                    <a:lnTo>
                      <a:pt x="1" y="38"/>
                    </a:lnTo>
                    <a:lnTo>
                      <a:pt x="6541" y="38"/>
                    </a:lnTo>
                    <a:lnTo>
                      <a:pt x="6541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32"/>
              <p:cNvSpPr/>
              <p:nvPr/>
            </p:nvSpPr>
            <p:spPr>
              <a:xfrm>
                <a:off x="7515878" y="3483342"/>
                <a:ext cx="405271" cy="2443"/>
              </a:xfrm>
              <a:custGeom>
                <a:avLst/>
                <a:gdLst/>
                <a:ahLst/>
                <a:cxnLst/>
                <a:rect l="l" t="t" r="r" b="b"/>
                <a:pathLst>
                  <a:path w="6539" h="39" extrusionOk="0">
                    <a:moveTo>
                      <a:pt x="1" y="0"/>
                    </a:moveTo>
                    <a:lnTo>
                      <a:pt x="1" y="38"/>
                    </a:lnTo>
                    <a:lnTo>
                      <a:pt x="6538" y="38"/>
                    </a:lnTo>
                    <a:lnTo>
                      <a:pt x="6538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32"/>
              <p:cNvSpPr/>
              <p:nvPr/>
            </p:nvSpPr>
            <p:spPr>
              <a:xfrm>
                <a:off x="7964788" y="3504831"/>
                <a:ext cx="409361" cy="2443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39" extrusionOk="0">
                    <a:moveTo>
                      <a:pt x="0" y="0"/>
                    </a:moveTo>
                    <a:lnTo>
                      <a:pt x="0" y="38"/>
                    </a:lnTo>
                    <a:lnTo>
                      <a:pt x="6605" y="38"/>
                    </a:lnTo>
                    <a:lnTo>
                      <a:pt x="6605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32"/>
              <p:cNvSpPr/>
              <p:nvPr/>
            </p:nvSpPr>
            <p:spPr>
              <a:xfrm>
                <a:off x="8420144" y="3504831"/>
                <a:ext cx="409423" cy="2443"/>
              </a:xfrm>
              <a:custGeom>
                <a:avLst/>
                <a:gdLst/>
                <a:ahLst/>
                <a:cxnLst/>
                <a:rect l="l" t="t" r="r" b="b"/>
                <a:pathLst>
                  <a:path w="6606" h="39" extrusionOk="0">
                    <a:moveTo>
                      <a:pt x="1" y="0"/>
                    </a:moveTo>
                    <a:lnTo>
                      <a:pt x="1" y="38"/>
                    </a:lnTo>
                    <a:lnTo>
                      <a:pt x="6605" y="38"/>
                    </a:lnTo>
                    <a:lnTo>
                      <a:pt x="6605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32"/>
              <p:cNvSpPr/>
              <p:nvPr/>
            </p:nvSpPr>
            <p:spPr>
              <a:xfrm>
                <a:off x="7509370" y="3504831"/>
                <a:ext cx="409423" cy="2443"/>
              </a:xfrm>
              <a:custGeom>
                <a:avLst/>
                <a:gdLst/>
                <a:ahLst/>
                <a:cxnLst/>
                <a:rect l="l" t="t" r="r" b="b"/>
                <a:pathLst>
                  <a:path w="6606" h="39" extrusionOk="0">
                    <a:moveTo>
                      <a:pt x="1" y="0"/>
                    </a:moveTo>
                    <a:lnTo>
                      <a:pt x="1" y="38"/>
                    </a:lnTo>
                    <a:lnTo>
                      <a:pt x="6605" y="38"/>
                    </a:lnTo>
                    <a:lnTo>
                      <a:pt x="6605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32"/>
              <p:cNvSpPr/>
              <p:nvPr/>
            </p:nvSpPr>
            <p:spPr>
              <a:xfrm>
                <a:off x="7962619" y="3526695"/>
                <a:ext cx="413700" cy="2443"/>
              </a:xfrm>
              <a:custGeom>
                <a:avLst/>
                <a:gdLst/>
                <a:ahLst/>
                <a:cxnLst/>
                <a:rect l="l" t="t" r="r" b="b"/>
                <a:pathLst>
                  <a:path w="6675" h="39" extrusionOk="0">
                    <a:moveTo>
                      <a:pt x="0" y="1"/>
                    </a:moveTo>
                    <a:lnTo>
                      <a:pt x="0" y="39"/>
                    </a:lnTo>
                    <a:lnTo>
                      <a:pt x="6675" y="39"/>
                    </a:lnTo>
                    <a:lnTo>
                      <a:pt x="6675" y="1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32"/>
              <p:cNvSpPr/>
              <p:nvPr/>
            </p:nvSpPr>
            <p:spPr>
              <a:xfrm>
                <a:off x="8422747" y="3526695"/>
                <a:ext cx="413514" cy="2443"/>
              </a:xfrm>
              <a:custGeom>
                <a:avLst/>
                <a:gdLst/>
                <a:ahLst/>
                <a:cxnLst/>
                <a:rect l="l" t="t" r="r" b="b"/>
                <a:pathLst>
                  <a:path w="6672" h="39" extrusionOk="0">
                    <a:moveTo>
                      <a:pt x="0" y="1"/>
                    </a:moveTo>
                    <a:lnTo>
                      <a:pt x="0" y="39"/>
                    </a:lnTo>
                    <a:lnTo>
                      <a:pt x="6671" y="39"/>
                    </a:lnTo>
                    <a:lnTo>
                      <a:pt x="6671" y="1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32"/>
              <p:cNvSpPr/>
              <p:nvPr/>
            </p:nvSpPr>
            <p:spPr>
              <a:xfrm>
                <a:off x="7502490" y="3526695"/>
                <a:ext cx="413700" cy="2443"/>
              </a:xfrm>
              <a:custGeom>
                <a:avLst/>
                <a:gdLst/>
                <a:ahLst/>
                <a:cxnLst/>
                <a:rect l="l" t="t" r="r" b="b"/>
                <a:pathLst>
                  <a:path w="6675" h="39" extrusionOk="0">
                    <a:moveTo>
                      <a:pt x="1" y="1"/>
                    </a:moveTo>
                    <a:lnTo>
                      <a:pt x="1" y="39"/>
                    </a:lnTo>
                    <a:lnTo>
                      <a:pt x="6675" y="39"/>
                    </a:lnTo>
                    <a:lnTo>
                      <a:pt x="6675" y="1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32"/>
              <p:cNvSpPr/>
              <p:nvPr/>
            </p:nvSpPr>
            <p:spPr>
              <a:xfrm>
                <a:off x="7960449" y="3548998"/>
                <a:ext cx="418038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6745" h="42" extrusionOk="0">
                    <a:moveTo>
                      <a:pt x="1" y="0"/>
                    </a:moveTo>
                    <a:lnTo>
                      <a:pt x="1" y="42"/>
                    </a:lnTo>
                    <a:lnTo>
                      <a:pt x="6744" y="42"/>
                    </a:lnTo>
                    <a:lnTo>
                      <a:pt x="6744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32"/>
              <p:cNvSpPr/>
              <p:nvPr/>
            </p:nvSpPr>
            <p:spPr>
              <a:xfrm>
                <a:off x="8425288" y="3548998"/>
                <a:ext cx="417852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6742" h="42" extrusionOk="0">
                    <a:moveTo>
                      <a:pt x="1" y="0"/>
                    </a:moveTo>
                    <a:lnTo>
                      <a:pt x="1" y="42"/>
                    </a:lnTo>
                    <a:lnTo>
                      <a:pt x="6741" y="42"/>
                    </a:lnTo>
                    <a:lnTo>
                      <a:pt x="6741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32"/>
              <p:cNvSpPr/>
              <p:nvPr/>
            </p:nvSpPr>
            <p:spPr>
              <a:xfrm>
                <a:off x="7495797" y="3548998"/>
                <a:ext cx="417666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6739" h="42" extrusionOk="0">
                    <a:moveTo>
                      <a:pt x="1" y="0"/>
                    </a:moveTo>
                    <a:lnTo>
                      <a:pt x="1" y="42"/>
                    </a:lnTo>
                    <a:lnTo>
                      <a:pt x="6738" y="42"/>
                    </a:lnTo>
                    <a:lnTo>
                      <a:pt x="6738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32"/>
              <p:cNvSpPr/>
              <p:nvPr/>
            </p:nvSpPr>
            <p:spPr>
              <a:xfrm>
                <a:off x="7976998" y="3571864"/>
                <a:ext cx="384942" cy="2443"/>
              </a:xfrm>
              <a:custGeom>
                <a:avLst/>
                <a:gdLst/>
                <a:ahLst/>
                <a:cxnLst/>
                <a:rect l="l" t="t" r="r" b="b"/>
                <a:pathLst>
                  <a:path w="6211" h="39" extrusionOk="0">
                    <a:moveTo>
                      <a:pt x="0" y="1"/>
                    </a:moveTo>
                    <a:lnTo>
                      <a:pt x="0" y="39"/>
                    </a:lnTo>
                    <a:lnTo>
                      <a:pt x="6211" y="39"/>
                    </a:lnTo>
                    <a:lnTo>
                      <a:pt x="6211" y="1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2"/>
              <p:cNvSpPr/>
              <p:nvPr/>
            </p:nvSpPr>
            <p:spPr>
              <a:xfrm>
                <a:off x="8446547" y="3571864"/>
                <a:ext cx="385190" cy="2443"/>
              </a:xfrm>
              <a:custGeom>
                <a:avLst/>
                <a:gdLst/>
                <a:ahLst/>
                <a:cxnLst/>
                <a:rect l="l" t="t" r="r" b="b"/>
                <a:pathLst>
                  <a:path w="6215" h="39" extrusionOk="0">
                    <a:moveTo>
                      <a:pt x="1" y="1"/>
                    </a:moveTo>
                    <a:lnTo>
                      <a:pt x="1" y="39"/>
                    </a:lnTo>
                    <a:lnTo>
                      <a:pt x="6214" y="39"/>
                    </a:lnTo>
                    <a:lnTo>
                      <a:pt x="6214" y="1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2"/>
              <p:cNvSpPr/>
              <p:nvPr/>
            </p:nvSpPr>
            <p:spPr>
              <a:xfrm>
                <a:off x="7507201" y="3571864"/>
                <a:ext cx="385004" cy="2443"/>
              </a:xfrm>
              <a:custGeom>
                <a:avLst/>
                <a:gdLst/>
                <a:ahLst/>
                <a:cxnLst/>
                <a:rect l="l" t="t" r="r" b="b"/>
                <a:pathLst>
                  <a:path w="6212" h="39" extrusionOk="0">
                    <a:moveTo>
                      <a:pt x="1" y="1"/>
                    </a:moveTo>
                    <a:lnTo>
                      <a:pt x="1" y="39"/>
                    </a:lnTo>
                    <a:lnTo>
                      <a:pt x="6211" y="39"/>
                    </a:lnTo>
                    <a:lnTo>
                      <a:pt x="6211" y="1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2"/>
              <p:cNvSpPr/>
              <p:nvPr/>
            </p:nvSpPr>
            <p:spPr>
              <a:xfrm>
                <a:off x="7959458" y="3618851"/>
                <a:ext cx="419836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6774" h="42" extrusionOk="0">
                    <a:moveTo>
                      <a:pt x="1" y="0"/>
                    </a:moveTo>
                    <a:lnTo>
                      <a:pt x="1" y="42"/>
                    </a:lnTo>
                    <a:lnTo>
                      <a:pt x="6773" y="42"/>
                    </a:lnTo>
                    <a:lnTo>
                      <a:pt x="6773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2"/>
              <p:cNvSpPr/>
              <p:nvPr/>
            </p:nvSpPr>
            <p:spPr>
              <a:xfrm>
                <a:off x="8439295" y="3618851"/>
                <a:ext cx="419774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6773" h="42" extrusionOk="0">
                    <a:moveTo>
                      <a:pt x="0" y="0"/>
                    </a:moveTo>
                    <a:lnTo>
                      <a:pt x="0" y="42"/>
                    </a:lnTo>
                    <a:lnTo>
                      <a:pt x="6773" y="42"/>
                    </a:lnTo>
                    <a:lnTo>
                      <a:pt x="6773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2"/>
              <p:cNvSpPr/>
              <p:nvPr/>
            </p:nvSpPr>
            <p:spPr>
              <a:xfrm>
                <a:off x="7479868" y="3618851"/>
                <a:ext cx="419774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6773" h="42" extrusionOk="0">
                    <a:moveTo>
                      <a:pt x="0" y="0"/>
                    </a:moveTo>
                    <a:lnTo>
                      <a:pt x="0" y="42"/>
                    </a:lnTo>
                    <a:lnTo>
                      <a:pt x="6773" y="42"/>
                    </a:lnTo>
                    <a:lnTo>
                      <a:pt x="6773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06;p32"/>
              <p:cNvSpPr/>
              <p:nvPr/>
            </p:nvSpPr>
            <p:spPr>
              <a:xfrm>
                <a:off x="7951586" y="3643096"/>
                <a:ext cx="435764" cy="2694"/>
              </a:xfrm>
              <a:custGeom>
                <a:avLst/>
                <a:gdLst/>
                <a:ahLst/>
                <a:cxnLst/>
                <a:rect l="l" t="t" r="r" b="b"/>
                <a:pathLst>
                  <a:path w="7031" h="43" extrusionOk="0">
                    <a:moveTo>
                      <a:pt x="1" y="1"/>
                    </a:moveTo>
                    <a:lnTo>
                      <a:pt x="1" y="42"/>
                    </a:lnTo>
                    <a:lnTo>
                      <a:pt x="7030" y="42"/>
                    </a:lnTo>
                    <a:lnTo>
                      <a:pt x="7030" y="1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07;p32"/>
              <p:cNvSpPr/>
              <p:nvPr/>
            </p:nvSpPr>
            <p:spPr>
              <a:xfrm>
                <a:off x="8436320" y="3643096"/>
                <a:ext cx="435950" cy="2694"/>
              </a:xfrm>
              <a:custGeom>
                <a:avLst/>
                <a:gdLst/>
                <a:ahLst/>
                <a:cxnLst/>
                <a:rect l="l" t="t" r="r" b="b"/>
                <a:pathLst>
                  <a:path w="7034" h="43" extrusionOk="0">
                    <a:moveTo>
                      <a:pt x="0" y="1"/>
                    </a:moveTo>
                    <a:lnTo>
                      <a:pt x="0" y="42"/>
                    </a:lnTo>
                    <a:lnTo>
                      <a:pt x="7033" y="42"/>
                    </a:lnTo>
                    <a:lnTo>
                      <a:pt x="7033" y="1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2"/>
              <p:cNvSpPr/>
              <p:nvPr/>
            </p:nvSpPr>
            <p:spPr>
              <a:xfrm>
                <a:off x="7466667" y="3643096"/>
                <a:ext cx="435764" cy="2694"/>
              </a:xfrm>
              <a:custGeom>
                <a:avLst/>
                <a:gdLst/>
                <a:ahLst/>
                <a:cxnLst/>
                <a:rect l="l" t="t" r="r" b="b"/>
                <a:pathLst>
                  <a:path w="7031" h="43" extrusionOk="0">
                    <a:moveTo>
                      <a:pt x="1" y="1"/>
                    </a:moveTo>
                    <a:lnTo>
                      <a:pt x="1" y="42"/>
                    </a:lnTo>
                    <a:lnTo>
                      <a:pt x="7030" y="42"/>
                    </a:lnTo>
                    <a:lnTo>
                      <a:pt x="7030" y="1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2"/>
              <p:cNvSpPr/>
              <p:nvPr/>
            </p:nvSpPr>
            <p:spPr>
              <a:xfrm>
                <a:off x="7949231" y="3667967"/>
                <a:ext cx="440474" cy="2694"/>
              </a:xfrm>
              <a:custGeom>
                <a:avLst/>
                <a:gdLst/>
                <a:ahLst/>
                <a:cxnLst/>
                <a:rect l="l" t="t" r="r" b="b"/>
                <a:pathLst>
                  <a:path w="7107" h="43" extrusionOk="0">
                    <a:moveTo>
                      <a:pt x="0" y="1"/>
                    </a:moveTo>
                    <a:lnTo>
                      <a:pt x="0" y="42"/>
                    </a:lnTo>
                    <a:lnTo>
                      <a:pt x="7107" y="42"/>
                    </a:lnTo>
                    <a:lnTo>
                      <a:pt x="7107" y="1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2"/>
              <p:cNvSpPr/>
              <p:nvPr/>
            </p:nvSpPr>
            <p:spPr>
              <a:xfrm>
                <a:off x="8439295" y="3667967"/>
                <a:ext cx="440474" cy="2694"/>
              </a:xfrm>
              <a:custGeom>
                <a:avLst/>
                <a:gdLst/>
                <a:ahLst/>
                <a:cxnLst/>
                <a:rect l="l" t="t" r="r" b="b"/>
                <a:pathLst>
                  <a:path w="7107" h="43" extrusionOk="0">
                    <a:moveTo>
                      <a:pt x="0" y="1"/>
                    </a:moveTo>
                    <a:lnTo>
                      <a:pt x="0" y="42"/>
                    </a:lnTo>
                    <a:lnTo>
                      <a:pt x="7106" y="42"/>
                    </a:lnTo>
                    <a:lnTo>
                      <a:pt x="7106" y="1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2"/>
              <p:cNvSpPr/>
              <p:nvPr/>
            </p:nvSpPr>
            <p:spPr>
              <a:xfrm>
                <a:off x="7458981" y="3667967"/>
                <a:ext cx="440660" cy="2694"/>
              </a:xfrm>
              <a:custGeom>
                <a:avLst/>
                <a:gdLst/>
                <a:ahLst/>
                <a:cxnLst/>
                <a:rect l="l" t="t" r="r" b="b"/>
                <a:pathLst>
                  <a:path w="7110" h="43" extrusionOk="0">
                    <a:moveTo>
                      <a:pt x="1" y="1"/>
                    </a:moveTo>
                    <a:lnTo>
                      <a:pt x="1" y="42"/>
                    </a:lnTo>
                    <a:lnTo>
                      <a:pt x="7110" y="42"/>
                    </a:lnTo>
                    <a:lnTo>
                      <a:pt x="7110" y="1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2"/>
              <p:cNvSpPr/>
              <p:nvPr/>
            </p:nvSpPr>
            <p:spPr>
              <a:xfrm>
                <a:off x="8442208" y="3693277"/>
                <a:ext cx="445432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7187" h="42" extrusionOk="0">
                    <a:moveTo>
                      <a:pt x="1" y="0"/>
                    </a:moveTo>
                    <a:lnTo>
                      <a:pt x="1" y="42"/>
                    </a:lnTo>
                    <a:lnTo>
                      <a:pt x="7186" y="42"/>
                    </a:lnTo>
                    <a:lnTo>
                      <a:pt x="7186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2"/>
              <p:cNvSpPr/>
              <p:nvPr/>
            </p:nvSpPr>
            <p:spPr>
              <a:xfrm>
                <a:off x="7946690" y="3693277"/>
                <a:ext cx="445556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7189" h="42" extrusionOk="0">
                    <a:moveTo>
                      <a:pt x="0" y="0"/>
                    </a:moveTo>
                    <a:lnTo>
                      <a:pt x="0" y="42"/>
                    </a:lnTo>
                    <a:lnTo>
                      <a:pt x="7189" y="42"/>
                    </a:lnTo>
                    <a:lnTo>
                      <a:pt x="7189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32"/>
              <p:cNvSpPr/>
              <p:nvPr/>
            </p:nvSpPr>
            <p:spPr>
              <a:xfrm>
                <a:off x="7451296" y="3693277"/>
                <a:ext cx="445432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7187" h="42" extrusionOk="0">
                    <a:moveTo>
                      <a:pt x="1" y="0"/>
                    </a:moveTo>
                    <a:lnTo>
                      <a:pt x="1" y="42"/>
                    </a:lnTo>
                    <a:lnTo>
                      <a:pt x="7186" y="42"/>
                    </a:lnTo>
                    <a:lnTo>
                      <a:pt x="7186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32"/>
              <p:cNvSpPr/>
              <p:nvPr/>
            </p:nvSpPr>
            <p:spPr>
              <a:xfrm>
                <a:off x="7944335" y="3719338"/>
                <a:ext cx="450267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7265" h="42" extrusionOk="0">
                    <a:moveTo>
                      <a:pt x="0" y="1"/>
                    </a:moveTo>
                    <a:lnTo>
                      <a:pt x="0" y="42"/>
                    </a:lnTo>
                    <a:lnTo>
                      <a:pt x="7265" y="42"/>
                    </a:lnTo>
                    <a:lnTo>
                      <a:pt x="7265" y="1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32"/>
              <p:cNvSpPr/>
              <p:nvPr/>
            </p:nvSpPr>
            <p:spPr>
              <a:xfrm>
                <a:off x="8445183" y="3719338"/>
                <a:ext cx="450514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7269" h="42" extrusionOk="0">
                    <a:moveTo>
                      <a:pt x="0" y="1"/>
                    </a:moveTo>
                    <a:lnTo>
                      <a:pt x="0" y="42"/>
                    </a:lnTo>
                    <a:lnTo>
                      <a:pt x="7268" y="42"/>
                    </a:lnTo>
                    <a:lnTo>
                      <a:pt x="7268" y="1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32"/>
              <p:cNvSpPr/>
              <p:nvPr/>
            </p:nvSpPr>
            <p:spPr>
              <a:xfrm>
                <a:off x="7443239" y="3719338"/>
                <a:ext cx="450329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7266" h="42" extrusionOk="0">
                    <a:moveTo>
                      <a:pt x="1" y="1"/>
                    </a:moveTo>
                    <a:lnTo>
                      <a:pt x="1" y="42"/>
                    </a:lnTo>
                    <a:lnTo>
                      <a:pt x="7265" y="42"/>
                    </a:lnTo>
                    <a:lnTo>
                      <a:pt x="7265" y="1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32"/>
              <p:cNvSpPr/>
              <p:nvPr/>
            </p:nvSpPr>
            <p:spPr>
              <a:xfrm>
                <a:off x="7941732" y="3745839"/>
                <a:ext cx="455473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7349" h="42" extrusionOk="0">
                    <a:moveTo>
                      <a:pt x="1" y="0"/>
                    </a:moveTo>
                    <a:lnTo>
                      <a:pt x="1" y="41"/>
                    </a:lnTo>
                    <a:lnTo>
                      <a:pt x="7348" y="41"/>
                    </a:lnTo>
                    <a:lnTo>
                      <a:pt x="7348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32"/>
              <p:cNvSpPr/>
              <p:nvPr/>
            </p:nvSpPr>
            <p:spPr>
              <a:xfrm>
                <a:off x="8448344" y="3745839"/>
                <a:ext cx="455411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7348" h="42" extrusionOk="0">
                    <a:moveTo>
                      <a:pt x="0" y="0"/>
                    </a:moveTo>
                    <a:lnTo>
                      <a:pt x="0" y="41"/>
                    </a:lnTo>
                    <a:lnTo>
                      <a:pt x="7348" y="41"/>
                    </a:lnTo>
                    <a:lnTo>
                      <a:pt x="7348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32"/>
              <p:cNvSpPr/>
              <p:nvPr/>
            </p:nvSpPr>
            <p:spPr>
              <a:xfrm>
                <a:off x="7435182" y="3745839"/>
                <a:ext cx="455411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7348" h="42" extrusionOk="0">
                    <a:moveTo>
                      <a:pt x="0" y="0"/>
                    </a:moveTo>
                    <a:lnTo>
                      <a:pt x="0" y="41"/>
                    </a:lnTo>
                    <a:lnTo>
                      <a:pt x="7348" y="41"/>
                    </a:lnTo>
                    <a:lnTo>
                      <a:pt x="7348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32"/>
              <p:cNvSpPr/>
              <p:nvPr/>
            </p:nvSpPr>
            <p:spPr>
              <a:xfrm>
                <a:off x="7939191" y="3773091"/>
                <a:ext cx="460555" cy="2443"/>
              </a:xfrm>
              <a:custGeom>
                <a:avLst/>
                <a:gdLst/>
                <a:ahLst/>
                <a:cxnLst/>
                <a:rect l="l" t="t" r="r" b="b"/>
                <a:pathLst>
                  <a:path w="7431" h="39" extrusionOk="0">
                    <a:moveTo>
                      <a:pt x="0" y="0"/>
                    </a:moveTo>
                    <a:lnTo>
                      <a:pt x="0" y="38"/>
                    </a:lnTo>
                    <a:lnTo>
                      <a:pt x="7431" y="38"/>
                    </a:lnTo>
                    <a:lnTo>
                      <a:pt x="7431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32"/>
              <p:cNvSpPr/>
              <p:nvPr/>
            </p:nvSpPr>
            <p:spPr>
              <a:xfrm>
                <a:off x="8451505" y="3773091"/>
                <a:ext cx="460741" cy="2443"/>
              </a:xfrm>
              <a:custGeom>
                <a:avLst/>
                <a:gdLst/>
                <a:ahLst/>
                <a:cxnLst/>
                <a:rect l="l" t="t" r="r" b="b"/>
                <a:pathLst>
                  <a:path w="7434" h="39" extrusionOk="0">
                    <a:moveTo>
                      <a:pt x="0" y="0"/>
                    </a:moveTo>
                    <a:lnTo>
                      <a:pt x="0" y="38"/>
                    </a:lnTo>
                    <a:lnTo>
                      <a:pt x="7433" y="38"/>
                    </a:lnTo>
                    <a:lnTo>
                      <a:pt x="7433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32"/>
              <p:cNvSpPr/>
              <p:nvPr/>
            </p:nvSpPr>
            <p:spPr>
              <a:xfrm>
                <a:off x="7426691" y="3773091"/>
                <a:ext cx="460555" cy="2443"/>
              </a:xfrm>
              <a:custGeom>
                <a:avLst/>
                <a:gdLst/>
                <a:ahLst/>
                <a:cxnLst/>
                <a:rect l="l" t="t" r="r" b="b"/>
                <a:pathLst>
                  <a:path w="7431" h="39" extrusionOk="0">
                    <a:moveTo>
                      <a:pt x="1" y="0"/>
                    </a:moveTo>
                    <a:lnTo>
                      <a:pt x="1" y="38"/>
                    </a:lnTo>
                    <a:lnTo>
                      <a:pt x="7431" y="38"/>
                    </a:lnTo>
                    <a:lnTo>
                      <a:pt x="7431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32"/>
              <p:cNvSpPr/>
              <p:nvPr/>
            </p:nvSpPr>
            <p:spPr>
              <a:xfrm>
                <a:off x="7936402" y="3800719"/>
                <a:ext cx="466133" cy="2694"/>
              </a:xfrm>
              <a:custGeom>
                <a:avLst/>
                <a:gdLst/>
                <a:ahLst/>
                <a:cxnLst/>
                <a:rect l="l" t="t" r="r" b="b"/>
                <a:pathLst>
                  <a:path w="7521" h="43" extrusionOk="0">
                    <a:moveTo>
                      <a:pt x="1" y="1"/>
                    </a:moveTo>
                    <a:lnTo>
                      <a:pt x="1" y="42"/>
                    </a:lnTo>
                    <a:lnTo>
                      <a:pt x="7520" y="42"/>
                    </a:lnTo>
                    <a:lnTo>
                      <a:pt x="7520" y="1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32"/>
              <p:cNvSpPr/>
              <p:nvPr/>
            </p:nvSpPr>
            <p:spPr>
              <a:xfrm>
                <a:off x="8454852" y="3800719"/>
                <a:ext cx="465823" cy="2694"/>
              </a:xfrm>
              <a:custGeom>
                <a:avLst/>
                <a:gdLst/>
                <a:ahLst/>
                <a:cxnLst/>
                <a:rect l="l" t="t" r="r" b="b"/>
                <a:pathLst>
                  <a:path w="7516" h="43" extrusionOk="0">
                    <a:moveTo>
                      <a:pt x="0" y="1"/>
                    </a:moveTo>
                    <a:lnTo>
                      <a:pt x="0" y="42"/>
                    </a:lnTo>
                    <a:lnTo>
                      <a:pt x="7516" y="42"/>
                    </a:lnTo>
                    <a:lnTo>
                      <a:pt x="7516" y="1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32"/>
              <p:cNvSpPr/>
              <p:nvPr/>
            </p:nvSpPr>
            <p:spPr>
              <a:xfrm>
                <a:off x="7418262" y="3800719"/>
                <a:ext cx="465823" cy="2694"/>
              </a:xfrm>
              <a:custGeom>
                <a:avLst/>
                <a:gdLst/>
                <a:ahLst/>
                <a:cxnLst/>
                <a:rect l="l" t="t" r="r" b="b"/>
                <a:pathLst>
                  <a:path w="7516" h="43" extrusionOk="0">
                    <a:moveTo>
                      <a:pt x="0" y="1"/>
                    </a:moveTo>
                    <a:lnTo>
                      <a:pt x="0" y="42"/>
                    </a:lnTo>
                    <a:lnTo>
                      <a:pt x="7516" y="42"/>
                    </a:lnTo>
                    <a:lnTo>
                      <a:pt x="7516" y="1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32"/>
              <p:cNvSpPr/>
              <p:nvPr/>
            </p:nvSpPr>
            <p:spPr>
              <a:xfrm>
                <a:off x="7933675" y="3829224"/>
                <a:ext cx="471401" cy="2443"/>
              </a:xfrm>
              <a:custGeom>
                <a:avLst/>
                <a:gdLst/>
                <a:ahLst/>
                <a:cxnLst/>
                <a:rect l="l" t="t" r="r" b="b"/>
                <a:pathLst>
                  <a:path w="7606" h="39" extrusionOk="0">
                    <a:moveTo>
                      <a:pt x="0" y="0"/>
                    </a:moveTo>
                    <a:lnTo>
                      <a:pt x="0" y="38"/>
                    </a:lnTo>
                    <a:lnTo>
                      <a:pt x="7605" y="38"/>
                    </a:lnTo>
                    <a:lnTo>
                      <a:pt x="7605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32"/>
              <p:cNvSpPr/>
              <p:nvPr/>
            </p:nvSpPr>
            <p:spPr>
              <a:xfrm>
                <a:off x="8457951" y="3829224"/>
                <a:ext cx="471401" cy="2443"/>
              </a:xfrm>
              <a:custGeom>
                <a:avLst/>
                <a:gdLst/>
                <a:ahLst/>
                <a:cxnLst/>
                <a:rect l="l" t="t" r="r" b="b"/>
                <a:pathLst>
                  <a:path w="7606" h="39" extrusionOk="0">
                    <a:moveTo>
                      <a:pt x="1" y="0"/>
                    </a:moveTo>
                    <a:lnTo>
                      <a:pt x="1" y="38"/>
                    </a:lnTo>
                    <a:lnTo>
                      <a:pt x="7606" y="38"/>
                    </a:lnTo>
                    <a:lnTo>
                      <a:pt x="7606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32"/>
              <p:cNvSpPr/>
              <p:nvPr/>
            </p:nvSpPr>
            <p:spPr>
              <a:xfrm>
                <a:off x="7409585" y="3829224"/>
                <a:ext cx="471153" cy="2443"/>
              </a:xfrm>
              <a:custGeom>
                <a:avLst/>
                <a:gdLst/>
                <a:ahLst/>
                <a:cxnLst/>
                <a:rect l="l" t="t" r="r" b="b"/>
                <a:pathLst>
                  <a:path w="7602" h="39" extrusionOk="0">
                    <a:moveTo>
                      <a:pt x="0" y="0"/>
                    </a:moveTo>
                    <a:lnTo>
                      <a:pt x="0" y="38"/>
                    </a:lnTo>
                    <a:lnTo>
                      <a:pt x="7602" y="38"/>
                    </a:lnTo>
                    <a:lnTo>
                      <a:pt x="7602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32"/>
              <p:cNvSpPr/>
              <p:nvPr/>
            </p:nvSpPr>
            <p:spPr>
              <a:xfrm>
                <a:off x="7930948" y="3858230"/>
                <a:ext cx="476855" cy="2443"/>
              </a:xfrm>
              <a:custGeom>
                <a:avLst/>
                <a:gdLst/>
                <a:ahLst/>
                <a:cxnLst/>
                <a:rect l="l" t="t" r="r" b="b"/>
                <a:pathLst>
                  <a:path w="7694" h="39" extrusionOk="0">
                    <a:moveTo>
                      <a:pt x="0" y="1"/>
                    </a:moveTo>
                    <a:lnTo>
                      <a:pt x="0" y="39"/>
                    </a:lnTo>
                    <a:lnTo>
                      <a:pt x="7694" y="39"/>
                    </a:lnTo>
                    <a:lnTo>
                      <a:pt x="7694" y="1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31;p32"/>
              <p:cNvSpPr/>
              <p:nvPr/>
            </p:nvSpPr>
            <p:spPr>
              <a:xfrm>
                <a:off x="8461545" y="3858230"/>
                <a:ext cx="476855" cy="2443"/>
              </a:xfrm>
              <a:custGeom>
                <a:avLst/>
                <a:gdLst/>
                <a:ahLst/>
                <a:cxnLst/>
                <a:rect l="l" t="t" r="r" b="b"/>
                <a:pathLst>
                  <a:path w="7694" h="39" extrusionOk="0">
                    <a:moveTo>
                      <a:pt x="0" y="1"/>
                    </a:moveTo>
                    <a:lnTo>
                      <a:pt x="0" y="39"/>
                    </a:lnTo>
                    <a:lnTo>
                      <a:pt x="7694" y="39"/>
                    </a:lnTo>
                    <a:lnTo>
                      <a:pt x="7694" y="1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32"/>
              <p:cNvSpPr/>
              <p:nvPr/>
            </p:nvSpPr>
            <p:spPr>
              <a:xfrm>
                <a:off x="7400536" y="3858230"/>
                <a:ext cx="476855" cy="2443"/>
              </a:xfrm>
              <a:custGeom>
                <a:avLst/>
                <a:gdLst/>
                <a:ahLst/>
                <a:cxnLst/>
                <a:rect l="l" t="t" r="r" b="b"/>
                <a:pathLst>
                  <a:path w="7694" h="39" extrusionOk="0">
                    <a:moveTo>
                      <a:pt x="0" y="1"/>
                    </a:moveTo>
                    <a:lnTo>
                      <a:pt x="0" y="39"/>
                    </a:lnTo>
                    <a:lnTo>
                      <a:pt x="7694" y="39"/>
                    </a:lnTo>
                    <a:lnTo>
                      <a:pt x="7694" y="1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32"/>
              <p:cNvSpPr/>
              <p:nvPr/>
            </p:nvSpPr>
            <p:spPr>
              <a:xfrm>
                <a:off x="7929150" y="3887925"/>
                <a:ext cx="480450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7752" h="42" extrusionOk="0">
                    <a:moveTo>
                      <a:pt x="0" y="0"/>
                    </a:moveTo>
                    <a:lnTo>
                      <a:pt x="0" y="41"/>
                    </a:lnTo>
                    <a:lnTo>
                      <a:pt x="7751" y="41"/>
                    </a:lnTo>
                    <a:lnTo>
                      <a:pt x="7751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32"/>
              <p:cNvSpPr/>
              <p:nvPr/>
            </p:nvSpPr>
            <p:spPr>
              <a:xfrm>
                <a:off x="8466070" y="3887925"/>
                <a:ext cx="480450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7752" h="42" extrusionOk="0">
                    <a:moveTo>
                      <a:pt x="0" y="0"/>
                    </a:moveTo>
                    <a:lnTo>
                      <a:pt x="0" y="41"/>
                    </a:lnTo>
                    <a:lnTo>
                      <a:pt x="7751" y="41"/>
                    </a:lnTo>
                    <a:lnTo>
                      <a:pt x="7751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32"/>
              <p:cNvSpPr/>
              <p:nvPr/>
            </p:nvSpPr>
            <p:spPr>
              <a:xfrm>
                <a:off x="7392416" y="3887925"/>
                <a:ext cx="480450" cy="2631"/>
              </a:xfrm>
              <a:custGeom>
                <a:avLst/>
                <a:gdLst/>
                <a:ahLst/>
                <a:cxnLst/>
                <a:rect l="l" t="t" r="r" b="b"/>
                <a:pathLst>
                  <a:path w="7752" h="42" extrusionOk="0">
                    <a:moveTo>
                      <a:pt x="1" y="0"/>
                    </a:moveTo>
                    <a:lnTo>
                      <a:pt x="1" y="41"/>
                    </a:lnTo>
                    <a:lnTo>
                      <a:pt x="7752" y="41"/>
                    </a:lnTo>
                    <a:lnTo>
                      <a:pt x="7752" y="0"/>
                    </a:ln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32"/>
              <p:cNvSpPr/>
              <p:nvPr/>
            </p:nvSpPr>
            <p:spPr>
              <a:xfrm>
                <a:off x="7301308" y="3964732"/>
                <a:ext cx="1736300" cy="81254"/>
              </a:xfrm>
              <a:custGeom>
                <a:avLst/>
                <a:gdLst/>
                <a:ahLst/>
                <a:cxnLst/>
                <a:rect l="l" t="t" r="r" b="b"/>
                <a:pathLst>
                  <a:path w="28015" h="1297" extrusionOk="0">
                    <a:moveTo>
                      <a:pt x="0" y="0"/>
                    </a:moveTo>
                    <a:lnTo>
                      <a:pt x="0" y="1296"/>
                    </a:lnTo>
                    <a:lnTo>
                      <a:pt x="28015" y="1296"/>
                    </a:lnTo>
                    <a:lnTo>
                      <a:pt x="28015" y="0"/>
                    </a:lnTo>
                    <a:close/>
                  </a:path>
                </a:pathLst>
              </a:custGeom>
              <a:solidFill>
                <a:srgbClr val="0075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32"/>
              <p:cNvSpPr/>
              <p:nvPr/>
            </p:nvSpPr>
            <p:spPr>
              <a:xfrm>
                <a:off x="5477777" y="3205078"/>
                <a:ext cx="382587" cy="130996"/>
              </a:xfrm>
              <a:custGeom>
                <a:avLst/>
                <a:gdLst/>
                <a:ahLst/>
                <a:cxnLst/>
                <a:rect l="l" t="t" r="r" b="b"/>
                <a:pathLst>
                  <a:path w="6173" h="2091" extrusionOk="0">
                    <a:moveTo>
                      <a:pt x="0" y="1"/>
                    </a:moveTo>
                    <a:lnTo>
                      <a:pt x="0" y="2091"/>
                    </a:lnTo>
                    <a:lnTo>
                      <a:pt x="6172" y="2091"/>
                    </a:lnTo>
                    <a:lnTo>
                      <a:pt x="6172" y="1"/>
                    </a:lnTo>
                    <a:close/>
                  </a:path>
                </a:pathLst>
              </a:custGeom>
              <a:solidFill>
                <a:srgbClr val="0053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32"/>
              <p:cNvSpPr/>
              <p:nvPr/>
            </p:nvSpPr>
            <p:spPr>
              <a:xfrm>
                <a:off x="5281863" y="3355935"/>
                <a:ext cx="774409" cy="1382944"/>
              </a:xfrm>
              <a:custGeom>
                <a:avLst/>
                <a:gdLst/>
                <a:ahLst/>
                <a:cxnLst/>
                <a:rect l="l" t="t" r="r" b="b"/>
                <a:pathLst>
                  <a:path w="12495" h="22075" extrusionOk="0">
                    <a:moveTo>
                      <a:pt x="458" y="1"/>
                    </a:moveTo>
                    <a:cubicBezTo>
                      <a:pt x="207" y="1"/>
                      <a:pt x="1" y="204"/>
                      <a:pt x="1" y="455"/>
                    </a:cubicBezTo>
                    <a:lnTo>
                      <a:pt x="1" y="21621"/>
                    </a:lnTo>
                    <a:cubicBezTo>
                      <a:pt x="1" y="21872"/>
                      <a:pt x="207" y="22075"/>
                      <a:pt x="458" y="22075"/>
                    </a:cubicBezTo>
                    <a:lnTo>
                      <a:pt x="12040" y="22075"/>
                    </a:lnTo>
                    <a:cubicBezTo>
                      <a:pt x="12291" y="22075"/>
                      <a:pt x="12494" y="21872"/>
                      <a:pt x="12494" y="21621"/>
                    </a:cubicBezTo>
                    <a:lnTo>
                      <a:pt x="12494" y="455"/>
                    </a:lnTo>
                    <a:cubicBezTo>
                      <a:pt x="12494" y="204"/>
                      <a:pt x="12291" y="1"/>
                      <a:pt x="12040" y="1"/>
                    </a:cubicBezTo>
                    <a:close/>
                  </a:path>
                </a:pathLst>
              </a:custGeom>
              <a:solidFill>
                <a:srgbClr val="C2E4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32"/>
              <p:cNvSpPr/>
              <p:nvPr/>
            </p:nvSpPr>
            <p:spPr>
              <a:xfrm>
                <a:off x="5251927" y="3325676"/>
                <a:ext cx="834465" cy="1443649"/>
              </a:xfrm>
              <a:custGeom>
                <a:avLst/>
                <a:gdLst/>
                <a:ahLst/>
                <a:cxnLst/>
                <a:rect l="l" t="t" r="r" b="b"/>
                <a:pathLst>
                  <a:path w="13464" h="23044" extrusionOk="0">
                    <a:moveTo>
                      <a:pt x="11592" y="966"/>
                    </a:moveTo>
                    <a:cubicBezTo>
                      <a:pt x="12091" y="966"/>
                      <a:pt x="12494" y="1370"/>
                      <a:pt x="12494" y="1869"/>
                    </a:cubicBezTo>
                    <a:lnTo>
                      <a:pt x="12494" y="21173"/>
                    </a:lnTo>
                    <a:cubicBezTo>
                      <a:pt x="12494" y="21672"/>
                      <a:pt x="12091" y="22075"/>
                      <a:pt x="11592" y="22075"/>
                    </a:cubicBezTo>
                    <a:lnTo>
                      <a:pt x="1872" y="22075"/>
                    </a:lnTo>
                    <a:cubicBezTo>
                      <a:pt x="1373" y="22075"/>
                      <a:pt x="966" y="21672"/>
                      <a:pt x="966" y="21173"/>
                    </a:cubicBezTo>
                    <a:lnTo>
                      <a:pt x="966" y="1869"/>
                    </a:lnTo>
                    <a:cubicBezTo>
                      <a:pt x="966" y="1370"/>
                      <a:pt x="1373" y="966"/>
                      <a:pt x="1872" y="966"/>
                    </a:cubicBezTo>
                    <a:close/>
                    <a:moveTo>
                      <a:pt x="1872" y="1"/>
                    </a:moveTo>
                    <a:cubicBezTo>
                      <a:pt x="839" y="1"/>
                      <a:pt x="1" y="839"/>
                      <a:pt x="1" y="1869"/>
                    </a:cubicBezTo>
                    <a:lnTo>
                      <a:pt x="1" y="21173"/>
                    </a:lnTo>
                    <a:cubicBezTo>
                      <a:pt x="1" y="22205"/>
                      <a:pt x="839" y="23044"/>
                      <a:pt x="1872" y="23044"/>
                    </a:cubicBezTo>
                    <a:lnTo>
                      <a:pt x="11592" y="23044"/>
                    </a:lnTo>
                    <a:cubicBezTo>
                      <a:pt x="12625" y="23044"/>
                      <a:pt x="13463" y="22205"/>
                      <a:pt x="13463" y="21173"/>
                    </a:cubicBezTo>
                    <a:lnTo>
                      <a:pt x="13463" y="1869"/>
                    </a:lnTo>
                    <a:cubicBezTo>
                      <a:pt x="13463" y="839"/>
                      <a:pt x="12625" y="1"/>
                      <a:pt x="1159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32"/>
              <p:cNvSpPr/>
              <p:nvPr/>
            </p:nvSpPr>
            <p:spPr>
              <a:xfrm>
                <a:off x="5337582" y="4541052"/>
                <a:ext cx="662973" cy="140769"/>
              </a:xfrm>
              <a:custGeom>
                <a:avLst/>
                <a:gdLst/>
                <a:ahLst/>
                <a:cxnLst/>
                <a:rect l="l" t="t" r="r" b="b"/>
                <a:pathLst>
                  <a:path w="10697" h="2247" extrusionOk="0">
                    <a:moveTo>
                      <a:pt x="1" y="0"/>
                    </a:moveTo>
                    <a:lnTo>
                      <a:pt x="1" y="2246"/>
                    </a:lnTo>
                    <a:lnTo>
                      <a:pt x="10696" y="2246"/>
                    </a:lnTo>
                    <a:lnTo>
                      <a:pt x="10696" y="0"/>
                    </a:lnTo>
                    <a:close/>
                  </a:path>
                </a:pathLst>
              </a:custGeom>
              <a:solidFill>
                <a:srgbClr val="C42F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32"/>
              <p:cNvSpPr/>
              <p:nvPr/>
            </p:nvSpPr>
            <p:spPr>
              <a:xfrm>
                <a:off x="5337582" y="4359353"/>
                <a:ext cx="662973" cy="140769"/>
              </a:xfrm>
              <a:custGeom>
                <a:avLst/>
                <a:gdLst/>
                <a:ahLst/>
                <a:cxnLst/>
                <a:rect l="l" t="t" r="r" b="b"/>
                <a:pathLst>
                  <a:path w="10697" h="2247" extrusionOk="0">
                    <a:moveTo>
                      <a:pt x="1" y="1"/>
                    </a:moveTo>
                    <a:lnTo>
                      <a:pt x="1" y="2246"/>
                    </a:lnTo>
                    <a:lnTo>
                      <a:pt x="10696" y="2246"/>
                    </a:lnTo>
                    <a:lnTo>
                      <a:pt x="10696" y="1"/>
                    </a:lnTo>
                    <a:close/>
                  </a:path>
                </a:pathLst>
              </a:custGeom>
              <a:solidFill>
                <a:srgbClr val="EB5E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32"/>
              <p:cNvSpPr/>
              <p:nvPr/>
            </p:nvSpPr>
            <p:spPr>
              <a:xfrm>
                <a:off x="5337582" y="4203315"/>
                <a:ext cx="662973" cy="140769"/>
              </a:xfrm>
              <a:custGeom>
                <a:avLst/>
                <a:gdLst/>
                <a:ahLst/>
                <a:cxnLst/>
                <a:rect l="l" t="t" r="r" b="b"/>
                <a:pathLst>
                  <a:path w="10697" h="2247" extrusionOk="0">
                    <a:moveTo>
                      <a:pt x="1" y="1"/>
                    </a:moveTo>
                    <a:lnTo>
                      <a:pt x="1" y="2246"/>
                    </a:lnTo>
                    <a:lnTo>
                      <a:pt x="10696" y="2246"/>
                    </a:lnTo>
                    <a:lnTo>
                      <a:pt x="10696" y="1"/>
                    </a:lnTo>
                    <a:close/>
                  </a:path>
                </a:pathLst>
              </a:custGeom>
              <a:solidFill>
                <a:srgbClr val="EBF6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32"/>
              <p:cNvSpPr/>
              <p:nvPr/>
            </p:nvSpPr>
            <p:spPr>
              <a:xfrm>
                <a:off x="5337582" y="4034541"/>
                <a:ext cx="662973" cy="140769"/>
              </a:xfrm>
              <a:custGeom>
                <a:avLst/>
                <a:gdLst/>
                <a:ahLst/>
                <a:cxnLst/>
                <a:rect l="l" t="t" r="r" b="b"/>
                <a:pathLst>
                  <a:path w="10697" h="2247" extrusionOk="0">
                    <a:moveTo>
                      <a:pt x="1" y="1"/>
                    </a:moveTo>
                    <a:lnTo>
                      <a:pt x="1" y="2247"/>
                    </a:lnTo>
                    <a:lnTo>
                      <a:pt x="10696" y="2247"/>
                    </a:lnTo>
                    <a:lnTo>
                      <a:pt x="1069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44" name="Google Shape;444;p32"/>
            <p:cNvSpPr/>
            <p:nvPr/>
          </p:nvSpPr>
          <p:spPr>
            <a:xfrm>
              <a:off x="4595874" y="795375"/>
              <a:ext cx="965389" cy="409494"/>
            </a:xfrm>
            <a:custGeom>
              <a:avLst/>
              <a:gdLst/>
              <a:ahLst/>
              <a:cxnLst/>
              <a:rect l="l" t="t" r="r" b="b"/>
              <a:pathLst>
                <a:path w="18092" h="7592" extrusionOk="0">
                  <a:moveTo>
                    <a:pt x="5417" y="0"/>
                  </a:moveTo>
                  <a:cubicBezTo>
                    <a:pt x="5187" y="0"/>
                    <a:pt x="4956" y="30"/>
                    <a:pt x="4734" y="92"/>
                  </a:cubicBezTo>
                  <a:cubicBezTo>
                    <a:pt x="3717" y="372"/>
                    <a:pt x="2885" y="1315"/>
                    <a:pt x="2754" y="2361"/>
                  </a:cubicBezTo>
                  <a:cubicBezTo>
                    <a:pt x="2681" y="2334"/>
                    <a:pt x="2604" y="2322"/>
                    <a:pt x="2527" y="2322"/>
                  </a:cubicBezTo>
                  <a:cubicBezTo>
                    <a:pt x="2295" y="2322"/>
                    <a:pt x="2062" y="2434"/>
                    <a:pt x="1929" y="2627"/>
                  </a:cubicBezTo>
                  <a:cubicBezTo>
                    <a:pt x="1751" y="2882"/>
                    <a:pt x="1662" y="3275"/>
                    <a:pt x="1862" y="3517"/>
                  </a:cubicBezTo>
                  <a:cubicBezTo>
                    <a:pt x="1703" y="3420"/>
                    <a:pt x="1522" y="3375"/>
                    <a:pt x="1340" y="3375"/>
                  </a:cubicBezTo>
                  <a:cubicBezTo>
                    <a:pt x="914" y="3375"/>
                    <a:pt x="478" y="3618"/>
                    <a:pt x="280" y="4003"/>
                  </a:cubicBezTo>
                  <a:cubicBezTo>
                    <a:pt x="0" y="4556"/>
                    <a:pt x="204" y="5286"/>
                    <a:pt x="693" y="5667"/>
                  </a:cubicBezTo>
                  <a:cubicBezTo>
                    <a:pt x="969" y="5881"/>
                    <a:pt x="1317" y="5984"/>
                    <a:pt x="1667" y="5984"/>
                  </a:cubicBezTo>
                  <a:cubicBezTo>
                    <a:pt x="1936" y="5984"/>
                    <a:pt x="2208" y="5923"/>
                    <a:pt x="2450" y="5804"/>
                  </a:cubicBezTo>
                  <a:cubicBezTo>
                    <a:pt x="2646" y="6160"/>
                    <a:pt x="3225" y="6633"/>
                    <a:pt x="3622" y="6713"/>
                  </a:cubicBezTo>
                  <a:cubicBezTo>
                    <a:pt x="3749" y="6738"/>
                    <a:pt x="3882" y="6753"/>
                    <a:pt x="4014" y="6753"/>
                  </a:cubicBezTo>
                  <a:cubicBezTo>
                    <a:pt x="4295" y="6753"/>
                    <a:pt x="4575" y="6686"/>
                    <a:pt x="4791" y="6516"/>
                  </a:cubicBezTo>
                  <a:cubicBezTo>
                    <a:pt x="5072" y="6804"/>
                    <a:pt x="5480" y="6953"/>
                    <a:pt x="5883" y="6953"/>
                  </a:cubicBezTo>
                  <a:cubicBezTo>
                    <a:pt x="6266" y="6953"/>
                    <a:pt x="6645" y="6818"/>
                    <a:pt x="6906" y="6538"/>
                  </a:cubicBezTo>
                  <a:cubicBezTo>
                    <a:pt x="7065" y="6784"/>
                    <a:pt x="7355" y="6938"/>
                    <a:pt x="7648" y="6938"/>
                  </a:cubicBezTo>
                  <a:cubicBezTo>
                    <a:pt x="7654" y="6938"/>
                    <a:pt x="7660" y="6938"/>
                    <a:pt x="7666" y="6938"/>
                  </a:cubicBezTo>
                  <a:cubicBezTo>
                    <a:pt x="7964" y="6932"/>
                    <a:pt x="8342" y="6836"/>
                    <a:pt x="8495" y="6579"/>
                  </a:cubicBezTo>
                  <a:cubicBezTo>
                    <a:pt x="9049" y="7217"/>
                    <a:pt x="9888" y="7591"/>
                    <a:pt x="10732" y="7591"/>
                  </a:cubicBezTo>
                  <a:cubicBezTo>
                    <a:pt x="10846" y="7591"/>
                    <a:pt x="10960" y="7584"/>
                    <a:pt x="11074" y="7570"/>
                  </a:cubicBezTo>
                  <a:cubicBezTo>
                    <a:pt x="12027" y="7456"/>
                    <a:pt x="12955" y="6897"/>
                    <a:pt x="13390" y="6042"/>
                  </a:cubicBezTo>
                  <a:cubicBezTo>
                    <a:pt x="13681" y="6246"/>
                    <a:pt x="14035" y="6352"/>
                    <a:pt x="14390" y="6352"/>
                  </a:cubicBezTo>
                  <a:cubicBezTo>
                    <a:pt x="14577" y="6352"/>
                    <a:pt x="14765" y="6322"/>
                    <a:pt x="14943" y="6261"/>
                  </a:cubicBezTo>
                  <a:cubicBezTo>
                    <a:pt x="15455" y="6084"/>
                    <a:pt x="15928" y="5645"/>
                    <a:pt x="16087" y="5127"/>
                  </a:cubicBezTo>
                  <a:cubicBezTo>
                    <a:pt x="16295" y="5325"/>
                    <a:pt x="16583" y="5428"/>
                    <a:pt x="16870" y="5428"/>
                  </a:cubicBezTo>
                  <a:cubicBezTo>
                    <a:pt x="17081" y="5428"/>
                    <a:pt x="17291" y="5372"/>
                    <a:pt x="17469" y="5258"/>
                  </a:cubicBezTo>
                  <a:cubicBezTo>
                    <a:pt x="17891" y="4991"/>
                    <a:pt x="18091" y="4422"/>
                    <a:pt x="17932" y="3949"/>
                  </a:cubicBezTo>
                  <a:cubicBezTo>
                    <a:pt x="17785" y="3499"/>
                    <a:pt x="17247" y="3161"/>
                    <a:pt x="16766" y="3161"/>
                  </a:cubicBezTo>
                  <a:cubicBezTo>
                    <a:pt x="16740" y="3161"/>
                    <a:pt x="16715" y="3162"/>
                    <a:pt x="16690" y="3164"/>
                  </a:cubicBezTo>
                  <a:cubicBezTo>
                    <a:pt x="16649" y="2538"/>
                    <a:pt x="16268" y="1948"/>
                    <a:pt x="15718" y="1652"/>
                  </a:cubicBezTo>
                  <a:cubicBezTo>
                    <a:pt x="15439" y="1503"/>
                    <a:pt x="15127" y="1426"/>
                    <a:pt x="14817" y="1426"/>
                  </a:cubicBezTo>
                  <a:cubicBezTo>
                    <a:pt x="14513" y="1426"/>
                    <a:pt x="14211" y="1500"/>
                    <a:pt x="13943" y="1652"/>
                  </a:cubicBezTo>
                  <a:cubicBezTo>
                    <a:pt x="13797" y="1427"/>
                    <a:pt x="13527" y="1299"/>
                    <a:pt x="13261" y="1299"/>
                  </a:cubicBezTo>
                  <a:cubicBezTo>
                    <a:pt x="13115" y="1299"/>
                    <a:pt x="12970" y="1338"/>
                    <a:pt x="12847" y="1420"/>
                  </a:cubicBezTo>
                  <a:cubicBezTo>
                    <a:pt x="12529" y="772"/>
                    <a:pt x="11881" y="293"/>
                    <a:pt x="11169" y="181"/>
                  </a:cubicBezTo>
                  <a:cubicBezTo>
                    <a:pt x="11055" y="163"/>
                    <a:pt x="10940" y="154"/>
                    <a:pt x="10824" y="154"/>
                  </a:cubicBezTo>
                  <a:cubicBezTo>
                    <a:pt x="10218" y="154"/>
                    <a:pt x="9615" y="401"/>
                    <a:pt x="9194" y="839"/>
                  </a:cubicBezTo>
                  <a:cubicBezTo>
                    <a:pt x="9005" y="634"/>
                    <a:pt x="8727" y="515"/>
                    <a:pt x="8449" y="515"/>
                  </a:cubicBezTo>
                  <a:cubicBezTo>
                    <a:pt x="8413" y="515"/>
                    <a:pt x="8378" y="517"/>
                    <a:pt x="8342" y="521"/>
                  </a:cubicBezTo>
                  <a:cubicBezTo>
                    <a:pt x="8028" y="559"/>
                    <a:pt x="7713" y="747"/>
                    <a:pt x="7561" y="1023"/>
                  </a:cubicBezTo>
                  <a:cubicBezTo>
                    <a:pt x="7055" y="377"/>
                    <a:pt x="6235" y="0"/>
                    <a:pt x="54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10223505"/>
      </p:ext>
    </p:extLst>
  </p:cSld>
  <p:clrMapOvr>
    <a:masterClrMapping/>
  </p:clrMapOvr>
  <p:transition spd="med">
    <p:split orient="vert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529;p29">
            <a:extLst>
              <a:ext uri="{FF2B5EF4-FFF2-40B4-BE49-F238E27FC236}">
                <a16:creationId xmlns:a16="http://schemas.microsoft.com/office/drawing/2014/main" id="{E1402089-A40F-2FFD-6F48-532158D1305E}"/>
              </a:ext>
            </a:extLst>
          </p:cNvPr>
          <p:cNvGrpSpPr/>
          <p:nvPr/>
        </p:nvGrpSpPr>
        <p:grpSpPr>
          <a:xfrm>
            <a:off x="7333351" y="492767"/>
            <a:ext cx="1090649" cy="557353"/>
            <a:chOff x="6505200" y="2955549"/>
            <a:chExt cx="1090649" cy="557353"/>
          </a:xfrm>
        </p:grpSpPr>
        <p:sp>
          <p:nvSpPr>
            <p:cNvPr id="17" name="Google Shape;530;p29">
              <a:extLst>
                <a:ext uri="{FF2B5EF4-FFF2-40B4-BE49-F238E27FC236}">
                  <a16:creationId xmlns:a16="http://schemas.microsoft.com/office/drawing/2014/main" id="{B9E9D994-7976-BE4F-0000-C5DF7AE454BD}"/>
                </a:ext>
              </a:extLst>
            </p:cNvPr>
            <p:cNvSpPr/>
            <p:nvPr/>
          </p:nvSpPr>
          <p:spPr>
            <a:xfrm>
              <a:off x="6505200" y="3081873"/>
              <a:ext cx="299145" cy="177258"/>
            </a:xfrm>
            <a:custGeom>
              <a:avLst/>
              <a:gdLst/>
              <a:ahLst/>
              <a:cxnLst/>
              <a:rect l="l" t="t" r="r" b="b"/>
              <a:pathLst>
                <a:path w="3999" h="2370" extrusionOk="0">
                  <a:moveTo>
                    <a:pt x="1983" y="0"/>
                  </a:moveTo>
                  <a:cubicBezTo>
                    <a:pt x="1533" y="0"/>
                    <a:pt x="1176" y="357"/>
                    <a:pt x="1146" y="789"/>
                  </a:cubicBezTo>
                  <a:cubicBezTo>
                    <a:pt x="1053" y="744"/>
                    <a:pt x="945" y="714"/>
                    <a:pt x="837" y="714"/>
                  </a:cubicBezTo>
                  <a:cubicBezTo>
                    <a:pt x="372" y="714"/>
                    <a:pt x="0" y="1086"/>
                    <a:pt x="0" y="1551"/>
                  </a:cubicBezTo>
                  <a:cubicBezTo>
                    <a:pt x="0" y="1998"/>
                    <a:pt x="372" y="2370"/>
                    <a:pt x="837" y="2370"/>
                  </a:cubicBezTo>
                  <a:lnTo>
                    <a:pt x="3240" y="2370"/>
                  </a:lnTo>
                  <a:cubicBezTo>
                    <a:pt x="3672" y="2340"/>
                    <a:pt x="3999" y="1983"/>
                    <a:pt x="3999" y="1551"/>
                  </a:cubicBezTo>
                  <a:cubicBezTo>
                    <a:pt x="3999" y="1086"/>
                    <a:pt x="3627" y="714"/>
                    <a:pt x="3177" y="714"/>
                  </a:cubicBezTo>
                  <a:cubicBezTo>
                    <a:pt x="3035" y="714"/>
                    <a:pt x="2913" y="744"/>
                    <a:pt x="2805" y="807"/>
                  </a:cubicBezTo>
                  <a:cubicBezTo>
                    <a:pt x="2790" y="357"/>
                    <a:pt x="2433" y="0"/>
                    <a:pt x="1983" y="0"/>
                  </a:cubicBezTo>
                  <a:close/>
                </a:path>
              </a:pathLst>
            </a:custGeom>
            <a:solidFill>
              <a:srgbClr val="5BC6C6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Google Shape;531;p29">
              <a:extLst>
                <a:ext uri="{FF2B5EF4-FFF2-40B4-BE49-F238E27FC236}">
                  <a16:creationId xmlns:a16="http://schemas.microsoft.com/office/drawing/2014/main" id="{1199A653-9CF3-EAF4-CD2A-C15B22937D7F}"/>
                </a:ext>
              </a:extLst>
            </p:cNvPr>
            <p:cNvSpPr/>
            <p:nvPr/>
          </p:nvSpPr>
          <p:spPr>
            <a:xfrm>
              <a:off x="7166767" y="2955549"/>
              <a:ext cx="429081" cy="253771"/>
            </a:xfrm>
            <a:custGeom>
              <a:avLst/>
              <a:gdLst/>
              <a:ahLst/>
              <a:cxnLst/>
              <a:rect l="l" t="t" r="r" b="b"/>
              <a:pathLst>
                <a:path w="5736" h="3393" extrusionOk="0">
                  <a:moveTo>
                    <a:pt x="2835" y="1"/>
                  </a:moveTo>
                  <a:cubicBezTo>
                    <a:pt x="2202" y="1"/>
                    <a:pt x="1689" y="495"/>
                    <a:pt x="1659" y="1116"/>
                  </a:cubicBezTo>
                  <a:cubicBezTo>
                    <a:pt x="1503" y="1053"/>
                    <a:pt x="1347" y="1023"/>
                    <a:pt x="1194" y="1023"/>
                  </a:cubicBezTo>
                  <a:cubicBezTo>
                    <a:pt x="543" y="1023"/>
                    <a:pt x="0" y="1548"/>
                    <a:pt x="0" y="2199"/>
                  </a:cubicBezTo>
                  <a:cubicBezTo>
                    <a:pt x="0" y="2850"/>
                    <a:pt x="543" y="3393"/>
                    <a:pt x="1194" y="3393"/>
                  </a:cubicBezTo>
                  <a:lnTo>
                    <a:pt x="4635" y="3393"/>
                  </a:lnTo>
                  <a:lnTo>
                    <a:pt x="4635" y="3378"/>
                  </a:lnTo>
                  <a:cubicBezTo>
                    <a:pt x="5252" y="3333"/>
                    <a:pt x="5736" y="2820"/>
                    <a:pt x="5736" y="2199"/>
                  </a:cubicBezTo>
                  <a:cubicBezTo>
                    <a:pt x="5736" y="1548"/>
                    <a:pt x="5193" y="1023"/>
                    <a:pt x="4542" y="1023"/>
                  </a:cubicBezTo>
                  <a:cubicBezTo>
                    <a:pt x="4356" y="1023"/>
                    <a:pt x="4170" y="1068"/>
                    <a:pt x="4014" y="1146"/>
                  </a:cubicBezTo>
                  <a:cubicBezTo>
                    <a:pt x="3999" y="510"/>
                    <a:pt x="3471" y="1"/>
                    <a:pt x="2835" y="1"/>
                  </a:cubicBezTo>
                  <a:close/>
                </a:path>
              </a:pathLst>
            </a:custGeom>
            <a:solidFill>
              <a:srgbClr val="5BC6C6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Google Shape;532;p29">
              <a:extLst>
                <a:ext uri="{FF2B5EF4-FFF2-40B4-BE49-F238E27FC236}">
                  <a16:creationId xmlns:a16="http://schemas.microsoft.com/office/drawing/2014/main" id="{0CB3DCFB-0CBA-936A-00FC-D0A371414E5D}"/>
                </a:ext>
              </a:extLst>
            </p:cNvPr>
            <p:cNvSpPr/>
            <p:nvPr/>
          </p:nvSpPr>
          <p:spPr>
            <a:xfrm>
              <a:off x="6804347" y="3259131"/>
              <a:ext cx="428034" cy="253771"/>
            </a:xfrm>
            <a:custGeom>
              <a:avLst/>
              <a:gdLst/>
              <a:ahLst/>
              <a:cxnLst/>
              <a:rect l="l" t="t" r="r" b="b"/>
              <a:pathLst>
                <a:path w="5722" h="3393" extrusionOk="0">
                  <a:moveTo>
                    <a:pt x="2824" y="1"/>
                  </a:moveTo>
                  <a:cubicBezTo>
                    <a:pt x="2188" y="1"/>
                    <a:pt x="1674" y="495"/>
                    <a:pt x="1644" y="1116"/>
                  </a:cubicBezTo>
                  <a:cubicBezTo>
                    <a:pt x="1503" y="1053"/>
                    <a:pt x="1336" y="1023"/>
                    <a:pt x="1179" y="1023"/>
                  </a:cubicBezTo>
                  <a:cubicBezTo>
                    <a:pt x="529" y="1023"/>
                    <a:pt x="0" y="1548"/>
                    <a:pt x="0" y="2199"/>
                  </a:cubicBezTo>
                  <a:cubicBezTo>
                    <a:pt x="0" y="2850"/>
                    <a:pt x="529" y="3393"/>
                    <a:pt x="1179" y="3393"/>
                  </a:cubicBezTo>
                  <a:lnTo>
                    <a:pt x="4635" y="3393"/>
                  </a:lnTo>
                  <a:lnTo>
                    <a:pt x="4635" y="3378"/>
                  </a:lnTo>
                  <a:cubicBezTo>
                    <a:pt x="5241" y="3333"/>
                    <a:pt x="5721" y="2820"/>
                    <a:pt x="5721" y="2199"/>
                  </a:cubicBezTo>
                  <a:cubicBezTo>
                    <a:pt x="5721" y="1548"/>
                    <a:pt x="5193" y="1023"/>
                    <a:pt x="4527" y="1023"/>
                  </a:cubicBezTo>
                  <a:cubicBezTo>
                    <a:pt x="4341" y="1023"/>
                    <a:pt x="4155" y="1068"/>
                    <a:pt x="3999" y="1146"/>
                  </a:cubicBezTo>
                  <a:cubicBezTo>
                    <a:pt x="3984" y="510"/>
                    <a:pt x="3456" y="1"/>
                    <a:pt x="2824" y="1"/>
                  </a:cubicBezTo>
                  <a:close/>
                </a:path>
              </a:pathLst>
            </a:custGeom>
            <a:solidFill>
              <a:srgbClr val="5BC6C6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0" name="Rounded Rectangular Callout 19">
            <a:extLst>
              <a:ext uri="{FF2B5EF4-FFF2-40B4-BE49-F238E27FC236}">
                <a16:creationId xmlns:a16="http://schemas.microsoft.com/office/drawing/2014/main" id="{DF3E2919-282A-7D7C-707C-A4357CD38CC5}"/>
              </a:ext>
            </a:extLst>
          </p:cNvPr>
          <p:cNvSpPr/>
          <p:nvPr/>
        </p:nvSpPr>
        <p:spPr>
          <a:xfrm>
            <a:off x="1804737" y="1524426"/>
            <a:ext cx="5827759" cy="1702868"/>
          </a:xfrm>
          <a:prstGeom prst="wedgeRoundRectCallout">
            <a:avLst>
              <a:gd name="adj1" fmla="val -37397"/>
              <a:gd name="adj2" fmla="val 62963"/>
              <a:gd name="adj3" fmla="val 16667"/>
            </a:avLst>
          </a:prstGeom>
          <a:solidFill>
            <a:srgbClr val="FFFFFF"/>
          </a:solidFill>
          <a:ln w="25400" cap="flat" cmpd="sng" algn="ctr">
            <a:solidFill>
              <a:srgbClr val="FECE74">
                <a:lumMod val="20000"/>
                <a:lumOff val="8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Em </a:t>
            </a:r>
            <a:r>
              <a:rPr kumimoji="0" lang="nl-NL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hãy</a:t>
            </a:r>
            <a:r>
              <a:rPr kumimoji="0" lang="nl-NL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nl-NL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chia</a:t>
            </a:r>
            <a:r>
              <a:rPr kumimoji="0" lang="nl-NL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nl-NL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sẻ</a:t>
            </a:r>
            <a:r>
              <a:rPr kumimoji="0" lang="nl-NL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nl-NL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một</a:t>
            </a:r>
            <a:r>
              <a:rPr kumimoji="0" lang="nl-NL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nl-NL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số</a:t>
            </a:r>
            <a:r>
              <a:rPr kumimoji="0" lang="nl-NL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nl-NL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kinh</a:t>
            </a:r>
            <a:r>
              <a:rPr kumimoji="0" lang="nl-NL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nl-NL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nghiệm</a:t>
            </a:r>
            <a:r>
              <a:rPr kumimoji="0" lang="nl-NL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nl-NL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sau</a:t>
            </a:r>
            <a:r>
              <a:rPr kumimoji="0" lang="nl-NL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nl-NL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thực</a:t>
            </a:r>
            <a:r>
              <a:rPr kumimoji="0" lang="nl-NL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nl-NL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hành</a:t>
            </a:r>
            <a:r>
              <a:rPr kumimoji="0" lang="nl-NL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nl-NL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lắp</a:t>
            </a:r>
            <a:r>
              <a:rPr kumimoji="0" lang="nl-NL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 ráp </a:t>
            </a:r>
            <a:r>
              <a:rPr kumimoji="0" lang="nl-NL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mô</a:t>
            </a:r>
            <a:r>
              <a:rPr kumimoji="0" lang="nl-NL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nl-NL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hình</a:t>
            </a:r>
            <a:r>
              <a:rPr kumimoji="0" lang="nl-NL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nl-NL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máy</a:t>
            </a:r>
            <a:r>
              <a:rPr kumimoji="0" lang="nl-NL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nl-NL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phát</a:t>
            </a:r>
            <a:r>
              <a:rPr kumimoji="0" lang="nl-NL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nl-NL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điện</a:t>
            </a:r>
            <a:r>
              <a:rPr kumimoji="0" lang="nl-NL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nl-NL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gió</a:t>
            </a:r>
            <a:r>
              <a:rPr kumimoji="0" lang="nl-NL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nl-NL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ở</a:t>
            </a:r>
            <a:r>
              <a:rPr kumimoji="0" lang="nl-NL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nl-NL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tiết</a:t>
            </a:r>
            <a:r>
              <a:rPr kumimoji="0" lang="nl-NL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 2 - 3.</a:t>
            </a:r>
            <a:endParaRPr kumimoji="0" lang="en-VN" sz="2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1" name="Picture 12">
            <a:extLst>
              <a:ext uri="{FF2B5EF4-FFF2-40B4-BE49-F238E27FC236}">
                <a16:creationId xmlns:a16="http://schemas.microsoft.com/office/drawing/2014/main" id="{C85083C4-529E-EC90-9779-AE52E71818B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31460" y="2966574"/>
            <a:ext cx="1373277" cy="2176926"/>
          </a:xfrm>
          <a:prstGeom prst="rect">
            <a:avLst/>
          </a:prstGeom>
        </p:spPr>
      </p:pic>
      <p:sp>
        <p:nvSpPr>
          <p:cNvPr id="22" name="Google Shape;449;p33">
            <a:extLst>
              <a:ext uri="{FF2B5EF4-FFF2-40B4-BE49-F238E27FC236}">
                <a16:creationId xmlns:a16="http://schemas.microsoft.com/office/drawing/2014/main" id="{7D0677C2-3E2B-50C5-9A4B-DB75CC26328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1" y="492767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dirty="0"/>
              <a:t>KHỞI ĐỘNG</a:t>
            </a:r>
            <a:endParaRPr dirty="0"/>
          </a:p>
        </p:txBody>
      </p:sp>
      <p:pic>
        <p:nvPicPr>
          <p:cNvPr id="2" name="Google Shape;195;p2">
            <a:extLst>
              <a:ext uri="{FF2B5EF4-FFF2-40B4-BE49-F238E27FC236}">
                <a16:creationId xmlns:a16="http://schemas.microsoft.com/office/drawing/2014/main" id="{5B13E796-66DF-397C-AD25-C0FD220071C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468" y="55853"/>
            <a:ext cx="1005840" cy="2917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41563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drap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529;p29">
            <a:extLst>
              <a:ext uri="{FF2B5EF4-FFF2-40B4-BE49-F238E27FC236}">
                <a16:creationId xmlns:a16="http://schemas.microsoft.com/office/drawing/2014/main" id="{E1402089-A40F-2FFD-6F48-532158D1305E}"/>
              </a:ext>
            </a:extLst>
          </p:cNvPr>
          <p:cNvGrpSpPr/>
          <p:nvPr/>
        </p:nvGrpSpPr>
        <p:grpSpPr>
          <a:xfrm>
            <a:off x="7333351" y="492767"/>
            <a:ext cx="1090649" cy="557353"/>
            <a:chOff x="6505200" y="2955549"/>
            <a:chExt cx="1090649" cy="557353"/>
          </a:xfrm>
        </p:grpSpPr>
        <p:sp>
          <p:nvSpPr>
            <p:cNvPr id="17" name="Google Shape;530;p29">
              <a:extLst>
                <a:ext uri="{FF2B5EF4-FFF2-40B4-BE49-F238E27FC236}">
                  <a16:creationId xmlns:a16="http://schemas.microsoft.com/office/drawing/2014/main" id="{B9E9D994-7976-BE4F-0000-C5DF7AE454BD}"/>
                </a:ext>
              </a:extLst>
            </p:cNvPr>
            <p:cNvSpPr/>
            <p:nvPr/>
          </p:nvSpPr>
          <p:spPr>
            <a:xfrm>
              <a:off x="6505200" y="3081873"/>
              <a:ext cx="299145" cy="177258"/>
            </a:xfrm>
            <a:custGeom>
              <a:avLst/>
              <a:gdLst/>
              <a:ahLst/>
              <a:cxnLst/>
              <a:rect l="l" t="t" r="r" b="b"/>
              <a:pathLst>
                <a:path w="3999" h="2370" extrusionOk="0">
                  <a:moveTo>
                    <a:pt x="1983" y="0"/>
                  </a:moveTo>
                  <a:cubicBezTo>
                    <a:pt x="1533" y="0"/>
                    <a:pt x="1176" y="357"/>
                    <a:pt x="1146" y="789"/>
                  </a:cubicBezTo>
                  <a:cubicBezTo>
                    <a:pt x="1053" y="744"/>
                    <a:pt x="945" y="714"/>
                    <a:pt x="837" y="714"/>
                  </a:cubicBezTo>
                  <a:cubicBezTo>
                    <a:pt x="372" y="714"/>
                    <a:pt x="0" y="1086"/>
                    <a:pt x="0" y="1551"/>
                  </a:cubicBezTo>
                  <a:cubicBezTo>
                    <a:pt x="0" y="1998"/>
                    <a:pt x="372" y="2370"/>
                    <a:pt x="837" y="2370"/>
                  </a:cubicBezTo>
                  <a:lnTo>
                    <a:pt x="3240" y="2370"/>
                  </a:lnTo>
                  <a:cubicBezTo>
                    <a:pt x="3672" y="2340"/>
                    <a:pt x="3999" y="1983"/>
                    <a:pt x="3999" y="1551"/>
                  </a:cubicBezTo>
                  <a:cubicBezTo>
                    <a:pt x="3999" y="1086"/>
                    <a:pt x="3627" y="714"/>
                    <a:pt x="3177" y="714"/>
                  </a:cubicBezTo>
                  <a:cubicBezTo>
                    <a:pt x="3035" y="714"/>
                    <a:pt x="2913" y="744"/>
                    <a:pt x="2805" y="807"/>
                  </a:cubicBezTo>
                  <a:cubicBezTo>
                    <a:pt x="2790" y="357"/>
                    <a:pt x="2433" y="0"/>
                    <a:pt x="1983" y="0"/>
                  </a:cubicBezTo>
                  <a:close/>
                </a:path>
              </a:pathLst>
            </a:custGeom>
            <a:solidFill>
              <a:srgbClr val="5BC6C6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Google Shape;531;p29">
              <a:extLst>
                <a:ext uri="{FF2B5EF4-FFF2-40B4-BE49-F238E27FC236}">
                  <a16:creationId xmlns:a16="http://schemas.microsoft.com/office/drawing/2014/main" id="{1199A653-9CF3-EAF4-CD2A-C15B22937D7F}"/>
                </a:ext>
              </a:extLst>
            </p:cNvPr>
            <p:cNvSpPr/>
            <p:nvPr/>
          </p:nvSpPr>
          <p:spPr>
            <a:xfrm>
              <a:off x="7166767" y="2955549"/>
              <a:ext cx="429081" cy="253771"/>
            </a:xfrm>
            <a:custGeom>
              <a:avLst/>
              <a:gdLst/>
              <a:ahLst/>
              <a:cxnLst/>
              <a:rect l="l" t="t" r="r" b="b"/>
              <a:pathLst>
                <a:path w="5736" h="3393" extrusionOk="0">
                  <a:moveTo>
                    <a:pt x="2835" y="1"/>
                  </a:moveTo>
                  <a:cubicBezTo>
                    <a:pt x="2202" y="1"/>
                    <a:pt x="1689" y="495"/>
                    <a:pt x="1659" y="1116"/>
                  </a:cubicBezTo>
                  <a:cubicBezTo>
                    <a:pt x="1503" y="1053"/>
                    <a:pt x="1347" y="1023"/>
                    <a:pt x="1194" y="1023"/>
                  </a:cubicBezTo>
                  <a:cubicBezTo>
                    <a:pt x="543" y="1023"/>
                    <a:pt x="0" y="1548"/>
                    <a:pt x="0" y="2199"/>
                  </a:cubicBezTo>
                  <a:cubicBezTo>
                    <a:pt x="0" y="2850"/>
                    <a:pt x="543" y="3393"/>
                    <a:pt x="1194" y="3393"/>
                  </a:cubicBezTo>
                  <a:lnTo>
                    <a:pt x="4635" y="3393"/>
                  </a:lnTo>
                  <a:lnTo>
                    <a:pt x="4635" y="3378"/>
                  </a:lnTo>
                  <a:cubicBezTo>
                    <a:pt x="5252" y="3333"/>
                    <a:pt x="5736" y="2820"/>
                    <a:pt x="5736" y="2199"/>
                  </a:cubicBezTo>
                  <a:cubicBezTo>
                    <a:pt x="5736" y="1548"/>
                    <a:pt x="5193" y="1023"/>
                    <a:pt x="4542" y="1023"/>
                  </a:cubicBezTo>
                  <a:cubicBezTo>
                    <a:pt x="4356" y="1023"/>
                    <a:pt x="4170" y="1068"/>
                    <a:pt x="4014" y="1146"/>
                  </a:cubicBezTo>
                  <a:cubicBezTo>
                    <a:pt x="3999" y="510"/>
                    <a:pt x="3471" y="1"/>
                    <a:pt x="2835" y="1"/>
                  </a:cubicBezTo>
                  <a:close/>
                </a:path>
              </a:pathLst>
            </a:custGeom>
            <a:solidFill>
              <a:srgbClr val="5BC6C6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Google Shape;532;p29">
              <a:extLst>
                <a:ext uri="{FF2B5EF4-FFF2-40B4-BE49-F238E27FC236}">
                  <a16:creationId xmlns:a16="http://schemas.microsoft.com/office/drawing/2014/main" id="{0CB3DCFB-0CBA-936A-00FC-D0A371414E5D}"/>
                </a:ext>
              </a:extLst>
            </p:cNvPr>
            <p:cNvSpPr/>
            <p:nvPr/>
          </p:nvSpPr>
          <p:spPr>
            <a:xfrm>
              <a:off x="6804347" y="3259131"/>
              <a:ext cx="428034" cy="253771"/>
            </a:xfrm>
            <a:custGeom>
              <a:avLst/>
              <a:gdLst/>
              <a:ahLst/>
              <a:cxnLst/>
              <a:rect l="l" t="t" r="r" b="b"/>
              <a:pathLst>
                <a:path w="5722" h="3393" extrusionOk="0">
                  <a:moveTo>
                    <a:pt x="2824" y="1"/>
                  </a:moveTo>
                  <a:cubicBezTo>
                    <a:pt x="2188" y="1"/>
                    <a:pt x="1674" y="495"/>
                    <a:pt x="1644" y="1116"/>
                  </a:cubicBezTo>
                  <a:cubicBezTo>
                    <a:pt x="1503" y="1053"/>
                    <a:pt x="1336" y="1023"/>
                    <a:pt x="1179" y="1023"/>
                  </a:cubicBezTo>
                  <a:cubicBezTo>
                    <a:pt x="529" y="1023"/>
                    <a:pt x="0" y="1548"/>
                    <a:pt x="0" y="2199"/>
                  </a:cubicBezTo>
                  <a:cubicBezTo>
                    <a:pt x="0" y="2850"/>
                    <a:pt x="529" y="3393"/>
                    <a:pt x="1179" y="3393"/>
                  </a:cubicBezTo>
                  <a:lnTo>
                    <a:pt x="4635" y="3393"/>
                  </a:lnTo>
                  <a:lnTo>
                    <a:pt x="4635" y="3378"/>
                  </a:lnTo>
                  <a:cubicBezTo>
                    <a:pt x="5241" y="3333"/>
                    <a:pt x="5721" y="2820"/>
                    <a:pt x="5721" y="2199"/>
                  </a:cubicBezTo>
                  <a:cubicBezTo>
                    <a:pt x="5721" y="1548"/>
                    <a:pt x="5193" y="1023"/>
                    <a:pt x="4527" y="1023"/>
                  </a:cubicBezTo>
                  <a:cubicBezTo>
                    <a:pt x="4341" y="1023"/>
                    <a:pt x="4155" y="1068"/>
                    <a:pt x="3999" y="1146"/>
                  </a:cubicBezTo>
                  <a:cubicBezTo>
                    <a:pt x="3984" y="510"/>
                    <a:pt x="3456" y="1"/>
                    <a:pt x="2824" y="1"/>
                  </a:cubicBezTo>
                  <a:close/>
                </a:path>
              </a:pathLst>
            </a:custGeom>
            <a:solidFill>
              <a:srgbClr val="5BC6C6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2" name="Google Shape;449;p33">
            <a:extLst>
              <a:ext uri="{FF2B5EF4-FFF2-40B4-BE49-F238E27FC236}">
                <a16:creationId xmlns:a16="http://schemas.microsoft.com/office/drawing/2014/main" id="{7D0677C2-3E2B-50C5-9A4B-DB75CC26328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1" y="33274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dirty="0"/>
              <a:t>LUYỆN TẬP</a:t>
            </a:r>
            <a:endParaRPr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0B046E-23B7-DCDB-001F-A7A471134605}"/>
              </a:ext>
            </a:extLst>
          </p:cNvPr>
          <p:cNvSpPr txBox="1"/>
          <p:nvPr/>
        </p:nvSpPr>
        <p:spPr>
          <a:xfrm>
            <a:off x="448235" y="1065467"/>
            <a:ext cx="8516471" cy="496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Sắp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xếp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các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thẻ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đúng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đúng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với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thứ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tự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tạo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ra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điện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của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máy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phát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điện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gió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  <a:r>
              <a:rPr lang="en-VN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V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DDEC34A-F9E3-CC8E-9FF9-50402211C626}"/>
              </a:ext>
            </a:extLst>
          </p:cNvPr>
          <p:cNvGrpSpPr/>
          <p:nvPr/>
        </p:nvGrpSpPr>
        <p:grpSpPr>
          <a:xfrm>
            <a:off x="1083469" y="1910132"/>
            <a:ext cx="3036990" cy="1114546"/>
            <a:chOff x="720001" y="2115671"/>
            <a:chExt cx="2581399" cy="182321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3516474-D5CD-3B76-4D08-B674FE47F65E}"/>
                </a:ext>
              </a:extLst>
            </p:cNvPr>
            <p:cNvSpPr/>
            <p:nvPr/>
          </p:nvSpPr>
          <p:spPr>
            <a:xfrm>
              <a:off x="720001" y="2115671"/>
              <a:ext cx="2489364" cy="173915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3E7D22E-B234-42AF-BA41-65D36EC85E74}"/>
                </a:ext>
              </a:extLst>
            </p:cNvPr>
            <p:cNvSpPr/>
            <p:nvPr/>
          </p:nvSpPr>
          <p:spPr>
            <a:xfrm>
              <a:off x="812036" y="2199733"/>
              <a:ext cx="2489364" cy="173915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a. </a:t>
              </a:r>
              <a:r>
                <a:rPr lang="en-US" sz="2000" dirty="0" err="1">
                  <a:solidFill>
                    <a:schemeClr val="tx1"/>
                  </a:solidFill>
                </a:rPr>
                <a:t>Máy</a:t>
              </a:r>
              <a:r>
                <a:rPr lang="en-US" sz="2000" dirty="0">
                  <a:solidFill>
                    <a:schemeClr val="tx1"/>
                  </a:solidFill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</a:rPr>
                <a:t>phát</a:t>
              </a:r>
              <a:r>
                <a:rPr lang="en-US" sz="2000" dirty="0">
                  <a:solidFill>
                    <a:schemeClr val="tx1"/>
                  </a:solidFill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</a:rPr>
                <a:t>tạo</a:t>
              </a:r>
              <a:r>
                <a:rPr lang="en-US" sz="2000" dirty="0">
                  <a:solidFill>
                    <a:schemeClr val="tx1"/>
                  </a:solidFill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</a:rPr>
                <a:t>ra</a:t>
              </a:r>
              <a:r>
                <a:rPr lang="en-US" sz="2000" dirty="0">
                  <a:solidFill>
                    <a:schemeClr val="tx1"/>
                  </a:solidFill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</a:rPr>
                <a:t>điện</a:t>
              </a:r>
              <a:r>
                <a:rPr lang="en-US" sz="2000" dirty="0">
                  <a:solidFill>
                    <a:schemeClr val="tx1"/>
                  </a:solidFill>
                </a:rPr>
                <a:t>. </a:t>
              </a:r>
              <a:endParaRPr lang="en-VN" sz="20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4576C4F-FEF3-C07E-5F43-E72BAB102905}"/>
              </a:ext>
            </a:extLst>
          </p:cNvPr>
          <p:cNvGrpSpPr/>
          <p:nvPr/>
        </p:nvGrpSpPr>
        <p:grpSpPr>
          <a:xfrm>
            <a:off x="4659828" y="1910132"/>
            <a:ext cx="3764171" cy="1114546"/>
            <a:chOff x="720001" y="2115671"/>
            <a:chExt cx="2581399" cy="182321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7D95302-F0E1-A9C2-04E9-1525F92E39C2}"/>
                </a:ext>
              </a:extLst>
            </p:cNvPr>
            <p:cNvSpPr/>
            <p:nvPr/>
          </p:nvSpPr>
          <p:spPr>
            <a:xfrm>
              <a:off x="720001" y="2115671"/>
              <a:ext cx="2489364" cy="173915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07155CE-DBA9-F3C3-9250-1939C0BE46D7}"/>
                </a:ext>
              </a:extLst>
            </p:cNvPr>
            <p:cNvSpPr/>
            <p:nvPr/>
          </p:nvSpPr>
          <p:spPr>
            <a:xfrm>
              <a:off x="812036" y="2199733"/>
              <a:ext cx="2489364" cy="173915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000" dirty="0">
                  <a:solidFill>
                    <a:schemeClr val="tx1"/>
                  </a:solidFill>
                </a:rPr>
                <a:t>b. Cánh </a:t>
              </a:r>
              <a:r>
                <a:rPr lang="en-US" sz="2000" dirty="0" err="1">
                  <a:solidFill>
                    <a:schemeClr val="tx1"/>
                  </a:solidFill>
                </a:rPr>
                <a:t>quạt</a:t>
              </a:r>
              <a:r>
                <a:rPr lang="en-US" sz="2000" dirty="0">
                  <a:solidFill>
                    <a:schemeClr val="tx1"/>
                  </a:solidFill>
                </a:rPr>
                <a:t> quay </a:t>
              </a:r>
              <a:r>
                <a:rPr lang="en-US" sz="2000" dirty="0" err="1">
                  <a:solidFill>
                    <a:schemeClr val="tx1"/>
                  </a:solidFill>
                </a:rPr>
                <a:t>làm</a:t>
              </a:r>
              <a:r>
                <a:rPr lang="en-US" sz="2000" dirty="0">
                  <a:solidFill>
                    <a:schemeClr val="tx1"/>
                  </a:solidFill>
                </a:rPr>
                <a:t> quay </a:t>
              </a:r>
              <a:r>
                <a:rPr lang="en-US" sz="2000" dirty="0" err="1">
                  <a:solidFill>
                    <a:schemeClr val="tx1"/>
                  </a:solidFill>
                </a:rPr>
                <a:t>trục</a:t>
              </a:r>
              <a:r>
                <a:rPr lang="en-US" sz="2000" dirty="0">
                  <a:solidFill>
                    <a:schemeClr val="tx1"/>
                  </a:solidFill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</a:rPr>
                <a:t>máy</a:t>
              </a:r>
              <a:r>
                <a:rPr lang="en-US" sz="2000" dirty="0">
                  <a:solidFill>
                    <a:schemeClr val="tx1"/>
                  </a:solidFill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</a:rPr>
                <a:t>phát</a:t>
              </a:r>
              <a:r>
                <a:rPr lang="en-US" sz="2000" dirty="0">
                  <a:solidFill>
                    <a:schemeClr val="tx1"/>
                  </a:solidFill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</a:rPr>
                <a:t>điện</a:t>
              </a:r>
              <a:r>
                <a:rPr lang="en-US" sz="2000" dirty="0">
                  <a:solidFill>
                    <a:schemeClr val="tx1"/>
                  </a:solidFill>
                </a:rPr>
                <a:t>. </a:t>
              </a:r>
              <a:endParaRPr lang="en-VN" sz="20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E925FD0-7F2B-4D3A-989A-88059460ADB4}"/>
              </a:ext>
            </a:extLst>
          </p:cNvPr>
          <p:cNvGrpSpPr/>
          <p:nvPr/>
        </p:nvGrpSpPr>
        <p:grpSpPr>
          <a:xfrm>
            <a:off x="1083469" y="3315395"/>
            <a:ext cx="3036990" cy="1114546"/>
            <a:chOff x="720001" y="2115671"/>
            <a:chExt cx="2581399" cy="182321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D350824-13F4-DE0A-0F91-A3A167C154F4}"/>
                </a:ext>
              </a:extLst>
            </p:cNvPr>
            <p:cNvSpPr/>
            <p:nvPr/>
          </p:nvSpPr>
          <p:spPr>
            <a:xfrm>
              <a:off x="720001" y="2115671"/>
              <a:ext cx="2489364" cy="173915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790A1EE-35C4-49D3-EE1C-E243EB6E8F3F}"/>
                </a:ext>
              </a:extLst>
            </p:cNvPr>
            <p:cNvSpPr/>
            <p:nvPr/>
          </p:nvSpPr>
          <p:spPr>
            <a:xfrm>
              <a:off x="812036" y="2199733"/>
              <a:ext cx="2489364" cy="173915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000" dirty="0">
                  <a:solidFill>
                    <a:schemeClr val="tx1"/>
                  </a:solidFill>
                </a:rPr>
                <a:t>c. </a:t>
              </a:r>
              <a:r>
                <a:rPr lang="en-US" sz="2000" dirty="0" err="1">
                  <a:solidFill>
                    <a:schemeClr val="tx1"/>
                  </a:solidFill>
                </a:rPr>
                <a:t>Máy</a:t>
              </a:r>
              <a:r>
                <a:rPr lang="en-US" sz="2000" dirty="0">
                  <a:solidFill>
                    <a:schemeClr val="tx1"/>
                  </a:solidFill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</a:rPr>
                <a:t>phát</a:t>
              </a:r>
              <a:r>
                <a:rPr lang="en-US" sz="2000" dirty="0">
                  <a:solidFill>
                    <a:schemeClr val="tx1"/>
                  </a:solidFill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</a:rPr>
                <a:t>cung</a:t>
              </a:r>
              <a:r>
                <a:rPr lang="en-US" sz="2000" dirty="0">
                  <a:solidFill>
                    <a:schemeClr val="tx1"/>
                  </a:solidFill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</a:rPr>
                <a:t>cấp</a:t>
              </a:r>
              <a:r>
                <a:rPr lang="en-US" sz="2000" dirty="0">
                  <a:solidFill>
                    <a:schemeClr val="tx1"/>
                  </a:solidFill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</a:rPr>
                <a:t>điện</a:t>
              </a:r>
              <a:r>
                <a:rPr lang="en-US" sz="2000" dirty="0">
                  <a:solidFill>
                    <a:schemeClr val="tx1"/>
                  </a:solidFill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</a:rPr>
                <a:t>cho</a:t>
              </a:r>
              <a:r>
                <a:rPr lang="en-US" sz="2000" dirty="0">
                  <a:solidFill>
                    <a:schemeClr val="tx1"/>
                  </a:solidFill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</a:rPr>
                <a:t>bóng</a:t>
              </a:r>
              <a:r>
                <a:rPr lang="en-US" sz="2000" dirty="0">
                  <a:solidFill>
                    <a:schemeClr val="tx1"/>
                  </a:solidFill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</a:rPr>
                <a:t>đèn</a:t>
              </a:r>
              <a:r>
                <a:rPr lang="en-US" sz="2000" dirty="0">
                  <a:solidFill>
                    <a:schemeClr val="tx1"/>
                  </a:solidFill>
                </a:rPr>
                <a:t>. </a:t>
              </a:r>
              <a:endParaRPr lang="en-VN" sz="20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9E6BFD7-51D1-434B-3E81-CDC842F7FF57}"/>
              </a:ext>
            </a:extLst>
          </p:cNvPr>
          <p:cNvGrpSpPr/>
          <p:nvPr/>
        </p:nvGrpSpPr>
        <p:grpSpPr>
          <a:xfrm>
            <a:off x="4659829" y="3315395"/>
            <a:ext cx="3764170" cy="1114546"/>
            <a:chOff x="720001" y="2115671"/>
            <a:chExt cx="2581399" cy="182321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344762C-2746-B9E7-6209-EE1A0028839A}"/>
                </a:ext>
              </a:extLst>
            </p:cNvPr>
            <p:cNvSpPr/>
            <p:nvPr/>
          </p:nvSpPr>
          <p:spPr>
            <a:xfrm>
              <a:off x="720001" y="2115671"/>
              <a:ext cx="2489364" cy="173915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914AB35-FDA0-3D9F-6DFC-C86E931A0B9D}"/>
                </a:ext>
              </a:extLst>
            </p:cNvPr>
            <p:cNvSpPr/>
            <p:nvPr/>
          </p:nvSpPr>
          <p:spPr>
            <a:xfrm>
              <a:off x="812036" y="2199733"/>
              <a:ext cx="2489364" cy="173915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nl-NL" sz="20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d. </a:t>
              </a:r>
              <a:r>
                <a:rPr lang="nl-NL" sz="20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Gió</a:t>
              </a:r>
              <a:r>
                <a:rPr lang="nl-NL" sz="20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20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làm</a:t>
              </a:r>
              <a:r>
                <a:rPr lang="nl-NL" sz="20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cánh </a:t>
              </a:r>
              <a:r>
                <a:rPr lang="nl-NL" sz="20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quạt</a:t>
              </a:r>
              <a:r>
                <a:rPr lang="nl-NL" sz="20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20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quay</a:t>
              </a:r>
              <a:r>
                <a:rPr lang="nl-NL" sz="20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. </a:t>
              </a:r>
              <a:endParaRPr lang="en-V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Oval 24">
            <a:extLst>
              <a:ext uri="{FF2B5EF4-FFF2-40B4-BE49-F238E27FC236}">
                <a16:creationId xmlns:a16="http://schemas.microsoft.com/office/drawing/2014/main" id="{29C0B5F4-ADAD-1C90-F0E3-8509DEA858CB}"/>
              </a:ext>
            </a:extLst>
          </p:cNvPr>
          <p:cNvSpPr/>
          <p:nvPr/>
        </p:nvSpPr>
        <p:spPr>
          <a:xfrm>
            <a:off x="797479" y="2272691"/>
            <a:ext cx="463702" cy="43518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500" b="1" dirty="0"/>
              <a:t>3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D2C3ED4-23D5-0CB3-3183-3E8B2BF48F04}"/>
              </a:ext>
            </a:extLst>
          </p:cNvPr>
          <p:cNvSpPr/>
          <p:nvPr/>
        </p:nvSpPr>
        <p:spPr>
          <a:xfrm>
            <a:off x="4473292" y="3654315"/>
            <a:ext cx="463702" cy="43518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500" b="1" dirty="0"/>
              <a:t>1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92A8EE04-C23F-6047-23A5-E30047D744C5}"/>
              </a:ext>
            </a:extLst>
          </p:cNvPr>
          <p:cNvSpPr/>
          <p:nvPr/>
        </p:nvSpPr>
        <p:spPr>
          <a:xfrm>
            <a:off x="4427977" y="2272691"/>
            <a:ext cx="463702" cy="43518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500" b="1" dirty="0"/>
              <a:t>2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78DAA76-3AC6-FF0B-3CD7-BDDED9DB28EE}"/>
              </a:ext>
            </a:extLst>
          </p:cNvPr>
          <p:cNvSpPr/>
          <p:nvPr/>
        </p:nvSpPr>
        <p:spPr>
          <a:xfrm>
            <a:off x="797479" y="3654315"/>
            <a:ext cx="463702" cy="43518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5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520340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drap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5" grpId="0" animBg="1"/>
      <p:bldP spid="26" grpId="0" animBg="1"/>
      <p:bldP spid="27" grpId="0" animBg="1"/>
      <p:bldP spid="2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7C8D0AD6-18A7-386D-2078-4131EAD3EA34}"/>
              </a:ext>
            </a:extLst>
          </p:cNvPr>
          <p:cNvSpPr txBox="1"/>
          <p:nvPr/>
        </p:nvSpPr>
        <p:spPr>
          <a:xfrm>
            <a:off x="217713" y="269811"/>
            <a:ext cx="8889743" cy="4564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i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1800" i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1800" i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nêu</a:t>
            </a:r>
            <a:r>
              <a:rPr lang="en-US" sz="1800" i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tên</a:t>
            </a:r>
            <a:r>
              <a:rPr lang="en-US" sz="1800" i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1800" i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chức</a:t>
            </a:r>
            <a:r>
              <a:rPr lang="en-US" sz="1800" i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năng</a:t>
            </a:r>
            <a:r>
              <a:rPr lang="en-US" sz="1800" i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1800" i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bộ</a:t>
            </a:r>
            <a:r>
              <a:rPr lang="en-US" sz="1800" i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phận</a:t>
            </a:r>
            <a:r>
              <a:rPr lang="en-US" sz="1800" i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en-US" sz="1800" i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1800" i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mô</a:t>
            </a:r>
            <a:r>
              <a:rPr lang="en-US" sz="1800" i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1800" i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máy</a:t>
            </a:r>
            <a:r>
              <a:rPr lang="en-US" sz="1800" i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phát</a:t>
            </a:r>
            <a:r>
              <a:rPr lang="en-US" sz="1800" i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điện</a:t>
            </a:r>
            <a:r>
              <a:rPr lang="en-US" sz="1800" i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gió</a:t>
            </a:r>
            <a:r>
              <a:rPr lang="en-US" sz="1800" i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VN" sz="1800" i="1" dirty="0">
              <a:solidFill>
                <a:srgbClr val="0070C0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6F5FC30-1555-17FC-F2EB-4AF95EF43E00}"/>
              </a:ext>
            </a:extLst>
          </p:cNvPr>
          <p:cNvGrpSpPr/>
          <p:nvPr/>
        </p:nvGrpSpPr>
        <p:grpSpPr>
          <a:xfrm>
            <a:off x="1072142" y="731066"/>
            <a:ext cx="1944901" cy="1401689"/>
            <a:chOff x="411836" y="1260156"/>
            <a:chExt cx="1944901" cy="1401689"/>
          </a:xfrm>
        </p:grpSpPr>
        <p:pic>
          <p:nvPicPr>
            <p:cNvPr id="4098" name="Picture 2" descr="100 Đi-ốt đèn LED 3mm f3 chuyên dụng | Shopee Việt Nam">
              <a:extLst>
                <a:ext uri="{FF2B5EF4-FFF2-40B4-BE49-F238E27FC236}">
                  <a16:creationId xmlns:a16="http://schemas.microsoft.com/office/drawing/2014/main" id="{E0A3AF95-DF60-046C-6DC4-C5ADD3E26B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42" t="28571" r="26508" b="28613"/>
            <a:stretch/>
          </p:blipFill>
          <p:spPr bwMode="auto">
            <a:xfrm rot="2713916">
              <a:off x="1008489" y="1313598"/>
              <a:ext cx="1401689" cy="12948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0E908A9-1918-4ED4-09F9-1674CB058692}"/>
                </a:ext>
              </a:extLst>
            </p:cNvPr>
            <p:cNvSpPr txBox="1"/>
            <p:nvPr/>
          </p:nvSpPr>
          <p:spPr>
            <a:xfrm>
              <a:off x="411836" y="1489905"/>
              <a:ext cx="11582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000" dirty="0"/>
                <a:t>a.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D5602CE-C58D-B9F1-2237-B41E606DEF56}"/>
              </a:ext>
            </a:extLst>
          </p:cNvPr>
          <p:cNvGrpSpPr/>
          <p:nvPr/>
        </p:nvGrpSpPr>
        <p:grpSpPr>
          <a:xfrm>
            <a:off x="5307859" y="2744851"/>
            <a:ext cx="3133241" cy="984232"/>
            <a:chOff x="411836" y="2853376"/>
            <a:chExt cx="3133241" cy="984232"/>
          </a:xfrm>
        </p:grpSpPr>
        <p:pic>
          <p:nvPicPr>
            <p:cNvPr id="30" name="Picture 29" descr="A close-up of several components&#10;&#10;Description automatically generated">
              <a:extLst>
                <a:ext uri="{FF2B5EF4-FFF2-40B4-BE49-F238E27FC236}">
                  <a16:creationId xmlns:a16="http://schemas.microsoft.com/office/drawing/2014/main" id="{9BF0D9A0-6804-EEA2-711A-763EFBF7C3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rcRect l="46049" t="32119" r="20477" b="52544"/>
            <a:stretch/>
          </p:blipFill>
          <p:spPr>
            <a:xfrm>
              <a:off x="484253" y="2879011"/>
              <a:ext cx="3060824" cy="958597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D730E13-0CF0-C484-8D71-EE6BA3E17950}"/>
                </a:ext>
              </a:extLst>
            </p:cNvPr>
            <p:cNvSpPr txBox="1"/>
            <p:nvPr/>
          </p:nvSpPr>
          <p:spPr>
            <a:xfrm>
              <a:off x="411836" y="2853376"/>
              <a:ext cx="11582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000" dirty="0"/>
                <a:t>d.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A46AE67-85C7-4B5C-ADEE-6DF617CF86E3}"/>
              </a:ext>
            </a:extLst>
          </p:cNvPr>
          <p:cNvGrpSpPr/>
          <p:nvPr/>
        </p:nvGrpSpPr>
        <p:grpSpPr>
          <a:xfrm>
            <a:off x="6162444" y="843395"/>
            <a:ext cx="1793163" cy="1035059"/>
            <a:chOff x="5271651" y="1351234"/>
            <a:chExt cx="2302273" cy="1300815"/>
          </a:xfrm>
        </p:grpSpPr>
        <p:pic>
          <p:nvPicPr>
            <p:cNvPr id="24" name="Picture 23" descr="A green propeller on a white background&#10;&#10;Description automatically generated">
              <a:extLst>
                <a:ext uri="{FF2B5EF4-FFF2-40B4-BE49-F238E27FC236}">
                  <a16:creationId xmlns:a16="http://schemas.microsoft.com/office/drawing/2014/main" id="{3A301F29-1260-AB2C-70D1-1205AF648A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</a:blip>
            <a:srcRect t="45460" b="35608"/>
            <a:stretch/>
          </p:blipFill>
          <p:spPr>
            <a:xfrm>
              <a:off x="5389023" y="1351234"/>
              <a:ext cx="2184901" cy="130081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380F3FD-2F7F-E2F9-4DE6-08948B323A35}"/>
                </a:ext>
              </a:extLst>
            </p:cNvPr>
            <p:cNvSpPr txBox="1"/>
            <p:nvPr/>
          </p:nvSpPr>
          <p:spPr>
            <a:xfrm>
              <a:off x="5271651" y="1560891"/>
              <a:ext cx="11582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000" dirty="0"/>
                <a:t>b.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A3A7643-19C6-581F-7C38-E8AACBED941B}"/>
              </a:ext>
            </a:extLst>
          </p:cNvPr>
          <p:cNvGrpSpPr/>
          <p:nvPr/>
        </p:nvGrpSpPr>
        <p:grpSpPr>
          <a:xfrm>
            <a:off x="1503396" y="2571750"/>
            <a:ext cx="1416964" cy="1162373"/>
            <a:chOff x="5311434" y="2984533"/>
            <a:chExt cx="1817901" cy="1436508"/>
          </a:xfrm>
        </p:grpSpPr>
        <p:pic>
          <p:nvPicPr>
            <p:cNvPr id="29" name="Picture 28" descr="A green and yellow toy&#10;&#10;Description automatically generated">
              <a:extLst>
                <a:ext uri="{FF2B5EF4-FFF2-40B4-BE49-F238E27FC236}">
                  <a16:creationId xmlns:a16="http://schemas.microsoft.com/office/drawing/2014/main" id="{C7650BD0-07CE-1B87-5B80-1B5A1136F0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rcRect t="72515"/>
            <a:stretch/>
          </p:blipFill>
          <p:spPr>
            <a:xfrm>
              <a:off x="5833611" y="3254175"/>
              <a:ext cx="1295724" cy="1166866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1BAC0BD-954C-6C7C-45DF-27AE9248DF62}"/>
                </a:ext>
              </a:extLst>
            </p:cNvPr>
            <p:cNvSpPr txBox="1"/>
            <p:nvPr/>
          </p:nvSpPr>
          <p:spPr>
            <a:xfrm>
              <a:off x="5311434" y="2984533"/>
              <a:ext cx="11582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000" dirty="0"/>
                <a:t>c.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D625137C-2C04-D85B-4525-6E939F45874E}"/>
              </a:ext>
            </a:extLst>
          </p:cNvPr>
          <p:cNvSpPr txBox="1"/>
          <p:nvPr/>
        </p:nvSpPr>
        <p:spPr>
          <a:xfrm>
            <a:off x="-167821" y="1715269"/>
            <a:ext cx="5074920" cy="834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7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Đèn</a:t>
            </a:r>
            <a:r>
              <a:rPr lang="en-US" sz="17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LED</a:t>
            </a:r>
          </a:p>
          <a:p>
            <a:pPr algn="ctr">
              <a:lnSpc>
                <a:spcPct val="150000"/>
              </a:lnSpc>
            </a:pPr>
            <a:r>
              <a:rPr lang="en-US" sz="17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Thiết</a:t>
            </a:r>
            <a:r>
              <a:rPr lang="en-US" sz="17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en-US" sz="17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tiêu</a:t>
            </a:r>
            <a:r>
              <a:rPr lang="en-US" sz="17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thụ</a:t>
            </a:r>
            <a:r>
              <a:rPr lang="en-US" sz="17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điện</a:t>
            </a:r>
            <a:r>
              <a:rPr lang="en-US" sz="17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17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mô</a:t>
            </a:r>
            <a:r>
              <a:rPr lang="en-US" sz="17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17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máy</a:t>
            </a:r>
            <a:r>
              <a:rPr lang="en-US" sz="17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phát</a:t>
            </a:r>
            <a:r>
              <a:rPr lang="en-US" sz="17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điện</a:t>
            </a:r>
            <a:r>
              <a:rPr lang="en-VN" sz="17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VN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CF82919-8B1A-A9FC-6863-B98B30DC9BE1}"/>
              </a:ext>
            </a:extLst>
          </p:cNvPr>
          <p:cNvSpPr txBox="1"/>
          <p:nvPr/>
        </p:nvSpPr>
        <p:spPr>
          <a:xfrm>
            <a:off x="4521566" y="1854474"/>
            <a:ext cx="5074920" cy="697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7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Cánh </a:t>
            </a:r>
            <a:r>
              <a:rPr lang="en-US" sz="17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quạt</a:t>
            </a:r>
            <a:endParaRPr lang="en-VN" sz="1700" i="1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17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en-US" sz="17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gió</a:t>
            </a:r>
            <a:r>
              <a:rPr lang="en-US" sz="17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17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17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trục</a:t>
            </a:r>
            <a:r>
              <a:rPr lang="en-US" sz="17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máy</a:t>
            </a:r>
            <a:r>
              <a:rPr lang="en-US" sz="17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phát</a:t>
            </a:r>
            <a:r>
              <a:rPr lang="en-US" sz="17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điện</a:t>
            </a:r>
            <a:r>
              <a:rPr lang="en-US" sz="17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quay</a:t>
            </a:r>
            <a:r>
              <a:rPr lang="en-VN" sz="17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VN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15071A9-D970-4FA6-E282-90D94EBD92F6}"/>
              </a:ext>
            </a:extLst>
          </p:cNvPr>
          <p:cNvSpPr txBox="1"/>
          <p:nvPr/>
        </p:nvSpPr>
        <p:spPr>
          <a:xfrm>
            <a:off x="217460" y="3751986"/>
            <a:ext cx="4445124" cy="1221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7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Máy</a:t>
            </a:r>
            <a:r>
              <a:rPr lang="en-US" sz="17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7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phát</a:t>
            </a:r>
            <a:r>
              <a:rPr lang="en-US" sz="17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7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điện</a:t>
            </a:r>
            <a:r>
              <a:rPr lang="en-US" sz="17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VN" sz="1700" i="1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17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Biến</a:t>
            </a:r>
            <a:r>
              <a:rPr lang="en-US" sz="17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đổi</a:t>
            </a:r>
            <a:r>
              <a:rPr lang="en-US" sz="17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năng</a:t>
            </a:r>
            <a:r>
              <a:rPr lang="en-US" sz="17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lượng</a:t>
            </a:r>
            <a:r>
              <a:rPr lang="en-US" sz="17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17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cánh </a:t>
            </a:r>
            <a:r>
              <a:rPr lang="en-US" sz="17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quạt</a:t>
            </a:r>
            <a:r>
              <a:rPr lang="en-US" sz="17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17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</a:t>
            </a:r>
            <a:r>
              <a:rPr lang="en-US" sz="17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năng</a:t>
            </a:r>
            <a:r>
              <a:rPr lang="en-US" sz="17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lượng</a:t>
            </a:r>
            <a:r>
              <a:rPr lang="en-US" sz="17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điện</a:t>
            </a:r>
            <a:r>
              <a:rPr lang="en-VN" sz="17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VN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49A8C03-224A-EF29-B4E1-00CDF5838CA8}"/>
              </a:ext>
            </a:extLst>
          </p:cNvPr>
          <p:cNvSpPr txBox="1"/>
          <p:nvPr/>
        </p:nvSpPr>
        <p:spPr>
          <a:xfrm>
            <a:off x="4896466" y="3751986"/>
            <a:ext cx="4030074" cy="1221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7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Trục</a:t>
            </a:r>
            <a:r>
              <a:rPr lang="en-US" sz="17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7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đỡ</a:t>
            </a:r>
            <a:endParaRPr lang="en-VN" sz="1700" i="1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17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Nâng</a:t>
            </a:r>
            <a:r>
              <a:rPr lang="en-US" sz="17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đỡ</a:t>
            </a:r>
            <a:r>
              <a:rPr lang="en-US" sz="17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cánh </a:t>
            </a:r>
            <a:r>
              <a:rPr lang="en-US" sz="17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quạt</a:t>
            </a:r>
            <a:r>
              <a:rPr lang="en-US" sz="17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17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hệ</a:t>
            </a:r>
            <a:r>
              <a:rPr lang="en-US" sz="17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thống</a:t>
            </a:r>
            <a:r>
              <a:rPr lang="en-US" sz="17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máy</a:t>
            </a:r>
            <a:r>
              <a:rPr lang="en-US" sz="17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phát</a:t>
            </a:r>
            <a:r>
              <a:rPr lang="en-US" sz="17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điện</a:t>
            </a:r>
            <a:r>
              <a:rPr lang="en-VN" sz="17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VN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6487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drap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449;p33">
            <a:extLst>
              <a:ext uri="{FF2B5EF4-FFF2-40B4-BE49-F238E27FC236}">
                <a16:creationId xmlns:a16="http://schemas.microsoft.com/office/drawing/2014/main" id="{7D0677C2-3E2B-50C5-9A4B-DB75CC26328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1" y="492767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dirty="0"/>
              <a:t>VẬN DỤNG</a:t>
            </a:r>
            <a:endParaRPr dirty="0"/>
          </a:p>
        </p:txBody>
      </p:sp>
      <p:grpSp>
        <p:nvGrpSpPr>
          <p:cNvPr id="10" name="Google Shape;529;p29">
            <a:extLst>
              <a:ext uri="{FF2B5EF4-FFF2-40B4-BE49-F238E27FC236}">
                <a16:creationId xmlns:a16="http://schemas.microsoft.com/office/drawing/2014/main" id="{FA745FBE-3E2C-DF20-001C-D62B21DD87BB}"/>
              </a:ext>
            </a:extLst>
          </p:cNvPr>
          <p:cNvGrpSpPr/>
          <p:nvPr/>
        </p:nvGrpSpPr>
        <p:grpSpPr>
          <a:xfrm>
            <a:off x="7333351" y="492767"/>
            <a:ext cx="1090649" cy="557353"/>
            <a:chOff x="6505200" y="2955549"/>
            <a:chExt cx="1090649" cy="557353"/>
          </a:xfrm>
        </p:grpSpPr>
        <p:sp>
          <p:nvSpPr>
            <p:cNvPr id="11" name="Google Shape;530;p29">
              <a:extLst>
                <a:ext uri="{FF2B5EF4-FFF2-40B4-BE49-F238E27FC236}">
                  <a16:creationId xmlns:a16="http://schemas.microsoft.com/office/drawing/2014/main" id="{AAA5AE76-28A0-B3AE-0CE9-02F008BAFDD7}"/>
                </a:ext>
              </a:extLst>
            </p:cNvPr>
            <p:cNvSpPr/>
            <p:nvPr/>
          </p:nvSpPr>
          <p:spPr>
            <a:xfrm>
              <a:off x="6505200" y="3081873"/>
              <a:ext cx="299145" cy="177258"/>
            </a:xfrm>
            <a:custGeom>
              <a:avLst/>
              <a:gdLst/>
              <a:ahLst/>
              <a:cxnLst/>
              <a:rect l="l" t="t" r="r" b="b"/>
              <a:pathLst>
                <a:path w="3999" h="2370" extrusionOk="0">
                  <a:moveTo>
                    <a:pt x="1983" y="0"/>
                  </a:moveTo>
                  <a:cubicBezTo>
                    <a:pt x="1533" y="0"/>
                    <a:pt x="1176" y="357"/>
                    <a:pt x="1146" y="789"/>
                  </a:cubicBezTo>
                  <a:cubicBezTo>
                    <a:pt x="1053" y="744"/>
                    <a:pt x="945" y="714"/>
                    <a:pt x="837" y="714"/>
                  </a:cubicBezTo>
                  <a:cubicBezTo>
                    <a:pt x="372" y="714"/>
                    <a:pt x="0" y="1086"/>
                    <a:pt x="0" y="1551"/>
                  </a:cubicBezTo>
                  <a:cubicBezTo>
                    <a:pt x="0" y="1998"/>
                    <a:pt x="372" y="2370"/>
                    <a:pt x="837" y="2370"/>
                  </a:cubicBezTo>
                  <a:lnTo>
                    <a:pt x="3240" y="2370"/>
                  </a:lnTo>
                  <a:cubicBezTo>
                    <a:pt x="3672" y="2340"/>
                    <a:pt x="3999" y="1983"/>
                    <a:pt x="3999" y="1551"/>
                  </a:cubicBezTo>
                  <a:cubicBezTo>
                    <a:pt x="3999" y="1086"/>
                    <a:pt x="3627" y="714"/>
                    <a:pt x="3177" y="714"/>
                  </a:cubicBezTo>
                  <a:cubicBezTo>
                    <a:pt x="3035" y="714"/>
                    <a:pt x="2913" y="744"/>
                    <a:pt x="2805" y="807"/>
                  </a:cubicBezTo>
                  <a:cubicBezTo>
                    <a:pt x="2790" y="357"/>
                    <a:pt x="2433" y="0"/>
                    <a:pt x="1983" y="0"/>
                  </a:cubicBezTo>
                  <a:close/>
                </a:path>
              </a:pathLst>
            </a:custGeom>
            <a:solidFill>
              <a:srgbClr val="5BC6C6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Google Shape;531;p29">
              <a:extLst>
                <a:ext uri="{FF2B5EF4-FFF2-40B4-BE49-F238E27FC236}">
                  <a16:creationId xmlns:a16="http://schemas.microsoft.com/office/drawing/2014/main" id="{8EF5C664-439A-2541-EA0F-69A0940DF9DC}"/>
                </a:ext>
              </a:extLst>
            </p:cNvPr>
            <p:cNvSpPr/>
            <p:nvPr/>
          </p:nvSpPr>
          <p:spPr>
            <a:xfrm>
              <a:off x="7166767" y="2955549"/>
              <a:ext cx="429081" cy="253771"/>
            </a:xfrm>
            <a:custGeom>
              <a:avLst/>
              <a:gdLst/>
              <a:ahLst/>
              <a:cxnLst/>
              <a:rect l="l" t="t" r="r" b="b"/>
              <a:pathLst>
                <a:path w="5736" h="3393" extrusionOk="0">
                  <a:moveTo>
                    <a:pt x="2835" y="1"/>
                  </a:moveTo>
                  <a:cubicBezTo>
                    <a:pt x="2202" y="1"/>
                    <a:pt x="1689" y="495"/>
                    <a:pt x="1659" y="1116"/>
                  </a:cubicBezTo>
                  <a:cubicBezTo>
                    <a:pt x="1503" y="1053"/>
                    <a:pt x="1347" y="1023"/>
                    <a:pt x="1194" y="1023"/>
                  </a:cubicBezTo>
                  <a:cubicBezTo>
                    <a:pt x="543" y="1023"/>
                    <a:pt x="0" y="1548"/>
                    <a:pt x="0" y="2199"/>
                  </a:cubicBezTo>
                  <a:cubicBezTo>
                    <a:pt x="0" y="2850"/>
                    <a:pt x="543" y="3393"/>
                    <a:pt x="1194" y="3393"/>
                  </a:cubicBezTo>
                  <a:lnTo>
                    <a:pt x="4635" y="3393"/>
                  </a:lnTo>
                  <a:lnTo>
                    <a:pt x="4635" y="3378"/>
                  </a:lnTo>
                  <a:cubicBezTo>
                    <a:pt x="5252" y="3333"/>
                    <a:pt x="5736" y="2820"/>
                    <a:pt x="5736" y="2199"/>
                  </a:cubicBezTo>
                  <a:cubicBezTo>
                    <a:pt x="5736" y="1548"/>
                    <a:pt x="5193" y="1023"/>
                    <a:pt x="4542" y="1023"/>
                  </a:cubicBezTo>
                  <a:cubicBezTo>
                    <a:pt x="4356" y="1023"/>
                    <a:pt x="4170" y="1068"/>
                    <a:pt x="4014" y="1146"/>
                  </a:cubicBezTo>
                  <a:cubicBezTo>
                    <a:pt x="3999" y="510"/>
                    <a:pt x="3471" y="1"/>
                    <a:pt x="2835" y="1"/>
                  </a:cubicBezTo>
                  <a:close/>
                </a:path>
              </a:pathLst>
            </a:custGeom>
            <a:solidFill>
              <a:srgbClr val="5BC6C6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Google Shape;532;p29">
              <a:extLst>
                <a:ext uri="{FF2B5EF4-FFF2-40B4-BE49-F238E27FC236}">
                  <a16:creationId xmlns:a16="http://schemas.microsoft.com/office/drawing/2014/main" id="{14ECBE63-DAF0-6D66-DBEF-E676A5858566}"/>
                </a:ext>
              </a:extLst>
            </p:cNvPr>
            <p:cNvSpPr/>
            <p:nvPr/>
          </p:nvSpPr>
          <p:spPr>
            <a:xfrm>
              <a:off x="6804347" y="3259131"/>
              <a:ext cx="428034" cy="253771"/>
            </a:xfrm>
            <a:custGeom>
              <a:avLst/>
              <a:gdLst/>
              <a:ahLst/>
              <a:cxnLst/>
              <a:rect l="l" t="t" r="r" b="b"/>
              <a:pathLst>
                <a:path w="5722" h="3393" extrusionOk="0">
                  <a:moveTo>
                    <a:pt x="2824" y="1"/>
                  </a:moveTo>
                  <a:cubicBezTo>
                    <a:pt x="2188" y="1"/>
                    <a:pt x="1674" y="495"/>
                    <a:pt x="1644" y="1116"/>
                  </a:cubicBezTo>
                  <a:cubicBezTo>
                    <a:pt x="1503" y="1053"/>
                    <a:pt x="1336" y="1023"/>
                    <a:pt x="1179" y="1023"/>
                  </a:cubicBezTo>
                  <a:cubicBezTo>
                    <a:pt x="529" y="1023"/>
                    <a:pt x="0" y="1548"/>
                    <a:pt x="0" y="2199"/>
                  </a:cubicBezTo>
                  <a:cubicBezTo>
                    <a:pt x="0" y="2850"/>
                    <a:pt x="529" y="3393"/>
                    <a:pt x="1179" y="3393"/>
                  </a:cubicBezTo>
                  <a:lnTo>
                    <a:pt x="4635" y="3393"/>
                  </a:lnTo>
                  <a:lnTo>
                    <a:pt x="4635" y="3378"/>
                  </a:lnTo>
                  <a:cubicBezTo>
                    <a:pt x="5241" y="3333"/>
                    <a:pt x="5721" y="2820"/>
                    <a:pt x="5721" y="2199"/>
                  </a:cubicBezTo>
                  <a:cubicBezTo>
                    <a:pt x="5721" y="1548"/>
                    <a:pt x="5193" y="1023"/>
                    <a:pt x="4527" y="1023"/>
                  </a:cubicBezTo>
                  <a:cubicBezTo>
                    <a:pt x="4341" y="1023"/>
                    <a:pt x="4155" y="1068"/>
                    <a:pt x="3999" y="1146"/>
                  </a:cubicBezTo>
                  <a:cubicBezTo>
                    <a:pt x="3984" y="510"/>
                    <a:pt x="3456" y="1"/>
                    <a:pt x="2824" y="1"/>
                  </a:cubicBezTo>
                  <a:close/>
                </a:path>
              </a:pathLst>
            </a:custGeom>
            <a:solidFill>
              <a:srgbClr val="5BC6C6">
                <a:alpha val="6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4" name="Rounded Rectangular Callout 13">
            <a:extLst>
              <a:ext uri="{FF2B5EF4-FFF2-40B4-BE49-F238E27FC236}">
                <a16:creationId xmlns:a16="http://schemas.microsoft.com/office/drawing/2014/main" id="{D0D19D23-C1B6-2AB2-A256-D66406405A6C}"/>
              </a:ext>
            </a:extLst>
          </p:cNvPr>
          <p:cNvSpPr/>
          <p:nvPr/>
        </p:nvSpPr>
        <p:spPr>
          <a:xfrm>
            <a:off x="1706036" y="1353702"/>
            <a:ext cx="6288882" cy="1809324"/>
          </a:xfrm>
          <a:prstGeom prst="wedgeRoundRectCallout">
            <a:avLst>
              <a:gd name="adj1" fmla="val -37397"/>
              <a:gd name="adj2" fmla="val 62963"/>
              <a:gd name="adj3" fmla="val 16667"/>
            </a:avLst>
          </a:prstGeom>
          <a:solidFill>
            <a:srgbClr val="FFFFFF"/>
          </a:solidFill>
          <a:ln w="25400" cap="flat" cmpd="sng" algn="ctr">
            <a:solidFill>
              <a:srgbClr val="FECE74">
                <a:lumMod val="20000"/>
                <a:lumOff val="8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Em </a:t>
            </a:r>
            <a:r>
              <a:rPr kumimoji="0" lang="nl-NL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hãy</a:t>
            </a:r>
            <a:r>
              <a: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nl-NL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chọn</a:t>
            </a:r>
            <a:r>
              <a: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nl-NL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một</a:t>
            </a:r>
            <a:r>
              <a: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nl-NL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mẫu</a:t>
            </a:r>
            <a:r>
              <a: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nl-NL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mô</a:t>
            </a:r>
            <a:r>
              <a: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nl-NL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hình</a:t>
            </a:r>
            <a:r>
              <a: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nl-NL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xe</a:t>
            </a:r>
            <a:r>
              <a: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nl-NL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điện</a:t>
            </a:r>
            <a:r>
              <a: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nl-NL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chạy</a:t>
            </a:r>
            <a:r>
              <a: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nl-NL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bằng</a:t>
            </a:r>
            <a:r>
              <a: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 pin </a:t>
            </a:r>
            <a:r>
              <a:rPr kumimoji="0" lang="nl-NL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để</a:t>
            </a:r>
            <a:r>
              <a: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nl-NL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tìm</a:t>
            </a:r>
            <a:r>
              <a: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nl-NL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hiểu</a:t>
            </a:r>
            <a:r>
              <a: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nl-NL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và</a:t>
            </a:r>
            <a:r>
              <a: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nl-NL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lắp</a:t>
            </a:r>
            <a:r>
              <a: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 ráp </a:t>
            </a:r>
            <a:r>
              <a:rPr kumimoji="0" lang="nl-NL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theo</a:t>
            </a:r>
            <a:r>
              <a: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nl-NL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các</a:t>
            </a:r>
            <a:r>
              <a: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nl-NL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bước</a:t>
            </a:r>
            <a:r>
              <a: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nl-NL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thực</a:t>
            </a:r>
            <a:r>
              <a: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nl-NL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hành</a:t>
            </a:r>
            <a:r>
              <a: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nl-NL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lắp</a:t>
            </a:r>
            <a:r>
              <a: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 ráp </a:t>
            </a:r>
            <a:r>
              <a:rPr kumimoji="0" lang="nl-NL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mô</a:t>
            </a:r>
            <a:r>
              <a: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nl-NL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hình</a:t>
            </a:r>
            <a:r>
              <a: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nl-NL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xe</a:t>
            </a:r>
            <a:r>
              <a: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nl-NL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điện</a:t>
            </a:r>
            <a:r>
              <a: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nl-NL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chạy</a:t>
            </a:r>
            <a:r>
              <a: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nl-NL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bằng</a:t>
            </a:r>
            <a:r>
              <a: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 pin </a:t>
            </a:r>
            <a:r>
              <a:rPr kumimoji="0" lang="nl-NL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đã</a:t>
            </a:r>
            <a:r>
              <a: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nl-NL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học</a:t>
            </a:r>
            <a:r>
              <a: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. </a:t>
            </a:r>
            <a:endParaRPr kumimoji="0" lang="en-VN" sz="20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EB594EC-5AC8-5DEF-9A5C-FE46520C2FE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00051" y="2966574"/>
            <a:ext cx="2425148" cy="237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5576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drap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C09D16F0-1255-5130-1346-03FE16B820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2135360"/>
              </p:ext>
            </p:extLst>
          </p:nvPr>
        </p:nvGraphicFramePr>
        <p:xfrm>
          <a:off x="228599" y="1276351"/>
          <a:ext cx="8686799" cy="3607252"/>
        </p:xfrm>
        <a:graphic>
          <a:graphicData uri="http://schemas.openxmlformats.org/drawingml/2006/table">
            <a:tbl>
              <a:tblPr firstRow="1" firstCol="1" bandRow="1"/>
              <a:tblGrid>
                <a:gridCol w="585020">
                  <a:extLst>
                    <a:ext uri="{9D8B030D-6E8A-4147-A177-3AD203B41FA5}">
                      <a16:colId xmlns:a16="http://schemas.microsoft.com/office/drawing/2014/main" val="1563617451"/>
                    </a:ext>
                  </a:extLst>
                </a:gridCol>
                <a:gridCol w="5883744">
                  <a:extLst>
                    <a:ext uri="{9D8B030D-6E8A-4147-A177-3AD203B41FA5}">
                      <a16:colId xmlns:a16="http://schemas.microsoft.com/office/drawing/2014/main" val="2452201318"/>
                    </a:ext>
                  </a:extLst>
                </a:gridCol>
                <a:gridCol w="577378">
                  <a:extLst>
                    <a:ext uri="{9D8B030D-6E8A-4147-A177-3AD203B41FA5}">
                      <a16:colId xmlns:a16="http://schemas.microsoft.com/office/drawing/2014/main" val="621464479"/>
                    </a:ext>
                  </a:extLst>
                </a:gridCol>
                <a:gridCol w="763621">
                  <a:extLst>
                    <a:ext uri="{9D8B030D-6E8A-4147-A177-3AD203B41FA5}">
                      <a16:colId xmlns:a16="http://schemas.microsoft.com/office/drawing/2014/main" val="2791252768"/>
                    </a:ext>
                  </a:extLst>
                </a:gridCol>
                <a:gridCol w="877036">
                  <a:extLst>
                    <a:ext uri="{9D8B030D-6E8A-4147-A177-3AD203B41FA5}">
                      <a16:colId xmlns:a16="http://schemas.microsoft.com/office/drawing/2014/main" val="260213875"/>
                    </a:ext>
                  </a:extLst>
                </a:gridCol>
              </a:tblGrid>
              <a:tr h="42825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TT</a:t>
                      </a:r>
                      <a:endParaRPr lang="en-VN" sz="2000" b="1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Tiêu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chí</a:t>
                      </a:r>
                      <a:endParaRPr lang="en-VN" sz="2000" b="1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★</a:t>
                      </a:r>
                      <a:endParaRPr lang="en-VN" sz="2000" b="1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★★</a:t>
                      </a:r>
                      <a:endParaRPr lang="en-VN" sz="2000" b="1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★★★</a:t>
                      </a:r>
                      <a:endParaRPr lang="en-VN" sz="2000" b="1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0096889"/>
                  </a:ext>
                </a:extLst>
              </a:tr>
              <a:tr h="916914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VN" sz="200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E7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 kể tên, nhận biết được các chi tiết của bộ phận lắp ghép mô hình xe điện chạy bằng pin.</a:t>
                      </a:r>
                      <a:endParaRPr lang="en-VN" sz="200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E7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VN" sz="200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E7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VN" sz="200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E7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VN" sz="200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E74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2956298"/>
                  </a:ext>
                </a:extLst>
              </a:tr>
              <a:tr h="916914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VN" sz="200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E7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 lắp ráp, vận hành được mô hình xe điện chạy bằng pin.</a:t>
                      </a:r>
                      <a:endParaRPr lang="en-VN" sz="200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E7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VN" sz="200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E7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VN" sz="200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E7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VN" sz="200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E74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6737575"/>
                  </a:ext>
                </a:extLst>
              </a:tr>
              <a:tr h="916914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VN" sz="200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E7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 sắp xếp các chi tiết và dụng cụ gọn gàng sau khi sử dụng.</a:t>
                      </a:r>
                      <a:endParaRPr lang="en-VN" sz="200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E7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VN" sz="200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E7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VN" sz="200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E7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VN" sz="200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E74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2607583"/>
                  </a:ext>
                </a:extLst>
              </a:tr>
              <a:tr h="42825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VN" sz="200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E7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biết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phối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hợp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chia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sẻ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với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bạn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học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tập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VN" sz="20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E7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VN" sz="200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E7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VN" sz="200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E7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VN" sz="20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E74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7398726"/>
                  </a:ext>
                </a:extLst>
              </a:tr>
            </a:tbl>
          </a:graphicData>
        </a:graphic>
      </p:graphicFrame>
      <p:sp>
        <p:nvSpPr>
          <p:cNvPr id="27" name="Rectangle 1">
            <a:extLst>
              <a:ext uri="{FF2B5EF4-FFF2-40B4-BE49-F238E27FC236}">
                <a16:creationId xmlns:a16="http://schemas.microsoft.com/office/drawing/2014/main" id="{80F8D515-1BFB-77D9-331A-80DE383D56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3981" y="259897"/>
            <a:ext cx="2836033" cy="47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VN" sz="2500" b="1" dirty="0">
                <a:solidFill>
                  <a:srgbClr val="17253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PHIẾU ĐÁNH GIÁ</a:t>
            </a:r>
            <a:endParaRPr lang="en-US" altLang="en-VN" sz="2500" dirty="0">
              <a:solidFill>
                <a:srgbClr val="17253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BA9092D-2F34-D264-A110-D09CEA2B64CB}"/>
              </a:ext>
            </a:extLst>
          </p:cNvPr>
          <p:cNvSpPr txBox="1"/>
          <p:nvPr/>
        </p:nvSpPr>
        <p:spPr>
          <a:xfrm>
            <a:off x="130628" y="664306"/>
            <a:ext cx="8882743" cy="496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em hãy nhận xét và đánh giá bản thân qua tiết học nhé ^^</a:t>
            </a:r>
          </a:p>
        </p:txBody>
      </p:sp>
    </p:spTree>
    <p:extLst>
      <p:ext uri="{BB962C8B-B14F-4D97-AF65-F5344CB8AC3E}">
        <p14:creationId xmlns:p14="http://schemas.microsoft.com/office/powerpoint/2010/main" val="11008982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drap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Google Shape;160;p1"/>
          <p:cNvGrpSpPr/>
          <p:nvPr/>
        </p:nvGrpSpPr>
        <p:grpSpPr>
          <a:xfrm>
            <a:off x="2914650" y="0"/>
            <a:ext cx="3314700" cy="1091381"/>
            <a:chOff x="633147" y="-1998"/>
            <a:chExt cx="5288779" cy="785741"/>
          </a:xfrm>
        </p:grpSpPr>
        <p:sp>
          <p:nvSpPr>
            <p:cNvPr id="161" name="Google Shape;161;p1"/>
            <p:cNvSpPr/>
            <p:nvPr/>
          </p:nvSpPr>
          <p:spPr>
            <a:xfrm>
              <a:off x="1707174" y="-1998"/>
              <a:ext cx="45719" cy="294735"/>
            </a:xfrm>
            <a:prstGeom prst="rect">
              <a:avLst/>
            </a:prstGeom>
            <a:solidFill>
              <a:srgbClr val="CE3028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FFFFFF"/>
                </a:buClr>
                <a:buSzPts val="4000"/>
              </a:pPr>
              <a:endParaRPr sz="3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p1"/>
            <p:cNvSpPr/>
            <p:nvPr/>
          </p:nvSpPr>
          <p:spPr>
            <a:xfrm>
              <a:off x="4768850" y="-1998"/>
              <a:ext cx="45719" cy="294735"/>
            </a:xfrm>
            <a:prstGeom prst="rect">
              <a:avLst/>
            </a:prstGeom>
            <a:solidFill>
              <a:srgbClr val="CE3028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FFFFFF"/>
                </a:buClr>
                <a:buSzPts val="4000"/>
              </a:pPr>
              <a:endParaRPr sz="3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1"/>
            <p:cNvSpPr/>
            <p:nvPr/>
          </p:nvSpPr>
          <p:spPr>
            <a:xfrm>
              <a:off x="633147" y="219500"/>
              <a:ext cx="5288779" cy="564243"/>
            </a:xfrm>
            <a:prstGeom prst="roundRect">
              <a:avLst>
                <a:gd name="adj" fmla="val 16667"/>
              </a:avLst>
            </a:prstGeom>
            <a:solidFill>
              <a:srgbClr val="CE3028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FFFFFF"/>
                </a:buClr>
                <a:buSzPts val="4400"/>
              </a:pPr>
              <a:r>
                <a:rPr lang="en-US" sz="3300" b="1">
                  <a:solidFill>
                    <a:srgbClr val="FFFFFF"/>
                  </a:solidFill>
                </a:rPr>
                <a:t>kenhgiaovien</a:t>
              </a:r>
              <a:endParaRPr sz="1050"/>
            </a:p>
          </p:txBody>
        </p:sp>
      </p:grpSp>
      <p:grpSp>
        <p:nvGrpSpPr>
          <p:cNvPr id="164" name="Google Shape;164;p1"/>
          <p:cNvGrpSpPr/>
          <p:nvPr/>
        </p:nvGrpSpPr>
        <p:grpSpPr>
          <a:xfrm>
            <a:off x="586884" y="3617470"/>
            <a:ext cx="4786679" cy="743025"/>
            <a:chOff x="5029200" y="3390900"/>
            <a:chExt cx="9573359" cy="1486050"/>
          </a:xfrm>
        </p:grpSpPr>
        <p:sp>
          <p:nvSpPr>
            <p:cNvPr id="165" name="Google Shape;165;p1"/>
            <p:cNvSpPr/>
            <p:nvPr/>
          </p:nvSpPr>
          <p:spPr>
            <a:xfrm>
              <a:off x="5029200" y="3390900"/>
              <a:ext cx="9573359" cy="10668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12700" cap="flat" cmpd="sng">
              <a:solidFill>
                <a:srgbClr val="C55A1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SzPts val="2400"/>
              </a:pPr>
              <a:r>
                <a:rPr lang="en-US" sz="1800" u="sng"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https://kenhgiaovien.com/</a:t>
              </a:r>
              <a:r>
                <a:rPr lang="en-US" sz="1800"/>
                <a:t> </a:t>
              </a:r>
              <a:endParaRPr sz="1050"/>
            </a:p>
          </p:txBody>
        </p:sp>
        <p:pic>
          <p:nvPicPr>
            <p:cNvPr id="166" name="Google Shape;166;p1" descr="A colorful letter g on a black background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368288" y="3463290"/>
              <a:ext cx="922020" cy="9220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-1474430">
              <a:off x="13354142" y="3525549"/>
              <a:ext cx="912564" cy="121675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8" name="Google Shape;168;p1"/>
          <p:cNvSpPr txBox="1"/>
          <p:nvPr/>
        </p:nvSpPr>
        <p:spPr>
          <a:xfrm>
            <a:off x="612618" y="1347460"/>
            <a:ext cx="6134770" cy="2146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342917" indent="-342917" algn="just" defTabSz="685800">
              <a:lnSpc>
                <a:spcPct val="150000"/>
              </a:lnSpc>
              <a:buSzPts val="2400"/>
              <a:buFont typeface="Arial"/>
              <a:buChar char="•"/>
            </a:pPr>
            <a:r>
              <a:rPr lang="en-US" sz="1800"/>
              <a:t>Bài giảng và giáo án này chỉ có duy nhất trên </a:t>
            </a:r>
            <a:r>
              <a:rPr lang="en-US" sz="1800" b="1"/>
              <a:t>kenhgiaovien.com </a:t>
            </a:r>
            <a:endParaRPr sz="1800" b="1"/>
          </a:p>
          <a:p>
            <a:pPr marL="342917" indent="-342917" algn="just" defTabSz="685800">
              <a:lnSpc>
                <a:spcPct val="150000"/>
              </a:lnSpc>
              <a:buSzPts val="2400"/>
              <a:buFont typeface="Arial"/>
              <a:buChar char="•"/>
            </a:pPr>
            <a:r>
              <a:rPr lang="en-US" sz="1800"/>
              <a:t>Bất cứ nơi nào đăng bán lại đều là đánh cắp bản quyền và hưởng lợi bất chính trên công sức của giáo viên. </a:t>
            </a:r>
            <a:endParaRPr sz="1050"/>
          </a:p>
          <a:p>
            <a:pPr marL="342917" indent="-342917" algn="just" defTabSz="685800">
              <a:lnSpc>
                <a:spcPct val="150000"/>
              </a:lnSpc>
              <a:buSzPts val="2400"/>
              <a:buFont typeface="Arial"/>
              <a:buChar char="•"/>
            </a:pPr>
            <a:r>
              <a:rPr lang="en-US" sz="1800"/>
              <a:t>Vui lòng không tiếp tay cho hành vi xấu.</a:t>
            </a:r>
            <a:endParaRPr sz="1050"/>
          </a:p>
        </p:txBody>
      </p:sp>
      <p:sp>
        <p:nvSpPr>
          <p:cNvPr id="169" name="Google Shape;169;p1"/>
          <p:cNvSpPr txBox="1"/>
          <p:nvPr/>
        </p:nvSpPr>
        <p:spPr>
          <a:xfrm>
            <a:off x="1353285" y="4283295"/>
            <a:ext cx="3253877" cy="577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 defTabSz="685800">
              <a:buSzPts val="4000"/>
            </a:pPr>
            <a:r>
              <a:rPr lang="en-US" sz="3000">
                <a:latin typeface="Aharoni"/>
                <a:ea typeface="Aharoni"/>
                <a:cs typeface="Aharoni"/>
                <a:sym typeface="Aharoni"/>
              </a:rPr>
              <a:t>Zalo: </a:t>
            </a:r>
            <a:r>
              <a:rPr lang="en-US" sz="3300" b="1">
                <a:solidFill>
                  <a:srgbClr val="4EA72E"/>
                </a:solidFill>
                <a:latin typeface="Aharoni"/>
                <a:ea typeface="Aharoni"/>
                <a:cs typeface="Aharoni"/>
                <a:sym typeface="Aharoni"/>
              </a:rPr>
              <a:t>0386 168 725</a:t>
            </a:r>
            <a:endParaRPr sz="3000" b="1">
              <a:solidFill>
                <a:srgbClr val="4EA72E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pic>
        <p:nvPicPr>
          <p:cNvPr id="170" name="Google Shape;170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40910" y="1604692"/>
            <a:ext cx="2255990" cy="35388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EF4856C-E6D8-042F-894E-723981512891}"/>
              </a:ext>
            </a:extLst>
          </p:cNvPr>
          <p:cNvSpPr/>
          <p:nvPr/>
        </p:nvSpPr>
        <p:spPr>
          <a:xfrm>
            <a:off x="631459" y="3421131"/>
            <a:ext cx="3687581" cy="944381"/>
          </a:xfrm>
          <a:prstGeom prst="roundRect">
            <a:avLst/>
          </a:prstGeom>
          <a:solidFill>
            <a:srgbClr val="5BC6C6"/>
          </a:solidFill>
          <a:ln w="25400" cap="flat" cmpd="sng" algn="ctr">
            <a:solidFill>
              <a:srgbClr val="5BC6C6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buClrTx/>
            </a:pPr>
            <a:r>
              <a:rPr lang="en-US" sz="20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C. </a:t>
            </a:r>
            <a:r>
              <a:rPr lang="en-US" sz="2000" dirty="0" err="1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Đèn</a:t>
            </a:r>
            <a:r>
              <a:rPr lang="en-US" sz="20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 LED.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C1A3EB33-38B3-67D1-DEB0-7B9E00D9ED24}"/>
              </a:ext>
            </a:extLst>
          </p:cNvPr>
          <p:cNvSpPr/>
          <p:nvPr/>
        </p:nvSpPr>
        <p:spPr>
          <a:xfrm>
            <a:off x="631459" y="2099558"/>
            <a:ext cx="3687581" cy="944381"/>
          </a:xfrm>
          <a:prstGeom prst="roundRect">
            <a:avLst/>
          </a:prstGeom>
          <a:solidFill>
            <a:srgbClr val="5BC6C6"/>
          </a:solidFill>
          <a:ln w="25400" cap="flat" cmpd="sng" algn="ctr">
            <a:solidFill>
              <a:srgbClr val="5BC6C6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lnSpc>
                <a:spcPct val="150000"/>
              </a:lnSpc>
              <a:buClrTx/>
            </a:pPr>
            <a:r>
              <a:rPr lang="en-US" sz="20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A. </a:t>
            </a:r>
            <a:r>
              <a:rPr lang="en-US" sz="2000" dirty="0" err="1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Máy</a:t>
            </a:r>
            <a:r>
              <a:rPr lang="en-US" sz="20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phát</a:t>
            </a:r>
            <a:r>
              <a:rPr lang="en-US" sz="20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điện</a:t>
            </a:r>
            <a:r>
              <a:rPr lang="en-US" sz="20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28AAFF48-61C1-72CC-6F52-6660CFB58D8B}"/>
              </a:ext>
            </a:extLst>
          </p:cNvPr>
          <p:cNvSpPr/>
          <p:nvPr/>
        </p:nvSpPr>
        <p:spPr>
          <a:xfrm>
            <a:off x="4824960" y="3424505"/>
            <a:ext cx="3687581" cy="944381"/>
          </a:xfrm>
          <a:prstGeom prst="roundRect">
            <a:avLst/>
          </a:prstGeom>
          <a:solidFill>
            <a:srgbClr val="5BC6C6"/>
          </a:solidFill>
          <a:ln w="25400" cap="flat" cmpd="sng" algn="ctr">
            <a:solidFill>
              <a:srgbClr val="5BC6C6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buClrTx/>
            </a:pPr>
            <a:r>
              <a:rPr lang="en-US" sz="20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D. </a:t>
            </a:r>
            <a:r>
              <a:rPr lang="en-US" sz="2000" dirty="0" err="1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Trụ</a:t>
            </a:r>
            <a:r>
              <a:rPr lang="en-US" sz="20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đỡ</a:t>
            </a:r>
            <a:r>
              <a:rPr lang="en-US" sz="20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D9657E75-95F0-AA77-0DFF-5CA515FBCB3B}"/>
              </a:ext>
            </a:extLst>
          </p:cNvPr>
          <p:cNvSpPr/>
          <p:nvPr/>
        </p:nvSpPr>
        <p:spPr>
          <a:xfrm>
            <a:off x="4824960" y="2099558"/>
            <a:ext cx="3687581" cy="944381"/>
          </a:xfrm>
          <a:prstGeom prst="roundRect">
            <a:avLst/>
          </a:prstGeom>
          <a:solidFill>
            <a:srgbClr val="5BC6C6"/>
          </a:solidFill>
          <a:ln w="25400" cap="flat" cmpd="sng" algn="ctr">
            <a:solidFill>
              <a:srgbClr val="5BC6C6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lnSpc>
                <a:spcPct val="150000"/>
              </a:lnSpc>
              <a:buClrTx/>
            </a:pPr>
            <a:r>
              <a:rPr lang="en-US" sz="20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B. </a:t>
            </a:r>
            <a:r>
              <a:rPr lang="en-US" sz="2000" dirty="0" err="1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Đầu</a:t>
            </a:r>
            <a:r>
              <a:rPr lang="en-US" sz="20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nối</a:t>
            </a:r>
            <a:r>
              <a:rPr lang="en-US" sz="20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dây</a:t>
            </a:r>
            <a:r>
              <a:rPr lang="en-US" sz="20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3946F74-0E49-0A71-D84A-DEA679C44A3A}"/>
              </a:ext>
            </a:extLst>
          </p:cNvPr>
          <p:cNvSpPr txBox="1"/>
          <p:nvPr/>
        </p:nvSpPr>
        <p:spPr>
          <a:xfrm>
            <a:off x="631459" y="547308"/>
            <a:ext cx="5105281" cy="958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nl-NL" sz="2000" b="1" i="1" dirty="0" err="1">
                <a:solidFill>
                  <a:srgbClr val="B23F3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Câu</a:t>
            </a:r>
            <a:r>
              <a:rPr lang="nl-NL" sz="2000" b="1" i="1" dirty="0">
                <a:solidFill>
                  <a:srgbClr val="B23F3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1:</a:t>
            </a:r>
            <a:r>
              <a:rPr lang="nl-NL" sz="2000" i="1" dirty="0">
                <a:solidFill>
                  <a:srgbClr val="B23F3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Đây</a:t>
            </a:r>
            <a:r>
              <a:rPr lang="nl-NL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là</a:t>
            </a:r>
            <a:r>
              <a:rPr lang="nl-NL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bộ</a:t>
            </a:r>
            <a:r>
              <a:rPr lang="nl-NL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phận</a:t>
            </a:r>
            <a:r>
              <a:rPr lang="nl-NL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nào</a:t>
            </a:r>
            <a:r>
              <a:rPr lang="nl-NL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của</a:t>
            </a:r>
            <a:r>
              <a:rPr lang="nl-NL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mô</a:t>
            </a:r>
            <a:r>
              <a:rPr lang="nl-NL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hình</a:t>
            </a:r>
            <a:r>
              <a:rPr lang="nl-NL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xe</a:t>
            </a:r>
            <a:r>
              <a:rPr lang="nl-NL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điện</a:t>
            </a:r>
            <a:r>
              <a:rPr lang="nl-NL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chạy</a:t>
            </a:r>
            <a:r>
              <a:rPr lang="nl-NL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bằng</a:t>
            </a:r>
            <a:r>
              <a:rPr lang="nl-NL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pin? </a:t>
            </a:r>
            <a:endParaRPr lang="en-VN" sz="2000" dirty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2B8F2995-86F1-4D06-F212-0D53B8EFB133}"/>
              </a:ext>
            </a:extLst>
          </p:cNvPr>
          <p:cNvSpPr/>
          <p:nvPr/>
        </p:nvSpPr>
        <p:spPr>
          <a:xfrm>
            <a:off x="631459" y="2099558"/>
            <a:ext cx="3687581" cy="944381"/>
          </a:xfrm>
          <a:prstGeom prst="roundRect">
            <a:avLst/>
          </a:prstGeom>
          <a:solidFill>
            <a:srgbClr val="B23F3F">
              <a:lumMod val="60000"/>
              <a:lumOff val="40000"/>
            </a:srgbClr>
          </a:solidFill>
          <a:ln w="25400" cap="flat" cmpd="sng" algn="ctr">
            <a:solidFill>
              <a:srgbClr val="5BC6C6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lnSpc>
                <a:spcPct val="150000"/>
              </a:lnSpc>
              <a:buClrTx/>
            </a:pPr>
            <a:r>
              <a:rPr lang="en-US" sz="2000" dirty="0">
                <a:solidFill>
                  <a:srgbClr val="F3F2F7"/>
                </a:solidFill>
                <a:cs typeface="Arial" panose="020B0604020202020204" pitchFamily="34" charset="0"/>
              </a:rPr>
              <a:t>A. </a:t>
            </a:r>
            <a:r>
              <a:rPr lang="en-US" sz="2000" dirty="0" err="1">
                <a:solidFill>
                  <a:srgbClr val="F3F2F7"/>
                </a:solidFill>
                <a:cs typeface="Arial" panose="020B0604020202020204" pitchFamily="34" charset="0"/>
              </a:rPr>
              <a:t>Máy</a:t>
            </a:r>
            <a:r>
              <a:rPr lang="en-US" sz="2000" dirty="0">
                <a:solidFill>
                  <a:srgbClr val="F3F2F7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3F2F7"/>
                </a:solidFill>
                <a:cs typeface="Arial" panose="020B0604020202020204" pitchFamily="34" charset="0"/>
              </a:rPr>
              <a:t>phát</a:t>
            </a:r>
            <a:r>
              <a:rPr lang="en-US" sz="2000" dirty="0">
                <a:solidFill>
                  <a:srgbClr val="F3F2F7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3F2F7"/>
                </a:solidFill>
                <a:cs typeface="Arial" panose="020B0604020202020204" pitchFamily="34" charset="0"/>
              </a:rPr>
              <a:t>điện</a:t>
            </a:r>
            <a:r>
              <a:rPr lang="en-US" sz="2000" dirty="0">
                <a:solidFill>
                  <a:srgbClr val="F3F2F7"/>
                </a:solidFill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23" name="Picture 22" descr="A close-up of several components&#10;&#10;Description automatically generated">
            <a:extLst>
              <a:ext uri="{FF2B5EF4-FFF2-40B4-BE49-F238E27FC236}">
                <a16:creationId xmlns:a16="http://schemas.microsoft.com/office/drawing/2014/main" id="{BE5215A8-5D83-540C-F52D-7DB5F34ECC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l="47233" t="32947" r="21633" b="51944"/>
          <a:stretch/>
        </p:blipFill>
        <p:spPr>
          <a:xfrm>
            <a:off x="5568789" y="375627"/>
            <a:ext cx="3407260" cy="1130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7049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7" grpId="0" animBg="1"/>
      <p:bldP spid="18" grpId="0" animBg="1"/>
      <p:bldP spid="19" grpId="0" animBg="1"/>
      <p:bldP spid="2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C27EB8C9-3B75-6629-40F4-67006A0A3D78}"/>
              </a:ext>
            </a:extLst>
          </p:cNvPr>
          <p:cNvSpPr/>
          <p:nvPr/>
        </p:nvSpPr>
        <p:spPr>
          <a:xfrm>
            <a:off x="832181" y="3421131"/>
            <a:ext cx="3382980" cy="944381"/>
          </a:xfrm>
          <a:prstGeom prst="roundRect">
            <a:avLst/>
          </a:prstGeom>
          <a:solidFill>
            <a:srgbClr val="5BC6C6"/>
          </a:solidFill>
          <a:ln w="25400" cap="flat" cmpd="sng" algn="ctr">
            <a:solidFill>
              <a:srgbClr val="5BC6C6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buClrTx/>
            </a:pPr>
            <a:r>
              <a:rPr lang="en-US" sz="20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C. </a:t>
            </a:r>
            <a:r>
              <a:rPr lang="en-US" sz="2000" dirty="0" err="1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Trụ</a:t>
            </a:r>
            <a:r>
              <a:rPr lang="en-US" sz="20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đỡ</a:t>
            </a:r>
            <a:r>
              <a:rPr lang="en-US" sz="20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2B21DDFA-49F9-9CF4-AF63-0AC08557B02E}"/>
              </a:ext>
            </a:extLst>
          </p:cNvPr>
          <p:cNvSpPr/>
          <p:nvPr/>
        </p:nvSpPr>
        <p:spPr>
          <a:xfrm>
            <a:off x="832181" y="2099558"/>
            <a:ext cx="3382980" cy="944381"/>
          </a:xfrm>
          <a:prstGeom prst="roundRect">
            <a:avLst/>
          </a:prstGeom>
          <a:solidFill>
            <a:srgbClr val="5BC6C6"/>
          </a:solidFill>
          <a:ln w="25400" cap="flat" cmpd="sng" algn="ctr">
            <a:solidFill>
              <a:srgbClr val="5BC6C6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lnSpc>
                <a:spcPct val="150000"/>
              </a:lnSpc>
              <a:buClrTx/>
            </a:pPr>
            <a:r>
              <a:rPr lang="en-US" sz="20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A. </a:t>
            </a:r>
            <a:r>
              <a:rPr lang="en-US" sz="2000" dirty="0" err="1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Đèn</a:t>
            </a:r>
            <a:r>
              <a:rPr lang="en-US" sz="20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 LED. 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C1EDDA11-6F55-438C-E697-09E7AF25910C}"/>
              </a:ext>
            </a:extLst>
          </p:cNvPr>
          <p:cNvSpPr/>
          <p:nvPr/>
        </p:nvSpPr>
        <p:spPr>
          <a:xfrm>
            <a:off x="5129561" y="3424505"/>
            <a:ext cx="3382980" cy="944381"/>
          </a:xfrm>
          <a:prstGeom prst="roundRect">
            <a:avLst/>
          </a:prstGeom>
          <a:solidFill>
            <a:srgbClr val="5BC6C6"/>
          </a:solidFill>
          <a:ln w="25400" cap="flat" cmpd="sng" algn="ctr">
            <a:solidFill>
              <a:srgbClr val="5BC6C6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buClrTx/>
            </a:pPr>
            <a:r>
              <a:rPr lang="en-US" sz="20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D. Cánh </a:t>
            </a:r>
            <a:r>
              <a:rPr lang="en-US" sz="2000" dirty="0" err="1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quạt</a:t>
            </a:r>
            <a:r>
              <a:rPr lang="en-US" sz="20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.  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30721CA1-B211-4320-E2D5-2E535B2247BB}"/>
              </a:ext>
            </a:extLst>
          </p:cNvPr>
          <p:cNvSpPr/>
          <p:nvPr/>
        </p:nvSpPr>
        <p:spPr>
          <a:xfrm>
            <a:off x="5129561" y="2099558"/>
            <a:ext cx="3382980" cy="944381"/>
          </a:xfrm>
          <a:prstGeom prst="roundRect">
            <a:avLst/>
          </a:prstGeom>
          <a:solidFill>
            <a:srgbClr val="5BC6C6"/>
          </a:solidFill>
          <a:ln w="25400" cap="flat" cmpd="sng" algn="ctr">
            <a:solidFill>
              <a:srgbClr val="5BC6C6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lnSpc>
                <a:spcPct val="150000"/>
              </a:lnSpc>
              <a:buClrTx/>
            </a:pPr>
            <a:r>
              <a:rPr lang="en-US" sz="20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B. </a:t>
            </a:r>
            <a:r>
              <a:rPr lang="en-US" sz="2000" dirty="0" err="1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Máy</a:t>
            </a:r>
            <a:r>
              <a:rPr lang="en-US" sz="20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phát</a:t>
            </a:r>
            <a:r>
              <a:rPr lang="en-US" sz="20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điện</a:t>
            </a:r>
            <a:r>
              <a:rPr lang="en-US" sz="20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E4B8072-E5F2-B3C1-57CD-94791C39EF1F}"/>
              </a:ext>
            </a:extLst>
          </p:cNvPr>
          <p:cNvSpPr txBox="1"/>
          <p:nvPr/>
        </p:nvSpPr>
        <p:spPr>
          <a:xfrm>
            <a:off x="631459" y="576491"/>
            <a:ext cx="5278020" cy="958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nl-NL" sz="2000" b="1" i="1" dirty="0" err="1">
                <a:solidFill>
                  <a:srgbClr val="B23F3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Câu</a:t>
            </a:r>
            <a:r>
              <a:rPr lang="nl-NL" sz="2000" b="1" i="1" dirty="0">
                <a:solidFill>
                  <a:srgbClr val="B23F3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2:</a:t>
            </a:r>
            <a:r>
              <a:rPr lang="nl-NL" sz="2000" i="1" dirty="0">
                <a:solidFill>
                  <a:srgbClr val="B23F3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Đây</a:t>
            </a:r>
            <a:r>
              <a:rPr lang="nl-NL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là</a:t>
            </a:r>
            <a:r>
              <a:rPr lang="nl-NL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bộ</a:t>
            </a:r>
            <a:r>
              <a:rPr lang="nl-NL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phận</a:t>
            </a:r>
            <a:r>
              <a:rPr lang="nl-NL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nào</a:t>
            </a:r>
            <a:r>
              <a:rPr lang="nl-NL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của</a:t>
            </a:r>
            <a:r>
              <a:rPr lang="nl-NL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mô</a:t>
            </a:r>
            <a:r>
              <a:rPr lang="nl-NL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hình</a:t>
            </a:r>
            <a:r>
              <a:rPr lang="nl-NL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xe</a:t>
            </a:r>
            <a:r>
              <a:rPr lang="nl-NL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điện</a:t>
            </a:r>
            <a:r>
              <a:rPr lang="nl-NL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chạy</a:t>
            </a:r>
            <a:r>
              <a:rPr lang="nl-NL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bằng</a:t>
            </a:r>
            <a:r>
              <a:rPr lang="nl-NL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pin? </a:t>
            </a:r>
            <a:endParaRPr lang="en-VN" sz="2000" dirty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2A440738-1535-03C3-6293-6C197F2B9CE1}"/>
              </a:ext>
            </a:extLst>
          </p:cNvPr>
          <p:cNvSpPr/>
          <p:nvPr/>
        </p:nvSpPr>
        <p:spPr>
          <a:xfrm>
            <a:off x="832182" y="3421131"/>
            <a:ext cx="3382980" cy="944381"/>
          </a:xfrm>
          <a:prstGeom prst="roundRect">
            <a:avLst/>
          </a:prstGeom>
          <a:solidFill>
            <a:srgbClr val="B23F3F">
              <a:lumMod val="60000"/>
              <a:lumOff val="40000"/>
            </a:srgbClr>
          </a:solidFill>
          <a:ln w="25400" cap="flat" cmpd="sng" algn="ctr">
            <a:solidFill>
              <a:srgbClr val="5BC6C6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buClrTx/>
            </a:pPr>
            <a:r>
              <a:rPr lang="en-US" sz="2000" dirty="0">
                <a:solidFill>
                  <a:srgbClr val="F3F2F7"/>
                </a:solidFill>
                <a:cs typeface="Arial" panose="020B0604020202020204" pitchFamily="34" charset="0"/>
              </a:rPr>
              <a:t>C. </a:t>
            </a:r>
            <a:r>
              <a:rPr lang="en-US" sz="2000" dirty="0" err="1">
                <a:solidFill>
                  <a:srgbClr val="F3F2F7"/>
                </a:solidFill>
                <a:cs typeface="Arial" panose="020B0604020202020204" pitchFamily="34" charset="0"/>
              </a:rPr>
              <a:t>Trụ</a:t>
            </a:r>
            <a:r>
              <a:rPr lang="en-US" sz="2000" dirty="0">
                <a:solidFill>
                  <a:srgbClr val="F3F2F7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3F2F7"/>
                </a:solidFill>
                <a:cs typeface="Arial" panose="020B0604020202020204" pitchFamily="34" charset="0"/>
              </a:rPr>
              <a:t>đỡ</a:t>
            </a:r>
            <a:r>
              <a:rPr lang="en-US" sz="2000" dirty="0">
                <a:solidFill>
                  <a:srgbClr val="F3F2F7"/>
                </a:solidFill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5" name="Picture 24" descr="A green and yellow toy&#10;&#10;Description automatically generated">
            <a:extLst>
              <a:ext uri="{FF2B5EF4-FFF2-40B4-BE49-F238E27FC236}">
                <a16:creationId xmlns:a16="http://schemas.microsoft.com/office/drawing/2014/main" id="{13F671B4-4C5B-B4D1-4EDE-E11E3487B5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t="72515"/>
          <a:stretch/>
        </p:blipFill>
        <p:spPr>
          <a:xfrm>
            <a:off x="6419461" y="192297"/>
            <a:ext cx="1867925" cy="168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6126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816;p39">
            <a:extLst>
              <a:ext uri="{FF2B5EF4-FFF2-40B4-BE49-F238E27FC236}">
                <a16:creationId xmlns:a16="http://schemas.microsoft.com/office/drawing/2014/main" id="{E8C871C0-C2E7-1D13-3A18-B9C28E5671FF}"/>
              </a:ext>
            </a:extLst>
          </p:cNvPr>
          <p:cNvGrpSpPr/>
          <p:nvPr/>
        </p:nvGrpSpPr>
        <p:grpSpPr>
          <a:xfrm>
            <a:off x="8153400" y="3270350"/>
            <a:ext cx="1004564" cy="1873150"/>
            <a:chOff x="7296207" y="1345131"/>
            <a:chExt cx="1653445" cy="3798378"/>
          </a:xfrm>
        </p:grpSpPr>
        <p:sp>
          <p:nvSpPr>
            <p:cNvPr id="3" name="Google Shape;817;p39">
              <a:extLst>
                <a:ext uri="{FF2B5EF4-FFF2-40B4-BE49-F238E27FC236}">
                  <a16:creationId xmlns:a16="http://schemas.microsoft.com/office/drawing/2014/main" id="{3A6DE793-0FEE-4005-E75A-4098F4603D26}"/>
                </a:ext>
              </a:extLst>
            </p:cNvPr>
            <p:cNvSpPr/>
            <p:nvPr/>
          </p:nvSpPr>
          <p:spPr>
            <a:xfrm>
              <a:off x="7428004" y="1345139"/>
              <a:ext cx="518845" cy="553824"/>
            </a:xfrm>
            <a:custGeom>
              <a:avLst/>
              <a:gdLst/>
              <a:ahLst/>
              <a:cxnLst/>
              <a:rect l="l" t="t" r="r" b="b"/>
              <a:pathLst>
                <a:path w="8791" h="9283" extrusionOk="0">
                  <a:moveTo>
                    <a:pt x="350" y="1"/>
                  </a:moveTo>
                  <a:lnTo>
                    <a:pt x="0" y="318"/>
                  </a:lnTo>
                  <a:lnTo>
                    <a:pt x="8120" y="9283"/>
                  </a:lnTo>
                  <a:lnTo>
                    <a:pt x="8790" y="8676"/>
                  </a:lnTo>
                  <a:lnTo>
                    <a:pt x="7894" y="5722"/>
                  </a:lnTo>
                  <a:lnTo>
                    <a:pt x="1922" y="1192"/>
                  </a:lnTo>
                  <a:lnTo>
                    <a:pt x="350" y="1"/>
                  </a:lnTo>
                  <a:close/>
                </a:path>
              </a:pathLst>
            </a:custGeom>
            <a:solidFill>
              <a:srgbClr val="75B8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818;p39">
              <a:extLst>
                <a:ext uri="{FF2B5EF4-FFF2-40B4-BE49-F238E27FC236}">
                  <a16:creationId xmlns:a16="http://schemas.microsoft.com/office/drawing/2014/main" id="{2D56EE05-AE00-7F47-C88F-A5C50DDF2A1A}"/>
                </a:ext>
              </a:extLst>
            </p:cNvPr>
            <p:cNvSpPr/>
            <p:nvPr/>
          </p:nvSpPr>
          <p:spPr>
            <a:xfrm>
              <a:off x="7707946" y="1890192"/>
              <a:ext cx="245287" cy="703570"/>
            </a:xfrm>
            <a:custGeom>
              <a:avLst/>
              <a:gdLst/>
              <a:ahLst/>
              <a:cxnLst/>
              <a:rect l="l" t="t" r="r" b="b"/>
              <a:pathLst>
                <a:path w="4156" h="11793" extrusionOk="0">
                  <a:moveTo>
                    <a:pt x="3294" y="1"/>
                  </a:moveTo>
                  <a:lnTo>
                    <a:pt x="1185" y="2253"/>
                  </a:lnTo>
                  <a:lnTo>
                    <a:pt x="248" y="9689"/>
                  </a:lnTo>
                  <a:lnTo>
                    <a:pt x="0" y="11646"/>
                  </a:lnTo>
                  <a:lnTo>
                    <a:pt x="451" y="11792"/>
                  </a:lnTo>
                  <a:lnTo>
                    <a:pt x="4155" y="277"/>
                  </a:lnTo>
                  <a:lnTo>
                    <a:pt x="3294" y="1"/>
                  </a:lnTo>
                  <a:close/>
                </a:path>
              </a:pathLst>
            </a:custGeom>
            <a:solidFill>
              <a:srgbClr val="75B8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819;p39">
              <a:extLst>
                <a:ext uri="{FF2B5EF4-FFF2-40B4-BE49-F238E27FC236}">
                  <a16:creationId xmlns:a16="http://schemas.microsoft.com/office/drawing/2014/main" id="{42D01197-9609-CC42-96D1-5A60B7DBDE2E}"/>
                </a:ext>
              </a:extLst>
            </p:cNvPr>
            <p:cNvSpPr/>
            <p:nvPr/>
          </p:nvSpPr>
          <p:spPr>
            <a:xfrm>
              <a:off x="7427987" y="1345131"/>
              <a:ext cx="118389" cy="109214"/>
            </a:xfrm>
            <a:custGeom>
              <a:avLst/>
              <a:gdLst/>
              <a:ahLst/>
              <a:cxnLst/>
              <a:rect l="l" t="t" r="r" b="b"/>
              <a:pathLst>
                <a:path w="1923" h="1755" extrusionOk="0">
                  <a:moveTo>
                    <a:pt x="350" y="1"/>
                  </a:moveTo>
                  <a:lnTo>
                    <a:pt x="0" y="318"/>
                  </a:lnTo>
                  <a:lnTo>
                    <a:pt x="1303" y="1754"/>
                  </a:lnTo>
                  <a:lnTo>
                    <a:pt x="1922" y="1192"/>
                  </a:lnTo>
                  <a:lnTo>
                    <a:pt x="350" y="1"/>
                  </a:lnTo>
                  <a:close/>
                </a:path>
              </a:pathLst>
            </a:custGeom>
            <a:solidFill>
              <a:srgbClr val="EB5E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820;p39">
              <a:extLst>
                <a:ext uri="{FF2B5EF4-FFF2-40B4-BE49-F238E27FC236}">
                  <a16:creationId xmlns:a16="http://schemas.microsoft.com/office/drawing/2014/main" id="{4266554E-9410-03BD-46D1-10666907DE4F}"/>
                </a:ext>
              </a:extLst>
            </p:cNvPr>
            <p:cNvSpPr/>
            <p:nvPr/>
          </p:nvSpPr>
          <p:spPr>
            <a:xfrm>
              <a:off x="7707946" y="2468237"/>
              <a:ext cx="61735" cy="125525"/>
            </a:xfrm>
            <a:custGeom>
              <a:avLst/>
              <a:gdLst/>
              <a:ahLst/>
              <a:cxnLst/>
              <a:rect l="l" t="t" r="r" b="b"/>
              <a:pathLst>
                <a:path w="1046" h="2104" extrusionOk="0">
                  <a:moveTo>
                    <a:pt x="248" y="0"/>
                  </a:moveTo>
                  <a:lnTo>
                    <a:pt x="0" y="1957"/>
                  </a:lnTo>
                  <a:lnTo>
                    <a:pt x="451" y="2103"/>
                  </a:lnTo>
                  <a:lnTo>
                    <a:pt x="1045" y="258"/>
                  </a:lnTo>
                  <a:lnTo>
                    <a:pt x="248" y="0"/>
                  </a:lnTo>
                  <a:close/>
                </a:path>
              </a:pathLst>
            </a:custGeom>
            <a:solidFill>
              <a:srgbClr val="EB5E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821;p39">
              <a:extLst>
                <a:ext uri="{FF2B5EF4-FFF2-40B4-BE49-F238E27FC236}">
                  <a16:creationId xmlns:a16="http://schemas.microsoft.com/office/drawing/2014/main" id="{5407ADB4-C4F1-8202-0BEB-AC779A5C50F1}"/>
                </a:ext>
              </a:extLst>
            </p:cNvPr>
            <p:cNvSpPr/>
            <p:nvPr/>
          </p:nvSpPr>
          <p:spPr>
            <a:xfrm>
              <a:off x="7390702" y="4627748"/>
              <a:ext cx="454100" cy="2327"/>
            </a:xfrm>
            <a:custGeom>
              <a:avLst/>
              <a:gdLst/>
              <a:ahLst/>
              <a:cxnLst/>
              <a:rect l="l" t="t" r="r" b="b"/>
              <a:pathLst>
                <a:path w="7694" h="39" extrusionOk="0">
                  <a:moveTo>
                    <a:pt x="0" y="1"/>
                  </a:moveTo>
                  <a:lnTo>
                    <a:pt x="0" y="39"/>
                  </a:lnTo>
                  <a:lnTo>
                    <a:pt x="7694" y="39"/>
                  </a:lnTo>
                  <a:lnTo>
                    <a:pt x="7694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22;p39">
              <a:extLst>
                <a:ext uri="{FF2B5EF4-FFF2-40B4-BE49-F238E27FC236}">
                  <a16:creationId xmlns:a16="http://schemas.microsoft.com/office/drawing/2014/main" id="{33BE1909-104E-3B27-004E-841481113FAD}"/>
                </a:ext>
              </a:extLst>
            </p:cNvPr>
            <p:cNvSpPr/>
            <p:nvPr/>
          </p:nvSpPr>
          <p:spPr>
            <a:xfrm>
              <a:off x="7382970" y="4656027"/>
              <a:ext cx="457523" cy="2506"/>
            </a:xfrm>
            <a:custGeom>
              <a:avLst/>
              <a:gdLst/>
              <a:ahLst/>
              <a:cxnLst/>
              <a:rect l="l" t="t" r="r" b="b"/>
              <a:pathLst>
                <a:path w="7752" h="42" extrusionOk="0">
                  <a:moveTo>
                    <a:pt x="1" y="0"/>
                  </a:moveTo>
                  <a:lnTo>
                    <a:pt x="1" y="41"/>
                  </a:lnTo>
                  <a:lnTo>
                    <a:pt x="7752" y="41"/>
                  </a:lnTo>
                  <a:lnTo>
                    <a:pt x="7752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823;p39">
              <a:extLst>
                <a:ext uri="{FF2B5EF4-FFF2-40B4-BE49-F238E27FC236}">
                  <a16:creationId xmlns:a16="http://schemas.microsoft.com/office/drawing/2014/main" id="{143DFB42-A297-9DA3-7856-EE57FB9F2E77}"/>
                </a:ext>
              </a:extLst>
            </p:cNvPr>
            <p:cNvSpPr/>
            <p:nvPr/>
          </p:nvSpPr>
          <p:spPr>
            <a:xfrm>
              <a:off x="7960265" y="1555142"/>
              <a:ext cx="70765" cy="55364"/>
            </a:xfrm>
            <a:custGeom>
              <a:avLst/>
              <a:gdLst/>
              <a:ahLst/>
              <a:cxnLst/>
              <a:rect l="l" t="t" r="r" b="b"/>
              <a:pathLst>
                <a:path w="1199" h="928" extrusionOk="0">
                  <a:moveTo>
                    <a:pt x="598" y="0"/>
                  </a:moveTo>
                  <a:cubicBezTo>
                    <a:pt x="1" y="0"/>
                    <a:pt x="1" y="928"/>
                    <a:pt x="598" y="928"/>
                  </a:cubicBezTo>
                  <a:cubicBezTo>
                    <a:pt x="1195" y="928"/>
                    <a:pt x="1198" y="0"/>
                    <a:pt x="5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824;p39">
              <a:extLst>
                <a:ext uri="{FF2B5EF4-FFF2-40B4-BE49-F238E27FC236}">
                  <a16:creationId xmlns:a16="http://schemas.microsoft.com/office/drawing/2014/main" id="{35B0F78B-32AF-12A6-BDE9-78800C2A5755}"/>
                </a:ext>
              </a:extLst>
            </p:cNvPr>
            <p:cNvSpPr/>
            <p:nvPr/>
          </p:nvSpPr>
          <p:spPr>
            <a:xfrm>
              <a:off x="8036227" y="1596247"/>
              <a:ext cx="113082" cy="88774"/>
            </a:xfrm>
            <a:custGeom>
              <a:avLst/>
              <a:gdLst/>
              <a:ahLst/>
              <a:cxnLst/>
              <a:rect l="l" t="t" r="r" b="b"/>
              <a:pathLst>
                <a:path w="1916" h="1488" extrusionOk="0">
                  <a:moveTo>
                    <a:pt x="956" y="1"/>
                  </a:moveTo>
                  <a:cubicBezTo>
                    <a:pt x="0" y="1"/>
                    <a:pt x="0" y="1487"/>
                    <a:pt x="956" y="1487"/>
                  </a:cubicBezTo>
                  <a:cubicBezTo>
                    <a:pt x="1913" y="1487"/>
                    <a:pt x="1916" y="1"/>
                    <a:pt x="9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25;p39">
              <a:extLst>
                <a:ext uri="{FF2B5EF4-FFF2-40B4-BE49-F238E27FC236}">
                  <a16:creationId xmlns:a16="http://schemas.microsoft.com/office/drawing/2014/main" id="{FF45A426-AEB3-725F-1874-1FCB6C0F9232}"/>
                </a:ext>
              </a:extLst>
            </p:cNvPr>
            <p:cNvSpPr/>
            <p:nvPr/>
          </p:nvSpPr>
          <p:spPr>
            <a:xfrm>
              <a:off x="7841808" y="1859885"/>
              <a:ext cx="182667" cy="2444270"/>
            </a:xfrm>
            <a:custGeom>
              <a:avLst/>
              <a:gdLst/>
              <a:ahLst/>
              <a:cxnLst/>
              <a:rect l="l" t="t" r="r" b="b"/>
              <a:pathLst>
                <a:path w="3095" h="40970" extrusionOk="0">
                  <a:moveTo>
                    <a:pt x="1118" y="0"/>
                  </a:moveTo>
                  <a:lnTo>
                    <a:pt x="0" y="40969"/>
                  </a:lnTo>
                  <a:lnTo>
                    <a:pt x="3094" y="40969"/>
                  </a:lnTo>
                  <a:lnTo>
                    <a:pt x="1979" y="0"/>
                  </a:lnTo>
                  <a:close/>
                </a:path>
              </a:pathLst>
            </a:custGeom>
            <a:solidFill>
              <a:srgbClr val="0053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26;p39">
              <a:extLst>
                <a:ext uri="{FF2B5EF4-FFF2-40B4-BE49-F238E27FC236}">
                  <a16:creationId xmlns:a16="http://schemas.microsoft.com/office/drawing/2014/main" id="{53FD8E7F-8F94-2621-2127-A34467879E6F}"/>
                </a:ext>
              </a:extLst>
            </p:cNvPr>
            <p:cNvSpPr/>
            <p:nvPr/>
          </p:nvSpPr>
          <p:spPr>
            <a:xfrm>
              <a:off x="7936834" y="1710556"/>
              <a:ext cx="703873" cy="246575"/>
            </a:xfrm>
            <a:custGeom>
              <a:avLst/>
              <a:gdLst/>
              <a:ahLst/>
              <a:cxnLst/>
              <a:rect l="l" t="t" r="r" b="b"/>
              <a:pathLst>
                <a:path w="11926" h="4133" extrusionOk="0">
                  <a:moveTo>
                    <a:pt x="11824" y="0"/>
                  </a:moveTo>
                  <a:lnTo>
                    <a:pt x="1" y="2551"/>
                  </a:lnTo>
                  <a:lnTo>
                    <a:pt x="191" y="3434"/>
                  </a:lnTo>
                  <a:lnTo>
                    <a:pt x="3200" y="4133"/>
                  </a:lnTo>
                  <a:lnTo>
                    <a:pt x="10106" y="1226"/>
                  </a:lnTo>
                  <a:lnTo>
                    <a:pt x="11926" y="464"/>
                  </a:lnTo>
                  <a:lnTo>
                    <a:pt x="11824" y="0"/>
                  </a:lnTo>
                  <a:close/>
                </a:path>
              </a:pathLst>
            </a:custGeom>
            <a:solidFill>
              <a:srgbClr val="75B8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827;p39">
              <a:extLst>
                <a:ext uri="{FF2B5EF4-FFF2-40B4-BE49-F238E27FC236}">
                  <a16:creationId xmlns:a16="http://schemas.microsoft.com/office/drawing/2014/main" id="{3F0FEEAB-4CFF-565C-7443-4DE8FD2DD135}"/>
                </a:ext>
              </a:extLst>
            </p:cNvPr>
            <p:cNvSpPr/>
            <p:nvPr/>
          </p:nvSpPr>
          <p:spPr>
            <a:xfrm>
              <a:off x="8522923" y="1710556"/>
              <a:ext cx="117804" cy="73203"/>
            </a:xfrm>
            <a:custGeom>
              <a:avLst/>
              <a:gdLst/>
              <a:ahLst/>
              <a:cxnLst/>
              <a:rect l="l" t="t" r="r" b="b"/>
              <a:pathLst>
                <a:path w="1996" h="1227" extrusionOk="0">
                  <a:moveTo>
                    <a:pt x="1894" y="0"/>
                  </a:moveTo>
                  <a:lnTo>
                    <a:pt x="1" y="410"/>
                  </a:lnTo>
                  <a:lnTo>
                    <a:pt x="176" y="1226"/>
                  </a:lnTo>
                  <a:lnTo>
                    <a:pt x="1996" y="464"/>
                  </a:lnTo>
                  <a:lnTo>
                    <a:pt x="1894" y="0"/>
                  </a:lnTo>
                  <a:close/>
                </a:path>
              </a:pathLst>
            </a:custGeom>
            <a:solidFill>
              <a:srgbClr val="EB5E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828;p39">
              <a:extLst>
                <a:ext uri="{FF2B5EF4-FFF2-40B4-BE49-F238E27FC236}">
                  <a16:creationId xmlns:a16="http://schemas.microsoft.com/office/drawing/2014/main" id="{65F25E95-9421-845D-327E-99E7699453AA}"/>
                </a:ext>
              </a:extLst>
            </p:cNvPr>
            <p:cNvSpPr/>
            <p:nvPr/>
          </p:nvSpPr>
          <p:spPr>
            <a:xfrm>
              <a:off x="7881884" y="1842882"/>
              <a:ext cx="100924" cy="93189"/>
            </a:xfrm>
            <a:custGeom>
              <a:avLst/>
              <a:gdLst/>
              <a:ahLst/>
              <a:cxnLst/>
              <a:rect l="l" t="t" r="r" b="b"/>
              <a:pathLst>
                <a:path w="1710" h="1562" extrusionOk="0">
                  <a:moveTo>
                    <a:pt x="860" y="0"/>
                  </a:moveTo>
                  <a:cubicBezTo>
                    <a:pt x="805" y="0"/>
                    <a:pt x="749" y="6"/>
                    <a:pt x="693" y="19"/>
                  </a:cubicBezTo>
                  <a:cubicBezTo>
                    <a:pt x="271" y="107"/>
                    <a:pt x="1" y="524"/>
                    <a:pt x="93" y="946"/>
                  </a:cubicBezTo>
                  <a:cubicBezTo>
                    <a:pt x="173" y="1312"/>
                    <a:pt x="496" y="1562"/>
                    <a:pt x="854" y="1562"/>
                  </a:cubicBezTo>
                  <a:cubicBezTo>
                    <a:pt x="909" y="1562"/>
                    <a:pt x="965" y="1556"/>
                    <a:pt x="1021" y="1543"/>
                  </a:cubicBezTo>
                  <a:cubicBezTo>
                    <a:pt x="1443" y="1454"/>
                    <a:pt x="1710" y="1038"/>
                    <a:pt x="1621" y="616"/>
                  </a:cubicBezTo>
                  <a:cubicBezTo>
                    <a:pt x="1541" y="250"/>
                    <a:pt x="1218" y="0"/>
                    <a:pt x="8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829;p39">
              <a:extLst>
                <a:ext uri="{FF2B5EF4-FFF2-40B4-BE49-F238E27FC236}">
                  <a16:creationId xmlns:a16="http://schemas.microsoft.com/office/drawing/2014/main" id="{2DF296B6-B1AC-44D8-44A6-2C5483F595F3}"/>
                </a:ext>
              </a:extLst>
            </p:cNvPr>
            <p:cNvSpPr/>
            <p:nvPr/>
          </p:nvSpPr>
          <p:spPr>
            <a:xfrm>
              <a:off x="8370351" y="2456663"/>
              <a:ext cx="135392" cy="1847491"/>
            </a:xfrm>
            <a:custGeom>
              <a:avLst/>
              <a:gdLst/>
              <a:ahLst/>
              <a:cxnLst/>
              <a:rect l="l" t="t" r="r" b="b"/>
              <a:pathLst>
                <a:path w="2294" h="30967" extrusionOk="0">
                  <a:moveTo>
                    <a:pt x="829" y="1"/>
                  </a:moveTo>
                  <a:lnTo>
                    <a:pt x="0" y="30966"/>
                  </a:lnTo>
                  <a:lnTo>
                    <a:pt x="2294" y="30966"/>
                  </a:lnTo>
                  <a:lnTo>
                    <a:pt x="1464" y="1"/>
                  </a:lnTo>
                  <a:close/>
                </a:path>
              </a:pathLst>
            </a:custGeom>
            <a:solidFill>
              <a:srgbClr val="0053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30;p39">
              <a:extLst>
                <a:ext uri="{FF2B5EF4-FFF2-40B4-BE49-F238E27FC236}">
                  <a16:creationId xmlns:a16="http://schemas.microsoft.com/office/drawing/2014/main" id="{1D0C2396-4D3F-6A12-1651-4EAB0D963D87}"/>
                </a:ext>
              </a:extLst>
            </p:cNvPr>
            <p:cNvSpPr/>
            <p:nvPr/>
          </p:nvSpPr>
          <p:spPr>
            <a:xfrm>
              <a:off x="8422645" y="1962977"/>
              <a:ext cx="201022" cy="515940"/>
            </a:xfrm>
            <a:custGeom>
              <a:avLst/>
              <a:gdLst/>
              <a:ahLst/>
              <a:cxnLst/>
              <a:rect l="l" t="t" r="r" b="b"/>
              <a:pathLst>
                <a:path w="3406" h="8648" extrusionOk="0">
                  <a:moveTo>
                    <a:pt x="3075" y="0"/>
                  </a:moveTo>
                  <a:lnTo>
                    <a:pt x="0" y="8418"/>
                  </a:lnTo>
                  <a:lnTo>
                    <a:pt x="629" y="8647"/>
                  </a:lnTo>
                  <a:lnTo>
                    <a:pt x="2256" y="7040"/>
                  </a:lnTo>
                  <a:lnTo>
                    <a:pt x="3167" y="1563"/>
                  </a:lnTo>
                  <a:lnTo>
                    <a:pt x="3406" y="121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75B8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831;p39">
              <a:extLst>
                <a:ext uri="{FF2B5EF4-FFF2-40B4-BE49-F238E27FC236}">
                  <a16:creationId xmlns:a16="http://schemas.microsoft.com/office/drawing/2014/main" id="{04D2BB34-4A76-698C-72A1-A3D3981C6E62}"/>
                </a:ext>
              </a:extLst>
            </p:cNvPr>
            <p:cNvSpPr/>
            <p:nvPr/>
          </p:nvSpPr>
          <p:spPr>
            <a:xfrm>
              <a:off x="8575040" y="1962977"/>
              <a:ext cx="48632" cy="93308"/>
            </a:xfrm>
            <a:custGeom>
              <a:avLst/>
              <a:gdLst/>
              <a:ahLst/>
              <a:cxnLst/>
              <a:rect l="l" t="t" r="r" b="b"/>
              <a:pathLst>
                <a:path w="824" h="1564" extrusionOk="0">
                  <a:moveTo>
                    <a:pt x="493" y="0"/>
                  </a:moveTo>
                  <a:lnTo>
                    <a:pt x="1" y="1351"/>
                  </a:lnTo>
                  <a:lnTo>
                    <a:pt x="585" y="1563"/>
                  </a:lnTo>
                  <a:lnTo>
                    <a:pt x="824" y="121"/>
                  </a:lnTo>
                  <a:lnTo>
                    <a:pt x="493" y="0"/>
                  </a:lnTo>
                  <a:close/>
                </a:path>
              </a:pathLst>
            </a:custGeom>
            <a:solidFill>
              <a:srgbClr val="EB5E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832;p39">
              <a:extLst>
                <a:ext uri="{FF2B5EF4-FFF2-40B4-BE49-F238E27FC236}">
                  <a16:creationId xmlns:a16="http://schemas.microsoft.com/office/drawing/2014/main" id="{E1EE8427-F6DF-F520-7DB4-DF961578BA03}"/>
                </a:ext>
              </a:extLst>
            </p:cNvPr>
            <p:cNvSpPr/>
            <p:nvPr/>
          </p:nvSpPr>
          <p:spPr>
            <a:xfrm>
              <a:off x="7908916" y="2422717"/>
              <a:ext cx="524452" cy="167824"/>
            </a:xfrm>
            <a:custGeom>
              <a:avLst/>
              <a:gdLst/>
              <a:ahLst/>
              <a:cxnLst/>
              <a:rect l="l" t="t" r="r" b="b"/>
              <a:pathLst>
                <a:path w="8886" h="2813" extrusionOk="0">
                  <a:moveTo>
                    <a:pt x="6566" y="1"/>
                  </a:moveTo>
                  <a:lnTo>
                    <a:pt x="1366" y="1951"/>
                  </a:lnTo>
                  <a:lnTo>
                    <a:pt x="0" y="2466"/>
                  </a:lnTo>
                  <a:lnTo>
                    <a:pt x="61" y="2812"/>
                  </a:lnTo>
                  <a:lnTo>
                    <a:pt x="8885" y="1265"/>
                  </a:lnTo>
                  <a:lnTo>
                    <a:pt x="8771" y="608"/>
                  </a:lnTo>
                  <a:lnTo>
                    <a:pt x="6566" y="1"/>
                  </a:lnTo>
                  <a:close/>
                </a:path>
              </a:pathLst>
            </a:custGeom>
            <a:solidFill>
              <a:srgbClr val="75B8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833;p39">
              <a:extLst>
                <a:ext uri="{FF2B5EF4-FFF2-40B4-BE49-F238E27FC236}">
                  <a16:creationId xmlns:a16="http://schemas.microsoft.com/office/drawing/2014/main" id="{FFAF8834-5744-1E05-4132-DC2831C345A2}"/>
                </a:ext>
              </a:extLst>
            </p:cNvPr>
            <p:cNvSpPr/>
            <p:nvPr/>
          </p:nvSpPr>
          <p:spPr>
            <a:xfrm>
              <a:off x="7908916" y="2539113"/>
              <a:ext cx="87054" cy="51427"/>
            </a:xfrm>
            <a:custGeom>
              <a:avLst/>
              <a:gdLst/>
              <a:ahLst/>
              <a:cxnLst/>
              <a:rect l="l" t="t" r="r" b="b"/>
              <a:pathLst>
                <a:path w="1475" h="862" extrusionOk="0">
                  <a:moveTo>
                    <a:pt x="1366" y="0"/>
                  </a:moveTo>
                  <a:lnTo>
                    <a:pt x="0" y="515"/>
                  </a:lnTo>
                  <a:lnTo>
                    <a:pt x="61" y="861"/>
                  </a:lnTo>
                  <a:lnTo>
                    <a:pt x="1474" y="613"/>
                  </a:lnTo>
                  <a:lnTo>
                    <a:pt x="1366" y="0"/>
                  </a:lnTo>
                  <a:close/>
                </a:path>
              </a:pathLst>
            </a:custGeom>
            <a:solidFill>
              <a:srgbClr val="EB5E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834;p39">
              <a:extLst>
                <a:ext uri="{FF2B5EF4-FFF2-40B4-BE49-F238E27FC236}">
                  <a16:creationId xmlns:a16="http://schemas.microsoft.com/office/drawing/2014/main" id="{70B49A1D-81F3-4595-7022-78E6B461506F}"/>
                </a:ext>
              </a:extLst>
            </p:cNvPr>
            <p:cNvSpPr/>
            <p:nvPr/>
          </p:nvSpPr>
          <p:spPr>
            <a:xfrm>
              <a:off x="8426009" y="2472234"/>
              <a:ext cx="369937" cy="423407"/>
            </a:xfrm>
            <a:custGeom>
              <a:avLst/>
              <a:gdLst/>
              <a:ahLst/>
              <a:cxnLst/>
              <a:rect l="l" t="t" r="r" b="b"/>
              <a:pathLst>
                <a:path w="6268" h="7097" extrusionOk="0">
                  <a:moveTo>
                    <a:pt x="515" y="0"/>
                  </a:moveTo>
                  <a:lnTo>
                    <a:pt x="1" y="432"/>
                  </a:lnTo>
                  <a:lnTo>
                    <a:pt x="579" y="2643"/>
                  </a:lnTo>
                  <a:lnTo>
                    <a:pt x="4870" y="6169"/>
                  </a:lnTo>
                  <a:lnTo>
                    <a:pt x="5998" y="7097"/>
                  </a:lnTo>
                  <a:lnTo>
                    <a:pt x="6268" y="6874"/>
                  </a:lnTo>
                  <a:lnTo>
                    <a:pt x="515" y="0"/>
                  </a:lnTo>
                  <a:close/>
                </a:path>
              </a:pathLst>
            </a:custGeom>
            <a:solidFill>
              <a:srgbClr val="75B8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835;p39">
              <a:extLst>
                <a:ext uri="{FF2B5EF4-FFF2-40B4-BE49-F238E27FC236}">
                  <a16:creationId xmlns:a16="http://schemas.microsoft.com/office/drawing/2014/main" id="{3B9D57D3-56CC-268F-D0D8-CE51B7CE9B7B}"/>
                </a:ext>
              </a:extLst>
            </p:cNvPr>
            <p:cNvSpPr/>
            <p:nvPr/>
          </p:nvSpPr>
          <p:spPr>
            <a:xfrm>
              <a:off x="8713447" y="2816532"/>
              <a:ext cx="82510" cy="79109"/>
            </a:xfrm>
            <a:custGeom>
              <a:avLst/>
              <a:gdLst/>
              <a:ahLst/>
              <a:cxnLst/>
              <a:rect l="l" t="t" r="r" b="b"/>
              <a:pathLst>
                <a:path w="1398" h="1326" extrusionOk="0">
                  <a:moveTo>
                    <a:pt x="477" y="1"/>
                  </a:moveTo>
                  <a:lnTo>
                    <a:pt x="0" y="398"/>
                  </a:lnTo>
                  <a:lnTo>
                    <a:pt x="1128" y="1326"/>
                  </a:lnTo>
                  <a:lnTo>
                    <a:pt x="1398" y="1103"/>
                  </a:lnTo>
                  <a:lnTo>
                    <a:pt x="477" y="1"/>
                  </a:lnTo>
                  <a:close/>
                </a:path>
              </a:pathLst>
            </a:custGeom>
            <a:solidFill>
              <a:srgbClr val="EB5E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836;p39">
              <a:extLst>
                <a:ext uri="{FF2B5EF4-FFF2-40B4-BE49-F238E27FC236}">
                  <a16:creationId xmlns:a16="http://schemas.microsoft.com/office/drawing/2014/main" id="{B5695F5B-2201-47F1-FECA-EAA3794D640D}"/>
                </a:ext>
              </a:extLst>
            </p:cNvPr>
            <p:cNvSpPr/>
            <p:nvPr/>
          </p:nvSpPr>
          <p:spPr>
            <a:xfrm>
              <a:off x="8399036" y="2444015"/>
              <a:ext cx="77080" cy="69146"/>
            </a:xfrm>
            <a:custGeom>
              <a:avLst/>
              <a:gdLst/>
              <a:ahLst/>
              <a:cxnLst/>
              <a:rect l="l" t="t" r="r" b="b"/>
              <a:pathLst>
                <a:path w="1306" h="1159" extrusionOk="0">
                  <a:moveTo>
                    <a:pt x="653" y="0"/>
                  </a:moveTo>
                  <a:cubicBezTo>
                    <a:pt x="416" y="0"/>
                    <a:pt x="195" y="145"/>
                    <a:pt x="108" y="381"/>
                  </a:cubicBezTo>
                  <a:cubicBezTo>
                    <a:pt x="0" y="680"/>
                    <a:pt x="153" y="1013"/>
                    <a:pt x="454" y="1124"/>
                  </a:cubicBezTo>
                  <a:cubicBezTo>
                    <a:pt x="519" y="1148"/>
                    <a:pt x="585" y="1159"/>
                    <a:pt x="650" y="1159"/>
                  </a:cubicBezTo>
                  <a:cubicBezTo>
                    <a:pt x="886" y="1159"/>
                    <a:pt x="1110" y="1012"/>
                    <a:pt x="1194" y="778"/>
                  </a:cubicBezTo>
                  <a:cubicBezTo>
                    <a:pt x="1306" y="476"/>
                    <a:pt x="1150" y="146"/>
                    <a:pt x="851" y="35"/>
                  </a:cubicBezTo>
                  <a:cubicBezTo>
                    <a:pt x="786" y="11"/>
                    <a:pt x="719" y="0"/>
                    <a:pt x="6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837;p39">
              <a:extLst>
                <a:ext uri="{FF2B5EF4-FFF2-40B4-BE49-F238E27FC236}">
                  <a16:creationId xmlns:a16="http://schemas.microsoft.com/office/drawing/2014/main" id="{1F95F125-8C99-EA4E-35CF-915CC02BCF78}"/>
                </a:ext>
              </a:extLst>
            </p:cNvPr>
            <p:cNvSpPr/>
            <p:nvPr/>
          </p:nvSpPr>
          <p:spPr>
            <a:xfrm>
              <a:off x="8072584" y="4736926"/>
              <a:ext cx="47688" cy="4773"/>
            </a:xfrm>
            <a:custGeom>
              <a:avLst/>
              <a:gdLst/>
              <a:ahLst/>
              <a:cxnLst/>
              <a:rect l="l" t="t" r="r" b="b"/>
              <a:pathLst>
                <a:path w="808" h="80" extrusionOk="0">
                  <a:moveTo>
                    <a:pt x="1" y="1"/>
                  </a:moveTo>
                  <a:lnTo>
                    <a:pt x="1" y="80"/>
                  </a:lnTo>
                  <a:lnTo>
                    <a:pt x="807" y="80"/>
                  </a:lnTo>
                  <a:lnTo>
                    <a:pt x="807" y="1"/>
                  </a:lnTo>
                  <a:close/>
                </a:path>
              </a:pathLst>
            </a:custGeom>
            <a:solidFill>
              <a:srgbClr val="C42F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838;p39">
              <a:extLst>
                <a:ext uri="{FF2B5EF4-FFF2-40B4-BE49-F238E27FC236}">
                  <a16:creationId xmlns:a16="http://schemas.microsoft.com/office/drawing/2014/main" id="{3ED8857B-62BC-1947-D5C6-D13A3E83E656}"/>
                </a:ext>
              </a:extLst>
            </p:cNvPr>
            <p:cNvSpPr/>
            <p:nvPr/>
          </p:nvSpPr>
          <p:spPr>
            <a:xfrm>
              <a:off x="7449724" y="4690689"/>
              <a:ext cx="1346187" cy="452819"/>
            </a:xfrm>
            <a:custGeom>
              <a:avLst/>
              <a:gdLst/>
              <a:ahLst/>
              <a:cxnLst/>
              <a:rect l="l" t="t" r="r" b="b"/>
              <a:pathLst>
                <a:path w="22809" h="7590" extrusionOk="0">
                  <a:moveTo>
                    <a:pt x="21522" y="1287"/>
                  </a:moveTo>
                  <a:lnTo>
                    <a:pt x="21522" y="6300"/>
                  </a:lnTo>
                  <a:lnTo>
                    <a:pt x="1291" y="6300"/>
                  </a:lnTo>
                  <a:lnTo>
                    <a:pt x="1291" y="1287"/>
                  </a:lnTo>
                  <a:close/>
                  <a:moveTo>
                    <a:pt x="1" y="0"/>
                  </a:moveTo>
                  <a:lnTo>
                    <a:pt x="1" y="7589"/>
                  </a:lnTo>
                  <a:lnTo>
                    <a:pt x="22809" y="7589"/>
                  </a:lnTo>
                  <a:lnTo>
                    <a:pt x="22809" y="0"/>
                  </a:lnTo>
                  <a:close/>
                </a:path>
              </a:pathLst>
            </a:custGeom>
            <a:solidFill>
              <a:srgbClr val="75B8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39;p39">
              <a:extLst>
                <a:ext uri="{FF2B5EF4-FFF2-40B4-BE49-F238E27FC236}">
                  <a16:creationId xmlns:a16="http://schemas.microsoft.com/office/drawing/2014/main" id="{DECDE6F8-B5A4-1B2C-09A0-20DFF40C1788}"/>
                </a:ext>
              </a:extLst>
            </p:cNvPr>
            <p:cNvSpPr/>
            <p:nvPr/>
          </p:nvSpPr>
          <p:spPr>
            <a:xfrm>
              <a:off x="7296207" y="3913082"/>
              <a:ext cx="1653445" cy="815970"/>
            </a:xfrm>
            <a:custGeom>
              <a:avLst/>
              <a:gdLst/>
              <a:ahLst/>
              <a:cxnLst/>
              <a:rect l="l" t="t" r="r" b="b"/>
              <a:pathLst>
                <a:path w="28015" h="13677" extrusionOk="0">
                  <a:moveTo>
                    <a:pt x="4609" y="1"/>
                  </a:moveTo>
                  <a:lnTo>
                    <a:pt x="0" y="13676"/>
                  </a:lnTo>
                  <a:lnTo>
                    <a:pt x="28015" y="13676"/>
                  </a:lnTo>
                  <a:lnTo>
                    <a:pt x="23406" y="1"/>
                  </a:lnTo>
                  <a:close/>
                </a:path>
              </a:pathLst>
            </a:custGeom>
            <a:solidFill>
              <a:srgbClr val="90C5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40;p39">
              <a:extLst>
                <a:ext uri="{FF2B5EF4-FFF2-40B4-BE49-F238E27FC236}">
                  <a16:creationId xmlns:a16="http://schemas.microsoft.com/office/drawing/2014/main" id="{9EBEC93C-5247-2223-26B0-817584367D20}"/>
                </a:ext>
              </a:extLst>
            </p:cNvPr>
            <p:cNvSpPr/>
            <p:nvPr/>
          </p:nvSpPr>
          <p:spPr>
            <a:xfrm>
              <a:off x="7554193" y="3934500"/>
              <a:ext cx="369937" cy="178622"/>
            </a:xfrm>
            <a:custGeom>
              <a:avLst/>
              <a:gdLst/>
              <a:ahLst/>
              <a:cxnLst/>
              <a:rect l="l" t="t" r="r" b="b"/>
              <a:pathLst>
                <a:path w="6268" h="2994" extrusionOk="0">
                  <a:moveTo>
                    <a:pt x="1398" y="1"/>
                  </a:moveTo>
                  <a:cubicBezTo>
                    <a:pt x="1118" y="1"/>
                    <a:pt x="855" y="106"/>
                    <a:pt x="782" y="242"/>
                  </a:cubicBezTo>
                  <a:cubicBezTo>
                    <a:pt x="775" y="252"/>
                    <a:pt x="769" y="264"/>
                    <a:pt x="766" y="274"/>
                  </a:cubicBezTo>
                  <a:lnTo>
                    <a:pt x="22" y="2666"/>
                  </a:lnTo>
                  <a:cubicBezTo>
                    <a:pt x="0" y="2736"/>
                    <a:pt x="22" y="2803"/>
                    <a:pt x="76" y="2857"/>
                  </a:cubicBezTo>
                  <a:cubicBezTo>
                    <a:pt x="159" y="2939"/>
                    <a:pt x="321" y="2993"/>
                    <a:pt x="524" y="2993"/>
                  </a:cubicBezTo>
                  <a:lnTo>
                    <a:pt x="5340" y="2993"/>
                  </a:lnTo>
                  <a:cubicBezTo>
                    <a:pt x="5543" y="2993"/>
                    <a:pt x="5731" y="2939"/>
                    <a:pt x="5848" y="2857"/>
                  </a:cubicBezTo>
                  <a:cubicBezTo>
                    <a:pt x="5928" y="2803"/>
                    <a:pt x="5975" y="2736"/>
                    <a:pt x="5985" y="2666"/>
                  </a:cubicBezTo>
                  <a:lnTo>
                    <a:pt x="6268" y="274"/>
                  </a:lnTo>
                  <a:cubicBezTo>
                    <a:pt x="6268" y="264"/>
                    <a:pt x="6268" y="252"/>
                    <a:pt x="6265" y="242"/>
                  </a:cubicBezTo>
                  <a:cubicBezTo>
                    <a:pt x="6252" y="106"/>
                    <a:pt x="6033" y="1"/>
                    <a:pt x="5753" y="1"/>
                  </a:cubicBezTo>
                  <a:close/>
                </a:path>
              </a:pathLst>
            </a:custGeom>
            <a:solidFill>
              <a:srgbClr val="389C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41;p39">
              <a:extLst>
                <a:ext uri="{FF2B5EF4-FFF2-40B4-BE49-F238E27FC236}">
                  <a16:creationId xmlns:a16="http://schemas.microsoft.com/office/drawing/2014/main" id="{D558722B-6C0F-4561-513A-6708FFCA5400}"/>
                </a:ext>
              </a:extLst>
            </p:cNvPr>
            <p:cNvSpPr/>
            <p:nvPr/>
          </p:nvSpPr>
          <p:spPr>
            <a:xfrm>
              <a:off x="7478409" y="4134241"/>
              <a:ext cx="422465" cy="226350"/>
            </a:xfrm>
            <a:custGeom>
              <a:avLst/>
              <a:gdLst/>
              <a:ahLst/>
              <a:cxnLst/>
              <a:rect l="l" t="t" r="r" b="b"/>
              <a:pathLst>
                <a:path w="7158" h="3794" extrusionOk="0">
                  <a:moveTo>
                    <a:pt x="1704" y="1"/>
                  </a:moveTo>
                  <a:cubicBezTo>
                    <a:pt x="1548" y="1"/>
                    <a:pt x="1395" y="33"/>
                    <a:pt x="1272" y="90"/>
                  </a:cubicBezTo>
                  <a:cubicBezTo>
                    <a:pt x="1125" y="150"/>
                    <a:pt x="1021" y="242"/>
                    <a:pt x="986" y="344"/>
                  </a:cubicBezTo>
                  <a:lnTo>
                    <a:pt x="45" y="3374"/>
                  </a:lnTo>
                  <a:cubicBezTo>
                    <a:pt x="1" y="3517"/>
                    <a:pt x="80" y="3645"/>
                    <a:pt x="236" y="3721"/>
                  </a:cubicBezTo>
                  <a:cubicBezTo>
                    <a:pt x="331" y="3768"/>
                    <a:pt x="455" y="3794"/>
                    <a:pt x="598" y="3794"/>
                  </a:cubicBezTo>
                  <a:lnTo>
                    <a:pt x="6056" y="3794"/>
                  </a:lnTo>
                  <a:cubicBezTo>
                    <a:pt x="6195" y="3794"/>
                    <a:pt x="6332" y="3768"/>
                    <a:pt x="6449" y="3721"/>
                  </a:cubicBezTo>
                  <a:cubicBezTo>
                    <a:pt x="6637" y="3645"/>
                    <a:pt x="6770" y="3517"/>
                    <a:pt x="6789" y="3374"/>
                  </a:cubicBezTo>
                  <a:lnTo>
                    <a:pt x="7145" y="344"/>
                  </a:lnTo>
                  <a:cubicBezTo>
                    <a:pt x="7158" y="242"/>
                    <a:pt x="7091" y="150"/>
                    <a:pt x="6974" y="90"/>
                  </a:cubicBezTo>
                  <a:cubicBezTo>
                    <a:pt x="6872" y="33"/>
                    <a:pt x="6732" y="1"/>
                    <a:pt x="6576" y="1"/>
                  </a:cubicBezTo>
                  <a:close/>
                </a:path>
              </a:pathLst>
            </a:custGeom>
            <a:solidFill>
              <a:srgbClr val="389C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42;p39">
              <a:extLst>
                <a:ext uri="{FF2B5EF4-FFF2-40B4-BE49-F238E27FC236}">
                  <a16:creationId xmlns:a16="http://schemas.microsoft.com/office/drawing/2014/main" id="{6C59911A-EA35-6925-89D7-65E60D5D885F}"/>
                </a:ext>
              </a:extLst>
            </p:cNvPr>
            <p:cNvSpPr/>
            <p:nvPr/>
          </p:nvSpPr>
          <p:spPr>
            <a:xfrm>
              <a:off x="7382616" y="4387677"/>
              <a:ext cx="487918" cy="296272"/>
            </a:xfrm>
            <a:custGeom>
              <a:avLst/>
              <a:gdLst/>
              <a:ahLst/>
              <a:cxnLst/>
              <a:rect l="l" t="t" r="r" b="b"/>
              <a:pathLst>
                <a:path w="8267" h="4966" extrusionOk="0">
                  <a:moveTo>
                    <a:pt x="2088" y="0"/>
                  </a:moveTo>
                  <a:cubicBezTo>
                    <a:pt x="1830" y="0"/>
                    <a:pt x="1579" y="92"/>
                    <a:pt x="1417" y="226"/>
                  </a:cubicBezTo>
                  <a:cubicBezTo>
                    <a:pt x="1338" y="289"/>
                    <a:pt x="1284" y="365"/>
                    <a:pt x="1259" y="445"/>
                  </a:cubicBezTo>
                  <a:lnTo>
                    <a:pt x="26" y="4406"/>
                  </a:lnTo>
                  <a:cubicBezTo>
                    <a:pt x="13" y="4444"/>
                    <a:pt x="7" y="4482"/>
                    <a:pt x="7" y="4520"/>
                  </a:cubicBezTo>
                  <a:cubicBezTo>
                    <a:pt x="1" y="4771"/>
                    <a:pt x="261" y="4965"/>
                    <a:pt x="639" y="4965"/>
                  </a:cubicBezTo>
                  <a:lnTo>
                    <a:pt x="6932" y="4965"/>
                  </a:lnTo>
                  <a:cubicBezTo>
                    <a:pt x="7313" y="4965"/>
                    <a:pt x="7653" y="4771"/>
                    <a:pt x="7758" y="4520"/>
                  </a:cubicBezTo>
                  <a:cubicBezTo>
                    <a:pt x="7774" y="4482"/>
                    <a:pt x="7783" y="4444"/>
                    <a:pt x="7787" y="4406"/>
                  </a:cubicBezTo>
                  <a:lnTo>
                    <a:pt x="8257" y="445"/>
                  </a:lnTo>
                  <a:cubicBezTo>
                    <a:pt x="8266" y="365"/>
                    <a:pt x="8241" y="289"/>
                    <a:pt x="8190" y="226"/>
                  </a:cubicBezTo>
                  <a:cubicBezTo>
                    <a:pt x="8088" y="92"/>
                    <a:pt x="7872" y="0"/>
                    <a:pt x="7615" y="0"/>
                  </a:cubicBezTo>
                  <a:close/>
                </a:path>
              </a:pathLst>
            </a:custGeom>
            <a:solidFill>
              <a:srgbClr val="389C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43;p39">
              <a:extLst>
                <a:ext uri="{FF2B5EF4-FFF2-40B4-BE49-F238E27FC236}">
                  <a16:creationId xmlns:a16="http://schemas.microsoft.com/office/drawing/2014/main" id="{052EC65E-F6C3-9274-923B-B4276C59770C}"/>
                </a:ext>
              </a:extLst>
            </p:cNvPr>
            <p:cNvSpPr/>
            <p:nvPr/>
          </p:nvSpPr>
          <p:spPr>
            <a:xfrm>
              <a:off x="7946572" y="3934500"/>
              <a:ext cx="352763" cy="178622"/>
            </a:xfrm>
            <a:custGeom>
              <a:avLst/>
              <a:gdLst/>
              <a:ahLst/>
              <a:cxnLst/>
              <a:rect l="l" t="t" r="r" b="b"/>
              <a:pathLst>
                <a:path w="5977" h="2994" extrusionOk="0">
                  <a:moveTo>
                    <a:pt x="811" y="1"/>
                  </a:moveTo>
                  <a:cubicBezTo>
                    <a:pt x="531" y="1"/>
                    <a:pt x="290" y="106"/>
                    <a:pt x="245" y="242"/>
                  </a:cubicBezTo>
                  <a:cubicBezTo>
                    <a:pt x="242" y="252"/>
                    <a:pt x="239" y="264"/>
                    <a:pt x="239" y="274"/>
                  </a:cubicBezTo>
                  <a:lnTo>
                    <a:pt x="7" y="2666"/>
                  </a:lnTo>
                  <a:cubicBezTo>
                    <a:pt x="1" y="2736"/>
                    <a:pt x="36" y="2803"/>
                    <a:pt x="99" y="2857"/>
                  </a:cubicBezTo>
                  <a:cubicBezTo>
                    <a:pt x="201" y="2939"/>
                    <a:pt x="376" y="2993"/>
                    <a:pt x="579" y="2993"/>
                  </a:cubicBezTo>
                  <a:lnTo>
                    <a:pt x="5398" y="2993"/>
                  </a:lnTo>
                  <a:cubicBezTo>
                    <a:pt x="5598" y="2993"/>
                    <a:pt x="5773" y="2939"/>
                    <a:pt x="5874" y="2857"/>
                  </a:cubicBezTo>
                  <a:cubicBezTo>
                    <a:pt x="5941" y="2803"/>
                    <a:pt x="5976" y="2736"/>
                    <a:pt x="5970" y="2666"/>
                  </a:cubicBezTo>
                  <a:lnTo>
                    <a:pt x="5738" y="274"/>
                  </a:lnTo>
                  <a:cubicBezTo>
                    <a:pt x="5738" y="264"/>
                    <a:pt x="5735" y="252"/>
                    <a:pt x="5732" y="242"/>
                  </a:cubicBezTo>
                  <a:cubicBezTo>
                    <a:pt x="5687" y="106"/>
                    <a:pt x="5446" y="1"/>
                    <a:pt x="5166" y="1"/>
                  </a:cubicBezTo>
                  <a:close/>
                </a:path>
              </a:pathLst>
            </a:custGeom>
            <a:solidFill>
              <a:srgbClr val="389C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44;p39">
              <a:extLst>
                <a:ext uri="{FF2B5EF4-FFF2-40B4-BE49-F238E27FC236}">
                  <a16:creationId xmlns:a16="http://schemas.microsoft.com/office/drawing/2014/main" id="{0639CFE9-ADA5-56E0-352C-540C085F38CF}"/>
                </a:ext>
              </a:extLst>
            </p:cNvPr>
            <p:cNvSpPr/>
            <p:nvPr/>
          </p:nvSpPr>
          <p:spPr>
            <a:xfrm>
              <a:off x="7922963" y="4134241"/>
              <a:ext cx="399801" cy="226350"/>
            </a:xfrm>
            <a:custGeom>
              <a:avLst/>
              <a:gdLst/>
              <a:ahLst/>
              <a:cxnLst/>
              <a:rect l="l" t="t" r="r" b="b"/>
              <a:pathLst>
                <a:path w="6774" h="3794" extrusionOk="0">
                  <a:moveTo>
                    <a:pt x="954" y="1"/>
                  </a:moveTo>
                  <a:cubicBezTo>
                    <a:pt x="795" y="1"/>
                    <a:pt x="649" y="33"/>
                    <a:pt x="537" y="90"/>
                  </a:cubicBezTo>
                  <a:cubicBezTo>
                    <a:pt x="404" y="150"/>
                    <a:pt x="318" y="242"/>
                    <a:pt x="309" y="344"/>
                  </a:cubicBezTo>
                  <a:lnTo>
                    <a:pt x="17" y="3374"/>
                  </a:lnTo>
                  <a:cubicBezTo>
                    <a:pt x="1" y="3517"/>
                    <a:pt x="109" y="3645"/>
                    <a:pt x="283" y="3721"/>
                  </a:cubicBezTo>
                  <a:cubicBezTo>
                    <a:pt x="388" y="3768"/>
                    <a:pt x="518" y="3794"/>
                    <a:pt x="661" y="3794"/>
                  </a:cubicBezTo>
                  <a:lnTo>
                    <a:pt x="6116" y="3794"/>
                  </a:lnTo>
                  <a:cubicBezTo>
                    <a:pt x="6259" y="3794"/>
                    <a:pt x="6389" y="3768"/>
                    <a:pt x="6494" y="3721"/>
                  </a:cubicBezTo>
                  <a:cubicBezTo>
                    <a:pt x="6668" y="3645"/>
                    <a:pt x="6773" y="3517"/>
                    <a:pt x="6760" y="3374"/>
                  </a:cubicBezTo>
                  <a:lnTo>
                    <a:pt x="6468" y="344"/>
                  </a:lnTo>
                  <a:cubicBezTo>
                    <a:pt x="6459" y="242"/>
                    <a:pt x="6373" y="150"/>
                    <a:pt x="6240" y="90"/>
                  </a:cubicBezTo>
                  <a:cubicBezTo>
                    <a:pt x="6128" y="33"/>
                    <a:pt x="5982" y="1"/>
                    <a:pt x="5823" y="1"/>
                  </a:cubicBezTo>
                  <a:close/>
                </a:path>
              </a:pathLst>
            </a:custGeom>
            <a:solidFill>
              <a:srgbClr val="389C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45;p39">
              <a:extLst>
                <a:ext uri="{FF2B5EF4-FFF2-40B4-BE49-F238E27FC236}">
                  <a16:creationId xmlns:a16="http://schemas.microsoft.com/office/drawing/2014/main" id="{0D16BE5F-F019-018A-1574-83D869AB987F}"/>
                </a:ext>
              </a:extLst>
            </p:cNvPr>
            <p:cNvSpPr/>
            <p:nvPr/>
          </p:nvSpPr>
          <p:spPr>
            <a:xfrm>
              <a:off x="7893511" y="4387677"/>
              <a:ext cx="458880" cy="296272"/>
            </a:xfrm>
            <a:custGeom>
              <a:avLst/>
              <a:gdLst/>
              <a:ahLst/>
              <a:cxnLst/>
              <a:rect l="l" t="t" r="r" b="b"/>
              <a:pathLst>
                <a:path w="7775" h="4966" extrusionOk="0">
                  <a:moveTo>
                    <a:pt x="1125" y="0"/>
                  </a:moveTo>
                  <a:cubicBezTo>
                    <a:pt x="865" y="0"/>
                    <a:pt x="633" y="92"/>
                    <a:pt x="500" y="226"/>
                  </a:cubicBezTo>
                  <a:cubicBezTo>
                    <a:pt x="436" y="289"/>
                    <a:pt x="395" y="365"/>
                    <a:pt x="388" y="445"/>
                  </a:cubicBezTo>
                  <a:lnTo>
                    <a:pt x="4" y="4406"/>
                  </a:lnTo>
                  <a:cubicBezTo>
                    <a:pt x="1" y="4444"/>
                    <a:pt x="4" y="4482"/>
                    <a:pt x="10" y="4520"/>
                  </a:cubicBezTo>
                  <a:cubicBezTo>
                    <a:pt x="61" y="4771"/>
                    <a:pt x="360" y="4965"/>
                    <a:pt x="741" y="4965"/>
                  </a:cubicBezTo>
                  <a:lnTo>
                    <a:pt x="7034" y="4965"/>
                  </a:lnTo>
                  <a:cubicBezTo>
                    <a:pt x="7412" y="4965"/>
                    <a:pt x="7714" y="4771"/>
                    <a:pt x="7761" y="4520"/>
                  </a:cubicBezTo>
                  <a:cubicBezTo>
                    <a:pt x="7771" y="4482"/>
                    <a:pt x="7774" y="4444"/>
                    <a:pt x="7768" y="4406"/>
                  </a:cubicBezTo>
                  <a:lnTo>
                    <a:pt x="7387" y="445"/>
                  </a:lnTo>
                  <a:cubicBezTo>
                    <a:pt x="7380" y="365"/>
                    <a:pt x="7339" y="289"/>
                    <a:pt x="7272" y="226"/>
                  </a:cubicBezTo>
                  <a:cubicBezTo>
                    <a:pt x="7142" y="92"/>
                    <a:pt x="6907" y="0"/>
                    <a:pt x="6650" y="0"/>
                  </a:cubicBezTo>
                  <a:close/>
                </a:path>
              </a:pathLst>
            </a:custGeom>
            <a:solidFill>
              <a:srgbClr val="389C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46;p39">
              <a:extLst>
                <a:ext uri="{FF2B5EF4-FFF2-40B4-BE49-F238E27FC236}">
                  <a16:creationId xmlns:a16="http://schemas.microsoft.com/office/drawing/2014/main" id="{6EA1D52D-13E5-C799-3E0A-54F88FA498EF}"/>
                </a:ext>
              </a:extLst>
            </p:cNvPr>
            <p:cNvSpPr/>
            <p:nvPr/>
          </p:nvSpPr>
          <p:spPr>
            <a:xfrm>
              <a:off x="8321599" y="3934500"/>
              <a:ext cx="370114" cy="178622"/>
            </a:xfrm>
            <a:custGeom>
              <a:avLst/>
              <a:gdLst/>
              <a:ahLst/>
              <a:cxnLst/>
              <a:rect l="l" t="t" r="r" b="b"/>
              <a:pathLst>
                <a:path w="6271" h="2994" extrusionOk="0">
                  <a:moveTo>
                    <a:pt x="518" y="1"/>
                  </a:moveTo>
                  <a:cubicBezTo>
                    <a:pt x="238" y="1"/>
                    <a:pt x="19" y="106"/>
                    <a:pt x="3" y="242"/>
                  </a:cubicBezTo>
                  <a:cubicBezTo>
                    <a:pt x="0" y="252"/>
                    <a:pt x="0" y="264"/>
                    <a:pt x="3" y="274"/>
                  </a:cubicBezTo>
                  <a:lnTo>
                    <a:pt x="286" y="2666"/>
                  </a:lnTo>
                  <a:cubicBezTo>
                    <a:pt x="292" y="2736"/>
                    <a:pt x="343" y="2803"/>
                    <a:pt x="419" y="2857"/>
                  </a:cubicBezTo>
                  <a:cubicBezTo>
                    <a:pt x="540" y="2939"/>
                    <a:pt x="728" y="2993"/>
                    <a:pt x="928" y="2993"/>
                  </a:cubicBezTo>
                  <a:lnTo>
                    <a:pt x="5747" y="2993"/>
                  </a:lnTo>
                  <a:cubicBezTo>
                    <a:pt x="5950" y="2993"/>
                    <a:pt x="6112" y="2939"/>
                    <a:pt x="6195" y="2857"/>
                  </a:cubicBezTo>
                  <a:cubicBezTo>
                    <a:pt x="6249" y="2803"/>
                    <a:pt x="6271" y="2736"/>
                    <a:pt x="6249" y="2666"/>
                  </a:cubicBezTo>
                  <a:lnTo>
                    <a:pt x="5505" y="274"/>
                  </a:lnTo>
                  <a:cubicBezTo>
                    <a:pt x="5502" y="264"/>
                    <a:pt x="5496" y="252"/>
                    <a:pt x="5489" y="242"/>
                  </a:cubicBezTo>
                  <a:cubicBezTo>
                    <a:pt x="5416" y="106"/>
                    <a:pt x="5153" y="1"/>
                    <a:pt x="4873" y="1"/>
                  </a:cubicBezTo>
                  <a:close/>
                </a:path>
              </a:pathLst>
            </a:custGeom>
            <a:solidFill>
              <a:srgbClr val="389C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47;p39">
              <a:extLst>
                <a:ext uri="{FF2B5EF4-FFF2-40B4-BE49-F238E27FC236}">
                  <a16:creationId xmlns:a16="http://schemas.microsoft.com/office/drawing/2014/main" id="{3158526A-CA69-2BE4-E6B9-5B80EB235475}"/>
                </a:ext>
              </a:extLst>
            </p:cNvPr>
            <p:cNvSpPr/>
            <p:nvPr/>
          </p:nvSpPr>
          <p:spPr>
            <a:xfrm>
              <a:off x="8344853" y="4134241"/>
              <a:ext cx="422642" cy="226350"/>
            </a:xfrm>
            <a:custGeom>
              <a:avLst/>
              <a:gdLst/>
              <a:ahLst/>
              <a:cxnLst/>
              <a:rect l="l" t="t" r="r" b="b"/>
              <a:pathLst>
                <a:path w="7161" h="3794" extrusionOk="0">
                  <a:moveTo>
                    <a:pt x="585" y="1"/>
                  </a:moveTo>
                  <a:cubicBezTo>
                    <a:pt x="426" y="1"/>
                    <a:pt x="289" y="33"/>
                    <a:pt x="187" y="90"/>
                  </a:cubicBezTo>
                  <a:cubicBezTo>
                    <a:pt x="67" y="150"/>
                    <a:pt x="0" y="242"/>
                    <a:pt x="13" y="344"/>
                  </a:cubicBezTo>
                  <a:lnTo>
                    <a:pt x="372" y="3374"/>
                  </a:lnTo>
                  <a:cubicBezTo>
                    <a:pt x="388" y="3517"/>
                    <a:pt x="521" y="3645"/>
                    <a:pt x="712" y="3721"/>
                  </a:cubicBezTo>
                  <a:cubicBezTo>
                    <a:pt x="829" y="3768"/>
                    <a:pt x="963" y="3794"/>
                    <a:pt x="1106" y="3794"/>
                  </a:cubicBezTo>
                  <a:lnTo>
                    <a:pt x="6563" y="3794"/>
                  </a:lnTo>
                  <a:cubicBezTo>
                    <a:pt x="6703" y="3794"/>
                    <a:pt x="6830" y="3768"/>
                    <a:pt x="6925" y="3721"/>
                  </a:cubicBezTo>
                  <a:cubicBezTo>
                    <a:pt x="7081" y="3645"/>
                    <a:pt x="7160" y="3517"/>
                    <a:pt x="7116" y="3374"/>
                  </a:cubicBezTo>
                  <a:lnTo>
                    <a:pt x="6172" y="344"/>
                  </a:lnTo>
                  <a:cubicBezTo>
                    <a:pt x="6140" y="242"/>
                    <a:pt x="6036" y="150"/>
                    <a:pt x="5890" y="90"/>
                  </a:cubicBezTo>
                  <a:cubicBezTo>
                    <a:pt x="5766" y="33"/>
                    <a:pt x="5613" y="1"/>
                    <a:pt x="5454" y="1"/>
                  </a:cubicBezTo>
                  <a:close/>
                </a:path>
              </a:pathLst>
            </a:custGeom>
            <a:solidFill>
              <a:srgbClr val="389C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48;p39">
              <a:extLst>
                <a:ext uri="{FF2B5EF4-FFF2-40B4-BE49-F238E27FC236}">
                  <a16:creationId xmlns:a16="http://schemas.microsoft.com/office/drawing/2014/main" id="{A52EC83F-A09F-BDAC-EB42-E799EE590C10}"/>
                </a:ext>
              </a:extLst>
            </p:cNvPr>
            <p:cNvSpPr/>
            <p:nvPr/>
          </p:nvSpPr>
          <p:spPr>
            <a:xfrm>
              <a:off x="8375368" y="4387677"/>
              <a:ext cx="487918" cy="296272"/>
            </a:xfrm>
            <a:custGeom>
              <a:avLst/>
              <a:gdLst/>
              <a:ahLst/>
              <a:cxnLst/>
              <a:rect l="l" t="t" r="r" b="b"/>
              <a:pathLst>
                <a:path w="8267" h="4966" extrusionOk="0">
                  <a:moveTo>
                    <a:pt x="652" y="0"/>
                  </a:moveTo>
                  <a:cubicBezTo>
                    <a:pt x="395" y="0"/>
                    <a:pt x="179" y="92"/>
                    <a:pt x="77" y="226"/>
                  </a:cubicBezTo>
                  <a:cubicBezTo>
                    <a:pt x="26" y="289"/>
                    <a:pt x="1" y="365"/>
                    <a:pt x="10" y="445"/>
                  </a:cubicBezTo>
                  <a:lnTo>
                    <a:pt x="477" y="4406"/>
                  </a:lnTo>
                  <a:cubicBezTo>
                    <a:pt x="484" y="4444"/>
                    <a:pt x="493" y="4482"/>
                    <a:pt x="509" y="4520"/>
                  </a:cubicBezTo>
                  <a:cubicBezTo>
                    <a:pt x="614" y="4771"/>
                    <a:pt x="954" y="4965"/>
                    <a:pt x="1335" y="4965"/>
                  </a:cubicBezTo>
                  <a:lnTo>
                    <a:pt x="7625" y="4965"/>
                  </a:lnTo>
                  <a:cubicBezTo>
                    <a:pt x="8006" y="4965"/>
                    <a:pt x="8266" y="4771"/>
                    <a:pt x="8260" y="4520"/>
                  </a:cubicBezTo>
                  <a:cubicBezTo>
                    <a:pt x="8260" y="4482"/>
                    <a:pt x="8254" y="4444"/>
                    <a:pt x="8241" y="4406"/>
                  </a:cubicBezTo>
                  <a:lnTo>
                    <a:pt x="7008" y="445"/>
                  </a:lnTo>
                  <a:cubicBezTo>
                    <a:pt x="6983" y="365"/>
                    <a:pt x="6929" y="289"/>
                    <a:pt x="6850" y="226"/>
                  </a:cubicBezTo>
                  <a:cubicBezTo>
                    <a:pt x="6688" y="92"/>
                    <a:pt x="6437" y="0"/>
                    <a:pt x="6176" y="0"/>
                  </a:cubicBezTo>
                  <a:close/>
                </a:path>
              </a:pathLst>
            </a:custGeom>
            <a:solidFill>
              <a:srgbClr val="389C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49;p39">
              <a:extLst>
                <a:ext uri="{FF2B5EF4-FFF2-40B4-BE49-F238E27FC236}">
                  <a16:creationId xmlns:a16="http://schemas.microsoft.com/office/drawing/2014/main" id="{105D5D27-6FBC-4CD2-DC36-5E18CFAE74AF}"/>
                </a:ext>
              </a:extLst>
            </p:cNvPr>
            <p:cNvSpPr/>
            <p:nvPr/>
          </p:nvSpPr>
          <p:spPr>
            <a:xfrm>
              <a:off x="7961033" y="3947804"/>
              <a:ext cx="323843" cy="2327"/>
            </a:xfrm>
            <a:custGeom>
              <a:avLst/>
              <a:gdLst/>
              <a:ahLst/>
              <a:cxnLst/>
              <a:rect l="l" t="t" r="r" b="b"/>
              <a:pathLst>
                <a:path w="5487" h="39" extrusionOk="0">
                  <a:moveTo>
                    <a:pt x="0" y="0"/>
                  </a:moveTo>
                  <a:lnTo>
                    <a:pt x="0" y="38"/>
                  </a:lnTo>
                  <a:lnTo>
                    <a:pt x="5487" y="38"/>
                  </a:lnTo>
                  <a:lnTo>
                    <a:pt x="5487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50;p39">
              <a:extLst>
                <a:ext uri="{FF2B5EF4-FFF2-40B4-BE49-F238E27FC236}">
                  <a16:creationId xmlns:a16="http://schemas.microsoft.com/office/drawing/2014/main" id="{445E16D6-B28E-1DD8-9EA0-CEB8C3BFD4BC}"/>
                </a:ext>
              </a:extLst>
            </p:cNvPr>
            <p:cNvSpPr/>
            <p:nvPr/>
          </p:nvSpPr>
          <p:spPr>
            <a:xfrm>
              <a:off x="8321776" y="3947804"/>
              <a:ext cx="323843" cy="2327"/>
            </a:xfrm>
            <a:custGeom>
              <a:avLst/>
              <a:gdLst/>
              <a:ahLst/>
              <a:cxnLst/>
              <a:rect l="l" t="t" r="r" b="b"/>
              <a:pathLst>
                <a:path w="5487" h="39" extrusionOk="0">
                  <a:moveTo>
                    <a:pt x="0" y="0"/>
                  </a:moveTo>
                  <a:lnTo>
                    <a:pt x="0" y="38"/>
                  </a:lnTo>
                  <a:lnTo>
                    <a:pt x="5486" y="38"/>
                  </a:lnTo>
                  <a:lnTo>
                    <a:pt x="5486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51;p39">
              <a:extLst>
                <a:ext uri="{FF2B5EF4-FFF2-40B4-BE49-F238E27FC236}">
                  <a16:creationId xmlns:a16="http://schemas.microsoft.com/office/drawing/2014/main" id="{0BF9A07A-6928-97D2-903F-D9B12A3C23A5}"/>
                </a:ext>
              </a:extLst>
            </p:cNvPr>
            <p:cNvSpPr/>
            <p:nvPr/>
          </p:nvSpPr>
          <p:spPr>
            <a:xfrm>
              <a:off x="7600289" y="3947804"/>
              <a:ext cx="323666" cy="2327"/>
            </a:xfrm>
            <a:custGeom>
              <a:avLst/>
              <a:gdLst/>
              <a:ahLst/>
              <a:cxnLst/>
              <a:rect l="l" t="t" r="r" b="b"/>
              <a:pathLst>
                <a:path w="5484" h="39" extrusionOk="0">
                  <a:moveTo>
                    <a:pt x="1" y="0"/>
                  </a:moveTo>
                  <a:lnTo>
                    <a:pt x="1" y="38"/>
                  </a:lnTo>
                  <a:lnTo>
                    <a:pt x="5484" y="38"/>
                  </a:lnTo>
                  <a:lnTo>
                    <a:pt x="5484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52;p39">
              <a:extLst>
                <a:ext uri="{FF2B5EF4-FFF2-40B4-BE49-F238E27FC236}">
                  <a16:creationId xmlns:a16="http://schemas.microsoft.com/office/drawing/2014/main" id="{26C3200D-C2AE-4784-EFF1-5B63E3438D36}"/>
                </a:ext>
              </a:extLst>
            </p:cNvPr>
            <p:cNvSpPr/>
            <p:nvPr/>
          </p:nvSpPr>
          <p:spPr>
            <a:xfrm>
              <a:off x="7959321" y="3962003"/>
              <a:ext cx="327266" cy="2506"/>
            </a:xfrm>
            <a:custGeom>
              <a:avLst/>
              <a:gdLst/>
              <a:ahLst/>
              <a:cxnLst/>
              <a:rect l="l" t="t" r="r" b="b"/>
              <a:pathLst>
                <a:path w="5545" h="42" extrusionOk="0">
                  <a:moveTo>
                    <a:pt x="1" y="0"/>
                  </a:moveTo>
                  <a:lnTo>
                    <a:pt x="1" y="42"/>
                  </a:lnTo>
                  <a:lnTo>
                    <a:pt x="5544" y="42"/>
                  </a:lnTo>
                  <a:lnTo>
                    <a:pt x="5544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53;p39">
              <a:extLst>
                <a:ext uri="{FF2B5EF4-FFF2-40B4-BE49-F238E27FC236}">
                  <a16:creationId xmlns:a16="http://schemas.microsoft.com/office/drawing/2014/main" id="{4E2529BA-802E-C195-2923-AF2DB886A41B}"/>
                </a:ext>
              </a:extLst>
            </p:cNvPr>
            <p:cNvSpPr/>
            <p:nvPr/>
          </p:nvSpPr>
          <p:spPr>
            <a:xfrm>
              <a:off x="8323251" y="3962003"/>
              <a:ext cx="327030" cy="2506"/>
            </a:xfrm>
            <a:custGeom>
              <a:avLst/>
              <a:gdLst/>
              <a:ahLst/>
              <a:cxnLst/>
              <a:rect l="l" t="t" r="r" b="b"/>
              <a:pathLst>
                <a:path w="5541" h="42" extrusionOk="0">
                  <a:moveTo>
                    <a:pt x="1" y="0"/>
                  </a:moveTo>
                  <a:lnTo>
                    <a:pt x="1" y="42"/>
                  </a:lnTo>
                  <a:lnTo>
                    <a:pt x="5541" y="42"/>
                  </a:lnTo>
                  <a:lnTo>
                    <a:pt x="5541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54;p39">
              <a:extLst>
                <a:ext uri="{FF2B5EF4-FFF2-40B4-BE49-F238E27FC236}">
                  <a16:creationId xmlns:a16="http://schemas.microsoft.com/office/drawing/2014/main" id="{9DB0E040-B48A-238B-CD4E-851E78D83AFF}"/>
                </a:ext>
              </a:extLst>
            </p:cNvPr>
            <p:cNvSpPr/>
            <p:nvPr/>
          </p:nvSpPr>
          <p:spPr>
            <a:xfrm>
              <a:off x="7595627" y="3962003"/>
              <a:ext cx="327030" cy="2506"/>
            </a:xfrm>
            <a:custGeom>
              <a:avLst/>
              <a:gdLst/>
              <a:ahLst/>
              <a:cxnLst/>
              <a:rect l="l" t="t" r="r" b="b"/>
              <a:pathLst>
                <a:path w="5541" h="42" extrusionOk="0">
                  <a:moveTo>
                    <a:pt x="0" y="0"/>
                  </a:moveTo>
                  <a:lnTo>
                    <a:pt x="0" y="42"/>
                  </a:lnTo>
                  <a:lnTo>
                    <a:pt x="5540" y="42"/>
                  </a:lnTo>
                  <a:lnTo>
                    <a:pt x="5540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55;p39">
              <a:extLst>
                <a:ext uri="{FF2B5EF4-FFF2-40B4-BE49-F238E27FC236}">
                  <a16:creationId xmlns:a16="http://schemas.microsoft.com/office/drawing/2014/main" id="{B1DF2AF3-4CF9-771C-10DB-E616D954FBEA}"/>
                </a:ext>
              </a:extLst>
            </p:cNvPr>
            <p:cNvSpPr/>
            <p:nvPr/>
          </p:nvSpPr>
          <p:spPr>
            <a:xfrm>
              <a:off x="7958022" y="3976799"/>
              <a:ext cx="329863" cy="2327"/>
            </a:xfrm>
            <a:custGeom>
              <a:avLst/>
              <a:gdLst/>
              <a:ahLst/>
              <a:cxnLst/>
              <a:rect l="l" t="t" r="r" b="b"/>
              <a:pathLst>
                <a:path w="5589" h="39" extrusionOk="0">
                  <a:moveTo>
                    <a:pt x="1" y="0"/>
                  </a:moveTo>
                  <a:lnTo>
                    <a:pt x="1" y="38"/>
                  </a:lnTo>
                  <a:lnTo>
                    <a:pt x="5588" y="38"/>
                  </a:lnTo>
                  <a:lnTo>
                    <a:pt x="5588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56;p39">
              <a:extLst>
                <a:ext uri="{FF2B5EF4-FFF2-40B4-BE49-F238E27FC236}">
                  <a16:creationId xmlns:a16="http://schemas.microsoft.com/office/drawing/2014/main" id="{91AC1E18-2238-E729-B62C-5C1CB0080DB8}"/>
                </a:ext>
              </a:extLst>
            </p:cNvPr>
            <p:cNvSpPr/>
            <p:nvPr/>
          </p:nvSpPr>
          <p:spPr>
            <a:xfrm>
              <a:off x="8324963" y="3976799"/>
              <a:ext cx="329804" cy="2327"/>
            </a:xfrm>
            <a:custGeom>
              <a:avLst/>
              <a:gdLst/>
              <a:ahLst/>
              <a:cxnLst/>
              <a:rect l="l" t="t" r="r" b="b"/>
              <a:pathLst>
                <a:path w="5588" h="39" extrusionOk="0">
                  <a:moveTo>
                    <a:pt x="0" y="0"/>
                  </a:moveTo>
                  <a:lnTo>
                    <a:pt x="0" y="38"/>
                  </a:lnTo>
                  <a:lnTo>
                    <a:pt x="5588" y="38"/>
                  </a:lnTo>
                  <a:lnTo>
                    <a:pt x="5588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57;p39">
              <a:extLst>
                <a:ext uri="{FF2B5EF4-FFF2-40B4-BE49-F238E27FC236}">
                  <a16:creationId xmlns:a16="http://schemas.microsoft.com/office/drawing/2014/main" id="{73EBC579-0152-3AE9-8CD5-C14E3C2166B3}"/>
                </a:ext>
              </a:extLst>
            </p:cNvPr>
            <p:cNvSpPr/>
            <p:nvPr/>
          </p:nvSpPr>
          <p:spPr>
            <a:xfrm>
              <a:off x="7591141" y="3976799"/>
              <a:ext cx="329804" cy="2327"/>
            </a:xfrm>
            <a:custGeom>
              <a:avLst/>
              <a:gdLst/>
              <a:ahLst/>
              <a:cxnLst/>
              <a:rect l="l" t="t" r="r" b="b"/>
              <a:pathLst>
                <a:path w="5588" h="39" extrusionOk="0">
                  <a:moveTo>
                    <a:pt x="0" y="0"/>
                  </a:moveTo>
                  <a:lnTo>
                    <a:pt x="0" y="38"/>
                  </a:lnTo>
                  <a:lnTo>
                    <a:pt x="5588" y="38"/>
                  </a:lnTo>
                  <a:lnTo>
                    <a:pt x="5588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58;p39">
              <a:extLst>
                <a:ext uri="{FF2B5EF4-FFF2-40B4-BE49-F238E27FC236}">
                  <a16:creationId xmlns:a16="http://schemas.microsoft.com/office/drawing/2014/main" id="{397B5FAE-A1FB-8243-F1A5-2CFBBBA035C4}"/>
                </a:ext>
              </a:extLst>
            </p:cNvPr>
            <p:cNvSpPr/>
            <p:nvPr/>
          </p:nvSpPr>
          <p:spPr>
            <a:xfrm>
              <a:off x="7956547" y="3991535"/>
              <a:ext cx="332814" cy="2565"/>
            </a:xfrm>
            <a:custGeom>
              <a:avLst/>
              <a:gdLst/>
              <a:ahLst/>
              <a:cxnLst/>
              <a:rect l="l" t="t" r="r" b="b"/>
              <a:pathLst>
                <a:path w="5639" h="43" extrusionOk="0">
                  <a:moveTo>
                    <a:pt x="0" y="1"/>
                  </a:moveTo>
                  <a:lnTo>
                    <a:pt x="0" y="42"/>
                  </a:lnTo>
                  <a:lnTo>
                    <a:pt x="5639" y="42"/>
                  </a:lnTo>
                  <a:lnTo>
                    <a:pt x="5639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59;p39">
              <a:extLst>
                <a:ext uri="{FF2B5EF4-FFF2-40B4-BE49-F238E27FC236}">
                  <a16:creationId xmlns:a16="http://schemas.microsoft.com/office/drawing/2014/main" id="{61B6713F-ED8B-32F3-4FE4-7D53759D7F71}"/>
                </a:ext>
              </a:extLst>
            </p:cNvPr>
            <p:cNvSpPr/>
            <p:nvPr/>
          </p:nvSpPr>
          <p:spPr>
            <a:xfrm>
              <a:off x="8326616" y="3991535"/>
              <a:ext cx="332873" cy="2565"/>
            </a:xfrm>
            <a:custGeom>
              <a:avLst/>
              <a:gdLst/>
              <a:ahLst/>
              <a:cxnLst/>
              <a:rect l="l" t="t" r="r" b="b"/>
              <a:pathLst>
                <a:path w="5640" h="43" extrusionOk="0">
                  <a:moveTo>
                    <a:pt x="1" y="1"/>
                  </a:moveTo>
                  <a:lnTo>
                    <a:pt x="1" y="42"/>
                  </a:lnTo>
                  <a:lnTo>
                    <a:pt x="5639" y="42"/>
                  </a:lnTo>
                  <a:lnTo>
                    <a:pt x="5639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60;p39">
              <a:extLst>
                <a:ext uri="{FF2B5EF4-FFF2-40B4-BE49-F238E27FC236}">
                  <a16:creationId xmlns:a16="http://schemas.microsoft.com/office/drawing/2014/main" id="{B0D4B99F-7F16-8FAA-8FCA-A34013EC14C2}"/>
                </a:ext>
              </a:extLst>
            </p:cNvPr>
            <p:cNvSpPr/>
            <p:nvPr/>
          </p:nvSpPr>
          <p:spPr>
            <a:xfrm>
              <a:off x="7586419" y="3991535"/>
              <a:ext cx="332637" cy="2565"/>
            </a:xfrm>
            <a:custGeom>
              <a:avLst/>
              <a:gdLst/>
              <a:ahLst/>
              <a:cxnLst/>
              <a:rect l="l" t="t" r="r" b="b"/>
              <a:pathLst>
                <a:path w="5636" h="43" extrusionOk="0">
                  <a:moveTo>
                    <a:pt x="1" y="1"/>
                  </a:moveTo>
                  <a:lnTo>
                    <a:pt x="1" y="42"/>
                  </a:lnTo>
                  <a:lnTo>
                    <a:pt x="5636" y="42"/>
                  </a:lnTo>
                  <a:lnTo>
                    <a:pt x="5636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61;p39">
              <a:extLst>
                <a:ext uri="{FF2B5EF4-FFF2-40B4-BE49-F238E27FC236}">
                  <a16:creationId xmlns:a16="http://schemas.microsoft.com/office/drawing/2014/main" id="{E85D7FC6-8509-06C2-ACE9-C94765BF850F}"/>
                </a:ext>
              </a:extLst>
            </p:cNvPr>
            <p:cNvSpPr/>
            <p:nvPr/>
          </p:nvSpPr>
          <p:spPr>
            <a:xfrm>
              <a:off x="7955012" y="4006927"/>
              <a:ext cx="335647" cy="2327"/>
            </a:xfrm>
            <a:custGeom>
              <a:avLst/>
              <a:gdLst/>
              <a:ahLst/>
              <a:cxnLst/>
              <a:rect l="l" t="t" r="r" b="b"/>
              <a:pathLst>
                <a:path w="5687" h="39" extrusionOk="0">
                  <a:moveTo>
                    <a:pt x="1" y="0"/>
                  </a:moveTo>
                  <a:lnTo>
                    <a:pt x="1" y="38"/>
                  </a:lnTo>
                  <a:lnTo>
                    <a:pt x="5687" y="38"/>
                  </a:lnTo>
                  <a:lnTo>
                    <a:pt x="5687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62;p39">
              <a:extLst>
                <a:ext uri="{FF2B5EF4-FFF2-40B4-BE49-F238E27FC236}">
                  <a16:creationId xmlns:a16="http://schemas.microsoft.com/office/drawing/2014/main" id="{56E66C90-BAB1-02C4-D96E-81CBDCA090AE}"/>
                </a:ext>
              </a:extLst>
            </p:cNvPr>
            <p:cNvSpPr/>
            <p:nvPr/>
          </p:nvSpPr>
          <p:spPr>
            <a:xfrm>
              <a:off x="8328504" y="4006927"/>
              <a:ext cx="335470" cy="2327"/>
            </a:xfrm>
            <a:custGeom>
              <a:avLst/>
              <a:gdLst/>
              <a:ahLst/>
              <a:cxnLst/>
              <a:rect l="l" t="t" r="r" b="b"/>
              <a:pathLst>
                <a:path w="5684" h="39" extrusionOk="0">
                  <a:moveTo>
                    <a:pt x="1" y="0"/>
                  </a:moveTo>
                  <a:lnTo>
                    <a:pt x="1" y="38"/>
                  </a:lnTo>
                  <a:lnTo>
                    <a:pt x="5684" y="38"/>
                  </a:lnTo>
                  <a:lnTo>
                    <a:pt x="5684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63;p39">
              <a:extLst>
                <a:ext uri="{FF2B5EF4-FFF2-40B4-BE49-F238E27FC236}">
                  <a16:creationId xmlns:a16="http://schemas.microsoft.com/office/drawing/2014/main" id="{86A26274-D9E3-520A-399F-EE17656F3675}"/>
                </a:ext>
              </a:extLst>
            </p:cNvPr>
            <p:cNvSpPr/>
            <p:nvPr/>
          </p:nvSpPr>
          <p:spPr>
            <a:xfrm>
              <a:off x="7581756" y="4006927"/>
              <a:ext cx="335647" cy="2327"/>
            </a:xfrm>
            <a:custGeom>
              <a:avLst/>
              <a:gdLst/>
              <a:ahLst/>
              <a:cxnLst/>
              <a:rect l="l" t="t" r="r" b="b"/>
              <a:pathLst>
                <a:path w="5687" h="39" extrusionOk="0">
                  <a:moveTo>
                    <a:pt x="0" y="0"/>
                  </a:moveTo>
                  <a:lnTo>
                    <a:pt x="0" y="38"/>
                  </a:lnTo>
                  <a:lnTo>
                    <a:pt x="5686" y="38"/>
                  </a:lnTo>
                  <a:lnTo>
                    <a:pt x="5686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64;p39">
              <a:extLst>
                <a:ext uri="{FF2B5EF4-FFF2-40B4-BE49-F238E27FC236}">
                  <a16:creationId xmlns:a16="http://schemas.microsoft.com/office/drawing/2014/main" id="{16DF1ACD-457C-47B4-4D0D-9CB14ADDEE8E}"/>
                </a:ext>
              </a:extLst>
            </p:cNvPr>
            <p:cNvSpPr/>
            <p:nvPr/>
          </p:nvSpPr>
          <p:spPr>
            <a:xfrm>
              <a:off x="7953714" y="4022259"/>
              <a:ext cx="338480" cy="2506"/>
            </a:xfrm>
            <a:custGeom>
              <a:avLst/>
              <a:gdLst/>
              <a:ahLst/>
              <a:cxnLst/>
              <a:rect l="l" t="t" r="r" b="b"/>
              <a:pathLst>
                <a:path w="5735" h="42" extrusionOk="0">
                  <a:moveTo>
                    <a:pt x="1" y="1"/>
                  </a:moveTo>
                  <a:lnTo>
                    <a:pt x="1" y="42"/>
                  </a:lnTo>
                  <a:lnTo>
                    <a:pt x="5734" y="42"/>
                  </a:lnTo>
                  <a:lnTo>
                    <a:pt x="5734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65;p39">
              <a:extLst>
                <a:ext uri="{FF2B5EF4-FFF2-40B4-BE49-F238E27FC236}">
                  <a16:creationId xmlns:a16="http://schemas.microsoft.com/office/drawing/2014/main" id="{4FFB237B-2CFD-E0C6-96FF-63449767E6EA}"/>
                </a:ext>
              </a:extLst>
            </p:cNvPr>
            <p:cNvSpPr/>
            <p:nvPr/>
          </p:nvSpPr>
          <p:spPr>
            <a:xfrm>
              <a:off x="8330216" y="4022259"/>
              <a:ext cx="338657" cy="2506"/>
            </a:xfrm>
            <a:custGeom>
              <a:avLst/>
              <a:gdLst/>
              <a:ahLst/>
              <a:cxnLst/>
              <a:rect l="l" t="t" r="r" b="b"/>
              <a:pathLst>
                <a:path w="5738" h="42" extrusionOk="0">
                  <a:moveTo>
                    <a:pt x="0" y="1"/>
                  </a:moveTo>
                  <a:lnTo>
                    <a:pt x="0" y="42"/>
                  </a:lnTo>
                  <a:lnTo>
                    <a:pt x="5737" y="42"/>
                  </a:lnTo>
                  <a:lnTo>
                    <a:pt x="5737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66;p39">
              <a:extLst>
                <a:ext uri="{FF2B5EF4-FFF2-40B4-BE49-F238E27FC236}">
                  <a16:creationId xmlns:a16="http://schemas.microsoft.com/office/drawing/2014/main" id="{E2B3A850-EB49-739E-33BA-397C462383AD}"/>
                </a:ext>
              </a:extLst>
            </p:cNvPr>
            <p:cNvSpPr/>
            <p:nvPr/>
          </p:nvSpPr>
          <p:spPr>
            <a:xfrm>
              <a:off x="7577035" y="4022259"/>
              <a:ext cx="338480" cy="2506"/>
            </a:xfrm>
            <a:custGeom>
              <a:avLst/>
              <a:gdLst/>
              <a:ahLst/>
              <a:cxnLst/>
              <a:rect l="l" t="t" r="r" b="b"/>
              <a:pathLst>
                <a:path w="5735" h="42" extrusionOk="0">
                  <a:moveTo>
                    <a:pt x="1" y="1"/>
                  </a:moveTo>
                  <a:lnTo>
                    <a:pt x="1" y="42"/>
                  </a:lnTo>
                  <a:lnTo>
                    <a:pt x="5735" y="42"/>
                  </a:lnTo>
                  <a:lnTo>
                    <a:pt x="5735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67;p39">
              <a:extLst>
                <a:ext uri="{FF2B5EF4-FFF2-40B4-BE49-F238E27FC236}">
                  <a16:creationId xmlns:a16="http://schemas.microsoft.com/office/drawing/2014/main" id="{890D4D31-68A3-5119-0C84-2709F93E349F}"/>
                </a:ext>
              </a:extLst>
            </p:cNvPr>
            <p:cNvSpPr/>
            <p:nvPr/>
          </p:nvSpPr>
          <p:spPr>
            <a:xfrm>
              <a:off x="7952238" y="4038010"/>
              <a:ext cx="341431" cy="2327"/>
            </a:xfrm>
            <a:custGeom>
              <a:avLst/>
              <a:gdLst/>
              <a:ahLst/>
              <a:cxnLst/>
              <a:rect l="l" t="t" r="r" b="b"/>
              <a:pathLst>
                <a:path w="5785" h="39" extrusionOk="0">
                  <a:moveTo>
                    <a:pt x="0" y="0"/>
                  </a:moveTo>
                  <a:lnTo>
                    <a:pt x="0" y="38"/>
                  </a:lnTo>
                  <a:lnTo>
                    <a:pt x="5785" y="38"/>
                  </a:lnTo>
                  <a:lnTo>
                    <a:pt x="5785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68;p39">
              <a:extLst>
                <a:ext uri="{FF2B5EF4-FFF2-40B4-BE49-F238E27FC236}">
                  <a16:creationId xmlns:a16="http://schemas.microsoft.com/office/drawing/2014/main" id="{D5967DBB-1D50-58AE-C860-4449976AE69D}"/>
                </a:ext>
              </a:extLst>
            </p:cNvPr>
            <p:cNvSpPr/>
            <p:nvPr/>
          </p:nvSpPr>
          <p:spPr>
            <a:xfrm>
              <a:off x="8332105" y="4038010"/>
              <a:ext cx="341608" cy="2327"/>
            </a:xfrm>
            <a:custGeom>
              <a:avLst/>
              <a:gdLst/>
              <a:ahLst/>
              <a:cxnLst/>
              <a:rect l="l" t="t" r="r" b="b"/>
              <a:pathLst>
                <a:path w="5788" h="39" extrusionOk="0">
                  <a:moveTo>
                    <a:pt x="0" y="0"/>
                  </a:moveTo>
                  <a:lnTo>
                    <a:pt x="0" y="38"/>
                  </a:lnTo>
                  <a:lnTo>
                    <a:pt x="5788" y="38"/>
                  </a:lnTo>
                  <a:lnTo>
                    <a:pt x="5788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69;p39">
              <a:extLst>
                <a:ext uri="{FF2B5EF4-FFF2-40B4-BE49-F238E27FC236}">
                  <a16:creationId xmlns:a16="http://schemas.microsoft.com/office/drawing/2014/main" id="{B02419C7-33AA-ECF6-A473-E0F83EABE553}"/>
                </a:ext>
              </a:extLst>
            </p:cNvPr>
            <p:cNvSpPr/>
            <p:nvPr/>
          </p:nvSpPr>
          <p:spPr>
            <a:xfrm>
              <a:off x="7572195" y="4038010"/>
              <a:ext cx="341608" cy="2327"/>
            </a:xfrm>
            <a:custGeom>
              <a:avLst/>
              <a:gdLst/>
              <a:ahLst/>
              <a:cxnLst/>
              <a:rect l="l" t="t" r="r" b="b"/>
              <a:pathLst>
                <a:path w="5788" h="39" extrusionOk="0">
                  <a:moveTo>
                    <a:pt x="0" y="0"/>
                  </a:moveTo>
                  <a:lnTo>
                    <a:pt x="0" y="38"/>
                  </a:lnTo>
                  <a:lnTo>
                    <a:pt x="5788" y="38"/>
                  </a:lnTo>
                  <a:lnTo>
                    <a:pt x="5788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70;p39">
              <a:extLst>
                <a:ext uri="{FF2B5EF4-FFF2-40B4-BE49-F238E27FC236}">
                  <a16:creationId xmlns:a16="http://schemas.microsoft.com/office/drawing/2014/main" id="{E482F2E2-0EA1-F363-B760-AA19D488688C}"/>
                </a:ext>
              </a:extLst>
            </p:cNvPr>
            <p:cNvSpPr/>
            <p:nvPr/>
          </p:nvSpPr>
          <p:spPr>
            <a:xfrm>
              <a:off x="7950527" y="4053939"/>
              <a:ext cx="344677" cy="2506"/>
            </a:xfrm>
            <a:custGeom>
              <a:avLst/>
              <a:gdLst/>
              <a:ahLst/>
              <a:cxnLst/>
              <a:rect l="l" t="t" r="r" b="b"/>
              <a:pathLst>
                <a:path w="5840" h="42" extrusionOk="0">
                  <a:moveTo>
                    <a:pt x="1" y="0"/>
                  </a:moveTo>
                  <a:lnTo>
                    <a:pt x="1" y="41"/>
                  </a:lnTo>
                  <a:lnTo>
                    <a:pt x="5839" y="41"/>
                  </a:lnTo>
                  <a:lnTo>
                    <a:pt x="5839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71;p39">
              <a:extLst>
                <a:ext uri="{FF2B5EF4-FFF2-40B4-BE49-F238E27FC236}">
                  <a16:creationId xmlns:a16="http://schemas.microsoft.com/office/drawing/2014/main" id="{F7630825-C135-72B9-FC44-7C24A7924A1C}"/>
                </a:ext>
              </a:extLst>
            </p:cNvPr>
            <p:cNvSpPr/>
            <p:nvPr/>
          </p:nvSpPr>
          <p:spPr>
            <a:xfrm>
              <a:off x="8333934" y="4053939"/>
              <a:ext cx="344677" cy="2506"/>
            </a:xfrm>
            <a:custGeom>
              <a:avLst/>
              <a:gdLst/>
              <a:ahLst/>
              <a:cxnLst/>
              <a:rect l="l" t="t" r="r" b="b"/>
              <a:pathLst>
                <a:path w="5840" h="42" extrusionOk="0">
                  <a:moveTo>
                    <a:pt x="1" y="0"/>
                  </a:moveTo>
                  <a:lnTo>
                    <a:pt x="1" y="41"/>
                  </a:lnTo>
                  <a:lnTo>
                    <a:pt x="5839" y="41"/>
                  </a:lnTo>
                  <a:lnTo>
                    <a:pt x="5839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72;p39">
              <a:extLst>
                <a:ext uri="{FF2B5EF4-FFF2-40B4-BE49-F238E27FC236}">
                  <a16:creationId xmlns:a16="http://schemas.microsoft.com/office/drawing/2014/main" id="{3CD3B845-F588-D403-DA62-05D6167AAC62}"/>
                </a:ext>
              </a:extLst>
            </p:cNvPr>
            <p:cNvSpPr/>
            <p:nvPr/>
          </p:nvSpPr>
          <p:spPr>
            <a:xfrm>
              <a:off x="7567296" y="4053939"/>
              <a:ext cx="344677" cy="2506"/>
            </a:xfrm>
            <a:custGeom>
              <a:avLst/>
              <a:gdLst/>
              <a:ahLst/>
              <a:cxnLst/>
              <a:rect l="l" t="t" r="r" b="b"/>
              <a:pathLst>
                <a:path w="5840" h="42" extrusionOk="0">
                  <a:moveTo>
                    <a:pt x="1" y="0"/>
                  </a:moveTo>
                  <a:lnTo>
                    <a:pt x="1" y="41"/>
                  </a:lnTo>
                  <a:lnTo>
                    <a:pt x="5839" y="41"/>
                  </a:lnTo>
                  <a:lnTo>
                    <a:pt x="5839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73;p39">
              <a:extLst>
                <a:ext uri="{FF2B5EF4-FFF2-40B4-BE49-F238E27FC236}">
                  <a16:creationId xmlns:a16="http://schemas.microsoft.com/office/drawing/2014/main" id="{3165FCCF-FB07-1F00-5180-C4582074FA54}"/>
                </a:ext>
              </a:extLst>
            </p:cNvPr>
            <p:cNvSpPr/>
            <p:nvPr/>
          </p:nvSpPr>
          <p:spPr>
            <a:xfrm>
              <a:off x="7949051" y="4070226"/>
              <a:ext cx="347805" cy="2506"/>
            </a:xfrm>
            <a:custGeom>
              <a:avLst/>
              <a:gdLst/>
              <a:ahLst/>
              <a:cxnLst/>
              <a:rect l="l" t="t" r="r" b="b"/>
              <a:pathLst>
                <a:path w="5893" h="42" extrusionOk="0">
                  <a:moveTo>
                    <a:pt x="0" y="0"/>
                  </a:moveTo>
                  <a:lnTo>
                    <a:pt x="0" y="42"/>
                  </a:lnTo>
                  <a:lnTo>
                    <a:pt x="5893" y="42"/>
                  </a:lnTo>
                  <a:lnTo>
                    <a:pt x="5893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74;p39">
              <a:extLst>
                <a:ext uri="{FF2B5EF4-FFF2-40B4-BE49-F238E27FC236}">
                  <a16:creationId xmlns:a16="http://schemas.microsoft.com/office/drawing/2014/main" id="{A0248E44-0157-BF03-69A2-38B78A47512C}"/>
                </a:ext>
              </a:extLst>
            </p:cNvPr>
            <p:cNvSpPr/>
            <p:nvPr/>
          </p:nvSpPr>
          <p:spPr>
            <a:xfrm>
              <a:off x="8335823" y="4070226"/>
              <a:ext cx="347864" cy="2506"/>
            </a:xfrm>
            <a:custGeom>
              <a:avLst/>
              <a:gdLst/>
              <a:ahLst/>
              <a:cxnLst/>
              <a:rect l="l" t="t" r="r" b="b"/>
              <a:pathLst>
                <a:path w="5894" h="42" extrusionOk="0">
                  <a:moveTo>
                    <a:pt x="1" y="0"/>
                  </a:moveTo>
                  <a:lnTo>
                    <a:pt x="1" y="42"/>
                  </a:lnTo>
                  <a:lnTo>
                    <a:pt x="5893" y="42"/>
                  </a:lnTo>
                  <a:lnTo>
                    <a:pt x="5893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75;p39">
              <a:extLst>
                <a:ext uri="{FF2B5EF4-FFF2-40B4-BE49-F238E27FC236}">
                  <a16:creationId xmlns:a16="http://schemas.microsoft.com/office/drawing/2014/main" id="{03BE65F9-FE9F-5B71-4895-072725E30773}"/>
                </a:ext>
              </a:extLst>
            </p:cNvPr>
            <p:cNvSpPr/>
            <p:nvPr/>
          </p:nvSpPr>
          <p:spPr>
            <a:xfrm>
              <a:off x="7562220" y="4070226"/>
              <a:ext cx="347687" cy="2506"/>
            </a:xfrm>
            <a:custGeom>
              <a:avLst/>
              <a:gdLst/>
              <a:ahLst/>
              <a:cxnLst/>
              <a:rect l="l" t="t" r="r" b="b"/>
              <a:pathLst>
                <a:path w="5891" h="42" extrusionOk="0">
                  <a:moveTo>
                    <a:pt x="1" y="0"/>
                  </a:moveTo>
                  <a:lnTo>
                    <a:pt x="1" y="42"/>
                  </a:lnTo>
                  <a:lnTo>
                    <a:pt x="5890" y="42"/>
                  </a:lnTo>
                  <a:lnTo>
                    <a:pt x="5890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76;p39">
              <a:extLst>
                <a:ext uri="{FF2B5EF4-FFF2-40B4-BE49-F238E27FC236}">
                  <a16:creationId xmlns:a16="http://schemas.microsoft.com/office/drawing/2014/main" id="{B02710AD-1C8B-96BD-91FE-70A4A5F939C3}"/>
                </a:ext>
              </a:extLst>
            </p:cNvPr>
            <p:cNvSpPr/>
            <p:nvPr/>
          </p:nvSpPr>
          <p:spPr>
            <a:xfrm>
              <a:off x="7947517" y="4086692"/>
              <a:ext cx="350874" cy="2506"/>
            </a:xfrm>
            <a:custGeom>
              <a:avLst/>
              <a:gdLst/>
              <a:ahLst/>
              <a:cxnLst/>
              <a:rect l="l" t="t" r="r" b="b"/>
              <a:pathLst>
                <a:path w="5945" h="42" extrusionOk="0">
                  <a:moveTo>
                    <a:pt x="1" y="1"/>
                  </a:moveTo>
                  <a:lnTo>
                    <a:pt x="1" y="42"/>
                  </a:lnTo>
                  <a:lnTo>
                    <a:pt x="5944" y="42"/>
                  </a:lnTo>
                  <a:lnTo>
                    <a:pt x="5944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77;p39">
              <a:extLst>
                <a:ext uri="{FF2B5EF4-FFF2-40B4-BE49-F238E27FC236}">
                  <a16:creationId xmlns:a16="http://schemas.microsoft.com/office/drawing/2014/main" id="{D6AB699A-ACDA-0461-8DDC-6CCD3DEFFFE3}"/>
                </a:ext>
              </a:extLst>
            </p:cNvPr>
            <p:cNvSpPr/>
            <p:nvPr/>
          </p:nvSpPr>
          <p:spPr>
            <a:xfrm>
              <a:off x="8337712" y="4086692"/>
              <a:ext cx="350992" cy="2506"/>
            </a:xfrm>
            <a:custGeom>
              <a:avLst/>
              <a:gdLst/>
              <a:ahLst/>
              <a:cxnLst/>
              <a:rect l="l" t="t" r="r" b="b"/>
              <a:pathLst>
                <a:path w="5947" h="42" extrusionOk="0">
                  <a:moveTo>
                    <a:pt x="0" y="1"/>
                  </a:moveTo>
                  <a:lnTo>
                    <a:pt x="0" y="42"/>
                  </a:lnTo>
                  <a:lnTo>
                    <a:pt x="5947" y="42"/>
                  </a:lnTo>
                  <a:lnTo>
                    <a:pt x="5947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878;p39">
              <a:extLst>
                <a:ext uri="{FF2B5EF4-FFF2-40B4-BE49-F238E27FC236}">
                  <a16:creationId xmlns:a16="http://schemas.microsoft.com/office/drawing/2014/main" id="{BA7BFAA5-3463-9778-8687-228EF947847C}"/>
                </a:ext>
              </a:extLst>
            </p:cNvPr>
            <p:cNvSpPr/>
            <p:nvPr/>
          </p:nvSpPr>
          <p:spPr>
            <a:xfrm>
              <a:off x="7557203" y="4086692"/>
              <a:ext cx="350815" cy="2506"/>
            </a:xfrm>
            <a:custGeom>
              <a:avLst/>
              <a:gdLst/>
              <a:ahLst/>
              <a:cxnLst/>
              <a:rect l="l" t="t" r="r" b="b"/>
              <a:pathLst>
                <a:path w="5944" h="42" extrusionOk="0">
                  <a:moveTo>
                    <a:pt x="0" y="1"/>
                  </a:moveTo>
                  <a:lnTo>
                    <a:pt x="0" y="42"/>
                  </a:lnTo>
                  <a:lnTo>
                    <a:pt x="5944" y="42"/>
                  </a:lnTo>
                  <a:lnTo>
                    <a:pt x="5944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879;p39">
              <a:extLst>
                <a:ext uri="{FF2B5EF4-FFF2-40B4-BE49-F238E27FC236}">
                  <a16:creationId xmlns:a16="http://schemas.microsoft.com/office/drawing/2014/main" id="{A4BAA506-3F2B-2462-1C6E-EFE603B8909B}"/>
                </a:ext>
              </a:extLst>
            </p:cNvPr>
            <p:cNvSpPr/>
            <p:nvPr/>
          </p:nvSpPr>
          <p:spPr>
            <a:xfrm>
              <a:off x="7952415" y="4103576"/>
              <a:ext cx="340900" cy="2506"/>
            </a:xfrm>
            <a:custGeom>
              <a:avLst/>
              <a:gdLst/>
              <a:ahLst/>
              <a:cxnLst/>
              <a:rect l="l" t="t" r="r" b="b"/>
              <a:pathLst>
                <a:path w="5776" h="42" extrusionOk="0">
                  <a:moveTo>
                    <a:pt x="0" y="0"/>
                  </a:moveTo>
                  <a:lnTo>
                    <a:pt x="0" y="42"/>
                  </a:lnTo>
                  <a:lnTo>
                    <a:pt x="5775" y="42"/>
                  </a:lnTo>
                  <a:lnTo>
                    <a:pt x="5775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880;p39">
              <a:extLst>
                <a:ext uri="{FF2B5EF4-FFF2-40B4-BE49-F238E27FC236}">
                  <a16:creationId xmlns:a16="http://schemas.microsoft.com/office/drawing/2014/main" id="{605A534D-00A6-D484-BD78-0D7B924C5367}"/>
                </a:ext>
              </a:extLst>
            </p:cNvPr>
            <p:cNvSpPr/>
            <p:nvPr/>
          </p:nvSpPr>
          <p:spPr>
            <a:xfrm>
              <a:off x="8346329" y="4103576"/>
              <a:ext cx="340900" cy="2506"/>
            </a:xfrm>
            <a:custGeom>
              <a:avLst/>
              <a:gdLst/>
              <a:ahLst/>
              <a:cxnLst/>
              <a:rect l="l" t="t" r="r" b="b"/>
              <a:pathLst>
                <a:path w="5776" h="42" extrusionOk="0">
                  <a:moveTo>
                    <a:pt x="0" y="0"/>
                  </a:moveTo>
                  <a:lnTo>
                    <a:pt x="0" y="42"/>
                  </a:lnTo>
                  <a:lnTo>
                    <a:pt x="5776" y="42"/>
                  </a:lnTo>
                  <a:lnTo>
                    <a:pt x="5776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881;p39">
              <a:extLst>
                <a:ext uri="{FF2B5EF4-FFF2-40B4-BE49-F238E27FC236}">
                  <a16:creationId xmlns:a16="http://schemas.microsoft.com/office/drawing/2014/main" id="{CD004E74-EF39-CCFF-5A5C-8DA617C0547B}"/>
                </a:ext>
              </a:extLst>
            </p:cNvPr>
            <p:cNvSpPr/>
            <p:nvPr/>
          </p:nvSpPr>
          <p:spPr>
            <a:xfrm>
              <a:off x="7558679" y="4103576"/>
              <a:ext cx="340722" cy="2506"/>
            </a:xfrm>
            <a:custGeom>
              <a:avLst/>
              <a:gdLst/>
              <a:ahLst/>
              <a:cxnLst/>
              <a:rect l="l" t="t" r="r" b="b"/>
              <a:pathLst>
                <a:path w="5773" h="42" extrusionOk="0">
                  <a:moveTo>
                    <a:pt x="0" y="0"/>
                  </a:moveTo>
                  <a:lnTo>
                    <a:pt x="0" y="42"/>
                  </a:lnTo>
                  <a:lnTo>
                    <a:pt x="5772" y="42"/>
                  </a:lnTo>
                  <a:lnTo>
                    <a:pt x="5772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882;p39">
              <a:extLst>
                <a:ext uri="{FF2B5EF4-FFF2-40B4-BE49-F238E27FC236}">
                  <a16:creationId xmlns:a16="http://schemas.microsoft.com/office/drawing/2014/main" id="{371E74A5-080E-1499-E9C9-E99EBBA4B65E}"/>
                </a:ext>
              </a:extLst>
            </p:cNvPr>
            <p:cNvSpPr/>
            <p:nvPr/>
          </p:nvSpPr>
          <p:spPr>
            <a:xfrm>
              <a:off x="7954481" y="4138238"/>
              <a:ext cx="336768" cy="2506"/>
            </a:xfrm>
            <a:custGeom>
              <a:avLst/>
              <a:gdLst/>
              <a:ahLst/>
              <a:cxnLst/>
              <a:rect l="l" t="t" r="r" b="b"/>
              <a:pathLst>
                <a:path w="5706" h="42" extrusionOk="0">
                  <a:moveTo>
                    <a:pt x="0" y="1"/>
                  </a:moveTo>
                  <a:lnTo>
                    <a:pt x="0" y="42"/>
                  </a:lnTo>
                  <a:lnTo>
                    <a:pt x="5706" y="42"/>
                  </a:lnTo>
                  <a:lnTo>
                    <a:pt x="5706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883;p39">
              <a:extLst>
                <a:ext uri="{FF2B5EF4-FFF2-40B4-BE49-F238E27FC236}">
                  <a16:creationId xmlns:a16="http://schemas.microsoft.com/office/drawing/2014/main" id="{2E618814-1930-6134-5B36-453817539915}"/>
                </a:ext>
              </a:extLst>
            </p:cNvPr>
            <p:cNvSpPr/>
            <p:nvPr/>
          </p:nvSpPr>
          <p:spPr>
            <a:xfrm>
              <a:off x="8355713" y="4138238"/>
              <a:ext cx="336768" cy="2506"/>
            </a:xfrm>
            <a:custGeom>
              <a:avLst/>
              <a:gdLst/>
              <a:ahLst/>
              <a:cxnLst/>
              <a:rect l="l" t="t" r="r" b="b"/>
              <a:pathLst>
                <a:path w="5706" h="42" extrusionOk="0">
                  <a:moveTo>
                    <a:pt x="0" y="1"/>
                  </a:moveTo>
                  <a:lnTo>
                    <a:pt x="0" y="42"/>
                  </a:lnTo>
                  <a:lnTo>
                    <a:pt x="5706" y="42"/>
                  </a:lnTo>
                  <a:lnTo>
                    <a:pt x="5706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884;p39">
              <a:extLst>
                <a:ext uri="{FF2B5EF4-FFF2-40B4-BE49-F238E27FC236}">
                  <a16:creationId xmlns:a16="http://schemas.microsoft.com/office/drawing/2014/main" id="{822EB3DF-B4BC-B203-9B73-C58227CCFFF6}"/>
                </a:ext>
              </a:extLst>
            </p:cNvPr>
            <p:cNvSpPr/>
            <p:nvPr/>
          </p:nvSpPr>
          <p:spPr>
            <a:xfrm>
              <a:off x="7553249" y="4138238"/>
              <a:ext cx="336768" cy="2506"/>
            </a:xfrm>
            <a:custGeom>
              <a:avLst/>
              <a:gdLst/>
              <a:ahLst/>
              <a:cxnLst/>
              <a:rect l="l" t="t" r="r" b="b"/>
              <a:pathLst>
                <a:path w="5706" h="42" extrusionOk="0">
                  <a:moveTo>
                    <a:pt x="0" y="1"/>
                  </a:moveTo>
                  <a:lnTo>
                    <a:pt x="0" y="42"/>
                  </a:lnTo>
                  <a:lnTo>
                    <a:pt x="5706" y="42"/>
                  </a:lnTo>
                  <a:lnTo>
                    <a:pt x="5706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885;p39">
              <a:extLst>
                <a:ext uri="{FF2B5EF4-FFF2-40B4-BE49-F238E27FC236}">
                  <a16:creationId xmlns:a16="http://schemas.microsoft.com/office/drawing/2014/main" id="{0D43F438-7F24-CF26-3C81-B91BB8AEDD8E}"/>
                </a:ext>
              </a:extLst>
            </p:cNvPr>
            <p:cNvSpPr/>
            <p:nvPr/>
          </p:nvSpPr>
          <p:spPr>
            <a:xfrm>
              <a:off x="7940788" y="4156256"/>
              <a:ext cx="364153" cy="2327"/>
            </a:xfrm>
            <a:custGeom>
              <a:avLst/>
              <a:gdLst/>
              <a:ahLst/>
              <a:cxnLst/>
              <a:rect l="l" t="t" r="r" b="b"/>
              <a:pathLst>
                <a:path w="6170" h="39" extrusionOk="0">
                  <a:moveTo>
                    <a:pt x="0" y="0"/>
                  </a:moveTo>
                  <a:lnTo>
                    <a:pt x="0" y="39"/>
                  </a:lnTo>
                  <a:lnTo>
                    <a:pt x="6169" y="39"/>
                  </a:lnTo>
                  <a:lnTo>
                    <a:pt x="6169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886;p39">
              <a:extLst>
                <a:ext uri="{FF2B5EF4-FFF2-40B4-BE49-F238E27FC236}">
                  <a16:creationId xmlns:a16="http://schemas.microsoft.com/office/drawing/2014/main" id="{ABE4A929-7F2C-1A17-BC57-C2841DFCA2DE}"/>
                </a:ext>
              </a:extLst>
            </p:cNvPr>
            <p:cNvSpPr/>
            <p:nvPr/>
          </p:nvSpPr>
          <p:spPr>
            <a:xfrm>
              <a:off x="8345975" y="4156256"/>
              <a:ext cx="364153" cy="2327"/>
            </a:xfrm>
            <a:custGeom>
              <a:avLst/>
              <a:gdLst/>
              <a:ahLst/>
              <a:cxnLst/>
              <a:rect l="l" t="t" r="r" b="b"/>
              <a:pathLst>
                <a:path w="6170" h="39" extrusionOk="0">
                  <a:moveTo>
                    <a:pt x="0" y="0"/>
                  </a:moveTo>
                  <a:lnTo>
                    <a:pt x="0" y="39"/>
                  </a:lnTo>
                  <a:lnTo>
                    <a:pt x="6169" y="39"/>
                  </a:lnTo>
                  <a:lnTo>
                    <a:pt x="6169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887;p39">
              <a:extLst>
                <a:ext uri="{FF2B5EF4-FFF2-40B4-BE49-F238E27FC236}">
                  <a16:creationId xmlns:a16="http://schemas.microsoft.com/office/drawing/2014/main" id="{E3D007BA-8A8A-3A35-45D2-83229A1455DB}"/>
                </a:ext>
              </a:extLst>
            </p:cNvPr>
            <p:cNvSpPr/>
            <p:nvPr/>
          </p:nvSpPr>
          <p:spPr>
            <a:xfrm>
              <a:off x="7535778" y="4156256"/>
              <a:ext cx="364153" cy="2327"/>
            </a:xfrm>
            <a:custGeom>
              <a:avLst/>
              <a:gdLst/>
              <a:ahLst/>
              <a:cxnLst/>
              <a:rect l="l" t="t" r="r" b="b"/>
              <a:pathLst>
                <a:path w="6170" h="39" extrusionOk="0">
                  <a:moveTo>
                    <a:pt x="1" y="0"/>
                  </a:moveTo>
                  <a:lnTo>
                    <a:pt x="1" y="39"/>
                  </a:lnTo>
                  <a:lnTo>
                    <a:pt x="6170" y="39"/>
                  </a:lnTo>
                  <a:lnTo>
                    <a:pt x="6170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888;p39">
              <a:extLst>
                <a:ext uri="{FF2B5EF4-FFF2-40B4-BE49-F238E27FC236}">
                  <a16:creationId xmlns:a16="http://schemas.microsoft.com/office/drawing/2014/main" id="{12883A32-6B27-2ACC-21B5-331E1E2291E8}"/>
                </a:ext>
              </a:extLst>
            </p:cNvPr>
            <p:cNvSpPr/>
            <p:nvPr/>
          </p:nvSpPr>
          <p:spPr>
            <a:xfrm>
              <a:off x="7939076" y="4174452"/>
              <a:ext cx="367754" cy="2327"/>
            </a:xfrm>
            <a:custGeom>
              <a:avLst/>
              <a:gdLst/>
              <a:ahLst/>
              <a:cxnLst/>
              <a:rect l="l" t="t" r="r" b="b"/>
              <a:pathLst>
                <a:path w="6231" h="39" extrusionOk="0">
                  <a:moveTo>
                    <a:pt x="1" y="0"/>
                  </a:moveTo>
                  <a:lnTo>
                    <a:pt x="1" y="38"/>
                  </a:lnTo>
                  <a:lnTo>
                    <a:pt x="6230" y="38"/>
                  </a:lnTo>
                  <a:lnTo>
                    <a:pt x="6230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889;p39">
              <a:extLst>
                <a:ext uri="{FF2B5EF4-FFF2-40B4-BE49-F238E27FC236}">
                  <a16:creationId xmlns:a16="http://schemas.microsoft.com/office/drawing/2014/main" id="{72F7C90A-9813-1D96-A452-573A1F1D7D43}"/>
                </a:ext>
              </a:extLst>
            </p:cNvPr>
            <p:cNvSpPr/>
            <p:nvPr/>
          </p:nvSpPr>
          <p:spPr>
            <a:xfrm>
              <a:off x="8348041" y="4174452"/>
              <a:ext cx="367695" cy="2327"/>
            </a:xfrm>
            <a:custGeom>
              <a:avLst/>
              <a:gdLst/>
              <a:ahLst/>
              <a:cxnLst/>
              <a:rect l="l" t="t" r="r" b="b"/>
              <a:pathLst>
                <a:path w="6230" h="39" extrusionOk="0">
                  <a:moveTo>
                    <a:pt x="0" y="0"/>
                  </a:moveTo>
                  <a:lnTo>
                    <a:pt x="0" y="38"/>
                  </a:lnTo>
                  <a:lnTo>
                    <a:pt x="6229" y="38"/>
                  </a:lnTo>
                  <a:lnTo>
                    <a:pt x="6229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890;p39">
              <a:extLst>
                <a:ext uri="{FF2B5EF4-FFF2-40B4-BE49-F238E27FC236}">
                  <a16:creationId xmlns:a16="http://schemas.microsoft.com/office/drawing/2014/main" id="{EA7F493D-6C52-4FFE-8E2A-7CD11D8B2FC1}"/>
                </a:ext>
              </a:extLst>
            </p:cNvPr>
            <p:cNvSpPr/>
            <p:nvPr/>
          </p:nvSpPr>
          <p:spPr>
            <a:xfrm>
              <a:off x="7530171" y="4174452"/>
              <a:ext cx="367695" cy="2327"/>
            </a:xfrm>
            <a:custGeom>
              <a:avLst/>
              <a:gdLst/>
              <a:ahLst/>
              <a:cxnLst/>
              <a:rect l="l" t="t" r="r" b="b"/>
              <a:pathLst>
                <a:path w="6230" h="39" extrusionOk="0">
                  <a:moveTo>
                    <a:pt x="1" y="0"/>
                  </a:moveTo>
                  <a:lnTo>
                    <a:pt x="1" y="38"/>
                  </a:lnTo>
                  <a:lnTo>
                    <a:pt x="6230" y="38"/>
                  </a:lnTo>
                  <a:lnTo>
                    <a:pt x="6230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891;p39">
              <a:extLst>
                <a:ext uri="{FF2B5EF4-FFF2-40B4-BE49-F238E27FC236}">
                  <a16:creationId xmlns:a16="http://schemas.microsoft.com/office/drawing/2014/main" id="{F43EF271-AF75-4202-724E-07C72EEBFE78}"/>
                </a:ext>
              </a:extLst>
            </p:cNvPr>
            <p:cNvSpPr/>
            <p:nvPr/>
          </p:nvSpPr>
          <p:spPr>
            <a:xfrm>
              <a:off x="7937424" y="4192827"/>
              <a:ext cx="371059" cy="2506"/>
            </a:xfrm>
            <a:custGeom>
              <a:avLst/>
              <a:gdLst/>
              <a:ahLst/>
              <a:cxnLst/>
              <a:rect l="l" t="t" r="r" b="b"/>
              <a:pathLst>
                <a:path w="6287" h="42" extrusionOk="0">
                  <a:moveTo>
                    <a:pt x="0" y="1"/>
                  </a:moveTo>
                  <a:lnTo>
                    <a:pt x="0" y="42"/>
                  </a:lnTo>
                  <a:lnTo>
                    <a:pt x="6287" y="42"/>
                  </a:lnTo>
                  <a:lnTo>
                    <a:pt x="6287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892;p39">
              <a:extLst>
                <a:ext uri="{FF2B5EF4-FFF2-40B4-BE49-F238E27FC236}">
                  <a16:creationId xmlns:a16="http://schemas.microsoft.com/office/drawing/2014/main" id="{AF0FAE0B-E60B-BDA8-C549-6F0E66233C04}"/>
                </a:ext>
              </a:extLst>
            </p:cNvPr>
            <p:cNvSpPr/>
            <p:nvPr/>
          </p:nvSpPr>
          <p:spPr>
            <a:xfrm>
              <a:off x="8350283" y="4192827"/>
              <a:ext cx="371059" cy="2506"/>
            </a:xfrm>
            <a:custGeom>
              <a:avLst/>
              <a:gdLst/>
              <a:ahLst/>
              <a:cxnLst/>
              <a:rect l="l" t="t" r="r" b="b"/>
              <a:pathLst>
                <a:path w="6287" h="42" extrusionOk="0">
                  <a:moveTo>
                    <a:pt x="0" y="1"/>
                  </a:moveTo>
                  <a:lnTo>
                    <a:pt x="0" y="42"/>
                  </a:lnTo>
                  <a:lnTo>
                    <a:pt x="6287" y="42"/>
                  </a:lnTo>
                  <a:lnTo>
                    <a:pt x="6287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893;p39">
              <a:extLst>
                <a:ext uri="{FF2B5EF4-FFF2-40B4-BE49-F238E27FC236}">
                  <a16:creationId xmlns:a16="http://schemas.microsoft.com/office/drawing/2014/main" id="{4C773C36-0171-1877-29DF-B3CDAAA8B84B}"/>
                </a:ext>
              </a:extLst>
            </p:cNvPr>
            <p:cNvSpPr/>
            <p:nvPr/>
          </p:nvSpPr>
          <p:spPr>
            <a:xfrm>
              <a:off x="7524564" y="4192827"/>
              <a:ext cx="371059" cy="2506"/>
            </a:xfrm>
            <a:custGeom>
              <a:avLst/>
              <a:gdLst/>
              <a:ahLst/>
              <a:cxnLst/>
              <a:rect l="l" t="t" r="r" b="b"/>
              <a:pathLst>
                <a:path w="6287" h="42" extrusionOk="0">
                  <a:moveTo>
                    <a:pt x="0" y="1"/>
                  </a:moveTo>
                  <a:lnTo>
                    <a:pt x="0" y="42"/>
                  </a:lnTo>
                  <a:lnTo>
                    <a:pt x="6287" y="42"/>
                  </a:lnTo>
                  <a:lnTo>
                    <a:pt x="6287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894;p39">
              <a:extLst>
                <a:ext uri="{FF2B5EF4-FFF2-40B4-BE49-F238E27FC236}">
                  <a16:creationId xmlns:a16="http://schemas.microsoft.com/office/drawing/2014/main" id="{E97963F8-8CE3-FE26-A98B-390582A3D86B}"/>
                </a:ext>
              </a:extLst>
            </p:cNvPr>
            <p:cNvSpPr/>
            <p:nvPr/>
          </p:nvSpPr>
          <p:spPr>
            <a:xfrm>
              <a:off x="7935535" y="4211799"/>
              <a:ext cx="374836" cy="2506"/>
            </a:xfrm>
            <a:custGeom>
              <a:avLst/>
              <a:gdLst/>
              <a:ahLst/>
              <a:cxnLst/>
              <a:rect l="l" t="t" r="r" b="b"/>
              <a:pathLst>
                <a:path w="6351" h="42" extrusionOk="0">
                  <a:moveTo>
                    <a:pt x="0" y="0"/>
                  </a:moveTo>
                  <a:lnTo>
                    <a:pt x="0" y="41"/>
                  </a:lnTo>
                  <a:lnTo>
                    <a:pt x="6351" y="41"/>
                  </a:lnTo>
                  <a:lnTo>
                    <a:pt x="6351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895;p39">
              <a:extLst>
                <a:ext uri="{FF2B5EF4-FFF2-40B4-BE49-F238E27FC236}">
                  <a16:creationId xmlns:a16="http://schemas.microsoft.com/office/drawing/2014/main" id="{63A88A1F-D244-AB09-19DD-5BF2A4A85653}"/>
                </a:ext>
              </a:extLst>
            </p:cNvPr>
            <p:cNvSpPr/>
            <p:nvPr/>
          </p:nvSpPr>
          <p:spPr>
            <a:xfrm>
              <a:off x="8352349" y="4211799"/>
              <a:ext cx="374836" cy="2506"/>
            </a:xfrm>
            <a:custGeom>
              <a:avLst/>
              <a:gdLst/>
              <a:ahLst/>
              <a:cxnLst/>
              <a:rect l="l" t="t" r="r" b="b"/>
              <a:pathLst>
                <a:path w="6351" h="42" extrusionOk="0">
                  <a:moveTo>
                    <a:pt x="0" y="0"/>
                  </a:moveTo>
                  <a:lnTo>
                    <a:pt x="0" y="41"/>
                  </a:lnTo>
                  <a:lnTo>
                    <a:pt x="6350" y="41"/>
                  </a:lnTo>
                  <a:lnTo>
                    <a:pt x="6350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896;p39">
              <a:extLst>
                <a:ext uri="{FF2B5EF4-FFF2-40B4-BE49-F238E27FC236}">
                  <a16:creationId xmlns:a16="http://schemas.microsoft.com/office/drawing/2014/main" id="{DBFB6134-54CC-6127-BC8F-A8AE7D291455}"/>
                </a:ext>
              </a:extLst>
            </p:cNvPr>
            <p:cNvSpPr/>
            <p:nvPr/>
          </p:nvSpPr>
          <p:spPr>
            <a:xfrm>
              <a:off x="7518721" y="4211799"/>
              <a:ext cx="374659" cy="2506"/>
            </a:xfrm>
            <a:custGeom>
              <a:avLst/>
              <a:gdLst/>
              <a:ahLst/>
              <a:cxnLst/>
              <a:rect l="l" t="t" r="r" b="b"/>
              <a:pathLst>
                <a:path w="6348" h="42" extrusionOk="0">
                  <a:moveTo>
                    <a:pt x="1" y="0"/>
                  </a:moveTo>
                  <a:lnTo>
                    <a:pt x="1" y="41"/>
                  </a:lnTo>
                  <a:lnTo>
                    <a:pt x="6348" y="41"/>
                  </a:lnTo>
                  <a:lnTo>
                    <a:pt x="6348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897;p39">
              <a:extLst>
                <a:ext uri="{FF2B5EF4-FFF2-40B4-BE49-F238E27FC236}">
                  <a16:creationId xmlns:a16="http://schemas.microsoft.com/office/drawing/2014/main" id="{301393E1-E722-69A2-3F7A-09CE8C3AD2AB}"/>
                </a:ext>
              </a:extLst>
            </p:cNvPr>
            <p:cNvSpPr/>
            <p:nvPr/>
          </p:nvSpPr>
          <p:spPr>
            <a:xfrm>
              <a:off x="7933646" y="4230950"/>
              <a:ext cx="378613" cy="2506"/>
            </a:xfrm>
            <a:custGeom>
              <a:avLst/>
              <a:gdLst/>
              <a:ahLst/>
              <a:cxnLst/>
              <a:rect l="l" t="t" r="r" b="b"/>
              <a:pathLst>
                <a:path w="6415" h="42" extrusionOk="0">
                  <a:moveTo>
                    <a:pt x="1" y="0"/>
                  </a:moveTo>
                  <a:lnTo>
                    <a:pt x="1" y="41"/>
                  </a:lnTo>
                  <a:lnTo>
                    <a:pt x="6414" y="41"/>
                  </a:lnTo>
                  <a:lnTo>
                    <a:pt x="6414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898;p39">
              <a:extLst>
                <a:ext uri="{FF2B5EF4-FFF2-40B4-BE49-F238E27FC236}">
                  <a16:creationId xmlns:a16="http://schemas.microsoft.com/office/drawing/2014/main" id="{8220335D-B48A-28C1-690D-17A37938F4F6}"/>
                </a:ext>
              </a:extLst>
            </p:cNvPr>
            <p:cNvSpPr/>
            <p:nvPr/>
          </p:nvSpPr>
          <p:spPr>
            <a:xfrm>
              <a:off x="8354592" y="4230950"/>
              <a:ext cx="378554" cy="2506"/>
            </a:xfrm>
            <a:custGeom>
              <a:avLst/>
              <a:gdLst/>
              <a:ahLst/>
              <a:cxnLst/>
              <a:rect l="l" t="t" r="r" b="b"/>
              <a:pathLst>
                <a:path w="6414" h="42" extrusionOk="0">
                  <a:moveTo>
                    <a:pt x="0" y="0"/>
                  </a:moveTo>
                  <a:lnTo>
                    <a:pt x="0" y="41"/>
                  </a:lnTo>
                  <a:lnTo>
                    <a:pt x="6414" y="41"/>
                  </a:lnTo>
                  <a:lnTo>
                    <a:pt x="6414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899;p39">
              <a:extLst>
                <a:ext uri="{FF2B5EF4-FFF2-40B4-BE49-F238E27FC236}">
                  <a16:creationId xmlns:a16="http://schemas.microsoft.com/office/drawing/2014/main" id="{54BC5219-6F5F-EDC9-799C-44623FAEA5FC}"/>
                </a:ext>
              </a:extLst>
            </p:cNvPr>
            <p:cNvSpPr/>
            <p:nvPr/>
          </p:nvSpPr>
          <p:spPr>
            <a:xfrm>
              <a:off x="7512760" y="4230950"/>
              <a:ext cx="378377" cy="2506"/>
            </a:xfrm>
            <a:custGeom>
              <a:avLst/>
              <a:gdLst/>
              <a:ahLst/>
              <a:cxnLst/>
              <a:rect l="l" t="t" r="r" b="b"/>
              <a:pathLst>
                <a:path w="6411" h="42" extrusionOk="0">
                  <a:moveTo>
                    <a:pt x="0" y="0"/>
                  </a:moveTo>
                  <a:lnTo>
                    <a:pt x="0" y="41"/>
                  </a:lnTo>
                  <a:lnTo>
                    <a:pt x="6411" y="41"/>
                  </a:lnTo>
                  <a:lnTo>
                    <a:pt x="6411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900;p39">
              <a:extLst>
                <a:ext uri="{FF2B5EF4-FFF2-40B4-BE49-F238E27FC236}">
                  <a16:creationId xmlns:a16="http://schemas.microsoft.com/office/drawing/2014/main" id="{F00E7B76-AD24-558F-A24C-97F5BD9C3FCC}"/>
                </a:ext>
              </a:extLst>
            </p:cNvPr>
            <p:cNvSpPr/>
            <p:nvPr/>
          </p:nvSpPr>
          <p:spPr>
            <a:xfrm>
              <a:off x="7931758" y="4250638"/>
              <a:ext cx="382391" cy="2506"/>
            </a:xfrm>
            <a:custGeom>
              <a:avLst/>
              <a:gdLst/>
              <a:ahLst/>
              <a:cxnLst/>
              <a:rect l="l" t="t" r="r" b="b"/>
              <a:pathLst>
                <a:path w="6479" h="42" extrusionOk="0">
                  <a:moveTo>
                    <a:pt x="1" y="0"/>
                  </a:moveTo>
                  <a:lnTo>
                    <a:pt x="1" y="42"/>
                  </a:lnTo>
                  <a:lnTo>
                    <a:pt x="6478" y="42"/>
                  </a:lnTo>
                  <a:lnTo>
                    <a:pt x="6478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901;p39">
              <a:extLst>
                <a:ext uri="{FF2B5EF4-FFF2-40B4-BE49-F238E27FC236}">
                  <a16:creationId xmlns:a16="http://schemas.microsoft.com/office/drawing/2014/main" id="{8BF1B404-366E-3DC3-1BFF-0C9F8F9E90BA}"/>
                </a:ext>
              </a:extLst>
            </p:cNvPr>
            <p:cNvSpPr/>
            <p:nvPr/>
          </p:nvSpPr>
          <p:spPr>
            <a:xfrm>
              <a:off x="8357012" y="4250638"/>
              <a:ext cx="382154" cy="2506"/>
            </a:xfrm>
            <a:custGeom>
              <a:avLst/>
              <a:gdLst/>
              <a:ahLst/>
              <a:cxnLst/>
              <a:rect l="l" t="t" r="r" b="b"/>
              <a:pathLst>
                <a:path w="6475" h="42" extrusionOk="0">
                  <a:moveTo>
                    <a:pt x="1" y="0"/>
                  </a:moveTo>
                  <a:lnTo>
                    <a:pt x="1" y="42"/>
                  </a:lnTo>
                  <a:lnTo>
                    <a:pt x="6474" y="42"/>
                  </a:lnTo>
                  <a:lnTo>
                    <a:pt x="6474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902;p39">
              <a:extLst>
                <a:ext uri="{FF2B5EF4-FFF2-40B4-BE49-F238E27FC236}">
                  <a16:creationId xmlns:a16="http://schemas.microsoft.com/office/drawing/2014/main" id="{21826548-43A1-9936-557A-CBAAED040E16}"/>
                </a:ext>
              </a:extLst>
            </p:cNvPr>
            <p:cNvSpPr/>
            <p:nvPr/>
          </p:nvSpPr>
          <p:spPr>
            <a:xfrm>
              <a:off x="7506739" y="4250638"/>
              <a:ext cx="382154" cy="2506"/>
            </a:xfrm>
            <a:custGeom>
              <a:avLst/>
              <a:gdLst/>
              <a:ahLst/>
              <a:cxnLst/>
              <a:rect l="l" t="t" r="r" b="b"/>
              <a:pathLst>
                <a:path w="6475" h="42" extrusionOk="0">
                  <a:moveTo>
                    <a:pt x="1" y="0"/>
                  </a:moveTo>
                  <a:lnTo>
                    <a:pt x="1" y="42"/>
                  </a:lnTo>
                  <a:lnTo>
                    <a:pt x="6474" y="42"/>
                  </a:lnTo>
                  <a:lnTo>
                    <a:pt x="6474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903;p39">
              <a:extLst>
                <a:ext uri="{FF2B5EF4-FFF2-40B4-BE49-F238E27FC236}">
                  <a16:creationId xmlns:a16="http://schemas.microsoft.com/office/drawing/2014/main" id="{1EF7D693-7E3F-0B6A-4AF0-A5089E54646F}"/>
                </a:ext>
              </a:extLst>
            </p:cNvPr>
            <p:cNvSpPr/>
            <p:nvPr/>
          </p:nvSpPr>
          <p:spPr>
            <a:xfrm>
              <a:off x="7929928" y="4270743"/>
              <a:ext cx="386050" cy="2327"/>
            </a:xfrm>
            <a:custGeom>
              <a:avLst/>
              <a:gdLst/>
              <a:ahLst/>
              <a:cxnLst/>
              <a:rect l="l" t="t" r="r" b="b"/>
              <a:pathLst>
                <a:path w="6541" h="39" extrusionOk="0">
                  <a:moveTo>
                    <a:pt x="0" y="0"/>
                  </a:moveTo>
                  <a:lnTo>
                    <a:pt x="0" y="38"/>
                  </a:lnTo>
                  <a:lnTo>
                    <a:pt x="6541" y="38"/>
                  </a:lnTo>
                  <a:lnTo>
                    <a:pt x="6541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904;p39">
              <a:extLst>
                <a:ext uri="{FF2B5EF4-FFF2-40B4-BE49-F238E27FC236}">
                  <a16:creationId xmlns:a16="http://schemas.microsoft.com/office/drawing/2014/main" id="{099234B4-BAF9-B1E7-D19D-943B23476947}"/>
                </a:ext>
              </a:extLst>
            </p:cNvPr>
            <p:cNvSpPr/>
            <p:nvPr/>
          </p:nvSpPr>
          <p:spPr>
            <a:xfrm>
              <a:off x="8359255" y="4270743"/>
              <a:ext cx="386109" cy="2327"/>
            </a:xfrm>
            <a:custGeom>
              <a:avLst/>
              <a:gdLst/>
              <a:ahLst/>
              <a:cxnLst/>
              <a:rect l="l" t="t" r="r" b="b"/>
              <a:pathLst>
                <a:path w="6542" h="39" extrusionOk="0">
                  <a:moveTo>
                    <a:pt x="1" y="0"/>
                  </a:moveTo>
                  <a:lnTo>
                    <a:pt x="1" y="38"/>
                  </a:lnTo>
                  <a:lnTo>
                    <a:pt x="6541" y="38"/>
                  </a:lnTo>
                  <a:lnTo>
                    <a:pt x="6541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905;p39">
              <a:extLst>
                <a:ext uri="{FF2B5EF4-FFF2-40B4-BE49-F238E27FC236}">
                  <a16:creationId xmlns:a16="http://schemas.microsoft.com/office/drawing/2014/main" id="{B1C5EA8C-CD1B-66EA-2B65-673BB8CF9EED}"/>
                </a:ext>
              </a:extLst>
            </p:cNvPr>
            <p:cNvSpPr/>
            <p:nvPr/>
          </p:nvSpPr>
          <p:spPr>
            <a:xfrm>
              <a:off x="7500542" y="4270743"/>
              <a:ext cx="385932" cy="2327"/>
            </a:xfrm>
            <a:custGeom>
              <a:avLst/>
              <a:gdLst/>
              <a:ahLst/>
              <a:cxnLst/>
              <a:rect l="l" t="t" r="r" b="b"/>
              <a:pathLst>
                <a:path w="6539" h="39" extrusionOk="0">
                  <a:moveTo>
                    <a:pt x="1" y="0"/>
                  </a:moveTo>
                  <a:lnTo>
                    <a:pt x="1" y="38"/>
                  </a:lnTo>
                  <a:lnTo>
                    <a:pt x="6538" y="38"/>
                  </a:lnTo>
                  <a:lnTo>
                    <a:pt x="6538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906;p39">
              <a:extLst>
                <a:ext uri="{FF2B5EF4-FFF2-40B4-BE49-F238E27FC236}">
                  <a16:creationId xmlns:a16="http://schemas.microsoft.com/office/drawing/2014/main" id="{B1BA1179-7A41-9C4C-4E61-9FF130152971}"/>
                </a:ext>
              </a:extLst>
            </p:cNvPr>
            <p:cNvSpPr/>
            <p:nvPr/>
          </p:nvSpPr>
          <p:spPr>
            <a:xfrm>
              <a:off x="7928039" y="4291206"/>
              <a:ext cx="389827" cy="2327"/>
            </a:xfrm>
            <a:custGeom>
              <a:avLst/>
              <a:gdLst/>
              <a:ahLst/>
              <a:cxnLst/>
              <a:rect l="l" t="t" r="r" b="b"/>
              <a:pathLst>
                <a:path w="6605" h="39" extrusionOk="0">
                  <a:moveTo>
                    <a:pt x="0" y="0"/>
                  </a:moveTo>
                  <a:lnTo>
                    <a:pt x="0" y="38"/>
                  </a:lnTo>
                  <a:lnTo>
                    <a:pt x="6605" y="38"/>
                  </a:lnTo>
                  <a:lnTo>
                    <a:pt x="6605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907;p39">
              <a:extLst>
                <a:ext uri="{FF2B5EF4-FFF2-40B4-BE49-F238E27FC236}">
                  <a16:creationId xmlns:a16="http://schemas.microsoft.com/office/drawing/2014/main" id="{626877E7-DCB1-503B-9AF8-95E3D54EFC7D}"/>
                </a:ext>
              </a:extLst>
            </p:cNvPr>
            <p:cNvSpPr/>
            <p:nvPr/>
          </p:nvSpPr>
          <p:spPr>
            <a:xfrm>
              <a:off x="8361675" y="4291206"/>
              <a:ext cx="389886" cy="2327"/>
            </a:xfrm>
            <a:custGeom>
              <a:avLst/>
              <a:gdLst/>
              <a:ahLst/>
              <a:cxnLst/>
              <a:rect l="l" t="t" r="r" b="b"/>
              <a:pathLst>
                <a:path w="6606" h="39" extrusionOk="0">
                  <a:moveTo>
                    <a:pt x="1" y="0"/>
                  </a:moveTo>
                  <a:lnTo>
                    <a:pt x="1" y="38"/>
                  </a:lnTo>
                  <a:lnTo>
                    <a:pt x="6605" y="38"/>
                  </a:lnTo>
                  <a:lnTo>
                    <a:pt x="6605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908;p39">
              <a:extLst>
                <a:ext uri="{FF2B5EF4-FFF2-40B4-BE49-F238E27FC236}">
                  <a16:creationId xmlns:a16="http://schemas.microsoft.com/office/drawing/2014/main" id="{014E7911-DAFB-072B-62C8-2A7E2301BA22}"/>
                </a:ext>
              </a:extLst>
            </p:cNvPr>
            <p:cNvSpPr/>
            <p:nvPr/>
          </p:nvSpPr>
          <p:spPr>
            <a:xfrm>
              <a:off x="7494345" y="4291206"/>
              <a:ext cx="389886" cy="2327"/>
            </a:xfrm>
            <a:custGeom>
              <a:avLst/>
              <a:gdLst/>
              <a:ahLst/>
              <a:cxnLst/>
              <a:rect l="l" t="t" r="r" b="b"/>
              <a:pathLst>
                <a:path w="6606" h="39" extrusionOk="0">
                  <a:moveTo>
                    <a:pt x="1" y="0"/>
                  </a:moveTo>
                  <a:lnTo>
                    <a:pt x="1" y="38"/>
                  </a:lnTo>
                  <a:lnTo>
                    <a:pt x="6605" y="38"/>
                  </a:lnTo>
                  <a:lnTo>
                    <a:pt x="6605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909;p39">
              <a:extLst>
                <a:ext uri="{FF2B5EF4-FFF2-40B4-BE49-F238E27FC236}">
                  <a16:creationId xmlns:a16="http://schemas.microsoft.com/office/drawing/2014/main" id="{A7AFA09E-38BF-8CE9-0A10-848DA8DC3305}"/>
                </a:ext>
              </a:extLst>
            </p:cNvPr>
            <p:cNvSpPr/>
            <p:nvPr/>
          </p:nvSpPr>
          <p:spPr>
            <a:xfrm>
              <a:off x="7925973" y="4312028"/>
              <a:ext cx="393959" cy="2327"/>
            </a:xfrm>
            <a:custGeom>
              <a:avLst/>
              <a:gdLst/>
              <a:ahLst/>
              <a:cxnLst/>
              <a:rect l="l" t="t" r="r" b="b"/>
              <a:pathLst>
                <a:path w="6675" h="39" extrusionOk="0">
                  <a:moveTo>
                    <a:pt x="0" y="1"/>
                  </a:moveTo>
                  <a:lnTo>
                    <a:pt x="0" y="39"/>
                  </a:lnTo>
                  <a:lnTo>
                    <a:pt x="6675" y="39"/>
                  </a:lnTo>
                  <a:lnTo>
                    <a:pt x="6675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910;p39">
              <a:extLst>
                <a:ext uri="{FF2B5EF4-FFF2-40B4-BE49-F238E27FC236}">
                  <a16:creationId xmlns:a16="http://schemas.microsoft.com/office/drawing/2014/main" id="{28024505-EAE6-A74F-567B-887F14F49A8C}"/>
                </a:ext>
              </a:extLst>
            </p:cNvPr>
            <p:cNvSpPr/>
            <p:nvPr/>
          </p:nvSpPr>
          <p:spPr>
            <a:xfrm>
              <a:off x="8364154" y="4312028"/>
              <a:ext cx="393781" cy="2327"/>
            </a:xfrm>
            <a:custGeom>
              <a:avLst/>
              <a:gdLst/>
              <a:ahLst/>
              <a:cxnLst/>
              <a:rect l="l" t="t" r="r" b="b"/>
              <a:pathLst>
                <a:path w="6672" h="39" extrusionOk="0">
                  <a:moveTo>
                    <a:pt x="0" y="1"/>
                  </a:moveTo>
                  <a:lnTo>
                    <a:pt x="0" y="39"/>
                  </a:lnTo>
                  <a:lnTo>
                    <a:pt x="6671" y="39"/>
                  </a:lnTo>
                  <a:lnTo>
                    <a:pt x="6671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911;p39">
              <a:extLst>
                <a:ext uri="{FF2B5EF4-FFF2-40B4-BE49-F238E27FC236}">
                  <a16:creationId xmlns:a16="http://schemas.microsoft.com/office/drawing/2014/main" id="{4C64BC1C-45D1-2A2C-B671-378C6B601D1B}"/>
                </a:ext>
              </a:extLst>
            </p:cNvPr>
            <p:cNvSpPr/>
            <p:nvPr/>
          </p:nvSpPr>
          <p:spPr>
            <a:xfrm>
              <a:off x="7487793" y="4312028"/>
              <a:ext cx="393959" cy="2327"/>
            </a:xfrm>
            <a:custGeom>
              <a:avLst/>
              <a:gdLst/>
              <a:ahLst/>
              <a:cxnLst/>
              <a:rect l="l" t="t" r="r" b="b"/>
              <a:pathLst>
                <a:path w="6675" h="39" extrusionOk="0">
                  <a:moveTo>
                    <a:pt x="1" y="1"/>
                  </a:moveTo>
                  <a:lnTo>
                    <a:pt x="1" y="39"/>
                  </a:lnTo>
                  <a:lnTo>
                    <a:pt x="6675" y="39"/>
                  </a:lnTo>
                  <a:lnTo>
                    <a:pt x="6675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912;p39">
              <a:extLst>
                <a:ext uri="{FF2B5EF4-FFF2-40B4-BE49-F238E27FC236}">
                  <a16:creationId xmlns:a16="http://schemas.microsoft.com/office/drawing/2014/main" id="{4BC8F2B4-2B67-946D-F1B3-72ED1C824A55}"/>
                </a:ext>
              </a:extLst>
            </p:cNvPr>
            <p:cNvSpPr/>
            <p:nvPr/>
          </p:nvSpPr>
          <p:spPr>
            <a:xfrm>
              <a:off x="7923908" y="4333267"/>
              <a:ext cx="398090" cy="2506"/>
            </a:xfrm>
            <a:custGeom>
              <a:avLst/>
              <a:gdLst/>
              <a:ahLst/>
              <a:cxnLst/>
              <a:rect l="l" t="t" r="r" b="b"/>
              <a:pathLst>
                <a:path w="6745" h="42" extrusionOk="0">
                  <a:moveTo>
                    <a:pt x="1" y="0"/>
                  </a:moveTo>
                  <a:lnTo>
                    <a:pt x="1" y="42"/>
                  </a:lnTo>
                  <a:lnTo>
                    <a:pt x="6744" y="42"/>
                  </a:lnTo>
                  <a:lnTo>
                    <a:pt x="6744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913;p39">
              <a:extLst>
                <a:ext uri="{FF2B5EF4-FFF2-40B4-BE49-F238E27FC236}">
                  <a16:creationId xmlns:a16="http://schemas.microsoft.com/office/drawing/2014/main" id="{9E0E1AD8-ED42-654C-B370-C7B30F2C4958}"/>
                </a:ext>
              </a:extLst>
            </p:cNvPr>
            <p:cNvSpPr/>
            <p:nvPr/>
          </p:nvSpPr>
          <p:spPr>
            <a:xfrm>
              <a:off x="8366574" y="4333267"/>
              <a:ext cx="397913" cy="2506"/>
            </a:xfrm>
            <a:custGeom>
              <a:avLst/>
              <a:gdLst/>
              <a:ahLst/>
              <a:cxnLst/>
              <a:rect l="l" t="t" r="r" b="b"/>
              <a:pathLst>
                <a:path w="6742" h="42" extrusionOk="0">
                  <a:moveTo>
                    <a:pt x="1" y="0"/>
                  </a:moveTo>
                  <a:lnTo>
                    <a:pt x="1" y="42"/>
                  </a:lnTo>
                  <a:lnTo>
                    <a:pt x="6741" y="42"/>
                  </a:lnTo>
                  <a:lnTo>
                    <a:pt x="6741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914;p39">
              <a:extLst>
                <a:ext uri="{FF2B5EF4-FFF2-40B4-BE49-F238E27FC236}">
                  <a16:creationId xmlns:a16="http://schemas.microsoft.com/office/drawing/2014/main" id="{DAA74D3D-F803-DBCD-FC6E-B78ADB09BA0E}"/>
                </a:ext>
              </a:extLst>
            </p:cNvPr>
            <p:cNvSpPr/>
            <p:nvPr/>
          </p:nvSpPr>
          <p:spPr>
            <a:xfrm>
              <a:off x="7481419" y="4333267"/>
              <a:ext cx="397736" cy="2506"/>
            </a:xfrm>
            <a:custGeom>
              <a:avLst/>
              <a:gdLst/>
              <a:ahLst/>
              <a:cxnLst/>
              <a:rect l="l" t="t" r="r" b="b"/>
              <a:pathLst>
                <a:path w="6739" h="42" extrusionOk="0">
                  <a:moveTo>
                    <a:pt x="1" y="0"/>
                  </a:moveTo>
                  <a:lnTo>
                    <a:pt x="1" y="42"/>
                  </a:lnTo>
                  <a:lnTo>
                    <a:pt x="6738" y="42"/>
                  </a:lnTo>
                  <a:lnTo>
                    <a:pt x="6738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915;p39">
              <a:extLst>
                <a:ext uri="{FF2B5EF4-FFF2-40B4-BE49-F238E27FC236}">
                  <a16:creationId xmlns:a16="http://schemas.microsoft.com/office/drawing/2014/main" id="{3AD982E8-CFAC-985B-B235-EB0F61EA5C0D}"/>
                </a:ext>
              </a:extLst>
            </p:cNvPr>
            <p:cNvSpPr/>
            <p:nvPr/>
          </p:nvSpPr>
          <p:spPr>
            <a:xfrm>
              <a:off x="7939667" y="4355043"/>
              <a:ext cx="366573" cy="2327"/>
            </a:xfrm>
            <a:custGeom>
              <a:avLst/>
              <a:gdLst/>
              <a:ahLst/>
              <a:cxnLst/>
              <a:rect l="l" t="t" r="r" b="b"/>
              <a:pathLst>
                <a:path w="6211" h="39" extrusionOk="0">
                  <a:moveTo>
                    <a:pt x="0" y="1"/>
                  </a:moveTo>
                  <a:lnTo>
                    <a:pt x="0" y="39"/>
                  </a:lnTo>
                  <a:lnTo>
                    <a:pt x="6211" y="39"/>
                  </a:lnTo>
                  <a:lnTo>
                    <a:pt x="6211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916;p39">
              <a:extLst>
                <a:ext uri="{FF2B5EF4-FFF2-40B4-BE49-F238E27FC236}">
                  <a16:creationId xmlns:a16="http://schemas.microsoft.com/office/drawing/2014/main" id="{0FD187FA-36F0-ED45-1859-83973031D4AE}"/>
                </a:ext>
              </a:extLst>
            </p:cNvPr>
            <p:cNvSpPr/>
            <p:nvPr/>
          </p:nvSpPr>
          <p:spPr>
            <a:xfrm>
              <a:off x="8386818" y="4355043"/>
              <a:ext cx="366809" cy="2327"/>
            </a:xfrm>
            <a:custGeom>
              <a:avLst/>
              <a:gdLst/>
              <a:ahLst/>
              <a:cxnLst/>
              <a:rect l="l" t="t" r="r" b="b"/>
              <a:pathLst>
                <a:path w="6215" h="39" extrusionOk="0">
                  <a:moveTo>
                    <a:pt x="1" y="1"/>
                  </a:moveTo>
                  <a:lnTo>
                    <a:pt x="1" y="39"/>
                  </a:lnTo>
                  <a:lnTo>
                    <a:pt x="6214" y="39"/>
                  </a:lnTo>
                  <a:lnTo>
                    <a:pt x="6214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917;p39">
              <a:extLst>
                <a:ext uri="{FF2B5EF4-FFF2-40B4-BE49-F238E27FC236}">
                  <a16:creationId xmlns:a16="http://schemas.microsoft.com/office/drawing/2014/main" id="{D78D7A05-012A-93DA-5D9A-24EB2CCD7F40}"/>
                </a:ext>
              </a:extLst>
            </p:cNvPr>
            <p:cNvSpPr/>
            <p:nvPr/>
          </p:nvSpPr>
          <p:spPr>
            <a:xfrm>
              <a:off x="7492279" y="4355043"/>
              <a:ext cx="366632" cy="2327"/>
            </a:xfrm>
            <a:custGeom>
              <a:avLst/>
              <a:gdLst/>
              <a:ahLst/>
              <a:cxnLst/>
              <a:rect l="l" t="t" r="r" b="b"/>
              <a:pathLst>
                <a:path w="6212" h="39" extrusionOk="0">
                  <a:moveTo>
                    <a:pt x="1" y="1"/>
                  </a:moveTo>
                  <a:lnTo>
                    <a:pt x="1" y="39"/>
                  </a:lnTo>
                  <a:lnTo>
                    <a:pt x="6211" y="39"/>
                  </a:lnTo>
                  <a:lnTo>
                    <a:pt x="6211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918;p39">
              <a:extLst>
                <a:ext uri="{FF2B5EF4-FFF2-40B4-BE49-F238E27FC236}">
                  <a16:creationId xmlns:a16="http://schemas.microsoft.com/office/drawing/2014/main" id="{E64FED14-2FBC-6A40-C997-9CC9946932FD}"/>
                </a:ext>
              </a:extLst>
            </p:cNvPr>
            <p:cNvSpPr/>
            <p:nvPr/>
          </p:nvSpPr>
          <p:spPr>
            <a:xfrm>
              <a:off x="7922963" y="4399788"/>
              <a:ext cx="399801" cy="2506"/>
            </a:xfrm>
            <a:custGeom>
              <a:avLst/>
              <a:gdLst/>
              <a:ahLst/>
              <a:cxnLst/>
              <a:rect l="l" t="t" r="r" b="b"/>
              <a:pathLst>
                <a:path w="6774" h="42" extrusionOk="0">
                  <a:moveTo>
                    <a:pt x="1" y="0"/>
                  </a:moveTo>
                  <a:lnTo>
                    <a:pt x="1" y="42"/>
                  </a:lnTo>
                  <a:lnTo>
                    <a:pt x="6773" y="42"/>
                  </a:lnTo>
                  <a:lnTo>
                    <a:pt x="6773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919;p39">
              <a:extLst>
                <a:ext uri="{FF2B5EF4-FFF2-40B4-BE49-F238E27FC236}">
                  <a16:creationId xmlns:a16="http://schemas.microsoft.com/office/drawing/2014/main" id="{8240D36F-897E-B020-29B8-2D273584FB0A}"/>
                </a:ext>
              </a:extLst>
            </p:cNvPr>
            <p:cNvSpPr/>
            <p:nvPr/>
          </p:nvSpPr>
          <p:spPr>
            <a:xfrm>
              <a:off x="8379913" y="4399788"/>
              <a:ext cx="399742" cy="2506"/>
            </a:xfrm>
            <a:custGeom>
              <a:avLst/>
              <a:gdLst/>
              <a:ahLst/>
              <a:cxnLst/>
              <a:rect l="l" t="t" r="r" b="b"/>
              <a:pathLst>
                <a:path w="6773" h="42" extrusionOk="0">
                  <a:moveTo>
                    <a:pt x="0" y="0"/>
                  </a:moveTo>
                  <a:lnTo>
                    <a:pt x="0" y="42"/>
                  </a:lnTo>
                  <a:lnTo>
                    <a:pt x="6773" y="42"/>
                  </a:lnTo>
                  <a:lnTo>
                    <a:pt x="6773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920;p39">
              <a:extLst>
                <a:ext uri="{FF2B5EF4-FFF2-40B4-BE49-F238E27FC236}">
                  <a16:creationId xmlns:a16="http://schemas.microsoft.com/office/drawing/2014/main" id="{48C5842E-ACE3-02EB-24B9-2E01E76EA786}"/>
                </a:ext>
              </a:extLst>
            </p:cNvPr>
            <p:cNvSpPr/>
            <p:nvPr/>
          </p:nvSpPr>
          <p:spPr>
            <a:xfrm>
              <a:off x="7466250" y="4399788"/>
              <a:ext cx="399742" cy="2506"/>
            </a:xfrm>
            <a:custGeom>
              <a:avLst/>
              <a:gdLst/>
              <a:ahLst/>
              <a:cxnLst/>
              <a:rect l="l" t="t" r="r" b="b"/>
              <a:pathLst>
                <a:path w="6773" h="42" extrusionOk="0">
                  <a:moveTo>
                    <a:pt x="0" y="0"/>
                  </a:moveTo>
                  <a:lnTo>
                    <a:pt x="0" y="42"/>
                  </a:lnTo>
                  <a:lnTo>
                    <a:pt x="6773" y="42"/>
                  </a:lnTo>
                  <a:lnTo>
                    <a:pt x="6773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921;p39">
              <a:extLst>
                <a:ext uri="{FF2B5EF4-FFF2-40B4-BE49-F238E27FC236}">
                  <a16:creationId xmlns:a16="http://schemas.microsoft.com/office/drawing/2014/main" id="{F6EB9852-C721-A69D-1EE9-678B78F376FA}"/>
                </a:ext>
              </a:extLst>
            </p:cNvPr>
            <p:cNvSpPr/>
            <p:nvPr/>
          </p:nvSpPr>
          <p:spPr>
            <a:xfrm>
              <a:off x="7915468" y="4422876"/>
              <a:ext cx="414970" cy="2565"/>
            </a:xfrm>
            <a:custGeom>
              <a:avLst/>
              <a:gdLst/>
              <a:ahLst/>
              <a:cxnLst/>
              <a:rect l="l" t="t" r="r" b="b"/>
              <a:pathLst>
                <a:path w="7031" h="43" extrusionOk="0">
                  <a:moveTo>
                    <a:pt x="1" y="1"/>
                  </a:moveTo>
                  <a:lnTo>
                    <a:pt x="1" y="42"/>
                  </a:lnTo>
                  <a:lnTo>
                    <a:pt x="7030" y="42"/>
                  </a:lnTo>
                  <a:lnTo>
                    <a:pt x="7030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922;p39">
              <a:extLst>
                <a:ext uri="{FF2B5EF4-FFF2-40B4-BE49-F238E27FC236}">
                  <a16:creationId xmlns:a16="http://schemas.microsoft.com/office/drawing/2014/main" id="{590011CD-537A-7404-4DA3-0A026989926A}"/>
                </a:ext>
              </a:extLst>
            </p:cNvPr>
            <p:cNvSpPr/>
            <p:nvPr/>
          </p:nvSpPr>
          <p:spPr>
            <a:xfrm>
              <a:off x="8377080" y="4422876"/>
              <a:ext cx="415147" cy="2565"/>
            </a:xfrm>
            <a:custGeom>
              <a:avLst/>
              <a:gdLst/>
              <a:ahLst/>
              <a:cxnLst/>
              <a:rect l="l" t="t" r="r" b="b"/>
              <a:pathLst>
                <a:path w="7034" h="43" extrusionOk="0">
                  <a:moveTo>
                    <a:pt x="0" y="1"/>
                  </a:moveTo>
                  <a:lnTo>
                    <a:pt x="0" y="42"/>
                  </a:lnTo>
                  <a:lnTo>
                    <a:pt x="7033" y="42"/>
                  </a:lnTo>
                  <a:lnTo>
                    <a:pt x="7033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923;p39">
              <a:extLst>
                <a:ext uri="{FF2B5EF4-FFF2-40B4-BE49-F238E27FC236}">
                  <a16:creationId xmlns:a16="http://schemas.microsoft.com/office/drawing/2014/main" id="{FEAF2551-E0AC-94A4-0F96-B8E9E5C0610B}"/>
                </a:ext>
              </a:extLst>
            </p:cNvPr>
            <p:cNvSpPr/>
            <p:nvPr/>
          </p:nvSpPr>
          <p:spPr>
            <a:xfrm>
              <a:off x="7453678" y="4422876"/>
              <a:ext cx="414970" cy="2565"/>
            </a:xfrm>
            <a:custGeom>
              <a:avLst/>
              <a:gdLst/>
              <a:ahLst/>
              <a:cxnLst/>
              <a:rect l="l" t="t" r="r" b="b"/>
              <a:pathLst>
                <a:path w="7031" h="43" extrusionOk="0">
                  <a:moveTo>
                    <a:pt x="1" y="1"/>
                  </a:moveTo>
                  <a:lnTo>
                    <a:pt x="1" y="42"/>
                  </a:lnTo>
                  <a:lnTo>
                    <a:pt x="7030" y="42"/>
                  </a:lnTo>
                  <a:lnTo>
                    <a:pt x="7030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924;p39">
              <a:extLst>
                <a:ext uri="{FF2B5EF4-FFF2-40B4-BE49-F238E27FC236}">
                  <a16:creationId xmlns:a16="http://schemas.microsoft.com/office/drawing/2014/main" id="{046E27FF-1E14-0508-0321-BA9967D719E6}"/>
                </a:ext>
              </a:extLst>
            </p:cNvPr>
            <p:cNvSpPr/>
            <p:nvPr/>
          </p:nvSpPr>
          <p:spPr>
            <a:xfrm>
              <a:off x="7913225" y="4446561"/>
              <a:ext cx="419455" cy="2565"/>
            </a:xfrm>
            <a:custGeom>
              <a:avLst/>
              <a:gdLst/>
              <a:ahLst/>
              <a:cxnLst/>
              <a:rect l="l" t="t" r="r" b="b"/>
              <a:pathLst>
                <a:path w="7107" h="43" extrusionOk="0">
                  <a:moveTo>
                    <a:pt x="0" y="1"/>
                  </a:moveTo>
                  <a:lnTo>
                    <a:pt x="0" y="42"/>
                  </a:lnTo>
                  <a:lnTo>
                    <a:pt x="7107" y="42"/>
                  </a:lnTo>
                  <a:lnTo>
                    <a:pt x="7107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925;p39">
              <a:extLst>
                <a:ext uri="{FF2B5EF4-FFF2-40B4-BE49-F238E27FC236}">
                  <a16:creationId xmlns:a16="http://schemas.microsoft.com/office/drawing/2014/main" id="{7B8F09FD-52D9-C487-5499-110372453C31}"/>
                </a:ext>
              </a:extLst>
            </p:cNvPr>
            <p:cNvSpPr/>
            <p:nvPr/>
          </p:nvSpPr>
          <p:spPr>
            <a:xfrm>
              <a:off x="8379913" y="4446561"/>
              <a:ext cx="419455" cy="2565"/>
            </a:xfrm>
            <a:custGeom>
              <a:avLst/>
              <a:gdLst/>
              <a:ahLst/>
              <a:cxnLst/>
              <a:rect l="l" t="t" r="r" b="b"/>
              <a:pathLst>
                <a:path w="7107" h="43" extrusionOk="0">
                  <a:moveTo>
                    <a:pt x="0" y="1"/>
                  </a:moveTo>
                  <a:lnTo>
                    <a:pt x="0" y="42"/>
                  </a:lnTo>
                  <a:lnTo>
                    <a:pt x="7106" y="42"/>
                  </a:lnTo>
                  <a:lnTo>
                    <a:pt x="7106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926;p39">
              <a:extLst>
                <a:ext uri="{FF2B5EF4-FFF2-40B4-BE49-F238E27FC236}">
                  <a16:creationId xmlns:a16="http://schemas.microsoft.com/office/drawing/2014/main" id="{8E2AB46C-3857-E21C-52C0-C5EBC84043B1}"/>
                </a:ext>
              </a:extLst>
            </p:cNvPr>
            <p:cNvSpPr/>
            <p:nvPr/>
          </p:nvSpPr>
          <p:spPr>
            <a:xfrm>
              <a:off x="7446360" y="4446561"/>
              <a:ext cx="419632" cy="2565"/>
            </a:xfrm>
            <a:custGeom>
              <a:avLst/>
              <a:gdLst/>
              <a:ahLst/>
              <a:cxnLst/>
              <a:rect l="l" t="t" r="r" b="b"/>
              <a:pathLst>
                <a:path w="7110" h="43" extrusionOk="0">
                  <a:moveTo>
                    <a:pt x="1" y="1"/>
                  </a:moveTo>
                  <a:lnTo>
                    <a:pt x="1" y="42"/>
                  </a:lnTo>
                  <a:lnTo>
                    <a:pt x="7110" y="42"/>
                  </a:lnTo>
                  <a:lnTo>
                    <a:pt x="7110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927;p39">
              <a:extLst>
                <a:ext uri="{FF2B5EF4-FFF2-40B4-BE49-F238E27FC236}">
                  <a16:creationId xmlns:a16="http://schemas.microsoft.com/office/drawing/2014/main" id="{FBC91E09-D2FA-F0AB-5D32-8BF0D37D1318}"/>
                </a:ext>
              </a:extLst>
            </p:cNvPr>
            <p:cNvSpPr/>
            <p:nvPr/>
          </p:nvSpPr>
          <p:spPr>
            <a:xfrm>
              <a:off x="8382687" y="4470664"/>
              <a:ext cx="424177" cy="2506"/>
            </a:xfrm>
            <a:custGeom>
              <a:avLst/>
              <a:gdLst/>
              <a:ahLst/>
              <a:cxnLst/>
              <a:rect l="l" t="t" r="r" b="b"/>
              <a:pathLst>
                <a:path w="7187" h="42" extrusionOk="0">
                  <a:moveTo>
                    <a:pt x="1" y="0"/>
                  </a:moveTo>
                  <a:lnTo>
                    <a:pt x="1" y="42"/>
                  </a:lnTo>
                  <a:lnTo>
                    <a:pt x="7186" y="42"/>
                  </a:lnTo>
                  <a:lnTo>
                    <a:pt x="7186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928;p39">
              <a:extLst>
                <a:ext uri="{FF2B5EF4-FFF2-40B4-BE49-F238E27FC236}">
                  <a16:creationId xmlns:a16="http://schemas.microsoft.com/office/drawing/2014/main" id="{A54E144C-1D8D-922C-3A78-6580C3B17411}"/>
                </a:ext>
              </a:extLst>
            </p:cNvPr>
            <p:cNvSpPr/>
            <p:nvPr/>
          </p:nvSpPr>
          <p:spPr>
            <a:xfrm>
              <a:off x="7910805" y="4470664"/>
              <a:ext cx="424295" cy="2506"/>
            </a:xfrm>
            <a:custGeom>
              <a:avLst/>
              <a:gdLst/>
              <a:ahLst/>
              <a:cxnLst/>
              <a:rect l="l" t="t" r="r" b="b"/>
              <a:pathLst>
                <a:path w="7189" h="42" extrusionOk="0">
                  <a:moveTo>
                    <a:pt x="0" y="0"/>
                  </a:moveTo>
                  <a:lnTo>
                    <a:pt x="0" y="42"/>
                  </a:lnTo>
                  <a:lnTo>
                    <a:pt x="7189" y="42"/>
                  </a:lnTo>
                  <a:lnTo>
                    <a:pt x="7189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929;p39">
              <a:extLst>
                <a:ext uri="{FF2B5EF4-FFF2-40B4-BE49-F238E27FC236}">
                  <a16:creationId xmlns:a16="http://schemas.microsoft.com/office/drawing/2014/main" id="{6E670E3E-3EC1-9036-BD61-A19A8F317EA3}"/>
                </a:ext>
              </a:extLst>
            </p:cNvPr>
            <p:cNvSpPr/>
            <p:nvPr/>
          </p:nvSpPr>
          <p:spPr>
            <a:xfrm>
              <a:off x="7439041" y="4470664"/>
              <a:ext cx="424177" cy="2506"/>
            </a:xfrm>
            <a:custGeom>
              <a:avLst/>
              <a:gdLst/>
              <a:ahLst/>
              <a:cxnLst/>
              <a:rect l="l" t="t" r="r" b="b"/>
              <a:pathLst>
                <a:path w="7187" h="42" extrusionOk="0">
                  <a:moveTo>
                    <a:pt x="1" y="0"/>
                  </a:moveTo>
                  <a:lnTo>
                    <a:pt x="1" y="42"/>
                  </a:lnTo>
                  <a:lnTo>
                    <a:pt x="7186" y="42"/>
                  </a:lnTo>
                  <a:lnTo>
                    <a:pt x="7186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930;p39">
              <a:extLst>
                <a:ext uri="{FF2B5EF4-FFF2-40B4-BE49-F238E27FC236}">
                  <a16:creationId xmlns:a16="http://schemas.microsoft.com/office/drawing/2014/main" id="{4DF3DE62-4942-B36D-DFBD-2D9A2831608C}"/>
                </a:ext>
              </a:extLst>
            </p:cNvPr>
            <p:cNvSpPr/>
            <p:nvPr/>
          </p:nvSpPr>
          <p:spPr>
            <a:xfrm>
              <a:off x="7908562" y="4495482"/>
              <a:ext cx="428780" cy="2506"/>
            </a:xfrm>
            <a:custGeom>
              <a:avLst/>
              <a:gdLst/>
              <a:ahLst/>
              <a:cxnLst/>
              <a:rect l="l" t="t" r="r" b="b"/>
              <a:pathLst>
                <a:path w="7265" h="42" extrusionOk="0">
                  <a:moveTo>
                    <a:pt x="0" y="1"/>
                  </a:moveTo>
                  <a:lnTo>
                    <a:pt x="0" y="42"/>
                  </a:lnTo>
                  <a:lnTo>
                    <a:pt x="7265" y="42"/>
                  </a:lnTo>
                  <a:lnTo>
                    <a:pt x="7265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931;p39">
              <a:extLst>
                <a:ext uri="{FF2B5EF4-FFF2-40B4-BE49-F238E27FC236}">
                  <a16:creationId xmlns:a16="http://schemas.microsoft.com/office/drawing/2014/main" id="{DF529C9E-2830-5964-ED0B-1CB306338F8D}"/>
                </a:ext>
              </a:extLst>
            </p:cNvPr>
            <p:cNvSpPr/>
            <p:nvPr/>
          </p:nvSpPr>
          <p:spPr>
            <a:xfrm>
              <a:off x="8385520" y="4495482"/>
              <a:ext cx="429016" cy="2506"/>
            </a:xfrm>
            <a:custGeom>
              <a:avLst/>
              <a:gdLst/>
              <a:ahLst/>
              <a:cxnLst/>
              <a:rect l="l" t="t" r="r" b="b"/>
              <a:pathLst>
                <a:path w="7269" h="42" extrusionOk="0">
                  <a:moveTo>
                    <a:pt x="0" y="1"/>
                  </a:moveTo>
                  <a:lnTo>
                    <a:pt x="0" y="42"/>
                  </a:lnTo>
                  <a:lnTo>
                    <a:pt x="7268" y="42"/>
                  </a:lnTo>
                  <a:lnTo>
                    <a:pt x="7268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932;p39">
              <a:extLst>
                <a:ext uri="{FF2B5EF4-FFF2-40B4-BE49-F238E27FC236}">
                  <a16:creationId xmlns:a16="http://schemas.microsoft.com/office/drawing/2014/main" id="{CB5A714C-3A45-C24A-6B18-A06981F15A7C}"/>
                </a:ext>
              </a:extLst>
            </p:cNvPr>
            <p:cNvSpPr/>
            <p:nvPr/>
          </p:nvSpPr>
          <p:spPr>
            <a:xfrm>
              <a:off x="7431368" y="4495482"/>
              <a:ext cx="428839" cy="2506"/>
            </a:xfrm>
            <a:custGeom>
              <a:avLst/>
              <a:gdLst/>
              <a:ahLst/>
              <a:cxnLst/>
              <a:rect l="l" t="t" r="r" b="b"/>
              <a:pathLst>
                <a:path w="7266" h="42" extrusionOk="0">
                  <a:moveTo>
                    <a:pt x="1" y="1"/>
                  </a:moveTo>
                  <a:lnTo>
                    <a:pt x="1" y="42"/>
                  </a:lnTo>
                  <a:lnTo>
                    <a:pt x="7265" y="42"/>
                  </a:lnTo>
                  <a:lnTo>
                    <a:pt x="7265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933;p39">
              <a:extLst>
                <a:ext uri="{FF2B5EF4-FFF2-40B4-BE49-F238E27FC236}">
                  <a16:creationId xmlns:a16="http://schemas.microsoft.com/office/drawing/2014/main" id="{BC7374B8-832C-B85F-9E39-2688D82DE1F0}"/>
                </a:ext>
              </a:extLst>
            </p:cNvPr>
            <p:cNvSpPr/>
            <p:nvPr/>
          </p:nvSpPr>
          <p:spPr>
            <a:xfrm>
              <a:off x="7906083" y="4520718"/>
              <a:ext cx="433738" cy="2506"/>
            </a:xfrm>
            <a:custGeom>
              <a:avLst/>
              <a:gdLst/>
              <a:ahLst/>
              <a:cxnLst/>
              <a:rect l="l" t="t" r="r" b="b"/>
              <a:pathLst>
                <a:path w="7349" h="42" extrusionOk="0">
                  <a:moveTo>
                    <a:pt x="1" y="0"/>
                  </a:moveTo>
                  <a:lnTo>
                    <a:pt x="1" y="41"/>
                  </a:lnTo>
                  <a:lnTo>
                    <a:pt x="7348" y="41"/>
                  </a:lnTo>
                  <a:lnTo>
                    <a:pt x="7348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934;p39">
              <a:extLst>
                <a:ext uri="{FF2B5EF4-FFF2-40B4-BE49-F238E27FC236}">
                  <a16:creationId xmlns:a16="http://schemas.microsoft.com/office/drawing/2014/main" id="{7A20AB48-AF5F-4BD1-5CAD-D4988F0049BB}"/>
                </a:ext>
              </a:extLst>
            </p:cNvPr>
            <p:cNvSpPr/>
            <p:nvPr/>
          </p:nvSpPr>
          <p:spPr>
            <a:xfrm>
              <a:off x="8388530" y="4520718"/>
              <a:ext cx="433679" cy="2506"/>
            </a:xfrm>
            <a:custGeom>
              <a:avLst/>
              <a:gdLst/>
              <a:ahLst/>
              <a:cxnLst/>
              <a:rect l="l" t="t" r="r" b="b"/>
              <a:pathLst>
                <a:path w="7348" h="42" extrusionOk="0">
                  <a:moveTo>
                    <a:pt x="0" y="0"/>
                  </a:moveTo>
                  <a:lnTo>
                    <a:pt x="0" y="41"/>
                  </a:lnTo>
                  <a:lnTo>
                    <a:pt x="7348" y="41"/>
                  </a:lnTo>
                  <a:lnTo>
                    <a:pt x="7348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935;p39">
              <a:extLst>
                <a:ext uri="{FF2B5EF4-FFF2-40B4-BE49-F238E27FC236}">
                  <a16:creationId xmlns:a16="http://schemas.microsoft.com/office/drawing/2014/main" id="{D0B45D34-1985-379E-3F33-3964633753B4}"/>
                </a:ext>
              </a:extLst>
            </p:cNvPr>
            <p:cNvSpPr/>
            <p:nvPr/>
          </p:nvSpPr>
          <p:spPr>
            <a:xfrm>
              <a:off x="7423695" y="4520718"/>
              <a:ext cx="433679" cy="2506"/>
            </a:xfrm>
            <a:custGeom>
              <a:avLst/>
              <a:gdLst/>
              <a:ahLst/>
              <a:cxnLst/>
              <a:rect l="l" t="t" r="r" b="b"/>
              <a:pathLst>
                <a:path w="7348" h="42" extrusionOk="0">
                  <a:moveTo>
                    <a:pt x="0" y="0"/>
                  </a:moveTo>
                  <a:lnTo>
                    <a:pt x="0" y="41"/>
                  </a:lnTo>
                  <a:lnTo>
                    <a:pt x="7348" y="41"/>
                  </a:lnTo>
                  <a:lnTo>
                    <a:pt x="7348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936;p39">
              <a:extLst>
                <a:ext uri="{FF2B5EF4-FFF2-40B4-BE49-F238E27FC236}">
                  <a16:creationId xmlns:a16="http://schemas.microsoft.com/office/drawing/2014/main" id="{F9E89608-F1AD-6F16-0DD2-64BF543083C4}"/>
                </a:ext>
              </a:extLst>
            </p:cNvPr>
            <p:cNvSpPr/>
            <p:nvPr/>
          </p:nvSpPr>
          <p:spPr>
            <a:xfrm>
              <a:off x="7903663" y="4546670"/>
              <a:ext cx="438578" cy="2327"/>
            </a:xfrm>
            <a:custGeom>
              <a:avLst/>
              <a:gdLst/>
              <a:ahLst/>
              <a:cxnLst/>
              <a:rect l="l" t="t" r="r" b="b"/>
              <a:pathLst>
                <a:path w="7431" h="39" extrusionOk="0">
                  <a:moveTo>
                    <a:pt x="0" y="0"/>
                  </a:moveTo>
                  <a:lnTo>
                    <a:pt x="0" y="38"/>
                  </a:lnTo>
                  <a:lnTo>
                    <a:pt x="7431" y="38"/>
                  </a:lnTo>
                  <a:lnTo>
                    <a:pt x="7431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937;p39">
              <a:extLst>
                <a:ext uri="{FF2B5EF4-FFF2-40B4-BE49-F238E27FC236}">
                  <a16:creationId xmlns:a16="http://schemas.microsoft.com/office/drawing/2014/main" id="{A4374F5C-8598-2255-9087-B5F69D6956EE}"/>
                </a:ext>
              </a:extLst>
            </p:cNvPr>
            <p:cNvSpPr/>
            <p:nvPr/>
          </p:nvSpPr>
          <p:spPr>
            <a:xfrm>
              <a:off x="8391540" y="4546670"/>
              <a:ext cx="438755" cy="2327"/>
            </a:xfrm>
            <a:custGeom>
              <a:avLst/>
              <a:gdLst/>
              <a:ahLst/>
              <a:cxnLst/>
              <a:rect l="l" t="t" r="r" b="b"/>
              <a:pathLst>
                <a:path w="7434" h="39" extrusionOk="0">
                  <a:moveTo>
                    <a:pt x="0" y="0"/>
                  </a:moveTo>
                  <a:lnTo>
                    <a:pt x="0" y="38"/>
                  </a:lnTo>
                  <a:lnTo>
                    <a:pt x="7433" y="38"/>
                  </a:lnTo>
                  <a:lnTo>
                    <a:pt x="7433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938;p39">
              <a:extLst>
                <a:ext uri="{FF2B5EF4-FFF2-40B4-BE49-F238E27FC236}">
                  <a16:creationId xmlns:a16="http://schemas.microsoft.com/office/drawing/2014/main" id="{204EEBB9-666E-4944-A5F8-A80F7E01CEAA}"/>
                </a:ext>
              </a:extLst>
            </p:cNvPr>
            <p:cNvSpPr/>
            <p:nvPr/>
          </p:nvSpPr>
          <p:spPr>
            <a:xfrm>
              <a:off x="7415609" y="4546670"/>
              <a:ext cx="438578" cy="2327"/>
            </a:xfrm>
            <a:custGeom>
              <a:avLst/>
              <a:gdLst/>
              <a:ahLst/>
              <a:cxnLst/>
              <a:rect l="l" t="t" r="r" b="b"/>
              <a:pathLst>
                <a:path w="7431" h="39" extrusionOk="0">
                  <a:moveTo>
                    <a:pt x="1" y="0"/>
                  </a:moveTo>
                  <a:lnTo>
                    <a:pt x="1" y="38"/>
                  </a:lnTo>
                  <a:lnTo>
                    <a:pt x="7431" y="38"/>
                  </a:lnTo>
                  <a:lnTo>
                    <a:pt x="7431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939;p39">
              <a:extLst>
                <a:ext uri="{FF2B5EF4-FFF2-40B4-BE49-F238E27FC236}">
                  <a16:creationId xmlns:a16="http://schemas.microsoft.com/office/drawing/2014/main" id="{4D4BEAFE-FFBD-11D4-585C-21249EE40798}"/>
                </a:ext>
              </a:extLst>
            </p:cNvPr>
            <p:cNvSpPr/>
            <p:nvPr/>
          </p:nvSpPr>
          <p:spPr>
            <a:xfrm>
              <a:off x="7901007" y="4572980"/>
              <a:ext cx="443889" cy="2565"/>
            </a:xfrm>
            <a:custGeom>
              <a:avLst/>
              <a:gdLst/>
              <a:ahLst/>
              <a:cxnLst/>
              <a:rect l="l" t="t" r="r" b="b"/>
              <a:pathLst>
                <a:path w="7521" h="43" extrusionOk="0">
                  <a:moveTo>
                    <a:pt x="1" y="1"/>
                  </a:moveTo>
                  <a:lnTo>
                    <a:pt x="1" y="42"/>
                  </a:lnTo>
                  <a:lnTo>
                    <a:pt x="7520" y="42"/>
                  </a:lnTo>
                  <a:lnTo>
                    <a:pt x="7520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940;p39">
              <a:extLst>
                <a:ext uri="{FF2B5EF4-FFF2-40B4-BE49-F238E27FC236}">
                  <a16:creationId xmlns:a16="http://schemas.microsoft.com/office/drawing/2014/main" id="{47623CBB-58B7-64C2-BEF0-391120EAF796}"/>
                </a:ext>
              </a:extLst>
            </p:cNvPr>
            <p:cNvSpPr/>
            <p:nvPr/>
          </p:nvSpPr>
          <p:spPr>
            <a:xfrm>
              <a:off x="8394727" y="4572980"/>
              <a:ext cx="443594" cy="2565"/>
            </a:xfrm>
            <a:custGeom>
              <a:avLst/>
              <a:gdLst/>
              <a:ahLst/>
              <a:cxnLst/>
              <a:rect l="l" t="t" r="r" b="b"/>
              <a:pathLst>
                <a:path w="7516" h="43" extrusionOk="0">
                  <a:moveTo>
                    <a:pt x="0" y="1"/>
                  </a:moveTo>
                  <a:lnTo>
                    <a:pt x="0" y="42"/>
                  </a:lnTo>
                  <a:lnTo>
                    <a:pt x="7516" y="42"/>
                  </a:lnTo>
                  <a:lnTo>
                    <a:pt x="7516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941;p39">
              <a:extLst>
                <a:ext uri="{FF2B5EF4-FFF2-40B4-BE49-F238E27FC236}">
                  <a16:creationId xmlns:a16="http://schemas.microsoft.com/office/drawing/2014/main" id="{16F24B7C-9DDC-DC0C-D6D4-781FFAE66257}"/>
                </a:ext>
              </a:extLst>
            </p:cNvPr>
            <p:cNvSpPr/>
            <p:nvPr/>
          </p:nvSpPr>
          <p:spPr>
            <a:xfrm>
              <a:off x="7407582" y="4572980"/>
              <a:ext cx="443594" cy="2565"/>
            </a:xfrm>
            <a:custGeom>
              <a:avLst/>
              <a:gdLst/>
              <a:ahLst/>
              <a:cxnLst/>
              <a:rect l="l" t="t" r="r" b="b"/>
              <a:pathLst>
                <a:path w="7516" h="43" extrusionOk="0">
                  <a:moveTo>
                    <a:pt x="0" y="1"/>
                  </a:moveTo>
                  <a:lnTo>
                    <a:pt x="0" y="42"/>
                  </a:lnTo>
                  <a:lnTo>
                    <a:pt x="7516" y="42"/>
                  </a:lnTo>
                  <a:lnTo>
                    <a:pt x="7516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942;p39">
              <a:extLst>
                <a:ext uri="{FF2B5EF4-FFF2-40B4-BE49-F238E27FC236}">
                  <a16:creationId xmlns:a16="http://schemas.microsoft.com/office/drawing/2014/main" id="{1FFCA205-E26B-9971-81DE-B7D47F705394}"/>
                </a:ext>
              </a:extLst>
            </p:cNvPr>
            <p:cNvSpPr/>
            <p:nvPr/>
          </p:nvSpPr>
          <p:spPr>
            <a:xfrm>
              <a:off x="7898410" y="4600126"/>
              <a:ext cx="448906" cy="2327"/>
            </a:xfrm>
            <a:custGeom>
              <a:avLst/>
              <a:gdLst/>
              <a:ahLst/>
              <a:cxnLst/>
              <a:rect l="l" t="t" r="r" b="b"/>
              <a:pathLst>
                <a:path w="7606" h="39" extrusionOk="0">
                  <a:moveTo>
                    <a:pt x="0" y="0"/>
                  </a:moveTo>
                  <a:lnTo>
                    <a:pt x="0" y="38"/>
                  </a:lnTo>
                  <a:lnTo>
                    <a:pt x="7605" y="38"/>
                  </a:lnTo>
                  <a:lnTo>
                    <a:pt x="7605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943;p39">
              <a:extLst>
                <a:ext uri="{FF2B5EF4-FFF2-40B4-BE49-F238E27FC236}">
                  <a16:creationId xmlns:a16="http://schemas.microsoft.com/office/drawing/2014/main" id="{2F9CFFF2-CAD4-2721-8AFC-FA70DBF058A3}"/>
                </a:ext>
              </a:extLst>
            </p:cNvPr>
            <p:cNvSpPr/>
            <p:nvPr/>
          </p:nvSpPr>
          <p:spPr>
            <a:xfrm>
              <a:off x="8397678" y="4600126"/>
              <a:ext cx="448906" cy="2327"/>
            </a:xfrm>
            <a:custGeom>
              <a:avLst/>
              <a:gdLst/>
              <a:ahLst/>
              <a:cxnLst/>
              <a:rect l="l" t="t" r="r" b="b"/>
              <a:pathLst>
                <a:path w="7606" h="39" extrusionOk="0">
                  <a:moveTo>
                    <a:pt x="1" y="0"/>
                  </a:moveTo>
                  <a:lnTo>
                    <a:pt x="1" y="38"/>
                  </a:lnTo>
                  <a:lnTo>
                    <a:pt x="7606" y="38"/>
                  </a:lnTo>
                  <a:lnTo>
                    <a:pt x="7606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944;p39">
              <a:extLst>
                <a:ext uri="{FF2B5EF4-FFF2-40B4-BE49-F238E27FC236}">
                  <a16:creationId xmlns:a16="http://schemas.microsoft.com/office/drawing/2014/main" id="{E04BBC39-A876-CA5E-FDD5-8C99A97A4FC7}"/>
                </a:ext>
              </a:extLst>
            </p:cNvPr>
            <p:cNvSpPr/>
            <p:nvPr/>
          </p:nvSpPr>
          <p:spPr>
            <a:xfrm>
              <a:off x="7399319" y="4600126"/>
              <a:ext cx="448670" cy="2327"/>
            </a:xfrm>
            <a:custGeom>
              <a:avLst/>
              <a:gdLst/>
              <a:ahLst/>
              <a:cxnLst/>
              <a:rect l="l" t="t" r="r" b="b"/>
              <a:pathLst>
                <a:path w="7602" h="39" extrusionOk="0">
                  <a:moveTo>
                    <a:pt x="0" y="0"/>
                  </a:moveTo>
                  <a:lnTo>
                    <a:pt x="0" y="38"/>
                  </a:lnTo>
                  <a:lnTo>
                    <a:pt x="7602" y="38"/>
                  </a:lnTo>
                  <a:lnTo>
                    <a:pt x="7602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945;p39">
              <a:extLst>
                <a:ext uri="{FF2B5EF4-FFF2-40B4-BE49-F238E27FC236}">
                  <a16:creationId xmlns:a16="http://schemas.microsoft.com/office/drawing/2014/main" id="{C1AB1F16-5AFC-2AA8-D7CE-5BB981179964}"/>
                </a:ext>
              </a:extLst>
            </p:cNvPr>
            <p:cNvSpPr/>
            <p:nvPr/>
          </p:nvSpPr>
          <p:spPr>
            <a:xfrm>
              <a:off x="7895813" y="4627748"/>
              <a:ext cx="454100" cy="2327"/>
            </a:xfrm>
            <a:custGeom>
              <a:avLst/>
              <a:gdLst/>
              <a:ahLst/>
              <a:cxnLst/>
              <a:rect l="l" t="t" r="r" b="b"/>
              <a:pathLst>
                <a:path w="7694" h="39" extrusionOk="0">
                  <a:moveTo>
                    <a:pt x="0" y="1"/>
                  </a:moveTo>
                  <a:lnTo>
                    <a:pt x="0" y="39"/>
                  </a:lnTo>
                  <a:lnTo>
                    <a:pt x="7694" y="39"/>
                  </a:lnTo>
                  <a:lnTo>
                    <a:pt x="7694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946;p39">
              <a:extLst>
                <a:ext uri="{FF2B5EF4-FFF2-40B4-BE49-F238E27FC236}">
                  <a16:creationId xmlns:a16="http://schemas.microsoft.com/office/drawing/2014/main" id="{C4F07048-E204-BC49-138D-F3631DC0D1BC}"/>
                </a:ext>
              </a:extLst>
            </p:cNvPr>
            <p:cNvSpPr/>
            <p:nvPr/>
          </p:nvSpPr>
          <p:spPr>
            <a:xfrm>
              <a:off x="8401102" y="4627748"/>
              <a:ext cx="454100" cy="2327"/>
            </a:xfrm>
            <a:custGeom>
              <a:avLst/>
              <a:gdLst/>
              <a:ahLst/>
              <a:cxnLst/>
              <a:rect l="l" t="t" r="r" b="b"/>
              <a:pathLst>
                <a:path w="7694" h="39" extrusionOk="0">
                  <a:moveTo>
                    <a:pt x="0" y="1"/>
                  </a:moveTo>
                  <a:lnTo>
                    <a:pt x="0" y="39"/>
                  </a:lnTo>
                  <a:lnTo>
                    <a:pt x="7694" y="39"/>
                  </a:lnTo>
                  <a:lnTo>
                    <a:pt x="7694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947;p39">
              <a:extLst>
                <a:ext uri="{FF2B5EF4-FFF2-40B4-BE49-F238E27FC236}">
                  <a16:creationId xmlns:a16="http://schemas.microsoft.com/office/drawing/2014/main" id="{9A51C17F-BC76-584A-4D7E-B87C03493B99}"/>
                </a:ext>
              </a:extLst>
            </p:cNvPr>
            <p:cNvSpPr/>
            <p:nvPr/>
          </p:nvSpPr>
          <p:spPr>
            <a:xfrm>
              <a:off x="7894102" y="4656027"/>
              <a:ext cx="457523" cy="2506"/>
            </a:xfrm>
            <a:custGeom>
              <a:avLst/>
              <a:gdLst/>
              <a:ahLst/>
              <a:cxnLst/>
              <a:rect l="l" t="t" r="r" b="b"/>
              <a:pathLst>
                <a:path w="7752" h="42" extrusionOk="0">
                  <a:moveTo>
                    <a:pt x="0" y="0"/>
                  </a:moveTo>
                  <a:lnTo>
                    <a:pt x="0" y="41"/>
                  </a:lnTo>
                  <a:lnTo>
                    <a:pt x="7751" y="41"/>
                  </a:lnTo>
                  <a:lnTo>
                    <a:pt x="7751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948;p39">
              <a:extLst>
                <a:ext uri="{FF2B5EF4-FFF2-40B4-BE49-F238E27FC236}">
                  <a16:creationId xmlns:a16="http://schemas.microsoft.com/office/drawing/2014/main" id="{4963F5DA-A8DB-444E-BBE6-C9E88EF4EFE8}"/>
                </a:ext>
              </a:extLst>
            </p:cNvPr>
            <p:cNvSpPr/>
            <p:nvPr/>
          </p:nvSpPr>
          <p:spPr>
            <a:xfrm>
              <a:off x="8405410" y="4656027"/>
              <a:ext cx="457523" cy="2506"/>
            </a:xfrm>
            <a:custGeom>
              <a:avLst/>
              <a:gdLst/>
              <a:ahLst/>
              <a:cxnLst/>
              <a:rect l="l" t="t" r="r" b="b"/>
              <a:pathLst>
                <a:path w="7752" h="42" extrusionOk="0">
                  <a:moveTo>
                    <a:pt x="0" y="0"/>
                  </a:moveTo>
                  <a:lnTo>
                    <a:pt x="0" y="41"/>
                  </a:lnTo>
                  <a:lnTo>
                    <a:pt x="7751" y="41"/>
                  </a:lnTo>
                  <a:lnTo>
                    <a:pt x="7751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949;p39">
              <a:extLst>
                <a:ext uri="{FF2B5EF4-FFF2-40B4-BE49-F238E27FC236}">
                  <a16:creationId xmlns:a16="http://schemas.microsoft.com/office/drawing/2014/main" id="{CE906E5D-2E4D-F4CE-EB91-88DCC4769E11}"/>
                </a:ext>
              </a:extLst>
            </p:cNvPr>
            <p:cNvSpPr/>
            <p:nvPr/>
          </p:nvSpPr>
          <p:spPr>
            <a:xfrm>
              <a:off x="7296207" y="4729170"/>
              <a:ext cx="1653445" cy="77379"/>
            </a:xfrm>
            <a:custGeom>
              <a:avLst/>
              <a:gdLst/>
              <a:ahLst/>
              <a:cxnLst/>
              <a:rect l="l" t="t" r="r" b="b"/>
              <a:pathLst>
                <a:path w="28015" h="1297" extrusionOk="0">
                  <a:moveTo>
                    <a:pt x="0" y="0"/>
                  </a:moveTo>
                  <a:lnTo>
                    <a:pt x="0" y="1296"/>
                  </a:lnTo>
                  <a:lnTo>
                    <a:pt x="28015" y="1296"/>
                  </a:lnTo>
                  <a:lnTo>
                    <a:pt x="28015" y="0"/>
                  </a:lnTo>
                  <a:close/>
                </a:path>
              </a:pathLst>
            </a:custGeom>
            <a:solidFill>
              <a:srgbClr val="007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36" name="Rectangle 1135">
            <a:extLst>
              <a:ext uri="{FF2B5EF4-FFF2-40B4-BE49-F238E27FC236}">
                <a16:creationId xmlns:a16="http://schemas.microsoft.com/office/drawing/2014/main" id="{B482369C-AF43-A5E4-8146-FE2134B5E436}"/>
              </a:ext>
            </a:extLst>
          </p:cNvPr>
          <p:cNvSpPr/>
          <p:nvPr/>
        </p:nvSpPr>
        <p:spPr>
          <a:xfrm>
            <a:off x="1051023" y="1935433"/>
            <a:ext cx="950555" cy="8207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3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1137" name="Rectangle 1136">
            <a:extLst>
              <a:ext uri="{FF2B5EF4-FFF2-40B4-BE49-F238E27FC236}">
                <a16:creationId xmlns:a16="http://schemas.microsoft.com/office/drawing/2014/main" id="{5381EF92-BA83-DD77-2E79-942BCE195905}"/>
              </a:ext>
            </a:extLst>
          </p:cNvPr>
          <p:cNvSpPr/>
          <p:nvPr/>
        </p:nvSpPr>
        <p:spPr>
          <a:xfrm>
            <a:off x="1051023" y="3260730"/>
            <a:ext cx="950555" cy="8207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3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1138" name="Rectangle 1137">
            <a:extLst>
              <a:ext uri="{FF2B5EF4-FFF2-40B4-BE49-F238E27FC236}">
                <a16:creationId xmlns:a16="http://schemas.microsoft.com/office/drawing/2014/main" id="{A5A35050-6260-385D-90AC-7A5494D000CA}"/>
              </a:ext>
            </a:extLst>
          </p:cNvPr>
          <p:cNvSpPr/>
          <p:nvPr/>
        </p:nvSpPr>
        <p:spPr>
          <a:xfrm>
            <a:off x="2377440" y="1935433"/>
            <a:ext cx="5318760" cy="82073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2000" i="1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Tìm</a:t>
            </a:r>
            <a:r>
              <a:rPr lang="nl-NL" sz="2000" i="1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i="1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hiểu</a:t>
            </a:r>
            <a:r>
              <a:rPr lang="nl-NL" sz="2000" i="1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i="1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cách</a:t>
            </a:r>
            <a:r>
              <a:rPr lang="nl-NL" sz="2000" i="1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i="1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tạo</a:t>
            </a:r>
            <a:r>
              <a:rPr lang="nl-NL" sz="2000" i="1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ra </a:t>
            </a:r>
            <a:r>
              <a:rPr lang="nl-NL" sz="2000" i="1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điện</a:t>
            </a:r>
            <a:r>
              <a:rPr lang="nl-NL" sz="2000" i="1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i="1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từ</a:t>
            </a:r>
            <a:r>
              <a:rPr lang="nl-NL" sz="2000" i="1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i="1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gió</a:t>
            </a:r>
            <a:endParaRPr lang="en-VN" sz="2000" i="1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139" name="Rectangle 1138">
            <a:extLst>
              <a:ext uri="{FF2B5EF4-FFF2-40B4-BE49-F238E27FC236}">
                <a16:creationId xmlns:a16="http://schemas.microsoft.com/office/drawing/2014/main" id="{AE67BB46-DF65-72A8-2628-8D3C59F74EA8}"/>
              </a:ext>
            </a:extLst>
          </p:cNvPr>
          <p:cNvSpPr/>
          <p:nvPr/>
        </p:nvSpPr>
        <p:spPr>
          <a:xfrm>
            <a:off x="2377440" y="3263352"/>
            <a:ext cx="5318760" cy="82073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r>
              <a:rPr lang="nl-NL" sz="2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Tìm</a:t>
            </a:r>
            <a:r>
              <a:rPr lang="nl-NL" sz="2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hiểu</a:t>
            </a:r>
            <a:r>
              <a:rPr lang="nl-NL" sz="2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mô</a:t>
            </a:r>
            <a:r>
              <a:rPr lang="nl-NL" sz="2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hình</a:t>
            </a:r>
            <a:r>
              <a:rPr lang="nl-NL" sz="2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máy</a:t>
            </a:r>
            <a:r>
              <a:rPr lang="nl-NL" sz="2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phát</a:t>
            </a:r>
            <a:r>
              <a:rPr lang="nl-NL" sz="2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điện</a:t>
            </a:r>
            <a:r>
              <a:rPr lang="nl-NL" sz="2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gió</a:t>
            </a:r>
            <a:endParaRPr lang="en-VN" sz="2000" i="1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140" name="Google Shape;957;p40">
            <a:extLst>
              <a:ext uri="{FF2B5EF4-FFF2-40B4-BE49-F238E27FC236}">
                <a16:creationId xmlns:a16="http://schemas.microsoft.com/office/drawing/2014/main" id="{316E7BE3-D83F-E302-FD45-A83B01618ADC}"/>
              </a:ext>
            </a:extLst>
          </p:cNvPr>
          <p:cNvSpPr txBox="1">
            <a:spLocks/>
          </p:cNvSpPr>
          <p:nvPr/>
        </p:nvSpPr>
        <p:spPr>
          <a:xfrm>
            <a:off x="591547" y="893782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Font typeface="Zilla Slab"/>
              <a:buNone/>
              <a:defRPr sz="3500" b="1" i="0" u="none" strike="noStrike" cap="none">
                <a:solidFill>
                  <a:schemeClr val="accent5"/>
                </a:solidFill>
                <a:latin typeface="Zilla Slab"/>
                <a:ea typeface="Zilla Slab"/>
                <a:cs typeface="Zilla Slab"/>
                <a:sym typeface="Zilla Slab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NỘI DUNG </a:t>
            </a:r>
            <a:r>
              <a:rPr lang="fr-CA" b="0" dirty="0">
                <a:latin typeface="Arial" panose="020B0604020202020204" pitchFamily="34" charset="0"/>
                <a:cs typeface="Arial" panose="020B0604020202020204" pitchFamily="34" charset="0"/>
              </a:rPr>
              <a:t>BÀI HỌC</a:t>
            </a:r>
          </a:p>
        </p:txBody>
      </p:sp>
      <p:pic>
        <p:nvPicPr>
          <p:cNvPr id="1044" name="Google Shape;195;p2">
            <a:extLst>
              <a:ext uri="{FF2B5EF4-FFF2-40B4-BE49-F238E27FC236}">
                <a16:creationId xmlns:a16="http://schemas.microsoft.com/office/drawing/2014/main" id="{4598D9D3-969C-C6DF-30F1-5E513A0585B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468" y="55853"/>
            <a:ext cx="1005840" cy="2917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463649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" grpId="0" animBg="1"/>
      <p:bldP spid="1137" grpId="0" animBg="1"/>
      <p:bldP spid="1138" grpId="0" animBg="1"/>
      <p:bldP spid="113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D341607-B160-66DB-35A1-368EBA470530}"/>
              </a:ext>
            </a:extLst>
          </p:cNvPr>
          <p:cNvSpPr txBox="1"/>
          <p:nvPr/>
        </p:nvSpPr>
        <p:spPr>
          <a:xfrm>
            <a:off x="631461" y="847866"/>
            <a:ext cx="4193499" cy="506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nl-NL" sz="2000" b="1" i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nl-NL" sz="20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3: </a:t>
            </a:r>
            <a:r>
              <a:rPr lang="nl-NL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 </a:t>
            </a:r>
            <a:r>
              <a:rPr lang="nl-NL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tiết</a:t>
            </a:r>
            <a:r>
              <a:rPr lang="nl-NL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nl-NL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có </a:t>
            </a:r>
            <a:r>
              <a:rPr lang="nl-NL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tên</a:t>
            </a:r>
            <a:r>
              <a:rPr lang="nl-NL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nl-NL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lang="nl-NL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VN" sz="1600" dirty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27E892F5-A727-DB11-BDAD-81C0A9BD4F1F}"/>
              </a:ext>
            </a:extLst>
          </p:cNvPr>
          <p:cNvSpPr/>
          <p:nvPr/>
        </p:nvSpPr>
        <p:spPr>
          <a:xfrm>
            <a:off x="631459" y="3421131"/>
            <a:ext cx="3687581" cy="944381"/>
          </a:xfrm>
          <a:prstGeom prst="roundRect">
            <a:avLst/>
          </a:prstGeom>
          <a:solidFill>
            <a:srgbClr val="5BC6C6"/>
          </a:solidFill>
          <a:ln w="25400" cap="flat" cmpd="sng" algn="ctr">
            <a:solidFill>
              <a:srgbClr val="5BC6C6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buClrTx/>
            </a:pPr>
            <a:r>
              <a:rPr lang="en-US" sz="20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C. Puli </a:t>
            </a:r>
            <a:r>
              <a:rPr lang="en-US" sz="2000" dirty="0" err="1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nhựa</a:t>
            </a:r>
            <a:r>
              <a:rPr lang="en-US" sz="20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94B32D52-0BC3-E1E6-7FB0-F52CF880C3D1}"/>
              </a:ext>
            </a:extLst>
          </p:cNvPr>
          <p:cNvSpPr/>
          <p:nvPr/>
        </p:nvSpPr>
        <p:spPr>
          <a:xfrm>
            <a:off x="631459" y="2099558"/>
            <a:ext cx="3687581" cy="944381"/>
          </a:xfrm>
          <a:prstGeom prst="roundRect">
            <a:avLst/>
          </a:prstGeom>
          <a:solidFill>
            <a:srgbClr val="5BC6C6"/>
          </a:solidFill>
          <a:ln w="25400" cap="flat" cmpd="sng" algn="ctr">
            <a:solidFill>
              <a:srgbClr val="5BC6C6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lnSpc>
                <a:spcPct val="150000"/>
              </a:lnSpc>
              <a:buClrTx/>
            </a:pPr>
            <a:r>
              <a:rPr lang="en-US" sz="20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A. </a:t>
            </a:r>
            <a:r>
              <a:rPr lang="en-US" sz="2000" dirty="0" err="1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Vít</a:t>
            </a:r>
            <a:r>
              <a:rPr lang="en-US" sz="20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dài</a:t>
            </a:r>
            <a:r>
              <a:rPr lang="en-US" sz="20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FF843E0C-ECB9-ACC3-30EE-81845DB12C2C}"/>
              </a:ext>
            </a:extLst>
          </p:cNvPr>
          <p:cNvSpPr/>
          <p:nvPr/>
        </p:nvSpPr>
        <p:spPr>
          <a:xfrm>
            <a:off x="4824960" y="3424505"/>
            <a:ext cx="3687581" cy="944381"/>
          </a:xfrm>
          <a:prstGeom prst="roundRect">
            <a:avLst/>
          </a:prstGeom>
          <a:solidFill>
            <a:srgbClr val="5BC6C6"/>
          </a:solidFill>
          <a:ln w="25400" cap="flat" cmpd="sng" algn="ctr">
            <a:solidFill>
              <a:srgbClr val="5BC6C6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buClrTx/>
            </a:pPr>
            <a:r>
              <a:rPr lang="en-US" sz="20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D. </a:t>
            </a:r>
            <a:r>
              <a:rPr lang="en-US" sz="2000" dirty="0" err="1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Đèn</a:t>
            </a:r>
            <a:r>
              <a:rPr lang="en-US" sz="20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 LED. 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1FBD821E-BB88-77DB-18E7-93536A518717}"/>
              </a:ext>
            </a:extLst>
          </p:cNvPr>
          <p:cNvSpPr/>
          <p:nvPr/>
        </p:nvSpPr>
        <p:spPr>
          <a:xfrm>
            <a:off x="4824960" y="2099558"/>
            <a:ext cx="3687581" cy="944381"/>
          </a:xfrm>
          <a:prstGeom prst="roundRect">
            <a:avLst/>
          </a:prstGeom>
          <a:solidFill>
            <a:srgbClr val="5BC6C6"/>
          </a:solidFill>
          <a:ln w="25400" cap="flat" cmpd="sng" algn="ctr">
            <a:solidFill>
              <a:srgbClr val="5BC6C6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buClrTx/>
            </a:pPr>
            <a:r>
              <a:rPr lang="en-US" sz="20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B. </a:t>
            </a:r>
            <a:r>
              <a:rPr lang="en-US" sz="2000" dirty="0" err="1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Đầu</a:t>
            </a:r>
            <a:r>
              <a:rPr lang="en-US" sz="20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nối</a:t>
            </a:r>
            <a:r>
              <a:rPr lang="en-US" sz="20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dây</a:t>
            </a:r>
            <a:r>
              <a:rPr lang="en-US" sz="20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60B7F631-ECB7-475F-9526-5C5CC064AF6F}"/>
              </a:ext>
            </a:extLst>
          </p:cNvPr>
          <p:cNvSpPr/>
          <p:nvPr/>
        </p:nvSpPr>
        <p:spPr>
          <a:xfrm>
            <a:off x="4824960" y="2095933"/>
            <a:ext cx="3687581" cy="944381"/>
          </a:xfrm>
          <a:prstGeom prst="roundRect">
            <a:avLst/>
          </a:prstGeom>
          <a:solidFill>
            <a:srgbClr val="B23F3F">
              <a:lumMod val="60000"/>
              <a:lumOff val="40000"/>
            </a:srgbClr>
          </a:solidFill>
          <a:ln w="25400" cap="flat" cmpd="sng" algn="ctr">
            <a:solidFill>
              <a:srgbClr val="5BC6C6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buClrTx/>
            </a:pPr>
            <a:r>
              <a:rPr lang="en-US" sz="2000" dirty="0">
                <a:solidFill>
                  <a:srgbClr val="F3F2F7"/>
                </a:solidFill>
                <a:cs typeface="Arial" panose="020B0604020202020204" pitchFamily="34" charset="0"/>
              </a:rPr>
              <a:t>B. </a:t>
            </a:r>
            <a:r>
              <a:rPr lang="en-US" sz="2000" dirty="0" err="1">
                <a:solidFill>
                  <a:srgbClr val="F3F2F7"/>
                </a:solidFill>
                <a:cs typeface="Arial" panose="020B0604020202020204" pitchFamily="34" charset="0"/>
              </a:rPr>
              <a:t>Đầu</a:t>
            </a:r>
            <a:r>
              <a:rPr lang="en-US" sz="2000" dirty="0">
                <a:solidFill>
                  <a:srgbClr val="F3F2F7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3F2F7"/>
                </a:solidFill>
                <a:cs typeface="Arial" panose="020B0604020202020204" pitchFamily="34" charset="0"/>
              </a:rPr>
              <a:t>nối</a:t>
            </a:r>
            <a:r>
              <a:rPr lang="en-US" sz="2000" dirty="0">
                <a:solidFill>
                  <a:srgbClr val="F3F2F7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3F2F7"/>
                </a:solidFill>
                <a:cs typeface="Arial" panose="020B0604020202020204" pitchFamily="34" charset="0"/>
              </a:rPr>
              <a:t>dây</a:t>
            </a:r>
            <a:r>
              <a:rPr lang="en-US" sz="2000" dirty="0">
                <a:solidFill>
                  <a:srgbClr val="F3F2F7"/>
                </a:solidFill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5122" name="Picture 2" descr="Cút nối dây điện CH-2 kẹp nối điện CH2 CH-2 Đầu nối nhanh dây điện CH-2 –  CÔNG TY TNHH KỸ THUẬT GE">
            <a:extLst>
              <a:ext uri="{FF2B5EF4-FFF2-40B4-BE49-F238E27FC236}">
                <a16:creationId xmlns:a16="http://schemas.microsoft.com/office/drawing/2014/main" id="{81C3A7EE-EC08-10D2-A6E5-0DA5B5508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121" y="-3625"/>
            <a:ext cx="2554287" cy="2571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38559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 invX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EC2A2C00-66F5-76F8-0CB3-7414CA671894}"/>
              </a:ext>
            </a:extLst>
          </p:cNvPr>
          <p:cNvSpPr txBox="1"/>
          <p:nvPr/>
        </p:nvSpPr>
        <p:spPr>
          <a:xfrm>
            <a:off x="631459" y="760396"/>
            <a:ext cx="4193499" cy="506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nl-NL" sz="2000" b="1" i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nl-NL" sz="20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4: </a:t>
            </a:r>
            <a:r>
              <a:rPr lang="nl-NL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 </a:t>
            </a:r>
            <a:r>
              <a:rPr lang="nl-NL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tiết</a:t>
            </a:r>
            <a:r>
              <a:rPr lang="nl-NL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nl-NL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có </a:t>
            </a:r>
            <a:r>
              <a:rPr lang="nl-NL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tên</a:t>
            </a:r>
            <a:r>
              <a:rPr lang="nl-NL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nl-NL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lang="nl-NL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VN" sz="1600" dirty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55EE38E4-2CA4-00B0-24F1-9C24F2C511C6}"/>
              </a:ext>
            </a:extLst>
          </p:cNvPr>
          <p:cNvSpPr/>
          <p:nvPr/>
        </p:nvSpPr>
        <p:spPr>
          <a:xfrm>
            <a:off x="854484" y="3424505"/>
            <a:ext cx="3449887" cy="944381"/>
          </a:xfrm>
          <a:prstGeom prst="roundRect">
            <a:avLst/>
          </a:prstGeom>
          <a:solidFill>
            <a:srgbClr val="5BC6C6"/>
          </a:solidFill>
          <a:ln w="25400" cap="flat" cmpd="sng" algn="ctr">
            <a:solidFill>
              <a:srgbClr val="5BC6C6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buClrTx/>
            </a:pPr>
            <a:r>
              <a:rPr lang="en-US" sz="20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C. Thanh </a:t>
            </a:r>
            <a:r>
              <a:rPr lang="en-US" sz="2000" dirty="0" err="1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chữ</a:t>
            </a:r>
            <a:r>
              <a:rPr lang="en-US" sz="20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 U </a:t>
            </a:r>
            <a:r>
              <a:rPr lang="en-US" sz="2000" dirty="0" err="1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ngắn</a:t>
            </a:r>
            <a:r>
              <a:rPr lang="en-US" sz="20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193FA98B-ECF9-9DE7-14CF-FDF1A1EFF68C}"/>
              </a:ext>
            </a:extLst>
          </p:cNvPr>
          <p:cNvSpPr/>
          <p:nvPr/>
        </p:nvSpPr>
        <p:spPr>
          <a:xfrm>
            <a:off x="854484" y="2102932"/>
            <a:ext cx="3449887" cy="944381"/>
          </a:xfrm>
          <a:prstGeom prst="roundRect">
            <a:avLst/>
          </a:prstGeom>
          <a:solidFill>
            <a:srgbClr val="5BC6C6"/>
          </a:solidFill>
          <a:ln w="25400" cap="flat" cmpd="sng" algn="ctr">
            <a:solidFill>
              <a:srgbClr val="5BC6C6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lnSpc>
                <a:spcPct val="150000"/>
              </a:lnSpc>
              <a:buClrTx/>
            </a:pPr>
            <a:r>
              <a:rPr lang="en-US" sz="20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A. </a:t>
            </a:r>
            <a:r>
              <a:rPr lang="en-US" sz="2000" dirty="0" err="1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Tấm</a:t>
            </a:r>
            <a:r>
              <a:rPr lang="en-US" sz="20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lớn</a:t>
            </a:r>
            <a:r>
              <a:rPr lang="en-US" sz="20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27DBA853-1332-5FE4-FCF2-6394856DA9B3}"/>
              </a:ext>
            </a:extLst>
          </p:cNvPr>
          <p:cNvSpPr/>
          <p:nvPr/>
        </p:nvSpPr>
        <p:spPr>
          <a:xfrm>
            <a:off x="4839631" y="3424505"/>
            <a:ext cx="3449887" cy="944381"/>
          </a:xfrm>
          <a:prstGeom prst="roundRect">
            <a:avLst/>
          </a:prstGeom>
          <a:solidFill>
            <a:srgbClr val="5BC6C6"/>
          </a:solidFill>
          <a:ln w="25400" cap="flat" cmpd="sng" algn="ctr">
            <a:solidFill>
              <a:srgbClr val="5BC6C6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buClrTx/>
            </a:pPr>
            <a:r>
              <a:rPr lang="en-US" sz="20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D. </a:t>
            </a:r>
            <a:r>
              <a:rPr lang="en-US" sz="2000" dirty="0" err="1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Tấm</a:t>
            </a:r>
            <a:r>
              <a:rPr lang="en-US" sz="20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 2 </a:t>
            </a:r>
            <a:r>
              <a:rPr lang="en-US" sz="2000" dirty="0" err="1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lỗ</a:t>
            </a:r>
            <a:r>
              <a:rPr lang="en-US" sz="20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15DD881-CA01-BE05-F650-B843FA6068B2}"/>
              </a:ext>
            </a:extLst>
          </p:cNvPr>
          <p:cNvSpPr/>
          <p:nvPr/>
        </p:nvSpPr>
        <p:spPr>
          <a:xfrm>
            <a:off x="4839631" y="2099558"/>
            <a:ext cx="3449887" cy="944381"/>
          </a:xfrm>
          <a:prstGeom prst="roundRect">
            <a:avLst/>
          </a:prstGeom>
          <a:solidFill>
            <a:srgbClr val="5BC6C6"/>
          </a:solidFill>
          <a:ln w="25400" cap="flat" cmpd="sng" algn="ctr">
            <a:solidFill>
              <a:srgbClr val="5BC6C6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buClrTx/>
            </a:pPr>
            <a:r>
              <a:rPr lang="en-US" sz="20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B. </a:t>
            </a:r>
            <a:r>
              <a:rPr lang="en-US" sz="2000" dirty="0" err="1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Tấm</a:t>
            </a:r>
            <a:r>
              <a:rPr lang="en-US" sz="20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nhỏ</a:t>
            </a:r>
            <a:r>
              <a:rPr lang="en-US" sz="20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8B1CACA7-3518-E246-6234-02F2D8D98372}"/>
              </a:ext>
            </a:extLst>
          </p:cNvPr>
          <p:cNvSpPr/>
          <p:nvPr/>
        </p:nvSpPr>
        <p:spPr>
          <a:xfrm>
            <a:off x="4824959" y="3424505"/>
            <a:ext cx="3464558" cy="944381"/>
          </a:xfrm>
          <a:prstGeom prst="roundRect">
            <a:avLst/>
          </a:prstGeom>
          <a:solidFill>
            <a:srgbClr val="B23F3F">
              <a:lumMod val="60000"/>
              <a:lumOff val="40000"/>
            </a:srgbClr>
          </a:solidFill>
          <a:ln w="25400" cap="flat" cmpd="sng" algn="ctr">
            <a:solidFill>
              <a:srgbClr val="5BC6C6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buClrTx/>
            </a:pPr>
            <a:r>
              <a:rPr lang="en-US" sz="2000" dirty="0">
                <a:solidFill>
                  <a:srgbClr val="F3F2F7"/>
                </a:solidFill>
                <a:cs typeface="Arial" panose="020B0604020202020204" pitchFamily="34" charset="0"/>
              </a:rPr>
              <a:t>D. </a:t>
            </a:r>
            <a:r>
              <a:rPr lang="en-US" sz="2000" dirty="0" err="1">
                <a:solidFill>
                  <a:srgbClr val="F3F2F7"/>
                </a:solidFill>
                <a:cs typeface="Arial" panose="020B0604020202020204" pitchFamily="34" charset="0"/>
              </a:rPr>
              <a:t>Tấm</a:t>
            </a:r>
            <a:r>
              <a:rPr lang="en-US" sz="2000" dirty="0">
                <a:solidFill>
                  <a:srgbClr val="F3F2F7"/>
                </a:solidFill>
                <a:cs typeface="Arial" panose="020B0604020202020204" pitchFamily="34" charset="0"/>
              </a:rPr>
              <a:t> 2 </a:t>
            </a:r>
            <a:r>
              <a:rPr lang="en-US" sz="2000" dirty="0" err="1">
                <a:solidFill>
                  <a:srgbClr val="F3F2F7"/>
                </a:solidFill>
                <a:cs typeface="Arial" panose="020B0604020202020204" pitchFamily="34" charset="0"/>
              </a:rPr>
              <a:t>lỗ</a:t>
            </a:r>
            <a:r>
              <a:rPr lang="en-US" sz="2000" dirty="0">
                <a:solidFill>
                  <a:srgbClr val="F3F2F7"/>
                </a:solidFill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24" name="Picture 23" descr="A table with different colored objects&#10;&#10;Description automatically generated">
            <a:extLst>
              <a:ext uri="{FF2B5EF4-FFF2-40B4-BE49-F238E27FC236}">
                <a16:creationId xmlns:a16="http://schemas.microsoft.com/office/drawing/2014/main" id="{4C5A01E7-FCB5-EF63-B837-943A7A6446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l="52448" t="84201" r="24945" b="2686"/>
          <a:stretch/>
        </p:blipFill>
        <p:spPr>
          <a:xfrm>
            <a:off x="5222408" y="363418"/>
            <a:ext cx="2895226" cy="136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5939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D10996D-01DD-E0C6-20E3-93E17CE817CD}"/>
              </a:ext>
            </a:extLst>
          </p:cNvPr>
          <p:cNvSpPr/>
          <p:nvPr/>
        </p:nvSpPr>
        <p:spPr>
          <a:xfrm>
            <a:off x="485524" y="3351771"/>
            <a:ext cx="3889325" cy="1280964"/>
          </a:xfrm>
          <a:prstGeom prst="roundRect">
            <a:avLst/>
          </a:prstGeom>
          <a:solidFill>
            <a:srgbClr val="5BC6C6"/>
          </a:solidFill>
          <a:ln w="25400" cap="flat" cmpd="sng" algn="ctr">
            <a:solidFill>
              <a:srgbClr val="5BC6C6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lnSpc>
                <a:spcPct val="150000"/>
              </a:lnSpc>
              <a:buClrTx/>
            </a:pPr>
            <a:r>
              <a:rPr lang="vi-VN" sz="1800" dirty="0">
                <a:solidFill>
                  <a:srgbClr val="F3F2F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Lắp một đầu của thanh chữ U ngắn lên một thanh thẳng 5 lỗ để làm trụ đỡ máy phát điện. 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0E2CD735-B10F-D040-21E2-C91FFCD3CA30}"/>
              </a:ext>
            </a:extLst>
          </p:cNvPr>
          <p:cNvSpPr/>
          <p:nvPr/>
        </p:nvSpPr>
        <p:spPr>
          <a:xfrm>
            <a:off x="485524" y="1848265"/>
            <a:ext cx="3889325" cy="1280965"/>
          </a:xfrm>
          <a:prstGeom prst="roundRect">
            <a:avLst/>
          </a:prstGeom>
          <a:solidFill>
            <a:srgbClr val="5BC6C6"/>
          </a:solidFill>
          <a:ln w="25400" cap="flat" cmpd="sng" algn="ctr">
            <a:solidFill>
              <a:srgbClr val="5BC6C6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lnSpc>
                <a:spcPct val="150000"/>
              </a:lnSpc>
              <a:buClrTx/>
            </a:pPr>
            <a:r>
              <a:rPr lang="en-US" sz="18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A. </a:t>
            </a:r>
            <a:r>
              <a:rPr lang="en-US" sz="1800" dirty="0" err="1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Đặt</a:t>
            </a:r>
            <a:r>
              <a:rPr lang="en-US" sz="18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máy</a:t>
            </a:r>
            <a:r>
              <a:rPr lang="en-US" sz="18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phát</a:t>
            </a:r>
            <a:r>
              <a:rPr lang="en-US" sz="18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điện</a:t>
            </a:r>
            <a:r>
              <a:rPr lang="en-US" sz="18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lên</a:t>
            </a:r>
            <a:r>
              <a:rPr lang="en-US" sz="18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khung</a:t>
            </a:r>
            <a:r>
              <a:rPr lang="en-US" sz="18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cố</a:t>
            </a:r>
            <a:r>
              <a:rPr lang="en-US" sz="18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định</a:t>
            </a:r>
            <a:r>
              <a:rPr lang="en-US" sz="18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bằng</a:t>
            </a:r>
            <a:r>
              <a:rPr lang="en-US" sz="18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tấm</a:t>
            </a:r>
            <a:r>
              <a:rPr lang="en-US" sz="18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 2 </a:t>
            </a:r>
            <a:r>
              <a:rPr lang="en-US" sz="1800" dirty="0" err="1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lỗ</a:t>
            </a:r>
            <a:r>
              <a:rPr lang="en-US" sz="18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kết</a:t>
            </a:r>
            <a:r>
              <a:rPr lang="en-US" sz="18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hợp</a:t>
            </a:r>
            <a:r>
              <a:rPr lang="en-US" sz="18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vít</a:t>
            </a:r>
            <a:r>
              <a:rPr lang="en-US" sz="18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dài</a:t>
            </a:r>
            <a:r>
              <a:rPr lang="en-US" sz="18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DC940276-8318-8EB8-5E33-B074708B0D1D}"/>
              </a:ext>
            </a:extLst>
          </p:cNvPr>
          <p:cNvSpPr/>
          <p:nvPr/>
        </p:nvSpPr>
        <p:spPr>
          <a:xfrm>
            <a:off x="4769154" y="3364382"/>
            <a:ext cx="4067021" cy="1280965"/>
          </a:xfrm>
          <a:prstGeom prst="roundRect">
            <a:avLst/>
          </a:prstGeom>
          <a:solidFill>
            <a:srgbClr val="5BC6C6"/>
          </a:solidFill>
          <a:ln w="25400" cap="flat" cmpd="sng" algn="ctr">
            <a:solidFill>
              <a:srgbClr val="5BC6C6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lnSpc>
                <a:spcPct val="150000"/>
              </a:lnSpc>
              <a:buClrTx/>
            </a:pPr>
            <a:r>
              <a:rPr lang="en-US" sz="18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D. </a:t>
            </a:r>
            <a:r>
              <a:rPr lang="en-US" sz="1800" dirty="0" err="1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Nối</a:t>
            </a:r>
            <a:r>
              <a:rPr lang="en-US" sz="18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hai</a:t>
            </a:r>
            <a:r>
              <a:rPr lang="en-US" sz="18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đầu</a:t>
            </a:r>
            <a:r>
              <a:rPr lang="en-US" sz="18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dây</a:t>
            </a:r>
            <a:r>
              <a:rPr lang="en-US" sz="18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điện</a:t>
            </a:r>
            <a:r>
              <a:rPr lang="en-US" sz="18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của</a:t>
            </a:r>
            <a:r>
              <a:rPr lang="en-US" sz="18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máy</a:t>
            </a:r>
            <a:r>
              <a:rPr lang="en-US" sz="18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phát</a:t>
            </a:r>
            <a:r>
              <a:rPr lang="en-US" sz="18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vào</a:t>
            </a:r>
            <a:r>
              <a:rPr lang="en-US" sz="18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đèn</a:t>
            </a:r>
            <a:r>
              <a:rPr lang="en-US" sz="18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 LED </a:t>
            </a:r>
            <a:r>
              <a:rPr lang="en-US" sz="1800" dirty="0" err="1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bằng</a:t>
            </a:r>
            <a:r>
              <a:rPr lang="en-US" sz="18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đầu</a:t>
            </a:r>
            <a:r>
              <a:rPr lang="en-US" sz="18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dây</a:t>
            </a:r>
            <a:r>
              <a:rPr lang="en-US" sz="18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nối</a:t>
            </a:r>
            <a:r>
              <a:rPr lang="en-US" sz="18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0573EC8F-D87B-EA50-86E1-7D40287D17B6}"/>
              </a:ext>
            </a:extLst>
          </p:cNvPr>
          <p:cNvSpPr/>
          <p:nvPr/>
        </p:nvSpPr>
        <p:spPr>
          <a:xfrm>
            <a:off x="4769153" y="1848265"/>
            <a:ext cx="4067021" cy="1280965"/>
          </a:xfrm>
          <a:prstGeom prst="roundRect">
            <a:avLst/>
          </a:prstGeom>
          <a:solidFill>
            <a:srgbClr val="5BC6C6"/>
          </a:solidFill>
          <a:ln w="25400" cap="flat" cmpd="sng" algn="ctr">
            <a:solidFill>
              <a:srgbClr val="5BC6C6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lnSpc>
                <a:spcPct val="150000"/>
              </a:lnSpc>
              <a:buClrTx/>
            </a:pPr>
            <a:r>
              <a:rPr lang="en-US" sz="18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B. </a:t>
            </a:r>
            <a:r>
              <a:rPr lang="en-US" sz="1800" dirty="0" err="1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Lắp</a:t>
            </a:r>
            <a:r>
              <a:rPr lang="en-US" sz="18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hai</a:t>
            </a:r>
            <a:r>
              <a:rPr lang="en-US" sz="18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thanh</a:t>
            </a:r>
            <a:r>
              <a:rPr lang="en-US" sz="18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 5 </a:t>
            </a:r>
            <a:r>
              <a:rPr lang="en-US" sz="1800" dirty="0" err="1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lỗ</a:t>
            </a:r>
            <a:r>
              <a:rPr lang="en-US" sz="18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và</a:t>
            </a:r>
            <a:r>
              <a:rPr lang="en-US" sz="18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hai</a:t>
            </a:r>
            <a:r>
              <a:rPr lang="en-US" sz="18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thanh</a:t>
            </a:r>
            <a:r>
              <a:rPr lang="en-US" sz="18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 3 </a:t>
            </a:r>
            <a:r>
              <a:rPr lang="en-US" sz="1800" dirty="0" err="1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lỗ</a:t>
            </a:r>
            <a:r>
              <a:rPr lang="en-US" sz="18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thành</a:t>
            </a:r>
            <a:r>
              <a:rPr lang="en-US" sz="18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khung</a:t>
            </a:r>
            <a:r>
              <a:rPr lang="en-US" sz="18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chữ</a:t>
            </a:r>
            <a:r>
              <a:rPr lang="en-US" sz="18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nhật</a:t>
            </a:r>
            <a:r>
              <a:rPr lang="en-US" sz="18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để</a:t>
            </a:r>
            <a:r>
              <a:rPr lang="en-US" sz="18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máy</a:t>
            </a:r>
            <a:r>
              <a:rPr lang="en-US" sz="18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phát</a:t>
            </a:r>
            <a:r>
              <a:rPr lang="en-US" sz="18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điện</a:t>
            </a:r>
            <a:r>
              <a:rPr lang="en-US" sz="18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05E2907-11A9-20E3-2861-0261AF62C2DB}"/>
              </a:ext>
            </a:extLst>
          </p:cNvPr>
          <p:cNvSpPr txBox="1"/>
          <p:nvPr/>
        </p:nvSpPr>
        <p:spPr>
          <a:xfrm>
            <a:off x="536741" y="642056"/>
            <a:ext cx="5891259" cy="87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nl-NL" sz="1800" b="1" i="1" dirty="0" err="1">
                <a:solidFill>
                  <a:srgbClr val="B23F3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Câu</a:t>
            </a:r>
            <a:r>
              <a:rPr lang="nl-NL" sz="1800" b="1" i="1" dirty="0">
                <a:solidFill>
                  <a:srgbClr val="B23F3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5: </a:t>
            </a:r>
            <a:r>
              <a:rPr lang="nl-NL" sz="1800" dirty="0" err="1">
                <a:solidFill>
                  <a:srgbClr val="0D0804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Hình</a:t>
            </a:r>
            <a:r>
              <a:rPr lang="nl-NL" sz="1800" dirty="0">
                <a:solidFill>
                  <a:srgbClr val="0D0804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1800" dirty="0" err="1">
                <a:solidFill>
                  <a:srgbClr val="0D0804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ảnh</a:t>
            </a:r>
            <a:r>
              <a:rPr lang="nl-NL" sz="1800" dirty="0">
                <a:solidFill>
                  <a:srgbClr val="0D0804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1800" dirty="0" err="1">
                <a:solidFill>
                  <a:srgbClr val="0D0804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sau</a:t>
            </a:r>
            <a:r>
              <a:rPr lang="nl-NL" sz="1800" dirty="0">
                <a:solidFill>
                  <a:srgbClr val="0D0804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1800" dirty="0" err="1">
                <a:solidFill>
                  <a:srgbClr val="0D0804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thể</a:t>
            </a:r>
            <a:r>
              <a:rPr lang="nl-NL" sz="1800" dirty="0">
                <a:solidFill>
                  <a:srgbClr val="0D0804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1800" dirty="0" err="1">
                <a:solidFill>
                  <a:srgbClr val="0D0804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hiện</a:t>
            </a:r>
            <a:r>
              <a:rPr lang="nl-NL" sz="1800" dirty="0">
                <a:solidFill>
                  <a:srgbClr val="0D0804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1800" dirty="0" err="1">
                <a:solidFill>
                  <a:srgbClr val="0D0804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thao</a:t>
            </a:r>
            <a:r>
              <a:rPr lang="nl-NL" sz="1800" dirty="0">
                <a:solidFill>
                  <a:srgbClr val="0D0804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1800" dirty="0" err="1">
                <a:solidFill>
                  <a:srgbClr val="0D0804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tác</a:t>
            </a:r>
            <a:r>
              <a:rPr lang="nl-NL" sz="1800" dirty="0">
                <a:solidFill>
                  <a:srgbClr val="0D0804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1800" dirty="0" err="1">
                <a:solidFill>
                  <a:srgbClr val="0D0804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nào</a:t>
            </a:r>
            <a:r>
              <a:rPr lang="nl-NL" sz="1800" dirty="0">
                <a:solidFill>
                  <a:srgbClr val="0D0804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1800" dirty="0" err="1">
                <a:solidFill>
                  <a:srgbClr val="0D0804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trong</a:t>
            </a:r>
            <a:r>
              <a:rPr lang="nl-NL" sz="1800" dirty="0">
                <a:solidFill>
                  <a:srgbClr val="0D0804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quá </a:t>
            </a:r>
            <a:r>
              <a:rPr lang="nl-NL" sz="1800" dirty="0" err="1">
                <a:solidFill>
                  <a:srgbClr val="0D0804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trình</a:t>
            </a:r>
            <a:r>
              <a:rPr lang="nl-NL" sz="1800" dirty="0">
                <a:solidFill>
                  <a:srgbClr val="0D0804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1800" dirty="0" err="1">
                <a:solidFill>
                  <a:srgbClr val="0D0804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lắp</a:t>
            </a:r>
            <a:r>
              <a:rPr lang="nl-NL" sz="1800" dirty="0">
                <a:solidFill>
                  <a:srgbClr val="0D0804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ráp </a:t>
            </a:r>
            <a:r>
              <a:rPr lang="nl-NL" sz="1800" dirty="0" err="1">
                <a:solidFill>
                  <a:srgbClr val="0D0804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mô</a:t>
            </a:r>
            <a:r>
              <a:rPr lang="nl-NL" sz="1800" dirty="0">
                <a:solidFill>
                  <a:srgbClr val="0D0804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1800" dirty="0" err="1">
                <a:solidFill>
                  <a:srgbClr val="0D0804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hình</a:t>
            </a:r>
            <a:r>
              <a:rPr lang="nl-NL" sz="1800" dirty="0">
                <a:solidFill>
                  <a:srgbClr val="0D0804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1800" dirty="0" err="1">
                <a:solidFill>
                  <a:srgbClr val="0D0804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xe</a:t>
            </a:r>
            <a:r>
              <a:rPr lang="nl-NL" sz="1800" dirty="0">
                <a:solidFill>
                  <a:srgbClr val="0D0804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1800" dirty="0" err="1">
                <a:solidFill>
                  <a:srgbClr val="0D0804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điện</a:t>
            </a:r>
            <a:r>
              <a:rPr lang="nl-NL" sz="1800" dirty="0">
                <a:solidFill>
                  <a:srgbClr val="0D0804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1800" dirty="0" err="1">
                <a:solidFill>
                  <a:srgbClr val="0D0804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chạy</a:t>
            </a:r>
            <a:r>
              <a:rPr lang="nl-NL" sz="1800" dirty="0">
                <a:solidFill>
                  <a:srgbClr val="0D0804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1800" dirty="0" err="1">
                <a:solidFill>
                  <a:srgbClr val="0D0804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bằng</a:t>
            </a:r>
            <a:r>
              <a:rPr lang="nl-NL" sz="1800" dirty="0">
                <a:solidFill>
                  <a:srgbClr val="0D0804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pin?  </a:t>
            </a:r>
          </a:p>
        </p:txBody>
      </p:sp>
      <p:sp>
        <p:nvSpPr>
          <p:cNvPr id="21" name="Freeform 3">
            <a:extLst>
              <a:ext uri="{FF2B5EF4-FFF2-40B4-BE49-F238E27FC236}">
                <a16:creationId xmlns:a16="http://schemas.microsoft.com/office/drawing/2014/main" id="{2169F61B-4370-07F9-926A-70E1C50D00A9}"/>
              </a:ext>
            </a:extLst>
          </p:cNvPr>
          <p:cNvSpPr/>
          <p:nvPr/>
        </p:nvSpPr>
        <p:spPr>
          <a:xfrm rot="18985149">
            <a:off x="14229651" y="-1479620"/>
            <a:ext cx="2458772" cy="2360669"/>
          </a:xfrm>
          <a:custGeom>
            <a:avLst/>
            <a:gdLst/>
            <a:ahLst/>
            <a:cxnLst/>
            <a:rect l="l" t="t" r="r" b="b"/>
            <a:pathLst>
              <a:path w="4017541" h="4114800">
                <a:moveTo>
                  <a:pt x="0" y="0"/>
                </a:moveTo>
                <a:lnTo>
                  <a:pt x="4017541" y="0"/>
                </a:lnTo>
                <a:lnTo>
                  <a:pt x="40175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5AEDEE06-9E4E-DA3D-9B5D-7B50623CC94C}"/>
              </a:ext>
            </a:extLst>
          </p:cNvPr>
          <p:cNvSpPr/>
          <p:nvPr/>
        </p:nvSpPr>
        <p:spPr>
          <a:xfrm>
            <a:off x="485524" y="1848265"/>
            <a:ext cx="3889324" cy="1303421"/>
          </a:xfrm>
          <a:prstGeom prst="roundRect">
            <a:avLst/>
          </a:prstGeom>
          <a:solidFill>
            <a:srgbClr val="B23F3F">
              <a:lumMod val="60000"/>
              <a:lumOff val="40000"/>
            </a:srgbClr>
          </a:solidFill>
          <a:ln w="25400" cap="flat" cmpd="sng" algn="ctr">
            <a:solidFill>
              <a:srgbClr val="5BC6C6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lnSpc>
                <a:spcPct val="150000"/>
              </a:lnSpc>
              <a:buClrTx/>
            </a:pPr>
            <a:r>
              <a:rPr lang="en-US" sz="1800" dirty="0">
                <a:solidFill>
                  <a:srgbClr val="F3F2F7"/>
                </a:solidFill>
                <a:cs typeface="Arial" panose="020B0604020202020204" pitchFamily="34" charset="0"/>
              </a:rPr>
              <a:t>A. </a:t>
            </a:r>
            <a:r>
              <a:rPr lang="en-US" sz="1800" dirty="0" err="1">
                <a:solidFill>
                  <a:srgbClr val="F3F2F7"/>
                </a:solidFill>
                <a:cs typeface="Arial" panose="020B0604020202020204" pitchFamily="34" charset="0"/>
              </a:rPr>
              <a:t>Đặt</a:t>
            </a:r>
            <a:r>
              <a:rPr lang="en-US" sz="1800" dirty="0">
                <a:solidFill>
                  <a:srgbClr val="F3F2F7"/>
                </a:solidFill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3F2F7"/>
                </a:solidFill>
                <a:cs typeface="Arial" panose="020B0604020202020204" pitchFamily="34" charset="0"/>
              </a:rPr>
              <a:t>máy</a:t>
            </a:r>
            <a:r>
              <a:rPr lang="en-US" sz="1800" dirty="0">
                <a:solidFill>
                  <a:srgbClr val="F3F2F7"/>
                </a:solidFill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3F2F7"/>
                </a:solidFill>
                <a:cs typeface="Arial" panose="020B0604020202020204" pitchFamily="34" charset="0"/>
              </a:rPr>
              <a:t>phát</a:t>
            </a:r>
            <a:r>
              <a:rPr lang="en-US" sz="1800" dirty="0">
                <a:solidFill>
                  <a:srgbClr val="F3F2F7"/>
                </a:solidFill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3F2F7"/>
                </a:solidFill>
                <a:cs typeface="Arial" panose="020B0604020202020204" pitchFamily="34" charset="0"/>
              </a:rPr>
              <a:t>điện</a:t>
            </a:r>
            <a:r>
              <a:rPr lang="en-US" sz="1800" dirty="0">
                <a:solidFill>
                  <a:srgbClr val="F3F2F7"/>
                </a:solidFill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3F2F7"/>
                </a:solidFill>
                <a:cs typeface="Arial" panose="020B0604020202020204" pitchFamily="34" charset="0"/>
              </a:rPr>
              <a:t>lên</a:t>
            </a:r>
            <a:r>
              <a:rPr lang="en-US" sz="1800" dirty="0">
                <a:solidFill>
                  <a:srgbClr val="F3F2F7"/>
                </a:solidFill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3F2F7"/>
                </a:solidFill>
                <a:cs typeface="Arial" panose="020B0604020202020204" pitchFamily="34" charset="0"/>
              </a:rPr>
              <a:t>khung</a:t>
            </a:r>
            <a:r>
              <a:rPr lang="en-US" sz="1800" dirty="0">
                <a:solidFill>
                  <a:srgbClr val="F3F2F7"/>
                </a:solidFill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3F2F7"/>
                </a:solidFill>
                <a:cs typeface="Arial" panose="020B0604020202020204" pitchFamily="34" charset="0"/>
              </a:rPr>
              <a:t>cố</a:t>
            </a:r>
            <a:r>
              <a:rPr lang="en-US" sz="1800" dirty="0">
                <a:solidFill>
                  <a:srgbClr val="F3F2F7"/>
                </a:solidFill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3F2F7"/>
                </a:solidFill>
                <a:cs typeface="Arial" panose="020B0604020202020204" pitchFamily="34" charset="0"/>
              </a:rPr>
              <a:t>định</a:t>
            </a:r>
            <a:r>
              <a:rPr lang="en-US" sz="1800" dirty="0">
                <a:solidFill>
                  <a:srgbClr val="F3F2F7"/>
                </a:solidFill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3F2F7"/>
                </a:solidFill>
                <a:cs typeface="Arial" panose="020B0604020202020204" pitchFamily="34" charset="0"/>
              </a:rPr>
              <a:t>bằng</a:t>
            </a:r>
            <a:r>
              <a:rPr lang="en-US" sz="1800" dirty="0">
                <a:solidFill>
                  <a:srgbClr val="F3F2F7"/>
                </a:solidFill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3F2F7"/>
                </a:solidFill>
                <a:cs typeface="Arial" panose="020B0604020202020204" pitchFamily="34" charset="0"/>
              </a:rPr>
              <a:t>tấm</a:t>
            </a:r>
            <a:r>
              <a:rPr lang="en-US" sz="1800" dirty="0">
                <a:solidFill>
                  <a:srgbClr val="F3F2F7"/>
                </a:solidFill>
                <a:cs typeface="Arial" panose="020B0604020202020204" pitchFamily="34" charset="0"/>
              </a:rPr>
              <a:t> 2 </a:t>
            </a:r>
            <a:r>
              <a:rPr lang="en-US" sz="1800" dirty="0" err="1">
                <a:solidFill>
                  <a:srgbClr val="F3F2F7"/>
                </a:solidFill>
                <a:cs typeface="Arial" panose="020B0604020202020204" pitchFamily="34" charset="0"/>
              </a:rPr>
              <a:t>lỗ</a:t>
            </a:r>
            <a:r>
              <a:rPr lang="en-US" sz="1800" dirty="0">
                <a:solidFill>
                  <a:srgbClr val="F3F2F7"/>
                </a:solidFill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3F2F7"/>
                </a:solidFill>
                <a:cs typeface="Arial" panose="020B0604020202020204" pitchFamily="34" charset="0"/>
              </a:rPr>
              <a:t>kết</a:t>
            </a:r>
            <a:r>
              <a:rPr lang="en-US" sz="1800" dirty="0">
                <a:solidFill>
                  <a:srgbClr val="F3F2F7"/>
                </a:solidFill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3F2F7"/>
                </a:solidFill>
                <a:cs typeface="Arial" panose="020B0604020202020204" pitchFamily="34" charset="0"/>
              </a:rPr>
              <a:t>hợp</a:t>
            </a:r>
            <a:r>
              <a:rPr lang="en-US" sz="1800" dirty="0">
                <a:solidFill>
                  <a:srgbClr val="F3F2F7"/>
                </a:solidFill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3F2F7"/>
                </a:solidFill>
                <a:cs typeface="Arial" panose="020B0604020202020204" pitchFamily="34" charset="0"/>
              </a:rPr>
              <a:t>vít</a:t>
            </a:r>
            <a:r>
              <a:rPr lang="en-US" sz="1800" dirty="0">
                <a:solidFill>
                  <a:srgbClr val="F3F2F7"/>
                </a:solidFill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3F2F7"/>
                </a:solidFill>
                <a:cs typeface="Arial" panose="020B0604020202020204" pitchFamily="34" charset="0"/>
              </a:rPr>
              <a:t>dài</a:t>
            </a:r>
            <a:r>
              <a:rPr lang="en-US" sz="1800" dirty="0">
                <a:solidFill>
                  <a:srgbClr val="F3F2F7"/>
                </a:solidFill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24" name="Picture 23" descr="A close-up of a toy&#10;&#10;Description automatically generated">
            <a:extLst>
              <a:ext uri="{FF2B5EF4-FFF2-40B4-BE49-F238E27FC236}">
                <a16:creationId xmlns:a16="http://schemas.microsoft.com/office/drawing/2014/main" id="{FA767300-FC22-3F01-2106-7850816FD53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88205" y="120247"/>
            <a:ext cx="1625962" cy="159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72445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7" grpId="0" animBg="1"/>
      <p:bldP spid="18" grpId="0" animBg="1"/>
      <p:bldP spid="19" grpId="0" animBg="1"/>
      <p:bldP spid="2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67665861-B17F-2881-F1EA-37887F7382F4}"/>
                  </a:ext>
                </a:extLst>
              </p:cNvPr>
              <p:cNvSpPr/>
              <p:nvPr/>
            </p:nvSpPr>
            <p:spPr>
              <a:xfrm>
                <a:off x="612796" y="3784428"/>
                <a:ext cx="3687581" cy="840111"/>
              </a:xfrm>
              <a:prstGeom prst="roundRect">
                <a:avLst/>
              </a:prstGeom>
              <a:solidFill>
                <a:srgbClr val="5BC6C6"/>
              </a:solidFill>
              <a:ln w="25400" cap="flat" cmpd="sng" algn="ctr">
                <a:solidFill>
                  <a:srgbClr val="5BC6C6">
                    <a:shade val="1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</a:rPr>
                  <a:t>C. (1)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⟶</m:t>
                    </m:r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</a:rPr>
                  <a:t> (4)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⟶</m:t>
                    </m:r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</a:rPr>
                  <a:t> (3)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⟶</m:t>
                    </m:r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</a:rPr>
                  <a:t> (2).</a:t>
                </a:r>
                <a:endParaRPr kumimoji="0" lang="en-VN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3790A5"/>
                  </a:solidFill>
                  <a:effectLst/>
                  <a:uLnTx/>
                  <a:uFillTx/>
                  <a:ea typeface="SimSun" panose="02010600030101010101" pitchFamily="2" charset="-122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67665861-B17F-2881-F1EA-37887F7382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796" y="3784428"/>
                <a:ext cx="3687581" cy="840111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25400" cap="flat" cmpd="sng" algn="ctr">
                <a:solidFill>
                  <a:srgbClr val="5BC6C6">
                    <a:shade val="15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3FA14960-4386-AA9A-40BB-85125E9672E0}"/>
                  </a:ext>
                </a:extLst>
              </p:cNvPr>
              <p:cNvSpPr/>
              <p:nvPr/>
            </p:nvSpPr>
            <p:spPr>
              <a:xfrm>
                <a:off x="612796" y="2728253"/>
                <a:ext cx="3687581" cy="840111"/>
              </a:xfrm>
              <a:prstGeom prst="roundRect">
                <a:avLst/>
              </a:prstGeom>
              <a:solidFill>
                <a:srgbClr val="5BC6C6"/>
              </a:solidFill>
              <a:ln w="25400" cap="flat" cmpd="sng" algn="ctr">
                <a:solidFill>
                  <a:srgbClr val="5BC6C6">
                    <a:shade val="1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cs typeface="Arial" panose="020B0604020202020204" pitchFamily="34" charset="0"/>
                  </a:rPr>
                  <a:t>A. 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</a:rPr>
                  <a:t>(4)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⟶</m:t>
                    </m:r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</a:rPr>
                  <a:t> (3)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⟶</m:t>
                    </m:r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</a:rPr>
                  <a:t> (1)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⟶</m:t>
                    </m:r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</a:rPr>
                  <a:t> (2).</a:t>
                </a:r>
                <a:endParaRPr kumimoji="0" lang="en-VN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3790A5"/>
                  </a:solidFill>
                  <a:effectLst/>
                  <a:uLnTx/>
                  <a:uFillTx/>
                  <a:ea typeface="SimSun" panose="02010600030101010101" pitchFamily="2" charset="-122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3FA14960-4386-AA9A-40BB-85125E9672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796" y="2728253"/>
                <a:ext cx="3687581" cy="840111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25400" cap="flat" cmpd="sng" algn="ctr">
                <a:solidFill>
                  <a:srgbClr val="5BC6C6">
                    <a:shade val="15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F890AEE4-D2F2-9963-9B60-68C5FAF2BE96}"/>
                  </a:ext>
                </a:extLst>
              </p:cNvPr>
              <p:cNvSpPr/>
              <p:nvPr/>
            </p:nvSpPr>
            <p:spPr>
              <a:xfrm>
                <a:off x="4806297" y="3784427"/>
                <a:ext cx="3687581" cy="840111"/>
              </a:xfrm>
              <a:prstGeom prst="roundRect">
                <a:avLst/>
              </a:prstGeom>
              <a:solidFill>
                <a:srgbClr val="5BC6C6"/>
              </a:solidFill>
              <a:ln w="25400" cap="flat" cmpd="sng" algn="ctr">
                <a:solidFill>
                  <a:srgbClr val="5BC6C6">
                    <a:shade val="1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</a:rPr>
                  <a:t>D. (2)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⟶</m:t>
                    </m:r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</a:rPr>
                  <a:t> (1)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⟶</m:t>
                    </m:r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</a:rPr>
                  <a:t> (4)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⟶</m:t>
                    </m:r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</a:rPr>
                  <a:t> (3). </a:t>
                </a:r>
                <a:endParaRPr kumimoji="0" lang="en-VN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3F2F7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F890AEE4-D2F2-9963-9B60-68C5FAF2BE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6297" y="3784427"/>
                <a:ext cx="3687581" cy="840111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25400" cap="flat" cmpd="sng" algn="ctr">
                <a:solidFill>
                  <a:srgbClr val="5BC6C6">
                    <a:shade val="15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ounded Rectangle 17">
                <a:extLst>
                  <a:ext uri="{FF2B5EF4-FFF2-40B4-BE49-F238E27FC236}">
                    <a16:creationId xmlns:a16="http://schemas.microsoft.com/office/drawing/2014/main" id="{30B30D4A-341C-94A7-63F0-C5CE26BC7FC0}"/>
                  </a:ext>
                </a:extLst>
              </p:cNvPr>
              <p:cNvSpPr/>
              <p:nvPr/>
            </p:nvSpPr>
            <p:spPr>
              <a:xfrm>
                <a:off x="4806297" y="2732073"/>
                <a:ext cx="3687581" cy="840111"/>
              </a:xfrm>
              <a:prstGeom prst="roundRect">
                <a:avLst/>
              </a:prstGeom>
              <a:solidFill>
                <a:srgbClr val="5BC6C6"/>
              </a:solidFill>
              <a:ln w="25400" cap="flat" cmpd="sng" algn="ctr">
                <a:solidFill>
                  <a:srgbClr val="5BC6C6">
                    <a:shade val="1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</a:rPr>
                  <a:t>B. (4)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⟶</m:t>
                    </m:r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</a:rPr>
                  <a:t> (1)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⟶</m:t>
                    </m:r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</a:rPr>
                  <a:t> (2)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⟶</m:t>
                    </m:r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</a:rPr>
                  <a:t> (3).</a:t>
                </a:r>
                <a:endParaRPr kumimoji="0" lang="en-VN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3790A5"/>
                  </a:solidFill>
                  <a:effectLst/>
                  <a:uLnTx/>
                  <a:uFillTx/>
                  <a:ea typeface="SimSun" panose="02010600030101010101" pitchFamily="2" charset="-122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Rounded Rectangle 17">
                <a:extLst>
                  <a:ext uri="{FF2B5EF4-FFF2-40B4-BE49-F238E27FC236}">
                    <a16:creationId xmlns:a16="http://schemas.microsoft.com/office/drawing/2014/main" id="{30B30D4A-341C-94A7-63F0-C5CE26BC7F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6297" y="2732073"/>
                <a:ext cx="3687581" cy="84011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25400" cap="flat" cmpd="sng" algn="ctr">
                <a:solidFill>
                  <a:srgbClr val="5BC6C6">
                    <a:shade val="15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67245243-B549-2A77-3AF7-12D15F1D617A}"/>
              </a:ext>
            </a:extLst>
          </p:cNvPr>
          <p:cNvSpPr txBox="1"/>
          <p:nvPr/>
        </p:nvSpPr>
        <p:spPr>
          <a:xfrm>
            <a:off x="261045" y="449617"/>
            <a:ext cx="8621907" cy="20101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2000" b="1" i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nl-NL" sz="20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6: </a:t>
            </a:r>
            <a:r>
              <a:rPr lang="nl-NL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Sắp</a:t>
            </a:r>
            <a:r>
              <a:rPr lang="nl-NL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xếp</a:t>
            </a:r>
            <a:r>
              <a:rPr lang="nl-NL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nl-NL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bước</a:t>
            </a:r>
            <a:r>
              <a:rPr lang="nl-NL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dưới</a:t>
            </a:r>
            <a:r>
              <a:rPr lang="nl-NL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đây</a:t>
            </a:r>
            <a:r>
              <a:rPr lang="nl-NL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theo</a:t>
            </a:r>
            <a:r>
              <a:rPr lang="nl-NL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đúng</a:t>
            </a:r>
            <a:r>
              <a:rPr lang="nl-NL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</a:t>
            </a:r>
            <a:r>
              <a:rPr lang="nl-NL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tự</a:t>
            </a:r>
            <a:r>
              <a:rPr lang="nl-NL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nl-NL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bước</a:t>
            </a:r>
            <a:r>
              <a:rPr lang="nl-NL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lắp</a:t>
            </a:r>
            <a:r>
              <a:rPr lang="nl-NL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ráp </a:t>
            </a:r>
            <a:r>
              <a:rPr lang="nl-NL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mô</a:t>
            </a:r>
            <a:r>
              <a:rPr lang="nl-NL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nl-NL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máy</a:t>
            </a:r>
            <a:r>
              <a:rPr lang="nl-NL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phát</a:t>
            </a:r>
            <a:r>
              <a:rPr lang="nl-NL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nl-NL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gió</a:t>
            </a:r>
            <a:r>
              <a:rPr lang="nl-NL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endParaRPr lang="en-VN" sz="2000" dirty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(1)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Đặt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máy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phát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trụ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đỡ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VN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	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(2)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Lắp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ráp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trụ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đỡ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máy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phát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VN" sz="20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nl-NL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(3) </a:t>
            </a:r>
            <a:r>
              <a:rPr lang="nl-NL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Lắp</a:t>
            </a:r>
            <a:r>
              <a:rPr lang="nl-NL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cánh </a:t>
            </a:r>
            <a:r>
              <a:rPr lang="nl-NL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quạt</a:t>
            </a:r>
            <a:r>
              <a:rPr lang="nl-NL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	(4) </a:t>
            </a:r>
            <a:r>
              <a:rPr lang="nl-NL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Nối</a:t>
            </a:r>
            <a:r>
              <a:rPr lang="nl-NL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dây</a:t>
            </a:r>
            <a:r>
              <a:rPr lang="nl-NL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nl-NL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nl-NL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máy</a:t>
            </a:r>
            <a:r>
              <a:rPr lang="nl-NL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phát</a:t>
            </a:r>
            <a:r>
              <a:rPr lang="nl-NL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nl-NL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nl-NL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đèn</a:t>
            </a:r>
            <a:r>
              <a:rPr lang="nl-NL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LED.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Rounded Rectangle 19">
                <a:extLst>
                  <a:ext uri="{FF2B5EF4-FFF2-40B4-BE49-F238E27FC236}">
                    <a16:creationId xmlns:a16="http://schemas.microsoft.com/office/drawing/2014/main" id="{2F4AC9BE-5926-85F5-C595-9E35783D0976}"/>
                  </a:ext>
                </a:extLst>
              </p:cNvPr>
              <p:cNvSpPr/>
              <p:nvPr/>
            </p:nvSpPr>
            <p:spPr>
              <a:xfrm>
                <a:off x="4806296" y="3784426"/>
                <a:ext cx="3687581" cy="840111"/>
              </a:xfrm>
              <a:prstGeom prst="roundRect">
                <a:avLst/>
              </a:prstGeom>
              <a:solidFill>
                <a:srgbClr val="B23F3F">
                  <a:lumMod val="60000"/>
                  <a:lumOff val="40000"/>
                </a:srgbClr>
              </a:solidFill>
              <a:ln w="25400" cap="flat" cmpd="sng" algn="ctr">
                <a:solidFill>
                  <a:srgbClr val="5BC6C6">
                    <a:shade val="1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lvl="0" algn="ctr">
                  <a:buClrTx/>
                  <a:defRPr/>
                </a:pPr>
                <a:r>
                  <a:rPr lang="en-US" sz="1800" dirty="0">
                    <a:ea typeface="Calibri" panose="020F0502020204030204" pitchFamily="34" charset="0"/>
                    <a:cs typeface="Arial" panose="020B0604020202020204" pitchFamily="34" charset="0"/>
                  </a:rPr>
                  <a:t>D. (2)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⟶</m:t>
                    </m:r>
                  </m:oMath>
                </a14:m>
                <a:r>
                  <a:rPr lang="en-US" sz="1800" dirty="0">
                    <a:ea typeface="Calibri" panose="020F0502020204030204" pitchFamily="34" charset="0"/>
                    <a:cs typeface="Arial" panose="020B0604020202020204" pitchFamily="34" charset="0"/>
                  </a:rPr>
                  <a:t> (1)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⟶</m:t>
                    </m:r>
                  </m:oMath>
                </a14:m>
                <a:r>
                  <a:rPr lang="en-US" sz="1800" dirty="0">
                    <a:ea typeface="Calibri" panose="020F0502020204030204" pitchFamily="34" charset="0"/>
                    <a:cs typeface="Arial" panose="020B0604020202020204" pitchFamily="34" charset="0"/>
                  </a:rPr>
                  <a:t> (4)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⟶</m:t>
                    </m:r>
                  </m:oMath>
                </a14:m>
                <a:r>
                  <a:rPr lang="en-US" sz="1800" dirty="0">
                    <a:ea typeface="Calibri" panose="020F0502020204030204" pitchFamily="34" charset="0"/>
                    <a:cs typeface="Arial" panose="020B0604020202020204" pitchFamily="34" charset="0"/>
                  </a:rPr>
                  <a:t> (3). </a:t>
                </a:r>
                <a:endParaRPr lang="en-VN" sz="1800" dirty="0">
                  <a:solidFill>
                    <a:srgbClr val="F3F2F7"/>
                  </a:solidFill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0" name="Rounded Rectangle 19">
                <a:extLst>
                  <a:ext uri="{FF2B5EF4-FFF2-40B4-BE49-F238E27FC236}">
                    <a16:creationId xmlns:a16="http://schemas.microsoft.com/office/drawing/2014/main" id="{2F4AC9BE-5926-85F5-C595-9E35783D09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6296" y="3784426"/>
                <a:ext cx="3687581" cy="840111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 w="25400" cap="flat" cmpd="sng" algn="ctr">
                <a:solidFill>
                  <a:srgbClr val="5BC6C6">
                    <a:shade val="15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35251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8" grpId="0" animBg="1"/>
      <p:bldP spid="2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506;p52">
            <a:extLst>
              <a:ext uri="{FF2B5EF4-FFF2-40B4-BE49-F238E27FC236}">
                <a16:creationId xmlns:a16="http://schemas.microsoft.com/office/drawing/2014/main" id="{FFB66A03-C2BC-1D1C-2A4B-561BA8AE2E3E}"/>
              </a:ext>
            </a:extLst>
          </p:cNvPr>
          <p:cNvSpPr/>
          <p:nvPr/>
        </p:nvSpPr>
        <p:spPr>
          <a:xfrm>
            <a:off x="6372131" y="2296955"/>
            <a:ext cx="2128873" cy="9175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5" name="Google Shape;1507;p52">
            <a:extLst>
              <a:ext uri="{FF2B5EF4-FFF2-40B4-BE49-F238E27FC236}">
                <a16:creationId xmlns:a16="http://schemas.microsoft.com/office/drawing/2014/main" id="{91B7EB4E-DDA0-33FE-22BB-129BCF4D08C9}"/>
              </a:ext>
            </a:extLst>
          </p:cNvPr>
          <p:cNvSpPr/>
          <p:nvPr/>
        </p:nvSpPr>
        <p:spPr>
          <a:xfrm rot="10800000" flipH="1">
            <a:off x="2206649" y="2296955"/>
            <a:ext cx="3413950" cy="991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6" name="Google Shape;1511;p52">
            <a:extLst>
              <a:ext uri="{FF2B5EF4-FFF2-40B4-BE49-F238E27FC236}">
                <a16:creationId xmlns:a16="http://schemas.microsoft.com/office/drawing/2014/main" id="{0F11370B-6477-DD8D-498B-C3DA652770AB}"/>
              </a:ext>
            </a:extLst>
          </p:cNvPr>
          <p:cNvSpPr txBox="1">
            <a:spLocks/>
          </p:cNvSpPr>
          <p:nvPr/>
        </p:nvSpPr>
        <p:spPr>
          <a:xfrm>
            <a:off x="3545313" y="3064053"/>
            <a:ext cx="4861932" cy="70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vi-VN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 nhà tìm hiểu trước nội dung </a:t>
            </a:r>
            <a:r>
              <a:rPr lang="vi-VN" sz="20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 9. Mô hình điện mặt trời. </a:t>
            </a:r>
            <a:endParaRPr lang="nl-NL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7" name="Google Shape;1514;p52">
            <a:extLst>
              <a:ext uri="{FF2B5EF4-FFF2-40B4-BE49-F238E27FC236}">
                <a16:creationId xmlns:a16="http://schemas.microsoft.com/office/drawing/2014/main" id="{CDB89D9E-D2A8-46DC-96F3-401E606FB919}"/>
              </a:ext>
            </a:extLst>
          </p:cNvPr>
          <p:cNvSpPr txBox="1">
            <a:spLocks/>
          </p:cNvSpPr>
          <p:nvPr/>
        </p:nvSpPr>
        <p:spPr>
          <a:xfrm>
            <a:off x="600388" y="3064662"/>
            <a:ext cx="2349900" cy="70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139700" indent="0" algn="ctr">
              <a:lnSpc>
                <a:spcPct val="150000"/>
              </a:lnSpc>
              <a:spcAft>
                <a:spcPts val="1000"/>
              </a:spcAft>
              <a:buFont typeface="Raleway"/>
              <a:buNone/>
            </a:pPr>
            <a:r>
              <a:rPr lang="nl-NL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Ôn</a:t>
            </a:r>
            <a:r>
              <a:rPr lang="nl-NL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tập</a:t>
            </a:r>
            <a:r>
              <a:rPr lang="nl-NL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kiến</a:t>
            </a:r>
            <a:r>
              <a:rPr lang="nl-NL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nl-NL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lang="nl-NL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nl-NL" sz="20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VN" sz="2000" dirty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1048" name="Google Shape;1518;p52">
            <a:extLst>
              <a:ext uri="{FF2B5EF4-FFF2-40B4-BE49-F238E27FC236}">
                <a16:creationId xmlns:a16="http://schemas.microsoft.com/office/drawing/2014/main" id="{992A8164-A40D-09C5-823A-8138B953EAF0}"/>
              </a:ext>
            </a:extLst>
          </p:cNvPr>
          <p:cNvGrpSpPr/>
          <p:nvPr/>
        </p:nvGrpSpPr>
        <p:grpSpPr>
          <a:xfrm>
            <a:off x="1436907" y="1994612"/>
            <a:ext cx="750536" cy="694930"/>
            <a:chOff x="3142055" y="1812975"/>
            <a:chExt cx="419200" cy="416600"/>
          </a:xfrm>
        </p:grpSpPr>
        <p:sp>
          <p:nvSpPr>
            <p:cNvPr id="1049" name="Google Shape;1519;p52">
              <a:extLst>
                <a:ext uri="{FF2B5EF4-FFF2-40B4-BE49-F238E27FC236}">
                  <a16:creationId xmlns:a16="http://schemas.microsoft.com/office/drawing/2014/main" id="{214AD9AC-24C0-EC9B-66C9-CCAD9220CF32}"/>
                </a:ext>
              </a:extLst>
            </p:cNvPr>
            <p:cNvSpPr/>
            <p:nvPr/>
          </p:nvSpPr>
          <p:spPr>
            <a:xfrm>
              <a:off x="3464130" y="1941575"/>
              <a:ext cx="97125" cy="65600"/>
            </a:xfrm>
            <a:custGeom>
              <a:avLst/>
              <a:gdLst/>
              <a:ahLst/>
              <a:cxnLst/>
              <a:rect l="l" t="t" r="r" b="b"/>
              <a:pathLst>
                <a:path w="3885" h="2624" extrusionOk="0">
                  <a:moveTo>
                    <a:pt x="357" y="1"/>
                  </a:moveTo>
                  <a:cubicBezTo>
                    <a:pt x="357" y="1"/>
                    <a:pt x="119" y="119"/>
                    <a:pt x="60" y="223"/>
                  </a:cubicBezTo>
                  <a:cubicBezTo>
                    <a:pt x="1" y="342"/>
                    <a:pt x="1" y="638"/>
                    <a:pt x="1" y="638"/>
                  </a:cubicBezTo>
                  <a:lnTo>
                    <a:pt x="312" y="816"/>
                  </a:lnTo>
                  <a:cubicBezTo>
                    <a:pt x="475" y="905"/>
                    <a:pt x="594" y="1098"/>
                    <a:pt x="609" y="1290"/>
                  </a:cubicBezTo>
                  <a:lnTo>
                    <a:pt x="609" y="1350"/>
                  </a:lnTo>
                  <a:cubicBezTo>
                    <a:pt x="609" y="1498"/>
                    <a:pt x="712" y="1631"/>
                    <a:pt x="861" y="1676"/>
                  </a:cubicBezTo>
                  <a:lnTo>
                    <a:pt x="3292" y="2595"/>
                  </a:lnTo>
                  <a:cubicBezTo>
                    <a:pt x="3339" y="2615"/>
                    <a:pt x="3388" y="2624"/>
                    <a:pt x="3436" y="2624"/>
                  </a:cubicBezTo>
                  <a:cubicBezTo>
                    <a:pt x="3572" y="2624"/>
                    <a:pt x="3705" y="2552"/>
                    <a:pt x="3781" y="2432"/>
                  </a:cubicBezTo>
                  <a:cubicBezTo>
                    <a:pt x="3885" y="2239"/>
                    <a:pt x="3826" y="2002"/>
                    <a:pt x="3633" y="1883"/>
                  </a:cubicBezTo>
                  <a:lnTo>
                    <a:pt x="35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520;p52">
              <a:extLst>
                <a:ext uri="{FF2B5EF4-FFF2-40B4-BE49-F238E27FC236}">
                  <a16:creationId xmlns:a16="http://schemas.microsoft.com/office/drawing/2014/main" id="{0CD21BBC-DBAF-03E2-6086-766174958BA5}"/>
                </a:ext>
              </a:extLst>
            </p:cNvPr>
            <p:cNvSpPr/>
            <p:nvPr/>
          </p:nvSpPr>
          <p:spPr>
            <a:xfrm>
              <a:off x="3440780" y="1812975"/>
              <a:ext cx="30800" cy="106400"/>
            </a:xfrm>
            <a:custGeom>
              <a:avLst/>
              <a:gdLst/>
              <a:ahLst/>
              <a:cxnLst/>
              <a:rect l="l" t="t" r="r" b="b"/>
              <a:pathLst>
                <a:path w="1232" h="4256" extrusionOk="0">
                  <a:moveTo>
                    <a:pt x="401" y="0"/>
                  </a:moveTo>
                  <a:cubicBezTo>
                    <a:pt x="179" y="0"/>
                    <a:pt x="1" y="178"/>
                    <a:pt x="1" y="386"/>
                  </a:cubicBezTo>
                  <a:lnTo>
                    <a:pt x="1" y="4166"/>
                  </a:lnTo>
                  <a:cubicBezTo>
                    <a:pt x="1" y="4166"/>
                    <a:pt x="238" y="4255"/>
                    <a:pt x="371" y="4255"/>
                  </a:cubicBezTo>
                  <a:cubicBezTo>
                    <a:pt x="490" y="4255"/>
                    <a:pt x="727" y="4166"/>
                    <a:pt x="727" y="4166"/>
                  </a:cubicBezTo>
                  <a:lnTo>
                    <a:pt x="727" y="3810"/>
                  </a:lnTo>
                  <a:cubicBezTo>
                    <a:pt x="727" y="3603"/>
                    <a:pt x="831" y="3425"/>
                    <a:pt x="994" y="3306"/>
                  </a:cubicBezTo>
                  <a:lnTo>
                    <a:pt x="1039" y="3277"/>
                  </a:lnTo>
                  <a:cubicBezTo>
                    <a:pt x="1172" y="3203"/>
                    <a:pt x="1231" y="3054"/>
                    <a:pt x="1202" y="2891"/>
                  </a:cubicBezTo>
                  <a:lnTo>
                    <a:pt x="786" y="327"/>
                  </a:lnTo>
                  <a:cubicBezTo>
                    <a:pt x="757" y="134"/>
                    <a:pt x="594" y="0"/>
                    <a:pt x="4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521;p52">
              <a:extLst>
                <a:ext uri="{FF2B5EF4-FFF2-40B4-BE49-F238E27FC236}">
                  <a16:creationId xmlns:a16="http://schemas.microsoft.com/office/drawing/2014/main" id="{4475261A-7119-D8FC-B8A6-67CEC9E54E35}"/>
                </a:ext>
              </a:extLst>
            </p:cNvPr>
            <p:cNvSpPr/>
            <p:nvPr/>
          </p:nvSpPr>
          <p:spPr>
            <a:xfrm>
              <a:off x="3370380" y="1941575"/>
              <a:ext cx="65250" cy="45625"/>
            </a:xfrm>
            <a:custGeom>
              <a:avLst/>
              <a:gdLst/>
              <a:ahLst/>
              <a:cxnLst/>
              <a:rect l="l" t="t" r="r" b="b"/>
              <a:pathLst>
                <a:path w="2610" h="1825" extrusionOk="0">
                  <a:moveTo>
                    <a:pt x="2253" y="1"/>
                  </a:moveTo>
                  <a:lnTo>
                    <a:pt x="1942" y="179"/>
                  </a:lnTo>
                  <a:cubicBezTo>
                    <a:pt x="1850" y="232"/>
                    <a:pt x="1749" y="258"/>
                    <a:pt x="1649" y="258"/>
                  </a:cubicBezTo>
                  <a:cubicBezTo>
                    <a:pt x="1557" y="258"/>
                    <a:pt x="1464" y="236"/>
                    <a:pt x="1379" y="193"/>
                  </a:cubicBezTo>
                  <a:lnTo>
                    <a:pt x="1334" y="179"/>
                  </a:lnTo>
                  <a:cubicBezTo>
                    <a:pt x="1273" y="148"/>
                    <a:pt x="1211" y="132"/>
                    <a:pt x="1151" y="132"/>
                  </a:cubicBezTo>
                  <a:cubicBezTo>
                    <a:pt x="1068" y="132"/>
                    <a:pt x="988" y="162"/>
                    <a:pt x="919" y="223"/>
                  </a:cubicBezTo>
                  <a:lnTo>
                    <a:pt x="15" y="949"/>
                  </a:lnTo>
                  <a:cubicBezTo>
                    <a:pt x="15" y="949"/>
                    <a:pt x="0" y="1320"/>
                    <a:pt x="104" y="1468"/>
                  </a:cubicBezTo>
                  <a:cubicBezTo>
                    <a:pt x="193" y="1617"/>
                    <a:pt x="563" y="1824"/>
                    <a:pt x="563" y="1824"/>
                  </a:cubicBezTo>
                  <a:lnTo>
                    <a:pt x="2609" y="638"/>
                  </a:lnTo>
                  <a:cubicBezTo>
                    <a:pt x="2609" y="638"/>
                    <a:pt x="2550" y="223"/>
                    <a:pt x="2491" y="134"/>
                  </a:cubicBezTo>
                  <a:cubicBezTo>
                    <a:pt x="2416" y="15"/>
                    <a:pt x="2253" y="1"/>
                    <a:pt x="22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522;p52">
              <a:extLst>
                <a:ext uri="{FF2B5EF4-FFF2-40B4-BE49-F238E27FC236}">
                  <a16:creationId xmlns:a16="http://schemas.microsoft.com/office/drawing/2014/main" id="{45A5BCB0-B821-02A8-FCD0-492644159465}"/>
                </a:ext>
              </a:extLst>
            </p:cNvPr>
            <p:cNvSpPr/>
            <p:nvPr/>
          </p:nvSpPr>
          <p:spPr>
            <a:xfrm>
              <a:off x="3236580" y="1950100"/>
              <a:ext cx="230550" cy="260950"/>
            </a:xfrm>
            <a:custGeom>
              <a:avLst/>
              <a:gdLst/>
              <a:ahLst/>
              <a:cxnLst/>
              <a:rect l="l" t="t" r="r" b="b"/>
              <a:pathLst>
                <a:path w="9222" h="10438" extrusionOk="0">
                  <a:moveTo>
                    <a:pt x="682" y="1"/>
                  </a:moveTo>
                  <a:cubicBezTo>
                    <a:pt x="549" y="1"/>
                    <a:pt x="297" y="401"/>
                    <a:pt x="297" y="401"/>
                  </a:cubicBezTo>
                  <a:lnTo>
                    <a:pt x="0" y="10111"/>
                  </a:lnTo>
                  <a:lnTo>
                    <a:pt x="682" y="10437"/>
                  </a:lnTo>
                  <a:lnTo>
                    <a:pt x="1379" y="10111"/>
                  </a:lnTo>
                  <a:lnTo>
                    <a:pt x="1082" y="401"/>
                  </a:lnTo>
                  <a:cubicBezTo>
                    <a:pt x="1082" y="401"/>
                    <a:pt x="830" y="1"/>
                    <a:pt x="682" y="1"/>
                  </a:cubicBezTo>
                  <a:close/>
                  <a:moveTo>
                    <a:pt x="8539" y="1"/>
                  </a:moveTo>
                  <a:cubicBezTo>
                    <a:pt x="8391" y="1"/>
                    <a:pt x="8139" y="401"/>
                    <a:pt x="8139" y="401"/>
                  </a:cubicBezTo>
                  <a:lnTo>
                    <a:pt x="7843" y="10111"/>
                  </a:lnTo>
                  <a:lnTo>
                    <a:pt x="8539" y="10437"/>
                  </a:lnTo>
                  <a:lnTo>
                    <a:pt x="9221" y="10111"/>
                  </a:lnTo>
                  <a:lnTo>
                    <a:pt x="8925" y="401"/>
                  </a:lnTo>
                  <a:cubicBezTo>
                    <a:pt x="8925" y="401"/>
                    <a:pt x="8673" y="1"/>
                    <a:pt x="8539" y="1"/>
                  </a:cubicBezTo>
                  <a:close/>
                </a:path>
              </a:pathLst>
            </a:custGeom>
            <a:solidFill>
              <a:srgbClr val="90C5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523;p52">
              <a:extLst>
                <a:ext uri="{FF2B5EF4-FFF2-40B4-BE49-F238E27FC236}">
                  <a16:creationId xmlns:a16="http://schemas.microsoft.com/office/drawing/2014/main" id="{E5AD5314-759A-989B-A5F2-745DB1A7E807}"/>
                </a:ext>
              </a:extLst>
            </p:cNvPr>
            <p:cNvSpPr/>
            <p:nvPr/>
          </p:nvSpPr>
          <p:spPr>
            <a:xfrm>
              <a:off x="3244730" y="1812975"/>
              <a:ext cx="30775" cy="107500"/>
            </a:xfrm>
            <a:custGeom>
              <a:avLst/>
              <a:gdLst/>
              <a:ahLst/>
              <a:cxnLst/>
              <a:rect l="l" t="t" r="r" b="b"/>
              <a:pathLst>
                <a:path w="1231" h="4300" extrusionOk="0">
                  <a:moveTo>
                    <a:pt x="386" y="0"/>
                  </a:moveTo>
                  <a:cubicBezTo>
                    <a:pt x="178" y="0"/>
                    <a:pt x="0" y="178"/>
                    <a:pt x="0" y="386"/>
                  </a:cubicBezTo>
                  <a:lnTo>
                    <a:pt x="0" y="4166"/>
                  </a:lnTo>
                  <a:cubicBezTo>
                    <a:pt x="0" y="4166"/>
                    <a:pt x="238" y="4300"/>
                    <a:pt x="356" y="4300"/>
                  </a:cubicBezTo>
                  <a:cubicBezTo>
                    <a:pt x="490" y="4300"/>
                    <a:pt x="727" y="4166"/>
                    <a:pt x="727" y="4166"/>
                  </a:cubicBezTo>
                  <a:lnTo>
                    <a:pt x="727" y="3810"/>
                  </a:lnTo>
                  <a:cubicBezTo>
                    <a:pt x="727" y="3603"/>
                    <a:pt x="831" y="3425"/>
                    <a:pt x="994" y="3306"/>
                  </a:cubicBezTo>
                  <a:lnTo>
                    <a:pt x="1038" y="3277"/>
                  </a:lnTo>
                  <a:cubicBezTo>
                    <a:pt x="1157" y="3203"/>
                    <a:pt x="1231" y="3054"/>
                    <a:pt x="1201" y="2891"/>
                  </a:cubicBezTo>
                  <a:lnTo>
                    <a:pt x="786" y="327"/>
                  </a:lnTo>
                  <a:cubicBezTo>
                    <a:pt x="756" y="134"/>
                    <a:pt x="579" y="0"/>
                    <a:pt x="3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524;p52">
              <a:extLst>
                <a:ext uri="{FF2B5EF4-FFF2-40B4-BE49-F238E27FC236}">
                  <a16:creationId xmlns:a16="http://schemas.microsoft.com/office/drawing/2014/main" id="{AC0FAB5C-5337-CE5D-F6CD-8E380476093B}"/>
                </a:ext>
              </a:extLst>
            </p:cNvPr>
            <p:cNvSpPr/>
            <p:nvPr/>
          </p:nvSpPr>
          <p:spPr>
            <a:xfrm>
              <a:off x="3142055" y="1941575"/>
              <a:ext cx="99000" cy="64300"/>
            </a:xfrm>
            <a:custGeom>
              <a:avLst/>
              <a:gdLst/>
              <a:ahLst/>
              <a:cxnLst/>
              <a:rect l="l" t="t" r="r" b="b"/>
              <a:pathLst>
                <a:path w="3960" h="2572" extrusionOk="0">
                  <a:moveTo>
                    <a:pt x="3529" y="1"/>
                  </a:moveTo>
                  <a:lnTo>
                    <a:pt x="3233" y="179"/>
                  </a:lnTo>
                  <a:cubicBezTo>
                    <a:pt x="3140" y="232"/>
                    <a:pt x="3040" y="258"/>
                    <a:pt x="2940" y="258"/>
                  </a:cubicBezTo>
                  <a:cubicBezTo>
                    <a:pt x="2847" y="258"/>
                    <a:pt x="2755" y="236"/>
                    <a:pt x="2669" y="193"/>
                  </a:cubicBezTo>
                  <a:lnTo>
                    <a:pt x="2610" y="179"/>
                  </a:lnTo>
                  <a:cubicBezTo>
                    <a:pt x="2554" y="148"/>
                    <a:pt x="2494" y="132"/>
                    <a:pt x="2433" y="132"/>
                  </a:cubicBezTo>
                  <a:cubicBezTo>
                    <a:pt x="2348" y="132"/>
                    <a:pt x="2264" y="162"/>
                    <a:pt x="2195" y="223"/>
                  </a:cubicBezTo>
                  <a:lnTo>
                    <a:pt x="194" y="1869"/>
                  </a:lnTo>
                  <a:cubicBezTo>
                    <a:pt x="31" y="1987"/>
                    <a:pt x="1" y="2210"/>
                    <a:pt x="90" y="2373"/>
                  </a:cubicBezTo>
                  <a:cubicBezTo>
                    <a:pt x="170" y="2502"/>
                    <a:pt x="303" y="2571"/>
                    <a:pt x="440" y="2571"/>
                  </a:cubicBezTo>
                  <a:cubicBezTo>
                    <a:pt x="507" y="2571"/>
                    <a:pt x="575" y="2555"/>
                    <a:pt x="638" y="2521"/>
                  </a:cubicBezTo>
                  <a:lnTo>
                    <a:pt x="3900" y="638"/>
                  </a:lnTo>
                  <a:cubicBezTo>
                    <a:pt x="3900" y="638"/>
                    <a:pt x="3959" y="312"/>
                    <a:pt x="3900" y="208"/>
                  </a:cubicBezTo>
                  <a:cubicBezTo>
                    <a:pt x="3841" y="104"/>
                    <a:pt x="3529" y="1"/>
                    <a:pt x="35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525;p52">
              <a:extLst>
                <a:ext uri="{FF2B5EF4-FFF2-40B4-BE49-F238E27FC236}">
                  <a16:creationId xmlns:a16="http://schemas.microsoft.com/office/drawing/2014/main" id="{3131815E-6B25-28E4-1B75-CB20EA3E2730}"/>
                </a:ext>
              </a:extLst>
            </p:cNvPr>
            <p:cNvSpPr/>
            <p:nvPr/>
          </p:nvSpPr>
          <p:spPr>
            <a:xfrm>
              <a:off x="3266230" y="1941575"/>
              <a:ext cx="61900" cy="52650"/>
            </a:xfrm>
            <a:custGeom>
              <a:avLst/>
              <a:gdLst/>
              <a:ahLst/>
              <a:cxnLst/>
              <a:rect l="l" t="t" r="r" b="b"/>
              <a:pathLst>
                <a:path w="2476" h="2106" extrusionOk="0">
                  <a:moveTo>
                    <a:pt x="430" y="1"/>
                  </a:moveTo>
                  <a:cubicBezTo>
                    <a:pt x="430" y="1"/>
                    <a:pt x="134" y="149"/>
                    <a:pt x="74" y="253"/>
                  </a:cubicBezTo>
                  <a:cubicBezTo>
                    <a:pt x="0" y="371"/>
                    <a:pt x="74" y="638"/>
                    <a:pt x="74" y="638"/>
                  </a:cubicBezTo>
                  <a:lnTo>
                    <a:pt x="371" y="816"/>
                  </a:lnTo>
                  <a:cubicBezTo>
                    <a:pt x="549" y="920"/>
                    <a:pt x="653" y="1098"/>
                    <a:pt x="667" y="1290"/>
                  </a:cubicBezTo>
                  <a:lnTo>
                    <a:pt x="682" y="1350"/>
                  </a:lnTo>
                  <a:cubicBezTo>
                    <a:pt x="682" y="1498"/>
                    <a:pt x="786" y="1631"/>
                    <a:pt x="919" y="1676"/>
                  </a:cubicBezTo>
                  <a:lnTo>
                    <a:pt x="2061" y="2106"/>
                  </a:lnTo>
                  <a:cubicBezTo>
                    <a:pt x="2061" y="2106"/>
                    <a:pt x="2357" y="1809"/>
                    <a:pt x="2417" y="1661"/>
                  </a:cubicBezTo>
                  <a:cubicBezTo>
                    <a:pt x="2476" y="1498"/>
                    <a:pt x="2417" y="1142"/>
                    <a:pt x="2417" y="1142"/>
                  </a:cubicBezTo>
                  <a:lnTo>
                    <a:pt x="43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526;p52">
              <a:extLst>
                <a:ext uri="{FF2B5EF4-FFF2-40B4-BE49-F238E27FC236}">
                  <a16:creationId xmlns:a16="http://schemas.microsoft.com/office/drawing/2014/main" id="{F7A31AC2-0CAB-2470-6226-9772ADDC00D4}"/>
                </a:ext>
              </a:extLst>
            </p:cNvPr>
            <p:cNvSpPr/>
            <p:nvPr/>
          </p:nvSpPr>
          <p:spPr>
            <a:xfrm>
              <a:off x="3331080" y="2018300"/>
              <a:ext cx="40425" cy="211275"/>
            </a:xfrm>
            <a:custGeom>
              <a:avLst/>
              <a:gdLst/>
              <a:ahLst/>
              <a:cxnLst/>
              <a:rect l="l" t="t" r="r" b="b"/>
              <a:pathLst>
                <a:path w="1617" h="8451" extrusionOk="0">
                  <a:moveTo>
                    <a:pt x="816" y="0"/>
                  </a:moveTo>
                  <a:cubicBezTo>
                    <a:pt x="608" y="0"/>
                    <a:pt x="253" y="193"/>
                    <a:pt x="253" y="193"/>
                  </a:cubicBezTo>
                  <a:lnTo>
                    <a:pt x="1" y="8332"/>
                  </a:lnTo>
                  <a:cubicBezTo>
                    <a:pt x="1" y="8406"/>
                    <a:pt x="60" y="8451"/>
                    <a:pt x="119" y="8451"/>
                  </a:cubicBezTo>
                  <a:lnTo>
                    <a:pt x="1498" y="8451"/>
                  </a:lnTo>
                  <a:cubicBezTo>
                    <a:pt x="1572" y="8451"/>
                    <a:pt x="1617" y="8406"/>
                    <a:pt x="1617" y="8332"/>
                  </a:cubicBezTo>
                  <a:lnTo>
                    <a:pt x="1364" y="193"/>
                  </a:lnTo>
                  <a:cubicBezTo>
                    <a:pt x="1364" y="193"/>
                    <a:pt x="1009" y="0"/>
                    <a:pt x="816" y="0"/>
                  </a:cubicBezTo>
                  <a:close/>
                </a:path>
              </a:pathLst>
            </a:custGeom>
            <a:solidFill>
              <a:srgbClr val="90C5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527;p52">
              <a:extLst>
                <a:ext uri="{FF2B5EF4-FFF2-40B4-BE49-F238E27FC236}">
                  <a16:creationId xmlns:a16="http://schemas.microsoft.com/office/drawing/2014/main" id="{85B68C14-4AB7-A888-6587-79D1EC141D50}"/>
                </a:ext>
              </a:extLst>
            </p:cNvPr>
            <p:cNvSpPr/>
            <p:nvPr/>
          </p:nvSpPr>
          <p:spPr>
            <a:xfrm>
              <a:off x="3368880" y="1996800"/>
              <a:ext cx="141600" cy="93675"/>
            </a:xfrm>
            <a:custGeom>
              <a:avLst/>
              <a:gdLst/>
              <a:ahLst/>
              <a:cxnLst/>
              <a:rect l="l" t="t" r="r" b="b"/>
              <a:pathLst>
                <a:path w="5664" h="3747" extrusionOk="0">
                  <a:moveTo>
                    <a:pt x="638" y="1"/>
                  </a:moveTo>
                  <a:cubicBezTo>
                    <a:pt x="638" y="1"/>
                    <a:pt x="193" y="149"/>
                    <a:pt x="75" y="327"/>
                  </a:cubicBezTo>
                  <a:cubicBezTo>
                    <a:pt x="1" y="445"/>
                    <a:pt x="105" y="905"/>
                    <a:pt x="105" y="905"/>
                  </a:cubicBezTo>
                  <a:lnTo>
                    <a:pt x="549" y="1157"/>
                  </a:lnTo>
                  <a:cubicBezTo>
                    <a:pt x="801" y="1305"/>
                    <a:pt x="950" y="1557"/>
                    <a:pt x="979" y="1839"/>
                  </a:cubicBezTo>
                  <a:lnTo>
                    <a:pt x="979" y="1913"/>
                  </a:lnTo>
                  <a:cubicBezTo>
                    <a:pt x="994" y="2135"/>
                    <a:pt x="1127" y="2328"/>
                    <a:pt x="1335" y="2402"/>
                  </a:cubicBezTo>
                  <a:lnTo>
                    <a:pt x="4819" y="3707"/>
                  </a:lnTo>
                  <a:cubicBezTo>
                    <a:pt x="4885" y="3734"/>
                    <a:pt x="4954" y="3747"/>
                    <a:pt x="5023" y="3747"/>
                  </a:cubicBezTo>
                  <a:cubicBezTo>
                    <a:pt x="5215" y="3747"/>
                    <a:pt x="5402" y="3645"/>
                    <a:pt x="5501" y="3470"/>
                  </a:cubicBezTo>
                  <a:cubicBezTo>
                    <a:pt x="5664" y="3188"/>
                    <a:pt x="5575" y="2847"/>
                    <a:pt x="5293" y="2699"/>
                  </a:cubicBezTo>
                  <a:lnTo>
                    <a:pt x="6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528;p52">
              <a:extLst>
                <a:ext uri="{FF2B5EF4-FFF2-40B4-BE49-F238E27FC236}">
                  <a16:creationId xmlns:a16="http://schemas.microsoft.com/office/drawing/2014/main" id="{59FA14AA-D4B1-1F89-6071-BFAE342E144F}"/>
                </a:ext>
              </a:extLst>
            </p:cNvPr>
            <p:cNvSpPr/>
            <p:nvPr/>
          </p:nvSpPr>
          <p:spPr>
            <a:xfrm>
              <a:off x="3338130" y="1812975"/>
              <a:ext cx="44125" cy="154950"/>
            </a:xfrm>
            <a:custGeom>
              <a:avLst/>
              <a:gdLst/>
              <a:ahLst/>
              <a:cxnLst/>
              <a:rect l="l" t="t" r="r" b="b"/>
              <a:pathLst>
                <a:path w="1765" h="6198" extrusionOk="0">
                  <a:moveTo>
                    <a:pt x="578" y="0"/>
                  </a:moveTo>
                  <a:cubicBezTo>
                    <a:pt x="252" y="0"/>
                    <a:pt x="0" y="252"/>
                    <a:pt x="0" y="564"/>
                  </a:cubicBezTo>
                  <a:lnTo>
                    <a:pt x="0" y="5945"/>
                  </a:lnTo>
                  <a:cubicBezTo>
                    <a:pt x="0" y="5945"/>
                    <a:pt x="341" y="6197"/>
                    <a:pt x="534" y="6197"/>
                  </a:cubicBezTo>
                  <a:cubicBezTo>
                    <a:pt x="712" y="6197"/>
                    <a:pt x="1053" y="5945"/>
                    <a:pt x="1053" y="5945"/>
                  </a:cubicBezTo>
                  <a:lnTo>
                    <a:pt x="1053" y="5441"/>
                  </a:lnTo>
                  <a:cubicBezTo>
                    <a:pt x="1053" y="5159"/>
                    <a:pt x="1201" y="4893"/>
                    <a:pt x="1423" y="4730"/>
                  </a:cubicBezTo>
                  <a:lnTo>
                    <a:pt x="1498" y="4685"/>
                  </a:lnTo>
                  <a:cubicBezTo>
                    <a:pt x="1675" y="4566"/>
                    <a:pt x="1764" y="4359"/>
                    <a:pt x="1735" y="4137"/>
                  </a:cubicBezTo>
                  <a:lnTo>
                    <a:pt x="1127" y="475"/>
                  </a:lnTo>
                  <a:cubicBezTo>
                    <a:pt x="1082" y="193"/>
                    <a:pt x="845" y="0"/>
                    <a:pt x="5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529;p52">
              <a:extLst>
                <a:ext uri="{FF2B5EF4-FFF2-40B4-BE49-F238E27FC236}">
                  <a16:creationId xmlns:a16="http://schemas.microsoft.com/office/drawing/2014/main" id="{A09D2F43-CA1F-F438-F5B5-71C30D9A0A93}"/>
                </a:ext>
              </a:extLst>
            </p:cNvPr>
            <p:cNvSpPr/>
            <p:nvPr/>
          </p:nvSpPr>
          <p:spPr>
            <a:xfrm>
              <a:off x="3191730" y="1996800"/>
              <a:ext cx="139375" cy="91875"/>
            </a:xfrm>
            <a:custGeom>
              <a:avLst/>
              <a:gdLst/>
              <a:ahLst/>
              <a:cxnLst/>
              <a:rect l="l" t="t" r="r" b="b"/>
              <a:pathLst>
                <a:path w="5575" h="3675" extrusionOk="0">
                  <a:moveTo>
                    <a:pt x="5056" y="1"/>
                  </a:moveTo>
                  <a:lnTo>
                    <a:pt x="4611" y="253"/>
                  </a:lnTo>
                  <a:cubicBezTo>
                    <a:pt x="4486" y="331"/>
                    <a:pt x="4340" y="368"/>
                    <a:pt x="4193" y="368"/>
                  </a:cubicBezTo>
                  <a:cubicBezTo>
                    <a:pt x="4062" y="368"/>
                    <a:pt x="3929" y="338"/>
                    <a:pt x="3810" y="282"/>
                  </a:cubicBezTo>
                  <a:lnTo>
                    <a:pt x="3736" y="238"/>
                  </a:lnTo>
                  <a:cubicBezTo>
                    <a:pt x="3662" y="204"/>
                    <a:pt x="3584" y="187"/>
                    <a:pt x="3505" y="187"/>
                  </a:cubicBezTo>
                  <a:cubicBezTo>
                    <a:pt x="3379" y="187"/>
                    <a:pt x="3253" y="230"/>
                    <a:pt x="3143" y="312"/>
                  </a:cubicBezTo>
                  <a:lnTo>
                    <a:pt x="267" y="2669"/>
                  </a:lnTo>
                  <a:cubicBezTo>
                    <a:pt x="60" y="2847"/>
                    <a:pt x="0" y="3158"/>
                    <a:pt x="134" y="3395"/>
                  </a:cubicBezTo>
                  <a:cubicBezTo>
                    <a:pt x="244" y="3575"/>
                    <a:pt x="435" y="3674"/>
                    <a:pt x="629" y="3674"/>
                  </a:cubicBezTo>
                  <a:cubicBezTo>
                    <a:pt x="723" y="3674"/>
                    <a:pt x="818" y="3651"/>
                    <a:pt x="905" y="3603"/>
                  </a:cubicBezTo>
                  <a:lnTo>
                    <a:pt x="5575" y="905"/>
                  </a:lnTo>
                  <a:cubicBezTo>
                    <a:pt x="5575" y="905"/>
                    <a:pt x="5560" y="475"/>
                    <a:pt x="5471" y="327"/>
                  </a:cubicBezTo>
                  <a:cubicBezTo>
                    <a:pt x="5382" y="164"/>
                    <a:pt x="5056" y="1"/>
                    <a:pt x="50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530;p52">
              <a:extLst>
                <a:ext uri="{FF2B5EF4-FFF2-40B4-BE49-F238E27FC236}">
                  <a16:creationId xmlns:a16="http://schemas.microsoft.com/office/drawing/2014/main" id="{06B5E2A5-E55E-E880-F5EB-47E5BB5ACC9A}"/>
                </a:ext>
              </a:extLst>
            </p:cNvPr>
            <p:cNvSpPr/>
            <p:nvPr/>
          </p:nvSpPr>
          <p:spPr>
            <a:xfrm>
              <a:off x="3426330" y="1915275"/>
              <a:ext cx="47100" cy="47075"/>
            </a:xfrm>
            <a:custGeom>
              <a:avLst/>
              <a:gdLst/>
              <a:ahLst/>
              <a:cxnLst/>
              <a:rect l="l" t="t" r="r" b="b"/>
              <a:pathLst>
                <a:path w="1884" h="1883" extrusionOk="0">
                  <a:moveTo>
                    <a:pt x="949" y="0"/>
                  </a:moveTo>
                  <a:cubicBezTo>
                    <a:pt x="431" y="0"/>
                    <a:pt x="1" y="415"/>
                    <a:pt x="1" y="934"/>
                  </a:cubicBezTo>
                  <a:cubicBezTo>
                    <a:pt x="1" y="1453"/>
                    <a:pt x="431" y="1883"/>
                    <a:pt x="949" y="1883"/>
                  </a:cubicBezTo>
                  <a:cubicBezTo>
                    <a:pt x="1468" y="1883"/>
                    <a:pt x="1883" y="1453"/>
                    <a:pt x="1883" y="934"/>
                  </a:cubicBezTo>
                  <a:cubicBezTo>
                    <a:pt x="1883" y="415"/>
                    <a:pt x="1468" y="0"/>
                    <a:pt x="949" y="0"/>
                  </a:cubicBezTo>
                  <a:close/>
                </a:path>
              </a:pathLst>
            </a:custGeom>
            <a:solidFill>
              <a:srgbClr val="389C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531;p52">
              <a:extLst>
                <a:ext uri="{FF2B5EF4-FFF2-40B4-BE49-F238E27FC236}">
                  <a16:creationId xmlns:a16="http://schemas.microsoft.com/office/drawing/2014/main" id="{2B25C150-F101-DC5B-F378-8A7632AEE62C}"/>
                </a:ext>
              </a:extLst>
            </p:cNvPr>
            <p:cNvSpPr/>
            <p:nvPr/>
          </p:nvSpPr>
          <p:spPr>
            <a:xfrm>
              <a:off x="3317730" y="1959000"/>
              <a:ext cx="67125" cy="67100"/>
            </a:xfrm>
            <a:custGeom>
              <a:avLst/>
              <a:gdLst/>
              <a:ahLst/>
              <a:cxnLst/>
              <a:rect l="l" t="t" r="r" b="b"/>
              <a:pathLst>
                <a:path w="2685" h="2684" extrusionOk="0">
                  <a:moveTo>
                    <a:pt x="1350" y="0"/>
                  </a:moveTo>
                  <a:cubicBezTo>
                    <a:pt x="609" y="0"/>
                    <a:pt x="1" y="608"/>
                    <a:pt x="1" y="1349"/>
                  </a:cubicBezTo>
                  <a:cubicBezTo>
                    <a:pt x="1" y="2091"/>
                    <a:pt x="609" y="2684"/>
                    <a:pt x="1350" y="2684"/>
                  </a:cubicBezTo>
                  <a:cubicBezTo>
                    <a:pt x="2091" y="2684"/>
                    <a:pt x="2684" y="2091"/>
                    <a:pt x="2684" y="1349"/>
                  </a:cubicBezTo>
                  <a:cubicBezTo>
                    <a:pt x="2684" y="608"/>
                    <a:pt x="2091" y="0"/>
                    <a:pt x="1350" y="0"/>
                  </a:cubicBezTo>
                  <a:close/>
                </a:path>
              </a:pathLst>
            </a:custGeom>
            <a:solidFill>
              <a:srgbClr val="389C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532;p52">
              <a:extLst>
                <a:ext uri="{FF2B5EF4-FFF2-40B4-BE49-F238E27FC236}">
                  <a16:creationId xmlns:a16="http://schemas.microsoft.com/office/drawing/2014/main" id="{F2AE720C-A327-1090-3B36-3E00AE9A4D11}"/>
                </a:ext>
              </a:extLst>
            </p:cNvPr>
            <p:cNvSpPr/>
            <p:nvPr/>
          </p:nvSpPr>
          <p:spPr>
            <a:xfrm>
              <a:off x="3328480" y="1959750"/>
              <a:ext cx="56375" cy="66350"/>
            </a:xfrm>
            <a:custGeom>
              <a:avLst/>
              <a:gdLst/>
              <a:ahLst/>
              <a:cxnLst/>
              <a:rect l="l" t="t" r="r" b="b"/>
              <a:pathLst>
                <a:path w="2255" h="2654" extrusionOk="0">
                  <a:moveTo>
                    <a:pt x="1157" y="0"/>
                  </a:moveTo>
                  <a:cubicBezTo>
                    <a:pt x="1424" y="237"/>
                    <a:pt x="1587" y="593"/>
                    <a:pt x="1587" y="979"/>
                  </a:cubicBezTo>
                  <a:cubicBezTo>
                    <a:pt x="1587" y="1720"/>
                    <a:pt x="979" y="2328"/>
                    <a:pt x="238" y="2328"/>
                  </a:cubicBezTo>
                  <a:cubicBezTo>
                    <a:pt x="164" y="2328"/>
                    <a:pt x="75" y="2313"/>
                    <a:pt x="1" y="2298"/>
                  </a:cubicBezTo>
                  <a:lnTo>
                    <a:pt x="1" y="2298"/>
                  </a:lnTo>
                  <a:cubicBezTo>
                    <a:pt x="238" y="2520"/>
                    <a:pt x="564" y="2654"/>
                    <a:pt x="920" y="2654"/>
                  </a:cubicBezTo>
                  <a:cubicBezTo>
                    <a:pt x="1661" y="2654"/>
                    <a:pt x="2254" y="2061"/>
                    <a:pt x="2254" y="1319"/>
                  </a:cubicBezTo>
                  <a:cubicBezTo>
                    <a:pt x="2254" y="652"/>
                    <a:pt x="1780" y="104"/>
                    <a:pt x="1157" y="0"/>
                  </a:cubicBezTo>
                  <a:close/>
                </a:path>
              </a:pathLst>
            </a:custGeom>
            <a:solidFill>
              <a:srgbClr val="005374">
                <a:alpha val="29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533;p52">
              <a:extLst>
                <a:ext uri="{FF2B5EF4-FFF2-40B4-BE49-F238E27FC236}">
                  <a16:creationId xmlns:a16="http://schemas.microsoft.com/office/drawing/2014/main" id="{8347FE63-5381-A8E1-22B6-CE187264EDC7}"/>
                </a:ext>
              </a:extLst>
            </p:cNvPr>
            <p:cNvSpPr/>
            <p:nvPr/>
          </p:nvSpPr>
          <p:spPr>
            <a:xfrm>
              <a:off x="3339230" y="1980500"/>
              <a:ext cx="24500" cy="24475"/>
            </a:xfrm>
            <a:custGeom>
              <a:avLst/>
              <a:gdLst/>
              <a:ahLst/>
              <a:cxnLst/>
              <a:rect l="l" t="t" r="r" b="b"/>
              <a:pathLst>
                <a:path w="980" h="979" extrusionOk="0">
                  <a:moveTo>
                    <a:pt x="490" y="0"/>
                  </a:moveTo>
                  <a:cubicBezTo>
                    <a:pt x="208" y="0"/>
                    <a:pt x="1" y="208"/>
                    <a:pt x="1" y="489"/>
                  </a:cubicBezTo>
                  <a:cubicBezTo>
                    <a:pt x="1" y="756"/>
                    <a:pt x="208" y="979"/>
                    <a:pt x="490" y="979"/>
                  </a:cubicBezTo>
                  <a:cubicBezTo>
                    <a:pt x="757" y="979"/>
                    <a:pt x="979" y="756"/>
                    <a:pt x="979" y="489"/>
                  </a:cubicBezTo>
                  <a:cubicBezTo>
                    <a:pt x="979" y="208"/>
                    <a:pt x="757" y="0"/>
                    <a:pt x="4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534;p52">
              <a:extLst>
                <a:ext uri="{FF2B5EF4-FFF2-40B4-BE49-F238E27FC236}">
                  <a16:creationId xmlns:a16="http://schemas.microsoft.com/office/drawing/2014/main" id="{054F99E5-9F10-E80C-EDD9-0B634402AF63}"/>
                </a:ext>
              </a:extLst>
            </p:cNvPr>
            <p:cNvSpPr/>
            <p:nvPr/>
          </p:nvSpPr>
          <p:spPr>
            <a:xfrm>
              <a:off x="3413730" y="2202875"/>
              <a:ext cx="72300" cy="26700"/>
            </a:xfrm>
            <a:custGeom>
              <a:avLst/>
              <a:gdLst/>
              <a:ahLst/>
              <a:cxnLst/>
              <a:rect l="l" t="t" r="r" b="b"/>
              <a:pathLst>
                <a:path w="2892" h="1068" extrusionOk="0">
                  <a:moveTo>
                    <a:pt x="757" y="0"/>
                  </a:moveTo>
                  <a:lnTo>
                    <a:pt x="164" y="356"/>
                  </a:lnTo>
                  <a:cubicBezTo>
                    <a:pt x="60" y="430"/>
                    <a:pt x="1" y="549"/>
                    <a:pt x="1" y="667"/>
                  </a:cubicBezTo>
                  <a:lnTo>
                    <a:pt x="1" y="964"/>
                  </a:lnTo>
                  <a:cubicBezTo>
                    <a:pt x="1" y="1023"/>
                    <a:pt x="45" y="1068"/>
                    <a:pt x="104" y="1068"/>
                  </a:cubicBezTo>
                  <a:lnTo>
                    <a:pt x="2788" y="1068"/>
                  </a:lnTo>
                  <a:cubicBezTo>
                    <a:pt x="2847" y="1068"/>
                    <a:pt x="2891" y="1023"/>
                    <a:pt x="2891" y="964"/>
                  </a:cubicBezTo>
                  <a:lnTo>
                    <a:pt x="2891" y="667"/>
                  </a:lnTo>
                  <a:cubicBezTo>
                    <a:pt x="2891" y="549"/>
                    <a:pt x="2832" y="430"/>
                    <a:pt x="2728" y="356"/>
                  </a:cubicBezTo>
                  <a:lnTo>
                    <a:pt x="2135" y="0"/>
                  </a:lnTo>
                  <a:close/>
                </a:path>
              </a:pathLst>
            </a:custGeom>
            <a:solidFill>
              <a:srgbClr val="233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535;p52">
              <a:extLst>
                <a:ext uri="{FF2B5EF4-FFF2-40B4-BE49-F238E27FC236}">
                  <a16:creationId xmlns:a16="http://schemas.microsoft.com/office/drawing/2014/main" id="{9A05AE02-39CD-559F-A8B5-3D3CF66E5648}"/>
                </a:ext>
              </a:extLst>
            </p:cNvPr>
            <p:cNvSpPr/>
            <p:nvPr/>
          </p:nvSpPr>
          <p:spPr>
            <a:xfrm>
              <a:off x="3230280" y="1915275"/>
              <a:ext cx="47075" cy="47075"/>
            </a:xfrm>
            <a:custGeom>
              <a:avLst/>
              <a:gdLst/>
              <a:ahLst/>
              <a:cxnLst/>
              <a:rect l="l" t="t" r="r" b="b"/>
              <a:pathLst>
                <a:path w="1883" h="1883" extrusionOk="0">
                  <a:moveTo>
                    <a:pt x="934" y="0"/>
                  </a:moveTo>
                  <a:cubicBezTo>
                    <a:pt x="415" y="0"/>
                    <a:pt x="0" y="415"/>
                    <a:pt x="0" y="934"/>
                  </a:cubicBezTo>
                  <a:cubicBezTo>
                    <a:pt x="0" y="1453"/>
                    <a:pt x="415" y="1883"/>
                    <a:pt x="934" y="1883"/>
                  </a:cubicBezTo>
                  <a:cubicBezTo>
                    <a:pt x="1453" y="1883"/>
                    <a:pt x="1883" y="1453"/>
                    <a:pt x="1883" y="934"/>
                  </a:cubicBezTo>
                  <a:cubicBezTo>
                    <a:pt x="1883" y="415"/>
                    <a:pt x="1453" y="0"/>
                    <a:pt x="934" y="0"/>
                  </a:cubicBezTo>
                  <a:close/>
                </a:path>
              </a:pathLst>
            </a:custGeom>
            <a:solidFill>
              <a:srgbClr val="389C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536;p52">
              <a:extLst>
                <a:ext uri="{FF2B5EF4-FFF2-40B4-BE49-F238E27FC236}">
                  <a16:creationId xmlns:a16="http://schemas.microsoft.com/office/drawing/2014/main" id="{874F64BA-C52D-57AB-53BE-4454996C73BA}"/>
                </a:ext>
              </a:extLst>
            </p:cNvPr>
            <p:cNvSpPr/>
            <p:nvPr/>
          </p:nvSpPr>
          <p:spPr>
            <a:xfrm>
              <a:off x="3217305" y="2202875"/>
              <a:ext cx="72675" cy="26700"/>
            </a:xfrm>
            <a:custGeom>
              <a:avLst/>
              <a:gdLst/>
              <a:ahLst/>
              <a:cxnLst/>
              <a:rect l="l" t="t" r="r" b="b"/>
              <a:pathLst>
                <a:path w="2907" h="1068" extrusionOk="0">
                  <a:moveTo>
                    <a:pt x="771" y="0"/>
                  </a:moveTo>
                  <a:lnTo>
                    <a:pt x="178" y="356"/>
                  </a:lnTo>
                  <a:cubicBezTo>
                    <a:pt x="74" y="430"/>
                    <a:pt x="0" y="549"/>
                    <a:pt x="0" y="667"/>
                  </a:cubicBezTo>
                  <a:lnTo>
                    <a:pt x="0" y="964"/>
                  </a:lnTo>
                  <a:cubicBezTo>
                    <a:pt x="0" y="1023"/>
                    <a:pt x="60" y="1068"/>
                    <a:pt x="119" y="1068"/>
                  </a:cubicBezTo>
                  <a:lnTo>
                    <a:pt x="2802" y="1068"/>
                  </a:lnTo>
                  <a:cubicBezTo>
                    <a:pt x="2862" y="1068"/>
                    <a:pt x="2906" y="1023"/>
                    <a:pt x="2906" y="964"/>
                  </a:cubicBezTo>
                  <a:lnTo>
                    <a:pt x="2906" y="667"/>
                  </a:lnTo>
                  <a:cubicBezTo>
                    <a:pt x="2906" y="549"/>
                    <a:pt x="2847" y="430"/>
                    <a:pt x="2743" y="356"/>
                  </a:cubicBezTo>
                  <a:lnTo>
                    <a:pt x="2150" y="0"/>
                  </a:lnTo>
                  <a:close/>
                </a:path>
              </a:pathLst>
            </a:custGeom>
            <a:solidFill>
              <a:srgbClr val="233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537;p52">
              <a:extLst>
                <a:ext uri="{FF2B5EF4-FFF2-40B4-BE49-F238E27FC236}">
                  <a16:creationId xmlns:a16="http://schemas.microsoft.com/office/drawing/2014/main" id="{09F72557-68D6-D19B-CA8F-2FD0DD536D39}"/>
                </a:ext>
              </a:extLst>
            </p:cNvPr>
            <p:cNvSpPr/>
            <p:nvPr/>
          </p:nvSpPr>
          <p:spPr>
            <a:xfrm>
              <a:off x="3443755" y="1932325"/>
              <a:ext cx="12250" cy="12625"/>
            </a:xfrm>
            <a:custGeom>
              <a:avLst/>
              <a:gdLst/>
              <a:ahLst/>
              <a:cxnLst/>
              <a:rect l="l" t="t" r="r" b="b"/>
              <a:pathLst>
                <a:path w="490" h="505" extrusionOk="0">
                  <a:moveTo>
                    <a:pt x="252" y="0"/>
                  </a:moveTo>
                  <a:cubicBezTo>
                    <a:pt x="104" y="0"/>
                    <a:pt x="0" y="119"/>
                    <a:pt x="0" y="252"/>
                  </a:cubicBezTo>
                  <a:cubicBezTo>
                    <a:pt x="0" y="400"/>
                    <a:pt x="104" y="504"/>
                    <a:pt x="252" y="504"/>
                  </a:cubicBezTo>
                  <a:cubicBezTo>
                    <a:pt x="386" y="504"/>
                    <a:pt x="490" y="400"/>
                    <a:pt x="490" y="252"/>
                  </a:cubicBezTo>
                  <a:cubicBezTo>
                    <a:pt x="490" y="119"/>
                    <a:pt x="386" y="0"/>
                    <a:pt x="2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538;p52">
              <a:extLst>
                <a:ext uri="{FF2B5EF4-FFF2-40B4-BE49-F238E27FC236}">
                  <a16:creationId xmlns:a16="http://schemas.microsoft.com/office/drawing/2014/main" id="{A6E63C62-CAD8-42F8-813E-BD8158750B12}"/>
                </a:ext>
              </a:extLst>
            </p:cNvPr>
            <p:cNvSpPr/>
            <p:nvPr/>
          </p:nvSpPr>
          <p:spPr>
            <a:xfrm>
              <a:off x="3247330" y="1932325"/>
              <a:ext cx="12625" cy="12625"/>
            </a:xfrm>
            <a:custGeom>
              <a:avLst/>
              <a:gdLst/>
              <a:ahLst/>
              <a:cxnLst/>
              <a:rect l="l" t="t" r="r" b="b"/>
              <a:pathLst>
                <a:path w="505" h="505" extrusionOk="0">
                  <a:moveTo>
                    <a:pt x="252" y="0"/>
                  </a:moveTo>
                  <a:cubicBezTo>
                    <a:pt x="119" y="0"/>
                    <a:pt x="0" y="119"/>
                    <a:pt x="0" y="252"/>
                  </a:cubicBezTo>
                  <a:cubicBezTo>
                    <a:pt x="0" y="400"/>
                    <a:pt x="119" y="504"/>
                    <a:pt x="252" y="504"/>
                  </a:cubicBezTo>
                  <a:cubicBezTo>
                    <a:pt x="400" y="504"/>
                    <a:pt x="504" y="400"/>
                    <a:pt x="504" y="252"/>
                  </a:cubicBezTo>
                  <a:cubicBezTo>
                    <a:pt x="504" y="119"/>
                    <a:pt x="400" y="0"/>
                    <a:pt x="2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539;p52">
              <a:extLst>
                <a:ext uri="{FF2B5EF4-FFF2-40B4-BE49-F238E27FC236}">
                  <a16:creationId xmlns:a16="http://schemas.microsoft.com/office/drawing/2014/main" id="{8054B71A-21B5-0CF1-F5B6-00371CF8FF77}"/>
                </a:ext>
              </a:extLst>
            </p:cNvPr>
            <p:cNvSpPr/>
            <p:nvPr/>
          </p:nvSpPr>
          <p:spPr>
            <a:xfrm>
              <a:off x="3326255" y="2175450"/>
              <a:ext cx="50075" cy="12625"/>
            </a:xfrm>
            <a:custGeom>
              <a:avLst/>
              <a:gdLst/>
              <a:ahLst/>
              <a:cxnLst/>
              <a:rect l="l" t="t" r="r" b="b"/>
              <a:pathLst>
                <a:path w="2003" h="505" extrusionOk="0">
                  <a:moveTo>
                    <a:pt x="253" y="0"/>
                  </a:moveTo>
                  <a:cubicBezTo>
                    <a:pt x="119" y="0"/>
                    <a:pt x="1" y="104"/>
                    <a:pt x="1" y="252"/>
                  </a:cubicBezTo>
                  <a:cubicBezTo>
                    <a:pt x="1" y="386"/>
                    <a:pt x="119" y="504"/>
                    <a:pt x="253" y="504"/>
                  </a:cubicBezTo>
                  <a:lnTo>
                    <a:pt x="1750" y="504"/>
                  </a:lnTo>
                  <a:cubicBezTo>
                    <a:pt x="1898" y="504"/>
                    <a:pt x="2002" y="386"/>
                    <a:pt x="2002" y="252"/>
                  </a:cubicBezTo>
                  <a:cubicBezTo>
                    <a:pt x="2002" y="104"/>
                    <a:pt x="1898" y="0"/>
                    <a:pt x="17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540;p52">
              <a:extLst>
                <a:ext uri="{FF2B5EF4-FFF2-40B4-BE49-F238E27FC236}">
                  <a16:creationId xmlns:a16="http://schemas.microsoft.com/office/drawing/2014/main" id="{0CD35C53-B7DA-C374-9ADB-549150B18C10}"/>
                </a:ext>
              </a:extLst>
            </p:cNvPr>
            <p:cNvSpPr/>
            <p:nvPr/>
          </p:nvSpPr>
          <p:spPr>
            <a:xfrm>
              <a:off x="3325530" y="2198425"/>
              <a:ext cx="51525" cy="12625"/>
            </a:xfrm>
            <a:custGeom>
              <a:avLst/>
              <a:gdLst/>
              <a:ahLst/>
              <a:cxnLst/>
              <a:rect l="l" t="t" r="r" b="b"/>
              <a:pathLst>
                <a:path w="2061" h="505" extrusionOk="0">
                  <a:moveTo>
                    <a:pt x="252" y="0"/>
                  </a:moveTo>
                  <a:cubicBezTo>
                    <a:pt x="119" y="0"/>
                    <a:pt x="0" y="119"/>
                    <a:pt x="0" y="252"/>
                  </a:cubicBezTo>
                  <a:cubicBezTo>
                    <a:pt x="0" y="386"/>
                    <a:pt x="119" y="504"/>
                    <a:pt x="252" y="504"/>
                  </a:cubicBezTo>
                  <a:lnTo>
                    <a:pt x="1809" y="504"/>
                  </a:lnTo>
                  <a:cubicBezTo>
                    <a:pt x="1957" y="504"/>
                    <a:pt x="2061" y="386"/>
                    <a:pt x="2061" y="252"/>
                  </a:cubicBezTo>
                  <a:cubicBezTo>
                    <a:pt x="2061" y="119"/>
                    <a:pt x="1957" y="0"/>
                    <a:pt x="18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1" name="Google Shape;1577;p52">
            <a:extLst>
              <a:ext uri="{FF2B5EF4-FFF2-40B4-BE49-F238E27FC236}">
                <a16:creationId xmlns:a16="http://schemas.microsoft.com/office/drawing/2014/main" id="{FCD79A37-BA59-3F2D-1AE5-3E958F30FF51}"/>
              </a:ext>
            </a:extLst>
          </p:cNvPr>
          <p:cNvGrpSpPr/>
          <p:nvPr/>
        </p:nvGrpSpPr>
        <p:grpSpPr>
          <a:xfrm>
            <a:off x="5595052" y="1942620"/>
            <a:ext cx="815797" cy="694961"/>
            <a:chOff x="3730255" y="2395225"/>
            <a:chExt cx="461450" cy="406600"/>
          </a:xfrm>
        </p:grpSpPr>
        <p:sp>
          <p:nvSpPr>
            <p:cNvPr id="1072" name="Google Shape;1578;p52">
              <a:extLst>
                <a:ext uri="{FF2B5EF4-FFF2-40B4-BE49-F238E27FC236}">
                  <a16:creationId xmlns:a16="http://schemas.microsoft.com/office/drawing/2014/main" id="{D8E0D3E9-8B1C-32DB-1EF0-F3A46F72C8EC}"/>
                </a:ext>
              </a:extLst>
            </p:cNvPr>
            <p:cNvSpPr/>
            <p:nvPr/>
          </p:nvSpPr>
          <p:spPr>
            <a:xfrm>
              <a:off x="4116805" y="2545700"/>
              <a:ext cx="40800" cy="60800"/>
            </a:xfrm>
            <a:custGeom>
              <a:avLst/>
              <a:gdLst/>
              <a:ahLst/>
              <a:cxnLst/>
              <a:rect l="l" t="t" r="r" b="b"/>
              <a:pathLst>
                <a:path w="1632" h="2432" extrusionOk="0">
                  <a:moveTo>
                    <a:pt x="1631" y="0"/>
                  </a:moveTo>
                  <a:lnTo>
                    <a:pt x="0" y="1053"/>
                  </a:lnTo>
                  <a:lnTo>
                    <a:pt x="816" y="2298"/>
                  </a:lnTo>
                  <a:lnTo>
                    <a:pt x="1453" y="2431"/>
                  </a:lnTo>
                  <a:lnTo>
                    <a:pt x="1631" y="0"/>
                  </a:lnTo>
                  <a:close/>
                </a:path>
              </a:pathLst>
            </a:custGeom>
            <a:solidFill>
              <a:srgbClr val="389C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579;p52">
              <a:extLst>
                <a:ext uri="{FF2B5EF4-FFF2-40B4-BE49-F238E27FC236}">
                  <a16:creationId xmlns:a16="http://schemas.microsoft.com/office/drawing/2014/main" id="{32F51BE5-611C-18A4-2E97-331B6C91048E}"/>
                </a:ext>
              </a:extLst>
            </p:cNvPr>
            <p:cNvSpPr/>
            <p:nvPr/>
          </p:nvSpPr>
          <p:spPr>
            <a:xfrm>
              <a:off x="3730255" y="2395225"/>
              <a:ext cx="439550" cy="256125"/>
            </a:xfrm>
            <a:custGeom>
              <a:avLst/>
              <a:gdLst/>
              <a:ahLst/>
              <a:cxnLst/>
              <a:rect l="l" t="t" r="r" b="b"/>
              <a:pathLst>
                <a:path w="17582" h="10245" extrusionOk="0">
                  <a:moveTo>
                    <a:pt x="9236" y="0"/>
                  </a:moveTo>
                  <a:cubicBezTo>
                    <a:pt x="4062" y="0"/>
                    <a:pt x="0" y="4848"/>
                    <a:pt x="1364" y="10244"/>
                  </a:cubicBezTo>
                  <a:lnTo>
                    <a:pt x="1364" y="10244"/>
                  </a:lnTo>
                  <a:lnTo>
                    <a:pt x="2995" y="9192"/>
                  </a:lnTo>
                  <a:cubicBezTo>
                    <a:pt x="2357" y="5233"/>
                    <a:pt x="5396" y="1809"/>
                    <a:pt x="9236" y="1809"/>
                  </a:cubicBezTo>
                  <a:cubicBezTo>
                    <a:pt x="11534" y="1809"/>
                    <a:pt x="13609" y="3039"/>
                    <a:pt x="14721" y="4996"/>
                  </a:cubicBezTo>
                  <a:lnTo>
                    <a:pt x="13906" y="5189"/>
                  </a:lnTo>
                  <a:cubicBezTo>
                    <a:pt x="13832" y="5219"/>
                    <a:pt x="13802" y="5293"/>
                    <a:pt x="13846" y="5352"/>
                  </a:cubicBezTo>
                  <a:lnTo>
                    <a:pt x="16337" y="8006"/>
                  </a:lnTo>
                  <a:cubicBezTo>
                    <a:pt x="16362" y="8030"/>
                    <a:pt x="16392" y="8042"/>
                    <a:pt x="16419" y="8042"/>
                  </a:cubicBezTo>
                  <a:cubicBezTo>
                    <a:pt x="16458" y="8042"/>
                    <a:pt x="16491" y="8019"/>
                    <a:pt x="16500" y="7976"/>
                  </a:cubicBezTo>
                  <a:lnTo>
                    <a:pt x="17568" y="4492"/>
                  </a:lnTo>
                  <a:cubicBezTo>
                    <a:pt x="17581" y="4425"/>
                    <a:pt x="17533" y="4357"/>
                    <a:pt x="17468" y="4357"/>
                  </a:cubicBezTo>
                  <a:cubicBezTo>
                    <a:pt x="17462" y="4357"/>
                    <a:pt x="17455" y="4358"/>
                    <a:pt x="17449" y="4359"/>
                  </a:cubicBezTo>
                  <a:lnTo>
                    <a:pt x="16545" y="4581"/>
                  </a:lnTo>
                  <a:cubicBezTo>
                    <a:pt x="15196" y="1779"/>
                    <a:pt x="12364" y="0"/>
                    <a:pt x="9236" y="0"/>
                  </a:cubicBezTo>
                  <a:close/>
                </a:path>
              </a:pathLst>
            </a:custGeom>
            <a:solidFill>
              <a:srgbClr val="90C5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580;p52">
              <a:extLst>
                <a:ext uri="{FF2B5EF4-FFF2-40B4-BE49-F238E27FC236}">
                  <a16:creationId xmlns:a16="http://schemas.microsoft.com/office/drawing/2014/main" id="{9EF37B0A-DBF3-C3D9-A833-1C4F860C9D30}"/>
                </a:ext>
              </a:extLst>
            </p:cNvPr>
            <p:cNvSpPr/>
            <p:nvPr/>
          </p:nvSpPr>
          <p:spPr>
            <a:xfrm>
              <a:off x="3752230" y="2545700"/>
              <a:ext cx="439475" cy="256125"/>
            </a:xfrm>
            <a:custGeom>
              <a:avLst/>
              <a:gdLst/>
              <a:ahLst/>
              <a:cxnLst/>
              <a:rect l="l" t="t" r="r" b="b"/>
              <a:pathLst>
                <a:path w="17579" h="10245" extrusionOk="0">
                  <a:moveTo>
                    <a:pt x="16214" y="0"/>
                  </a:moveTo>
                  <a:lnTo>
                    <a:pt x="15621" y="1957"/>
                  </a:lnTo>
                  <a:cubicBezTo>
                    <a:pt x="15612" y="2000"/>
                    <a:pt x="15579" y="2023"/>
                    <a:pt x="15540" y="2023"/>
                  </a:cubicBezTo>
                  <a:cubicBezTo>
                    <a:pt x="15513" y="2023"/>
                    <a:pt x="15483" y="2011"/>
                    <a:pt x="15458" y="1987"/>
                  </a:cubicBezTo>
                  <a:lnTo>
                    <a:pt x="14583" y="1053"/>
                  </a:lnTo>
                  <a:lnTo>
                    <a:pt x="14583" y="1053"/>
                  </a:lnTo>
                  <a:cubicBezTo>
                    <a:pt x="15236" y="5011"/>
                    <a:pt x="12182" y="8436"/>
                    <a:pt x="8357" y="8436"/>
                  </a:cubicBezTo>
                  <a:cubicBezTo>
                    <a:pt x="6059" y="8436"/>
                    <a:pt x="3969" y="7205"/>
                    <a:pt x="2857" y="5233"/>
                  </a:cubicBezTo>
                  <a:lnTo>
                    <a:pt x="3687" y="5041"/>
                  </a:lnTo>
                  <a:cubicBezTo>
                    <a:pt x="3746" y="5026"/>
                    <a:pt x="3776" y="4937"/>
                    <a:pt x="3732" y="4892"/>
                  </a:cubicBezTo>
                  <a:lnTo>
                    <a:pt x="1241" y="2239"/>
                  </a:lnTo>
                  <a:cubicBezTo>
                    <a:pt x="1216" y="2214"/>
                    <a:pt x="1186" y="2202"/>
                    <a:pt x="1159" y="2202"/>
                  </a:cubicBezTo>
                  <a:cubicBezTo>
                    <a:pt x="1120" y="2202"/>
                    <a:pt x="1087" y="2225"/>
                    <a:pt x="1078" y="2268"/>
                  </a:cubicBezTo>
                  <a:lnTo>
                    <a:pt x="25" y="5752"/>
                  </a:lnTo>
                  <a:cubicBezTo>
                    <a:pt x="0" y="5815"/>
                    <a:pt x="39" y="5878"/>
                    <a:pt x="96" y="5878"/>
                  </a:cubicBezTo>
                  <a:cubicBezTo>
                    <a:pt x="107" y="5878"/>
                    <a:pt x="118" y="5875"/>
                    <a:pt x="129" y="5871"/>
                  </a:cubicBezTo>
                  <a:lnTo>
                    <a:pt x="1033" y="5663"/>
                  </a:lnTo>
                  <a:cubicBezTo>
                    <a:pt x="2397" y="8465"/>
                    <a:pt x="5214" y="10244"/>
                    <a:pt x="8357" y="10244"/>
                  </a:cubicBezTo>
                  <a:cubicBezTo>
                    <a:pt x="13516" y="10244"/>
                    <a:pt x="17578" y="5396"/>
                    <a:pt x="16214" y="0"/>
                  </a:cubicBezTo>
                  <a:close/>
                </a:path>
              </a:pathLst>
            </a:custGeom>
            <a:solidFill>
              <a:srgbClr val="389C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581;p52">
              <a:extLst>
                <a:ext uri="{FF2B5EF4-FFF2-40B4-BE49-F238E27FC236}">
                  <a16:creationId xmlns:a16="http://schemas.microsoft.com/office/drawing/2014/main" id="{C4DD839D-D3C5-F59E-3796-59860275FEBF}"/>
                </a:ext>
              </a:extLst>
            </p:cNvPr>
            <p:cNvSpPr/>
            <p:nvPr/>
          </p:nvSpPr>
          <p:spPr>
            <a:xfrm>
              <a:off x="3853655" y="2545700"/>
              <a:ext cx="338050" cy="256125"/>
            </a:xfrm>
            <a:custGeom>
              <a:avLst/>
              <a:gdLst/>
              <a:ahLst/>
              <a:cxnLst/>
              <a:rect l="l" t="t" r="r" b="b"/>
              <a:pathLst>
                <a:path w="13522" h="10245" extrusionOk="0">
                  <a:moveTo>
                    <a:pt x="12157" y="0"/>
                  </a:moveTo>
                  <a:lnTo>
                    <a:pt x="11564" y="1957"/>
                  </a:lnTo>
                  <a:cubicBezTo>
                    <a:pt x="11555" y="2000"/>
                    <a:pt x="11522" y="2023"/>
                    <a:pt x="11486" y="2023"/>
                  </a:cubicBezTo>
                  <a:cubicBezTo>
                    <a:pt x="11461" y="2023"/>
                    <a:pt x="11434" y="2011"/>
                    <a:pt x="11416" y="1987"/>
                  </a:cubicBezTo>
                  <a:lnTo>
                    <a:pt x="11090" y="1646"/>
                  </a:lnTo>
                  <a:cubicBezTo>
                    <a:pt x="10971" y="6034"/>
                    <a:pt x="7369" y="9577"/>
                    <a:pt x="2951" y="9577"/>
                  </a:cubicBezTo>
                  <a:cubicBezTo>
                    <a:pt x="1913" y="9577"/>
                    <a:pt x="920" y="9384"/>
                    <a:pt x="1" y="9014"/>
                  </a:cubicBezTo>
                  <a:lnTo>
                    <a:pt x="1" y="9014"/>
                  </a:lnTo>
                  <a:cubicBezTo>
                    <a:pt x="1261" y="9799"/>
                    <a:pt x="2743" y="10244"/>
                    <a:pt x="4300" y="10244"/>
                  </a:cubicBezTo>
                  <a:cubicBezTo>
                    <a:pt x="9459" y="10244"/>
                    <a:pt x="13521" y="5396"/>
                    <a:pt x="12157" y="0"/>
                  </a:cubicBezTo>
                  <a:close/>
                </a:path>
              </a:pathLst>
            </a:custGeom>
            <a:solidFill>
              <a:srgbClr val="005374">
                <a:alpha val="31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582;p52">
              <a:extLst>
                <a:ext uri="{FF2B5EF4-FFF2-40B4-BE49-F238E27FC236}">
                  <a16:creationId xmlns:a16="http://schemas.microsoft.com/office/drawing/2014/main" id="{4594BDBE-0016-EF1C-A2AD-50A751F25BF6}"/>
                </a:ext>
              </a:extLst>
            </p:cNvPr>
            <p:cNvSpPr/>
            <p:nvPr/>
          </p:nvSpPr>
          <p:spPr>
            <a:xfrm>
              <a:off x="4034905" y="2408925"/>
              <a:ext cx="134900" cy="187375"/>
            </a:xfrm>
            <a:custGeom>
              <a:avLst/>
              <a:gdLst/>
              <a:ahLst/>
              <a:cxnLst/>
              <a:rect l="l" t="t" r="r" b="b"/>
              <a:pathLst>
                <a:path w="5396" h="7495" extrusionOk="0">
                  <a:moveTo>
                    <a:pt x="0" y="1"/>
                  </a:moveTo>
                  <a:lnTo>
                    <a:pt x="0" y="1"/>
                  </a:lnTo>
                  <a:cubicBezTo>
                    <a:pt x="2298" y="1439"/>
                    <a:pt x="3869" y="4004"/>
                    <a:pt x="3869" y="7146"/>
                  </a:cubicBezTo>
                  <a:lnTo>
                    <a:pt x="4166" y="7458"/>
                  </a:lnTo>
                  <a:cubicBezTo>
                    <a:pt x="4184" y="7482"/>
                    <a:pt x="4211" y="7494"/>
                    <a:pt x="4236" y="7494"/>
                  </a:cubicBezTo>
                  <a:cubicBezTo>
                    <a:pt x="4272" y="7494"/>
                    <a:pt x="4305" y="7471"/>
                    <a:pt x="4314" y="7428"/>
                  </a:cubicBezTo>
                  <a:lnTo>
                    <a:pt x="5382" y="3944"/>
                  </a:lnTo>
                  <a:cubicBezTo>
                    <a:pt x="5395" y="3877"/>
                    <a:pt x="5347" y="3809"/>
                    <a:pt x="5282" y="3809"/>
                  </a:cubicBezTo>
                  <a:cubicBezTo>
                    <a:pt x="5276" y="3809"/>
                    <a:pt x="5269" y="3810"/>
                    <a:pt x="5263" y="3811"/>
                  </a:cubicBezTo>
                  <a:lnTo>
                    <a:pt x="4359" y="4033"/>
                  </a:lnTo>
                  <a:cubicBezTo>
                    <a:pt x="3454" y="2150"/>
                    <a:pt x="1883" y="742"/>
                    <a:pt x="0" y="1"/>
                  </a:cubicBezTo>
                  <a:close/>
                </a:path>
              </a:pathLst>
            </a:custGeom>
            <a:solidFill>
              <a:srgbClr val="389CCB">
                <a:alpha val="31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583;p52">
              <a:extLst>
                <a:ext uri="{FF2B5EF4-FFF2-40B4-BE49-F238E27FC236}">
                  <a16:creationId xmlns:a16="http://schemas.microsoft.com/office/drawing/2014/main" id="{E861F517-11C1-CAF6-0D55-073A7A208E61}"/>
                </a:ext>
              </a:extLst>
            </p:cNvPr>
            <p:cNvSpPr/>
            <p:nvPr/>
          </p:nvSpPr>
          <p:spPr>
            <a:xfrm>
              <a:off x="3847355" y="2499725"/>
              <a:ext cx="196825" cy="174875"/>
            </a:xfrm>
            <a:custGeom>
              <a:avLst/>
              <a:gdLst/>
              <a:ahLst/>
              <a:cxnLst/>
              <a:rect l="l" t="t" r="r" b="b"/>
              <a:pathLst>
                <a:path w="7873" h="6995" extrusionOk="0">
                  <a:moveTo>
                    <a:pt x="1844" y="1"/>
                  </a:moveTo>
                  <a:cubicBezTo>
                    <a:pt x="1416" y="1"/>
                    <a:pt x="1072" y="86"/>
                    <a:pt x="875" y="283"/>
                  </a:cubicBezTo>
                  <a:cubicBezTo>
                    <a:pt x="1" y="1142"/>
                    <a:pt x="1335" y="4923"/>
                    <a:pt x="2506" y="6094"/>
                  </a:cubicBezTo>
                  <a:cubicBezTo>
                    <a:pt x="3107" y="6695"/>
                    <a:pt x="3886" y="6994"/>
                    <a:pt x="4659" y="6994"/>
                  </a:cubicBezTo>
                  <a:cubicBezTo>
                    <a:pt x="5277" y="6994"/>
                    <a:pt x="5891" y="6802"/>
                    <a:pt x="6405" y="6420"/>
                  </a:cubicBezTo>
                  <a:lnTo>
                    <a:pt x="7013" y="5812"/>
                  </a:lnTo>
                  <a:cubicBezTo>
                    <a:pt x="7873" y="4656"/>
                    <a:pt x="7769" y="2996"/>
                    <a:pt x="6687" y="1913"/>
                  </a:cubicBezTo>
                  <a:cubicBezTo>
                    <a:pt x="5779" y="1006"/>
                    <a:pt x="3315" y="1"/>
                    <a:pt x="18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584;p52">
              <a:extLst>
                <a:ext uri="{FF2B5EF4-FFF2-40B4-BE49-F238E27FC236}">
                  <a16:creationId xmlns:a16="http://schemas.microsoft.com/office/drawing/2014/main" id="{AEF67E44-C945-30B7-6477-08224342BC6F}"/>
                </a:ext>
              </a:extLst>
            </p:cNvPr>
            <p:cNvSpPr/>
            <p:nvPr/>
          </p:nvSpPr>
          <p:spPr>
            <a:xfrm>
              <a:off x="3914430" y="2635750"/>
              <a:ext cx="93075" cy="38775"/>
            </a:xfrm>
            <a:custGeom>
              <a:avLst/>
              <a:gdLst/>
              <a:ahLst/>
              <a:cxnLst/>
              <a:rect l="l" t="t" r="r" b="b"/>
              <a:pathLst>
                <a:path w="3723" h="1551" extrusionOk="0">
                  <a:moveTo>
                    <a:pt x="2744" y="1"/>
                  </a:moveTo>
                  <a:cubicBezTo>
                    <a:pt x="2176" y="592"/>
                    <a:pt x="1408" y="884"/>
                    <a:pt x="640" y="884"/>
                  </a:cubicBezTo>
                  <a:cubicBezTo>
                    <a:pt x="425" y="884"/>
                    <a:pt x="211" y="861"/>
                    <a:pt x="1" y="816"/>
                  </a:cubicBezTo>
                  <a:lnTo>
                    <a:pt x="1" y="816"/>
                  </a:lnTo>
                  <a:cubicBezTo>
                    <a:pt x="569" y="1305"/>
                    <a:pt x="1275" y="1551"/>
                    <a:pt x="1977" y="1551"/>
                  </a:cubicBezTo>
                  <a:cubicBezTo>
                    <a:pt x="2595" y="1551"/>
                    <a:pt x="3209" y="1361"/>
                    <a:pt x="3722" y="979"/>
                  </a:cubicBezTo>
                  <a:lnTo>
                    <a:pt x="3455" y="371"/>
                  </a:lnTo>
                  <a:lnTo>
                    <a:pt x="27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585;p52">
              <a:extLst>
                <a:ext uri="{FF2B5EF4-FFF2-40B4-BE49-F238E27FC236}">
                  <a16:creationId xmlns:a16="http://schemas.microsoft.com/office/drawing/2014/main" id="{BD48ED3E-4BD8-EF2D-F920-4AAD5D237D87}"/>
                </a:ext>
              </a:extLst>
            </p:cNvPr>
            <p:cNvSpPr/>
            <p:nvPr/>
          </p:nvSpPr>
          <p:spPr>
            <a:xfrm>
              <a:off x="3961505" y="2516050"/>
              <a:ext cx="82675" cy="129000"/>
            </a:xfrm>
            <a:custGeom>
              <a:avLst/>
              <a:gdLst/>
              <a:ahLst/>
              <a:cxnLst/>
              <a:rect l="l" t="t" r="r" b="b"/>
              <a:pathLst>
                <a:path w="3307" h="5160" extrusionOk="0">
                  <a:moveTo>
                    <a:pt x="1" y="0"/>
                  </a:moveTo>
                  <a:cubicBezTo>
                    <a:pt x="312" y="193"/>
                    <a:pt x="594" y="400"/>
                    <a:pt x="786" y="593"/>
                  </a:cubicBezTo>
                  <a:cubicBezTo>
                    <a:pt x="1291" y="1097"/>
                    <a:pt x="1587" y="1750"/>
                    <a:pt x="1661" y="2417"/>
                  </a:cubicBezTo>
                  <a:cubicBezTo>
                    <a:pt x="1809" y="2476"/>
                    <a:pt x="1691" y="4611"/>
                    <a:pt x="1691" y="4611"/>
                  </a:cubicBezTo>
                  <a:lnTo>
                    <a:pt x="2447" y="5159"/>
                  </a:lnTo>
                  <a:cubicBezTo>
                    <a:pt x="3307" y="4003"/>
                    <a:pt x="3203" y="2343"/>
                    <a:pt x="2121" y="1260"/>
                  </a:cubicBezTo>
                  <a:cubicBezTo>
                    <a:pt x="1691" y="816"/>
                    <a:pt x="875" y="356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586;p52">
              <a:extLst>
                <a:ext uri="{FF2B5EF4-FFF2-40B4-BE49-F238E27FC236}">
                  <a16:creationId xmlns:a16="http://schemas.microsoft.com/office/drawing/2014/main" id="{94C70246-EE5F-0F2C-4998-A78469CF418B}"/>
                </a:ext>
              </a:extLst>
            </p:cNvPr>
            <p:cNvSpPr/>
            <p:nvPr/>
          </p:nvSpPr>
          <p:spPr>
            <a:xfrm>
              <a:off x="3894055" y="2532725"/>
              <a:ext cx="166800" cy="164675"/>
            </a:xfrm>
            <a:custGeom>
              <a:avLst/>
              <a:gdLst/>
              <a:ahLst/>
              <a:cxnLst/>
              <a:rect l="l" t="t" r="r" b="b"/>
              <a:pathLst>
                <a:path w="6672" h="6587" extrusionOk="0">
                  <a:moveTo>
                    <a:pt x="477" y="0"/>
                  </a:moveTo>
                  <a:cubicBezTo>
                    <a:pt x="368" y="0"/>
                    <a:pt x="260" y="45"/>
                    <a:pt x="179" y="134"/>
                  </a:cubicBezTo>
                  <a:cubicBezTo>
                    <a:pt x="1" y="297"/>
                    <a:pt x="1" y="564"/>
                    <a:pt x="179" y="742"/>
                  </a:cubicBezTo>
                  <a:lnTo>
                    <a:pt x="1098" y="1661"/>
                  </a:lnTo>
                  <a:lnTo>
                    <a:pt x="816" y="1661"/>
                  </a:lnTo>
                  <a:cubicBezTo>
                    <a:pt x="579" y="1661"/>
                    <a:pt x="386" y="1853"/>
                    <a:pt x="386" y="2091"/>
                  </a:cubicBezTo>
                  <a:cubicBezTo>
                    <a:pt x="386" y="2328"/>
                    <a:pt x="579" y="2521"/>
                    <a:pt x="816" y="2521"/>
                  </a:cubicBezTo>
                  <a:lnTo>
                    <a:pt x="1958" y="2521"/>
                  </a:lnTo>
                  <a:lnTo>
                    <a:pt x="2536" y="3099"/>
                  </a:lnTo>
                  <a:lnTo>
                    <a:pt x="1780" y="3099"/>
                  </a:lnTo>
                  <a:cubicBezTo>
                    <a:pt x="1542" y="3099"/>
                    <a:pt x="1350" y="3291"/>
                    <a:pt x="1350" y="3529"/>
                  </a:cubicBezTo>
                  <a:cubicBezTo>
                    <a:pt x="1350" y="3766"/>
                    <a:pt x="1542" y="3959"/>
                    <a:pt x="1780" y="3959"/>
                  </a:cubicBezTo>
                  <a:lnTo>
                    <a:pt x="3396" y="3959"/>
                  </a:lnTo>
                  <a:lnTo>
                    <a:pt x="5901" y="6464"/>
                  </a:lnTo>
                  <a:cubicBezTo>
                    <a:pt x="5982" y="6545"/>
                    <a:pt x="6094" y="6586"/>
                    <a:pt x="6205" y="6586"/>
                  </a:cubicBezTo>
                  <a:cubicBezTo>
                    <a:pt x="6316" y="6586"/>
                    <a:pt x="6427" y="6545"/>
                    <a:pt x="6509" y="6464"/>
                  </a:cubicBezTo>
                  <a:cubicBezTo>
                    <a:pt x="6672" y="6286"/>
                    <a:pt x="6672" y="6019"/>
                    <a:pt x="6509" y="5856"/>
                  </a:cubicBezTo>
                  <a:lnTo>
                    <a:pt x="4611" y="3959"/>
                  </a:lnTo>
                  <a:lnTo>
                    <a:pt x="4611" y="2135"/>
                  </a:lnTo>
                  <a:cubicBezTo>
                    <a:pt x="4611" y="1898"/>
                    <a:pt x="4418" y="1705"/>
                    <a:pt x="4181" y="1705"/>
                  </a:cubicBezTo>
                  <a:cubicBezTo>
                    <a:pt x="3944" y="1705"/>
                    <a:pt x="3751" y="1898"/>
                    <a:pt x="3751" y="2135"/>
                  </a:cubicBezTo>
                  <a:lnTo>
                    <a:pt x="3751" y="3099"/>
                  </a:lnTo>
                  <a:lnTo>
                    <a:pt x="3114" y="2461"/>
                  </a:lnTo>
                  <a:lnTo>
                    <a:pt x="3114" y="1260"/>
                  </a:lnTo>
                  <a:cubicBezTo>
                    <a:pt x="3114" y="1023"/>
                    <a:pt x="2921" y="831"/>
                    <a:pt x="2684" y="831"/>
                  </a:cubicBezTo>
                  <a:cubicBezTo>
                    <a:pt x="2447" y="831"/>
                    <a:pt x="2254" y="1023"/>
                    <a:pt x="2254" y="1260"/>
                  </a:cubicBezTo>
                  <a:lnTo>
                    <a:pt x="2254" y="1601"/>
                  </a:lnTo>
                  <a:lnTo>
                    <a:pt x="786" y="134"/>
                  </a:lnTo>
                  <a:cubicBezTo>
                    <a:pt x="697" y="45"/>
                    <a:pt x="586" y="0"/>
                    <a:pt x="477" y="0"/>
                  </a:cubicBezTo>
                  <a:close/>
                </a:path>
              </a:pathLst>
            </a:custGeom>
            <a:solidFill>
              <a:srgbClr val="F9B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1" name="Google Shape;1588;p52">
            <a:extLst>
              <a:ext uri="{FF2B5EF4-FFF2-40B4-BE49-F238E27FC236}">
                <a16:creationId xmlns:a16="http://schemas.microsoft.com/office/drawing/2014/main" id="{88CCC32E-AB96-AF40-DC38-95E79122FE34}"/>
              </a:ext>
            </a:extLst>
          </p:cNvPr>
          <p:cNvSpPr/>
          <p:nvPr/>
        </p:nvSpPr>
        <p:spPr>
          <a:xfrm rot="10800000" flipH="1">
            <a:off x="708125" y="2303145"/>
            <a:ext cx="685200" cy="9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83" name="Picture 1082">
            <a:extLst>
              <a:ext uri="{FF2B5EF4-FFF2-40B4-BE49-F238E27FC236}">
                <a16:creationId xmlns:a16="http://schemas.microsoft.com/office/drawing/2014/main" id="{9274318A-BD44-2AB6-48B6-2B8BBE973B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124" y="811217"/>
            <a:ext cx="7708900" cy="939800"/>
          </a:xfrm>
          <a:prstGeom prst="rect">
            <a:avLst/>
          </a:prstGeom>
        </p:spPr>
      </p:pic>
      <p:grpSp>
        <p:nvGrpSpPr>
          <p:cNvPr id="2" name="Google Shape;816;p39">
            <a:extLst>
              <a:ext uri="{FF2B5EF4-FFF2-40B4-BE49-F238E27FC236}">
                <a16:creationId xmlns:a16="http://schemas.microsoft.com/office/drawing/2014/main" id="{E8C871C0-C2E7-1D13-3A18-B9C28E5671FF}"/>
              </a:ext>
            </a:extLst>
          </p:cNvPr>
          <p:cNvGrpSpPr/>
          <p:nvPr/>
        </p:nvGrpSpPr>
        <p:grpSpPr>
          <a:xfrm>
            <a:off x="8153400" y="3270350"/>
            <a:ext cx="1004564" cy="1873150"/>
            <a:chOff x="7296207" y="1345131"/>
            <a:chExt cx="1653445" cy="3798378"/>
          </a:xfrm>
        </p:grpSpPr>
        <p:sp>
          <p:nvSpPr>
            <p:cNvPr id="3" name="Google Shape;817;p39">
              <a:extLst>
                <a:ext uri="{FF2B5EF4-FFF2-40B4-BE49-F238E27FC236}">
                  <a16:creationId xmlns:a16="http://schemas.microsoft.com/office/drawing/2014/main" id="{3A6DE793-0FEE-4005-E75A-4098F4603D26}"/>
                </a:ext>
              </a:extLst>
            </p:cNvPr>
            <p:cNvSpPr/>
            <p:nvPr/>
          </p:nvSpPr>
          <p:spPr>
            <a:xfrm>
              <a:off x="7428004" y="1345139"/>
              <a:ext cx="518845" cy="553824"/>
            </a:xfrm>
            <a:custGeom>
              <a:avLst/>
              <a:gdLst/>
              <a:ahLst/>
              <a:cxnLst/>
              <a:rect l="l" t="t" r="r" b="b"/>
              <a:pathLst>
                <a:path w="8791" h="9283" extrusionOk="0">
                  <a:moveTo>
                    <a:pt x="350" y="1"/>
                  </a:moveTo>
                  <a:lnTo>
                    <a:pt x="0" y="318"/>
                  </a:lnTo>
                  <a:lnTo>
                    <a:pt x="8120" y="9283"/>
                  </a:lnTo>
                  <a:lnTo>
                    <a:pt x="8790" y="8676"/>
                  </a:lnTo>
                  <a:lnTo>
                    <a:pt x="7894" y="5722"/>
                  </a:lnTo>
                  <a:lnTo>
                    <a:pt x="1922" y="1192"/>
                  </a:lnTo>
                  <a:lnTo>
                    <a:pt x="350" y="1"/>
                  </a:lnTo>
                  <a:close/>
                </a:path>
              </a:pathLst>
            </a:custGeom>
            <a:solidFill>
              <a:srgbClr val="75B8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818;p39">
              <a:extLst>
                <a:ext uri="{FF2B5EF4-FFF2-40B4-BE49-F238E27FC236}">
                  <a16:creationId xmlns:a16="http://schemas.microsoft.com/office/drawing/2014/main" id="{2D56EE05-AE00-7F47-C88F-A5C50DDF2A1A}"/>
                </a:ext>
              </a:extLst>
            </p:cNvPr>
            <p:cNvSpPr/>
            <p:nvPr/>
          </p:nvSpPr>
          <p:spPr>
            <a:xfrm>
              <a:off x="7707946" y="1890192"/>
              <a:ext cx="245287" cy="703570"/>
            </a:xfrm>
            <a:custGeom>
              <a:avLst/>
              <a:gdLst/>
              <a:ahLst/>
              <a:cxnLst/>
              <a:rect l="l" t="t" r="r" b="b"/>
              <a:pathLst>
                <a:path w="4156" h="11793" extrusionOk="0">
                  <a:moveTo>
                    <a:pt x="3294" y="1"/>
                  </a:moveTo>
                  <a:lnTo>
                    <a:pt x="1185" y="2253"/>
                  </a:lnTo>
                  <a:lnTo>
                    <a:pt x="248" y="9689"/>
                  </a:lnTo>
                  <a:lnTo>
                    <a:pt x="0" y="11646"/>
                  </a:lnTo>
                  <a:lnTo>
                    <a:pt x="451" y="11792"/>
                  </a:lnTo>
                  <a:lnTo>
                    <a:pt x="4155" y="277"/>
                  </a:lnTo>
                  <a:lnTo>
                    <a:pt x="3294" y="1"/>
                  </a:lnTo>
                  <a:close/>
                </a:path>
              </a:pathLst>
            </a:custGeom>
            <a:solidFill>
              <a:srgbClr val="75B8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819;p39">
              <a:extLst>
                <a:ext uri="{FF2B5EF4-FFF2-40B4-BE49-F238E27FC236}">
                  <a16:creationId xmlns:a16="http://schemas.microsoft.com/office/drawing/2014/main" id="{42D01197-9609-CC42-96D1-5A60B7DBDE2E}"/>
                </a:ext>
              </a:extLst>
            </p:cNvPr>
            <p:cNvSpPr/>
            <p:nvPr/>
          </p:nvSpPr>
          <p:spPr>
            <a:xfrm>
              <a:off x="7427987" y="1345131"/>
              <a:ext cx="118389" cy="109214"/>
            </a:xfrm>
            <a:custGeom>
              <a:avLst/>
              <a:gdLst/>
              <a:ahLst/>
              <a:cxnLst/>
              <a:rect l="l" t="t" r="r" b="b"/>
              <a:pathLst>
                <a:path w="1923" h="1755" extrusionOk="0">
                  <a:moveTo>
                    <a:pt x="350" y="1"/>
                  </a:moveTo>
                  <a:lnTo>
                    <a:pt x="0" y="318"/>
                  </a:lnTo>
                  <a:lnTo>
                    <a:pt x="1303" y="1754"/>
                  </a:lnTo>
                  <a:lnTo>
                    <a:pt x="1922" y="1192"/>
                  </a:lnTo>
                  <a:lnTo>
                    <a:pt x="350" y="1"/>
                  </a:lnTo>
                  <a:close/>
                </a:path>
              </a:pathLst>
            </a:custGeom>
            <a:solidFill>
              <a:srgbClr val="EB5E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820;p39">
              <a:extLst>
                <a:ext uri="{FF2B5EF4-FFF2-40B4-BE49-F238E27FC236}">
                  <a16:creationId xmlns:a16="http://schemas.microsoft.com/office/drawing/2014/main" id="{4266554E-9410-03BD-46D1-10666907DE4F}"/>
                </a:ext>
              </a:extLst>
            </p:cNvPr>
            <p:cNvSpPr/>
            <p:nvPr/>
          </p:nvSpPr>
          <p:spPr>
            <a:xfrm>
              <a:off x="7707946" y="2468237"/>
              <a:ext cx="61735" cy="125525"/>
            </a:xfrm>
            <a:custGeom>
              <a:avLst/>
              <a:gdLst/>
              <a:ahLst/>
              <a:cxnLst/>
              <a:rect l="l" t="t" r="r" b="b"/>
              <a:pathLst>
                <a:path w="1046" h="2104" extrusionOk="0">
                  <a:moveTo>
                    <a:pt x="248" y="0"/>
                  </a:moveTo>
                  <a:lnTo>
                    <a:pt x="0" y="1957"/>
                  </a:lnTo>
                  <a:lnTo>
                    <a:pt x="451" y="2103"/>
                  </a:lnTo>
                  <a:lnTo>
                    <a:pt x="1045" y="258"/>
                  </a:lnTo>
                  <a:lnTo>
                    <a:pt x="248" y="0"/>
                  </a:lnTo>
                  <a:close/>
                </a:path>
              </a:pathLst>
            </a:custGeom>
            <a:solidFill>
              <a:srgbClr val="EB5E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821;p39">
              <a:extLst>
                <a:ext uri="{FF2B5EF4-FFF2-40B4-BE49-F238E27FC236}">
                  <a16:creationId xmlns:a16="http://schemas.microsoft.com/office/drawing/2014/main" id="{5407ADB4-C4F1-8202-0BEB-AC779A5C50F1}"/>
                </a:ext>
              </a:extLst>
            </p:cNvPr>
            <p:cNvSpPr/>
            <p:nvPr/>
          </p:nvSpPr>
          <p:spPr>
            <a:xfrm>
              <a:off x="7390702" y="4627748"/>
              <a:ext cx="454100" cy="2327"/>
            </a:xfrm>
            <a:custGeom>
              <a:avLst/>
              <a:gdLst/>
              <a:ahLst/>
              <a:cxnLst/>
              <a:rect l="l" t="t" r="r" b="b"/>
              <a:pathLst>
                <a:path w="7694" h="39" extrusionOk="0">
                  <a:moveTo>
                    <a:pt x="0" y="1"/>
                  </a:moveTo>
                  <a:lnTo>
                    <a:pt x="0" y="39"/>
                  </a:lnTo>
                  <a:lnTo>
                    <a:pt x="7694" y="39"/>
                  </a:lnTo>
                  <a:lnTo>
                    <a:pt x="7694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22;p39">
              <a:extLst>
                <a:ext uri="{FF2B5EF4-FFF2-40B4-BE49-F238E27FC236}">
                  <a16:creationId xmlns:a16="http://schemas.microsoft.com/office/drawing/2014/main" id="{33BE1909-104E-3B27-004E-841481113FAD}"/>
                </a:ext>
              </a:extLst>
            </p:cNvPr>
            <p:cNvSpPr/>
            <p:nvPr/>
          </p:nvSpPr>
          <p:spPr>
            <a:xfrm>
              <a:off x="7382970" y="4656027"/>
              <a:ext cx="457523" cy="2506"/>
            </a:xfrm>
            <a:custGeom>
              <a:avLst/>
              <a:gdLst/>
              <a:ahLst/>
              <a:cxnLst/>
              <a:rect l="l" t="t" r="r" b="b"/>
              <a:pathLst>
                <a:path w="7752" h="42" extrusionOk="0">
                  <a:moveTo>
                    <a:pt x="1" y="0"/>
                  </a:moveTo>
                  <a:lnTo>
                    <a:pt x="1" y="41"/>
                  </a:lnTo>
                  <a:lnTo>
                    <a:pt x="7752" y="41"/>
                  </a:lnTo>
                  <a:lnTo>
                    <a:pt x="7752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823;p39">
              <a:extLst>
                <a:ext uri="{FF2B5EF4-FFF2-40B4-BE49-F238E27FC236}">
                  <a16:creationId xmlns:a16="http://schemas.microsoft.com/office/drawing/2014/main" id="{143DFB42-A297-9DA3-7856-EE57FB9F2E77}"/>
                </a:ext>
              </a:extLst>
            </p:cNvPr>
            <p:cNvSpPr/>
            <p:nvPr/>
          </p:nvSpPr>
          <p:spPr>
            <a:xfrm>
              <a:off x="7960265" y="1555142"/>
              <a:ext cx="70765" cy="55364"/>
            </a:xfrm>
            <a:custGeom>
              <a:avLst/>
              <a:gdLst/>
              <a:ahLst/>
              <a:cxnLst/>
              <a:rect l="l" t="t" r="r" b="b"/>
              <a:pathLst>
                <a:path w="1199" h="928" extrusionOk="0">
                  <a:moveTo>
                    <a:pt x="598" y="0"/>
                  </a:moveTo>
                  <a:cubicBezTo>
                    <a:pt x="1" y="0"/>
                    <a:pt x="1" y="928"/>
                    <a:pt x="598" y="928"/>
                  </a:cubicBezTo>
                  <a:cubicBezTo>
                    <a:pt x="1195" y="928"/>
                    <a:pt x="1198" y="0"/>
                    <a:pt x="5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824;p39">
              <a:extLst>
                <a:ext uri="{FF2B5EF4-FFF2-40B4-BE49-F238E27FC236}">
                  <a16:creationId xmlns:a16="http://schemas.microsoft.com/office/drawing/2014/main" id="{35B0F78B-32AF-12A6-BDE9-78800C2A5755}"/>
                </a:ext>
              </a:extLst>
            </p:cNvPr>
            <p:cNvSpPr/>
            <p:nvPr/>
          </p:nvSpPr>
          <p:spPr>
            <a:xfrm>
              <a:off x="8036227" y="1596247"/>
              <a:ext cx="113082" cy="88774"/>
            </a:xfrm>
            <a:custGeom>
              <a:avLst/>
              <a:gdLst/>
              <a:ahLst/>
              <a:cxnLst/>
              <a:rect l="l" t="t" r="r" b="b"/>
              <a:pathLst>
                <a:path w="1916" h="1488" extrusionOk="0">
                  <a:moveTo>
                    <a:pt x="956" y="1"/>
                  </a:moveTo>
                  <a:cubicBezTo>
                    <a:pt x="0" y="1"/>
                    <a:pt x="0" y="1487"/>
                    <a:pt x="956" y="1487"/>
                  </a:cubicBezTo>
                  <a:cubicBezTo>
                    <a:pt x="1913" y="1487"/>
                    <a:pt x="1916" y="1"/>
                    <a:pt x="9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25;p39">
              <a:extLst>
                <a:ext uri="{FF2B5EF4-FFF2-40B4-BE49-F238E27FC236}">
                  <a16:creationId xmlns:a16="http://schemas.microsoft.com/office/drawing/2014/main" id="{FF45A426-AEB3-725F-1874-1FCB6C0F9232}"/>
                </a:ext>
              </a:extLst>
            </p:cNvPr>
            <p:cNvSpPr/>
            <p:nvPr/>
          </p:nvSpPr>
          <p:spPr>
            <a:xfrm>
              <a:off x="7841808" y="1859885"/>
              <a:ext cx="182667" cy="2444270"/>
            </a:xfrm>
            <a:custGeom>
              <a:avLst/>
              <a:gdLst/>
              <a:ahLst/>
              <a:cxnLst/>
              <a:rect l="l" t="t" r="r" b="b"/>
              <a:pathLst>
                <a:path w="3095" h="40970" extrusionOk="0">
                  <a:moveTo>
                    <a:pt x="1118" y="0"/>
                  </a:moveTo>
                  <a:lnTo>
                    <a:pt x="0" y="40969"/>
                  </a:lnTo>
                  <a:lnTo>
                    <a:pt x="3094" y="40969"/>
                  </a:lnTo>
                  <a:lnTo>
                    <a:pt x="1979" y="0"/>
                  </a:lnTo>
                  <a:close/>
                </a:path>
              </a:pathLst>
            </a:custGeom>
            <a:solidFill>
              <a:srgbClr val="0053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26;p39">
              <a:extLst>
                <a:ext uri="{FF2B5EF4-FFF2-40B4-BE49-F238E27FC236}">
                  <a16:creationId xmlns:a16="http://schemas.microsoft.com/office/drawing/2014/main" id="{53FD8E7F-8F94-2621-2127-A34467879E6F}"/>
                </a:ext>
              </a:extLst>
            </p:cNvPr>
            <p:cNvSpPr/>
            <p:nvPr/>
          </p:nvSpPr>
          <p:spPr>
            <a:xfrm>
              <a:off x="7936834" y="1710556"/>
              <a:ext cx="703873" cy="246575"/>
            </a:xfrm>
            <a:custGeom>
              <a:avLst/>
              <a:gdLst/>
              <a:ahLst/>
              <a:cxnLst/>
              <a:rect l="l" t="t" r="r" b="b"/>
              <a:pathLst>
                <a:path w="11926" h="4133" extrusionOk="0">
                  <a:moveTo>
                    <a:pt x="11824" y="0"/>
                  </a:moveTo>
                  <a:lnTo>
                    <a:pt x="1" y="2551"/>
                  </a:lnTo>
                  <a:lnTo>
                    <a:pt x="191" y="3434"/>
                  </a:lnTo>
                  <a:lnTo>
                    <a:pt x="3200" y="4133"/>
                  </a:lnTo>
                  <a:lnTo>
                    <a:pt x="10106" y="1226"/>
                  </a:lnTo>
                  <a:lnTo>
                    <a:pt x="11926" y="464"/>
                  </a:lnTo>
                  <a:lnTo>
                    <a:pt x="11824" y="0"/>
                  </a:lnTo>
                  <a:close/>
                </a:path>
              </a:pathLst>
            </a:custGeom>
            <a:solidFill>
              <a:srgbClr val="75B8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827;p39">
              <a:extLst>
                <a:ext uri="{FF2B5EF4-FFF2-40B4-BE49-F238E27FC236}">
                  <a16:creationId xmlns:a16="http://schemas.microsoft.com/office/drawing/2014/main" id="{3F0FEEAB-4CFF-565C-7443-4DE8FD2DD135}"/>
                </a:ext>
              </a:extLst>
            </p:cNvPr>
            <p:cNvSpPr/>
            <p:nvPr/>
          </p:nvSpPr>
          <p:spPr>
            <a:xfrm>
              <a:off x="8522923" y="1710556"/>
              <a:ext cx="117804" cy="73203"/>
            </a:xfrm>
            <a:custGeom>
              <a:avLst/>
              <a:gdLst/>
              <a:ahLst/>
              <a:cxnLst/>
              <a:rect l="l" t="t" r="r" b="b"/>
              <a:pathLst>
                <a:path w="1996" h="1227" extrusionOk="0">
                  <a:moveTo>
                    <a:pt x="1894" y="0"/>
                  </a:moveTo>
                  <a:lnTo>
                    <a:pt x="1" y="410"/>
                  </a:lnTo>
                  <a:lnTo>
                    <a:pt x="176" y="1226"/>
                  </a:lnTo>
                  <a:lnTo>
                    <a:pt x="1996" y="464"/>
                  </a:lnTo>
                  <a:lnTo>
                    <a:pt x="1894" y="0"/>
                  </a:lnTo>
                  <a:close/>
                </a:path>
              </a:pathLst>
            </a:custGeom>
            <a:solidFill>
              <a:srgbClr val="EB5E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828;p39">
              <a:extLst>
                <a:ext uri="{FF2B5EF4-FFF2-40B4-BE49-F238E27FC236}">
                  <a16:creationId xmlns:a16="http://schemas.microsoft.com/office/drawing/2014/main" id="{65F25E95-9421-845D-327E-99E7699453AA}"/>
                </a:ext>
              </a:extLst>
            </p:cNvPr>
            <p:cNvSpPr/>
            <p:nvPr/>
          </p:nvSpPr>
          <p:spPr>
            <a:xfrm>
              <a:off x="7881884" y="1842882"/>
              <a:ext cx="100924" cy="93189"/>
            </a:xfrm>
            <a:custGeom>
              <a:avLst/>
              <a:gdLst/>
              <a:ahLst/>
              <a:cxnLst/>
              <a:rect l="l" t="t" r="r" b="b"/>
              <a:pathLst>
                <a:path w="1710" h="1562" extrusionOk="0">
                  <a:moveTo>
                    <a:pt x="860" y="0"/>
                  </a:moveTo>
                  <a:cubicBezTo>
                    <a:pt x="805" y="0"/>
                    <a:pt x="749" y="6"/>
                    <a:pt x="693" y="19"/>
                  </a:cubicBezTo>
                  <a:cubicBezTo>
                    <a:pt x="271" y="107"/>
                    <a:pt x="1" y="524"/>
                    <a:pt x="93" y="946"/>
                  </a:cubicBezTo>
                  <a:cubicBezTo>
                    <a:pt x="173" y="1312"/>
                    <a:pt x="496" y="1562"/>
                    <a:pt x="854" y="1562"/>
                  </a:cubicBezTo>
                  <a:cubicBezTo>
                    <a:pt x="909" y="1562"/>
                    <a:pt x="965" y="1556"/>
                    <a:pt x="1021" y="1543"/>
                  </a:cubicBezTo>
                  <a:cubicBezTo>
                    <a:pt x="1443" y="1454"/>
                    <a:pt x="1710" y="1038"/>
                    <a:pt x="1621" y="616"/>
                  </a:cubicBezTo>
                  <a:cubicBezTo>
                    <a:pt x="1541" y="250"/>
                    <a:pt x="1218" y="0"/>
                    <a:pt x="8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829;p39">
              <a:extLst>
                <a:ext uri="{FF2B5EF4-FFF2-40B4-BE49-F238E27FC236}">
                  <a16:creationId xmlns:a16="http://schemas.microsoft.com/office/drawing/2014/main" id="{2DF296B6-B1AC-44D8-44A6-2C5483F595F3}"/>
                </a:ext>
              </a:extLst>
            </p:cNvPr>
            <p:cNvSpPr/>
            <p:nvPr/>
          </p:nvSpPr>
          <p:spPr>
            <a:xfrm>
              <a:off x="8370351" y="2456663"/>
              <a:ext cx="135392" cy="1847491"/>
            </a:xfrm>
            <a:custGeom>
              <a:avLst/>
              <a:gdLst/>
              <a:ahLst/>
              <a:cxnLst/>
              <a:rect l="l" t="t" r="r" b="b"/>
              <a:pathLst>
                <a:path w="2294" h="30967" extrusionOk="0">
                  <a:moveTo>
                    <a:pt x="829" y="1"/>
                  </a:moveTo>
                  <a:lnTo>
                    <a:pt x="0" y="30966"/>
                  </a:lnTo>
                  <a:lnTo>
                    <a:pt x="2294" y="30966"/>
                  </a:lnTo>
                  <a:lnTo>
                    <a:pt x="1464" y="1"/>
                  </a:lnTo>
                  <a:close/>
                </a:path>
              </a:pathLst>
            </a:custGeom>
            <a:solidFill>
              <a:srgbClr val="0053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30;p39">
              <a:extLst>
                <a:ext uri="{FF2B5EF4-FFF2-40B4-BE49-F238E27FC236}">
                  <a16:creationId xmlns:a16="http://schemas.microsoft.com/office/drawing/2014/main" id="{1D0C2396-4D3F-6A12-1651-4EAB0D963D87}"/>
                </a:ext>
              </a:extLst>
            </p:cNvPr>
            <p:cNvSpPr/>
            <p:nvPr/>
          </p:nvSpPr>
          <p:spPr>
            <a:xfrm>
              <a:off x="8422645" y="1962977"/>
              <a:ext cx="201022" cy="515940"/>
            </a:xfrm>
            <a:custGeom>
              <a:avLst/>
              <a:gdLst/>
              <a:ahLst/>
              <a:cxnLst/>
              <a:rect l="l" t="t" r="r" b="b"/>
              <a:pathLst>
                <a:path w="3406" h="8648" extrusionOk="0">
                  <a:moveTo>
                    <a:pt x="3075" y="0"/>
                  </a:moveTo>
                  <a:lnTo>
                    <a:pt x="0" y="8418"/>
                  </a:lnTo>
                  <a:lnTo>
                    <a:pt x="629" y="8647"/>
                  </a:lnTo>
                  <a:lnTo>
                    <a:pt x="2256" y="7040"/>
                  </a:lnTo>
                  <a:lnTo>
                    <a:pt x="3167" y="1563"/>
                  </a:lnTo>
                  <a:lnTo>
                    <a:pt x="3406" y="121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75B8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831;p39">
              <a:extLst>
                <a:ext uri="{FF2B5EF4-FFF2-40B4-BE49-F238E27FC236}">
                  <a16:creationId xmlns:a16="http://schemas.microsoft.com/office/drawing/2014/main" id="{04D2BB34-4A76-698C-72A1-A3D3981C6E62}"/>
                </a:ext>
              </a:extLst>
            </p:cNvPr>
            <p:cNvSpPr/>
            <p:nvPr/>
          </p:nvSpPr>
          <p:spPr>
            <a:xfrm>
              <a:off x="8575040" y="1962977"/>
              <a:ext cx="48632" cy="93308"/>
            </a:xfrm>
            <a:custGeom>
              <a:avLst/>
              <a:gdLst/>
              <a:ahLst/>
              <a:cxnLst/>
              <a:rect l="l" t="t" r="r" b="b"/>
              <a:pathLst>
                <a:path w="824" h="1564" extrusionOk="0">
                  <a:moveTo>
                    <a:pt x="493" y="0"/>
                  </a:moveTo>
                  <a:lnTo>
                    <a:pt x="1" y="1351"/>
                  </a:lnTo>
                  <a:lnTo>
                    <a:pt x="585" y="1563"/>
                  </a:lnTo>
                  <a:lnTo>
                    <a:pt x="824" y="121"/>
                  </a:lnTo>
                  <a:lnTo>
                    <a:pt x="493" y="0"/>
                  </a:lnTo>
                  <a:close/>
                </a:path>
              </a:pathLst>
            </a:custGeom>
            <a:solidFill>
              <a:srgbClr val="EB5E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832;p39">
              <a:extLst>
                <a:ext uri="{FF2B5EF4-FFF2-40B4-BE49-F238E27FC236}">
                  <a16:creationId xmlns:a16="http://schemas.microsoft.com/office/drawing/2014/main" id="{E1EE8427-F6DF-F520-7DB4-DF961578BA03}"/>
                </a:ext>
              </a:extLst>
            </p:cNvPr>
            <p:cNvSpPr/>
            <p:nvPr/>
          </p:nvSpPr>
          <p:spPr>
            <a:xfrm>
              <a:off x="7908916" y="2422717"/>
              <a:ext cx="524452" cy="167824"/>
            </a:xfrm>
            <a:custGeom>
              <a:avLst/>
              <a:gdLst/>
              <a:ahLst/>
              <a:cxnLst/>
              <a:rect l="l" t="t" r="r" b="b"/>
              <a:pathLst>
                <a:path w="8886" h="2813" extrusionOk="0">
                  <a:moveTo>
                    <a:pt x="6566" y="1"/>
                  </a:moveTo>
                  <a:lnTo>
                    <a:pt x="1366" y="1951"/>
                  </a:lnTo>
                  <a:lnTo>
                    <a:pt x="0" y="2466"/>
                  </a:lnTo>
                  <a:lnTo>
                    <a:pt x="61" y="2812"/>
                  </a:lnTo>
                  <a:lnTo>
                    <a:pt x="8885" y="1265"/>
                  </a:lnTo>
                  <a:lnTo>
                    <a:pt x="8771" y="608"/>
                  </a:lnTo>
                  <a:lnTo>
                    <a:pt x="6566" y="1"/>
                  </a:lnTo>
                  <a:close/>
                </a:path>
              </a:pathLst>
            </a:custGeom>
            <a:solidFill>
              <a:srgbClr val="75B8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833;p39">
              <a:extLst>
                <a:ext uri="{FF2B5EF4-FFF2-40B4-BE49-F238E27FC236}">
                  <a16:creationId xmlns:a16="http://schemas.microsoft.com/office/drawing/2014/main" id="{FFAF8834-5744-1E05-4132-DC2831C345A2}"/>
                </a:ext>
              </a:extLst>
            </p:cNvPr>
            <p:cNvSpPr/>
            <p:nvPr/>
          </p:nvSpPr>
          <p:spPr>
            <a:xfrm>
              <a:off x="7908916" y="2539113"/>
              <a:ext cx="87054" cy="51427"/>
            </a:xfrm>
            <a:custGeom>
              <a:avLst/>
              <a:gdLst/>
              <a:ahLst/>
              <a:cxnLst/>
              <a:rect l="l" t="t" r="r" b="b"/>
              <a:pathLst>
                <a:path w="1475" h="862" extrusionOk="0">
                  <a:moveTo>
                    <a:pt x="1366" y="0"/>
                  </a:moveTo>
                  <a:lnTo>
                    <a:pt x="0" y="515"/>
                  </a:lnTo>
                  <a:lnTo>
                    <a:pt x="61" y="861"/>
                  </a:lnTo>
                  <a:lnTo>
                    <a:pt x="1474" y="613"/>
                  </a:lnTo>
                  <a:lnTo>
                    <a:pt x="1366" y="0"/>
                  </a:lnTo>
                  <a:close/>
                </a:path>
              </a:pathLst>
            </a:custGeom>
            <a:solidFill>
              <a:srgbClr val="EB5E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834;p39">
              <a:extLst>
                <a:ext uri="{FF2B5EF4-FFF2-40B4-BE49-F238E27FC236}">
                  <a16:creationId xmlns:a16="http://schemas.microsoft.com/office/drawing/2014/main" id="{70B49A1D-81F3-4595-7022-78E6B461506F}"/>
                </a:ext>
              </a:extLst>
            </p:cNvPr>
            <p:cNvSpPr/>
            <p:nvPr/>
          </p:nvSpPr>
          <p:spPr>
            <a:xfrm>
              <a:off x="8426009" y="2472234"/>
              <a:ext cx="369937" cy="423407"/>
            </a:xfrm>
            <a:custGeom>
              <a:avLst/>
              <a:gdLst/>
              <a:ahLst/>
              <a:cxnLst/>
              <a:rect l="l" t="t" r="r" b="b"/>
              <a:pathLst>
                <a:path w="6268" h="7097" extrusionOk="0">
                  <a:moveTo>
                    <a:pt x="515" y="0"/>
                  </a:moveTo>
                  <a:lnTo>
                    <a:pt x="1" y="432"/>
                  </a:lnTo>
                  <a:lnTo>
                    <a:pt x="579" y="2643"/>
                  </a:lnTo>
                  <a:lnTo>
                    <a:pt x="4870" y="6169"/>
                  </a:lnTo>
                  <a:lnTo>
                    <a:pt x="5998" y="7097"/>
                  </a:lnTo>
                  <a:lnTo>
                    <a:pt x="6268" y="6874"/>
                  </a:lnTo>
                  <a:lnTo>
                    <a:pt x="515" y="0"/>
                  </a:lnTo>
                  <a:close/>
                </a:path>
              </a:pathLst>
            </a:custGeom>
            <a:solidFill>
              <a:srgbClr val="75B8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835;p39">
              <a:extLst>
                <a:ext uri="{FF2B5EF4-FFF2-40B4-BE49-F238E27FC236}">
                  <a16:creationId xmlns:a16="http://schemas.microsoft.com/office/drawing/2014/main" id="{3B9D57D3-56CC-268F-D0D8-CE51B7CE9B7B}"/>
                </a:ext>
              </a:extLst>
            </p:cNvPr>
            <p:cNvSpPr/>
            <p:nvPr/>
          </p:nvSpPr>
          <p:spPr>
            <a:xfrm>
              <a:off x="8713447" y="2816532"/>
              <a:ext cx="82510" cy="79109"/>
            </a:xfrm>
            <a:custGeom>
              <a:avLst/>
              <a:gdLst/>
              <a:ahLst/>
              <a:cxnLst/>
              <a:rect l="l" t="t" r="r" b="b"/>
              <a:pathLst>
                <a:path w="1398" h="1326" extrusionOk="0">
                  <a:moveTo>
                    <a:pt x="477" y="1"/>
                  </a:moveTo>
                  <a:lnTo>
                    <a:pt x="0" y="398"/>
                  </a:lnTo>
                  <a:lnTo>
                    <a:pt x="1128" y="1326"/>
                  </a:lnTo>
                  <a:lnTo>
                    <a:pt x="1398" y="1103"/>
                  </a:lnTo>
                  <a:lnTo>
                    <a:pt x="477" y="1"/>
                  </a:lnTo>
                  <a:close/>
                </a:path>
              </a:pathLst>
            </a:custGeom>
            <a:solidFill>
              <a:srgbClr val="EB5E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836;p39">
              <a:extLst>
                <a:ext uri="{FF2B5EF4-FFF2-40B4-BE49-F238E27FC236}">
                  <a16:creationId xmlns:a16="http://schemas.microsoft.com/office/drawing/2014/main" id="{B5695F5B-2201-47F1-FECA-EAA3794D640D}"/>
                </a:ext>
              </a:extLst>
            </p:cNvPr>
            <p:cNvSpPr/>
            <p:nvPr/>
          </p:nvSpPr>
          <p:spPr>
            <a:xfrm>
              <a:off x="8399036" y="2444015"/>
              <a:ext cx="77080" cy="69146"/>
            </a:xfrm>
            <a:custGeom>
              <a:avLst/>
              <a:gdLst/>
              <a:ahLst/>
              <a:cxnLst/>
              <a:rect l="l" t="t" r="r" b="b"/>
              <a:pathLst>
                <a:path w="1306" h="1159" extrusionOk="0">
                  <a:moveTo>
                    <a:pt x="653" y="0"/>
                  </a:moveTo>
                  <a:cubicBezTo>
                    <a:pt x="416" y="0"/>
                    <a:pt x="195" y="145"/>
                    <a:pt x="108" y="381"/>
                  </a:cubicBezTo>
                  <a:cubicBezTo>
                    <a:pt x="0" y="680"/>
                    <a:pt x="153" y="1013"/>
                    <a:pt x="454" y="1124"/>
                  </a:cubicBezTo>
                  <a:cubicBezTo>
                    <a:pt x="519" y="1148"/>
                    <a:pt x="585" y="1159"/>
                    <a:pt x="650" y="1159"/>
                  </a:cubicBezTo>
                  <a:cubicBezTo>
                    <a:pt x="886" y="1159"/>
                    <a:pt x="1110" y="1012"/>
                    <a:pt x="1194" y="778"/>
                  </a:cubicBezTo>
                  <a:cubicBezTo>
                    <a:pt x="1306" y="476"/>
                    <a:pt x="1150" y="146"/>
                    <a:pt x="851" y="35"/>
                  </a:cubicBezTo>
                  <a:cubicBezTo>
                    <a:pt x="786" y="11"/>
                    <a:pt x="719" y="0"/>
                    <a:pt x="6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837;p39">
              <a:extLst>
                <a:ext uri="{FF2B5EF4-FFF2-40B4-BE49-F238E27FC236}">
                  <a16:creationId xmlns:a16="http://schemas.microsoft.com/office/drawing/2014/main" id="{1F95F125-8C99-EA4E-35CF-915CC02BCF78}"/>
                </a:ext>
              </a:extLst>
            </p:cNvPr>
            <p:cNvSpPr/>
            <p:nvPr/>
          </p:nvSpPr>
          <p:spPr>
            <a:xfrm>
              <a:off x="8072584" y="4736926"/>
              <a:ext cx="47688" cy="4773"/>
            </a:xfrm>
            <a:custGeom>
              <a:avLst/>
              <a:gdLst/>
              <a:ahLst/>
              <a:cxnLst/>
              <a:rect l="l" t="t" r="r" b="b"/>
              <a:pathLst>
                <a:path w="808" h="80" extrusionOk="0">
                  <a:moveTo>
                    <a:pt x="1" y="1"/>
                  </a:moveTo>
                  <a:lnTo>
                    <a:pt x="1" y="80"/>
                  </a:lnTo>
                  <a:lnTo>
                    <a:pt x="807" y="80"/>
                  </a:lnTo>
                  <a:lnTo>
                    <a:pt x="807" y="1"/>
                  </a:lnTo>
                  <a:close/>
                </a:path>
              </a:pathLst>
            </a:custGeom>
            <a:solidFill>
              <a:srgbClr val="C42F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838;p39">
              <a:extLst>
                <a:ext uri="{FF2B5EF4-FFF2-40B4-BE49-F238E27FC236}">
                  <a16:creationId xmlns:a16="http://schemas.microsoft.com/office/drawing/2014/main" id="{3ED8857B-62BC-1947-D5C6-D13A3E83E656}"/>
                </a:ext>
              </a:extLst>
            </p:cNvPr>
            <p:cNvSpPr/>
            <p:nvPr/>
          </p:nvSpPr>
          <p:spPr>
            <a:xfrm>
              <a:off x="7449724" y="4690689"/>
              <a:ext cx="1346187" cy="452819"/>
            </a:xfrm>
            <a:custGeom>
              <a:avLst/>
              <a:gdLst/>
              <a:ahLst/>
              <a:cxnLst/>
              <a:rect l="l" t="t" r="r" b="b"/>
              <a:pathLst>
                <a:path w="22809" h="7590" extrusionOk="0">
                  <a:moveTo>
                    <a:pt x="21522" y="1287"/>
                  </a:moveTo>
                  <a:lnTo>
                    <a:pt x="21522" y="6300"/>
                  </a:lnTo>
                  <a:lnTo>
                    <a:pt x="1291" y="6300"/>
                  </a:lnTo>
                  <a:lnTo>
                    <a:pt x="1291" y="1287"/>
                  </a:lnTo>
                  <a:close/>
                  <a:moveTo>
                    <a:pt x="1" y="0"/>
                  </a:moveTo>
                  <a:lnTo>
                    <a:pt x="1" y="7589"/>
                  </a:lnTo>
                  <a:lnTo>
                    <a:pt x="22809" y="7589"/>
                  </a:lnTo>
                  <a:lnTo>
                    <a:pt x="22809" y="0"/>
                  </a:lnTo>
                  <a:close/>
                </a:path>
              </a:pathLst>
            </a:custGeom>
            <a:solidFill>
              <a:srgbClr val="75B8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39;p39">
              <a:extLst>
                <a:ext uri="{FF2B5EF4-FFF2-40B4-BE49-F238E27FC236}">
                  <a16:creationId xmlns:a16="http://schemas.microsoft.com/office/drawing/2014/main" id="{DECDE6F8-B5A4-1B2C-09A0-20DFF40C1788}"/>
                </a:ext>
              </a:extLst>
            </p:cNvPr>
            <p:cNvSpPr/>
            <p:nvPr/>
          </p:nvSpPr>
          <p:spPr>
            <a:xfrm>
              <a:off x="7296207" y="3913082"/>
              <a:ext cx="1653445" cy="815970"/>
            </a:xfrm>
            <a:custGeom>
              <a:avLst/>
              <a:gdLst/>
              <a:ahLst/>
              <a:cxnLst/>
              <a:rect l="l" t="t" r="r" b="b"/>
              <a:pathLst>
                <a:path w="28015" h="13677" extrusionOk="0">
                  <a:moveTo>
                    <a:pt x="4609" y="1"/>
                  </a:moveTo>
                  <a:lnTo>
                    <a:pt x="0" y="13676"/>
                  </a:lnTo>
                  <a:lnTo>
                    <a:pt x="28015" y="13676"/>
                  </a:lnTo>
                  <a:lnTo>
                    <a:pt x="23406" y="1"/>
                  </a:lnTo>
                  <a:close/>
                </a:path>
              </a:pathLst>
            </a:custGeom>
            <a:solidFill>
              <a:srgbClr val="90C5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40;p39">
              <a:extLst>
                <a:ext uri="{FF2B5EF4-FFF2-40B4-BE49-F238E27FC236}">
                  <a16:creationId xmlns:a16="http://schemas.microsoft.com/office/drawing/2014/main" id="{9EBEC93C-5247-2223-26B0-817584367D20}"/>
                </a:ext>
              </a:extLst>
            </p:cNvPr>
            <p:cNvSpPr/>
            <p:nvPr/>
          </p:nvSpPr>
          <p:spPr>
            <a:xfrm>
              <a:off x="7554193" y="3934500"/>
              <a:ext cx="369937" cy="178622"/>
            </a:xfrm>
            <a:custGeom>
              <a:avLst/>
              <a:gdLst/>
              <a:ahLst/>
              <a:cxnLst/>
              <a:rect l="l" t="t" r="r" b="b"/>
              <a:pathLst>
                <a:path w="6268" h="2994" extrusionOk="0">
                  <a:moveTo>
                    <a:pt x="1398" y="1"/>
                  </a:moveTo>
                  <a:cubicBezTo>
                    <a:pt x="1118" y="1"/>
                    <a:pt x="855" y="106"/>
                    <a:pt x="782" y="242"/>
                  </a:cubicBezTo>
                  <a:cubicBezTo>
                    <a:pt x="775" y="252"/>
                    <a:pt x="769" y="264"/>
                    <a:pt x="766" y="274"/>
                  </a:cubicBezTo>
                  <a:lnTo>
                    <a:pt x="22" y="2666"/>
                  </a:lnTo>
                  <a:cubicBezTo>
                    <a:pt x="0" y="2736"/>
                    <a:pt x="22" y="2803"/>
                    <a:pt x="76" y="2857"/>
                  </a:cubicBezTo>
                  <a:cubicBezTo>
                    <a:pt x="159" y="2939"/>
                    <a:pt x="321" y="2993"/>
                    <a:pt x="524" y="2993"/>
                  </a:cubicBezTo>
                  <a:lnTo>
                    <a:pt x="5340" y="2993"/>
                  </a:lnTo>
                  <a:cubicBezTo>
                    <a:pt x="5543" y="2993"/>
                    <a:pt x="5731" y="2939"/>
                    <a:pt x="5848" y="2857"/>
                  </a:cubicBezTo>
                  <a:cubicBezTo>
                    <a:pt x="5928" y="2803"/>
                    <a:pt x="5975" y="2736"/>
                    <a:pt x="5985" y="2666"/>
                  </a:cubicBezTo>
                  <a:lnTo>
                    <a:pt x="6268" y="274"/>
                  </a:lnTo>
                  <a:cubicBezTo>
                    <a:pt x="6268" y="264"/>
                    <a:pt x="6268" y="252"/>
                    <a:pt x="6265" y="242"/>
                  </a:cubicBezTo>
                  <a:cubicBezTo>
                    <a:pt x="6252" y="106"/>
                    <a:pt x="6033" y="1"/>
                    <a:pt x="5753" y="1"/>
                  </a:cubicBezTo>
                  <a:close/>
                </a:path>
              </a:pathLst>
            </a:custGeom>
            <a:solidFill>
              <a:srgbClr val="389C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41;p39">
              <a:extLst>
                <a:ext uri="{FF2B5EF4-FFF2-40B4-BE49-F238E27FC236}">
                  <a16:creationId xmlns:a16="http://schemas.microsoft.com/office/drawing/2014/main" id="{D558722B-6C0F-4561-513A-6708FFCA5400}"/>
                </a:ext>
              </a:extLst>
            </p:cNvPr>
            <p:cNvSpPr/>
            <p:nvPr/>
          </p:nvSpPr>
          <p:spPr>
            <a:xfrm>
              <a:off x="7478409" y="4134241"/>
              <a:ext cx="422465" cy="226350"/>
            </a:xfrm>
            <a:custGeom>
              <a:avLst/>
              <a:gdLst/>
              <a:ahLst/>
              <a:cxnLst/>
              <a:rect l="l" t="t" r="r" b="b"/>
              <a:pathLst>
                <a:path w="7158" h="3794" extrusionOk="0">
                  <a:moveTo>
                    <a:pt x="1704" y="1"/>
                  </a:moveTo>
                  <a:cubicBezTo>
                    <a:pt x="1548" y="1"/>
                    <a:pt x="1395" y="33"/>
                    <a:pt x="1272" y="90"/>
                  </a:cubicBezTo>
                  <a:cubicBezTo>
                    <a:pt x="1125" y="150"/>
                    <a:pt x="1021" y="242"/>
                    <a:pt x="986" y="344"/>
                  </a:cubicBezTo>
                  <a:lnTo>
                    <a:pt x="45" y="3374"/>
                  </a:lnTo>
                  <a:cubicBezTo>
                    <a:pt x="1" y="3517"/>
                    <a:pt x="80" y="3645"/>
                    <a:pt x="236" y="3721"/>
                  </a:cubicBezTo>
                  <a:cubicBezTo>
                    <a:pt x="331" y="3768"/>
                    <a:pt x="455" y="3794"/>
                    <a:pt x="598" y="3794"/>
                  </a:cubicBezTo>
                  <a:lnTo>
                    <a:pt x="6056" y="3794"/>
                  </a:lnTo>
                  <a:cubicBezTo>
                    <a:pt x="6195" y="3794"/>
                    <a:pt x="6332" y="3768"/>
                    <a:pt x="6449" y="3721"/>
                  </a:cubicBezTo>
                  <a:cubicBezTo>
                    <a:pt x="6637" y="3645"/>
                    <a:pt x="6770" y="3517"/>
                    <a:pt x="6789" y="3374"/>
                  </a:cubicBezTo>
                  <a:lnTo>
                    <a:pt x="7145" y="344"/>
                  </a:lnTo>
                  <a:cubicBezTo>
                    <a:pt x="7158" y="242"/>
                    <a:pt x="7091" y="150"/>
                    <a:pt x="6974" y="90"/>
                  </a:cubicBezTo>
                  <a:cubicBezTo>
                    <a:pt x="6872" y="33"/>
                    <a:pt x="6732" y="1"/>
                    <a:pt x="6576" y="1"/>
                  </a:cubicBezTo>
                  <a:close/>
                </a:path>
              </a:pathLst>
            </a:custGeom>
            <a:solidFill>
              <a:srgbClr val="389C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42;p39">
              <a:extLst>
                <a:ext uri="{FF2B5EF4-FFF2-40B4-BE49-F238E27FC236}">
                  <a16:creationId xmlns:a16="http://schemas.microsoft.com/office/drawing/2014/main" id="{6C59911A-EA35-6925-89D7-65E60D5D885F}"/>
                </a:ext>
              </a:extLst>
            </p:cNvPr>
            <p:cNvSpPr/>
            <p:nvPr/>
          </p:nvSpPr>
          <p:spPr>
            <a:xfrm>
              <a:off x="7382616" y="4387677"/>
              <a:ext cx="487918" cy="296272"/>
            </a:xfrm>
            <a:custGeom>
              <a:avLst/>
              <a:gdLst/>
              <a:ahLst/>
              <a:cxnLst/>
              <a:rect l="l" t="t" r="r" b="b"/>
              <a:pathLst>
                <a:path w="8267" h="4966" extrusionOk="0">
                  <a:moveTo>
                    <a:pt x="2088" y="0"/>
                  </a:moveTo>
                  <a:cubicBezTo>
                    <a:pt x="1830" y="0"/>
                    <a:pt x="1579" y="92"/>
                    <a:pt x="1417" y="226"/>
                  </a:cubicBezTo>
                  <a:cubicBezTo>
                    <a:pt x="1338" y="289"/>
                    <a:pt x="1284" y="365"/>
                    <a:pt x="1259" y="445"/>
                  </a:cubicBezTo>
                  <a:lnTo>
                    <a:pt x="26" y="4406"/>
                  </a:lnTo>
                  <a:cubicBezTo>
                    <a:pt x="13" y="4444"/>
                    <a:pt x="7" y="4482"/>
                    <a:pt x="7" y="4520"/>
                  </a:cubicBezTo>
                  <a:cubicBezTo>
                    <a:pt x="1" y="4771"/>
                    <a:pt x="261" y="4965"/>
                    <a:pt x="639" y="4965"/>
                  </a:cubicBezTo>
                  <a:lnTo>
                    <a:pt x="6932" y="4965"/>
                  </a:lnTo>
                  <a:cubicBezTo>
                    <a:pt x="7313" y="4965"/>
                    <a:pt x="7653" y="4771"/>
                    <a:pt x="7758" y="4520"/>
                  </a:cubicBezTo>
                  <a:cubicBezTo>
                    <a:pt x="7774" y="4482"/>
                    <a:pt x="7783" y="4444"/>
                    <a:pt x="7787" y="4406"/>
                  </a:cubicBezTo>
                  <a:lnTo>
                    <a:pt x="8257" y="445"/>
                  </a:lnTo>
                  <a:cubicBezTo>
                    <a:pt x="8266" y="365"/>
                    <a:pt x="8241" y="289"/>
                    <a:pt x="8190" y="226"/>
                  </a:cubicBezTo>
                  <a:cubicBezTo>
                    <a:pt x="8088" y="92"/>
                    <a:pt x="7872" y="0"/>
                    <a:pt x="7615" y="0"/>
                  </a:cubicBezTo>
                  <a:close/>
                </a:path>
              </a:pathLst>
            </a:custGeom>
            <a:solidFill>
              <a:srgbClr val="389C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43;p39">
              <a:extLst>
                <a:ext uri="{FF2B5EF4-FFF2-40B4-BE49-F238E27FC236}">
                  <a16:creationId xmlns:a16="http://schemas.microsoft.com/office/drawing/2014/main" id="{052EC65E-F6C3-9274-923B-B4276C59770C}"/>
                </a:ext>
              </a:extLst>
            </p:cNvPr>
            <p:cNvSpPr/>
            <p:nvPr/>
          </p:nvSpPr>
          <p:spPr>
            <a:xfrm>
              <a:off x="7946572" y="3934500"/>
              <a:ext cx="352763" cy="178622"/>
            </a:xfrm>
            <a:custGeom>
              <a:avLst/>
              <a:gdLst/>
              <a:ahLst/>
              <a:cxnLst/>
              <a:rect l="l" t="t" r="r" b="b"/>
              <a:pathLst>
                <a:path w="5977" h="2994" extrusionOk="0">
                  <a:moveTo>
                    <a:pt x="811" y="1"/>
                  </a:moveTo>
                  <a:cubicBezTo>
                    <a:pt x="531" y="1"/>
                    <a:pt x="290" y="106"/>
                    <a:pt x="245" y="242"/>
                  </a:cubicBezTo>
                  <a:cubicBezTo>
                    <a:pt x="242" y="252"/>
                    <a:pt x="239" y="264"/>
                    <a:pt x="239" y="274"/>
                  </a:cubicBezTo>
                  <a:lnTo>
                    <a:pt x="7" y="2666"/>
                  </a:lnTo>
                  <a:cubicBezTo>
                    <a:pt x="1" y="2736"/>
                    <a:pt x="36" y="2803"/>
                    <a:pt x="99" y="2857"/>
                  </a:cubicBezTo>
                  <a:cubicBezTo>
                    <a:pt x="201" y="2939"/>
                    <a:pt x="376" y="2993"/>
                    <a:pt x="579" y="2993"/>
                  </a:cubicBezTo>
                  <a:lnTo>
                    <a:pt x="5398" y="2993"/>
                  </a:lnTo>
                  <a:cubicBezTo>
                    <a:pt x="5598" y="2993"/>
                    <a:pt x="5773" y="2939"/>
                    <a:pt x="5874" y="2857"/>
                  </a:cubicBezTo>
                  <a:cubicBezTo>
                    <a:pt x="5941" y="2803"/>
                    <a:pt x="5976" y="2736"/>
                    <a:pt x="5970" y="2666"/>
                  </a:cubicBezTo>
                  <a:lnTo>
                    <a:pt x="5738" y="274"/>
                  </a:lnTo>
                  <a:cubicBezTo>
                    <a:pt x="5738" y="264"/>
                    <a:pt x="5735" y="252"/>
                    <a:pt x="5732" y="242"/>
                  </a:cubicBezTo>
                  <a:cubicBezTo>
                    <a:pt x="5687" y="106"/>
                    <a:pt x="5446" y="1"/>
                    <a:pt x="5166" y="1"/>
                  </a:cubicBezTo>
                  <a:close/>
                </a:path>
              </a:pathLst>
            </a:custGeom>
            <a:solidFill>
              <a:srgbClr val="389C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44;p39">
              <a:extLst>
                <a:ext uri="{FF2B5EF4-FFF2-40B4-BE49-F238E27FC236}">
                  <a16:creationId xmlns:a16="http://schemas.microsoft.com/office/drawing/2014/main" id="{0639CFE9-ADA5-56E0-352C-540C085F38CF}"/>
                </a:ext>
              </a:extLst>
            </p:cNvPr>
            <p:cNvSpPr/>
            <p:nvPr/>
          </p:nvSpPr>
          <p:spPr>
            <a:xfrm>
              <a:off x="7922963" y="4134241"/>
              <a:ext cx="399801" cy="226350"/>
            </a:xfrm>
            <a:custGeom>
              <a:avLst/>
              <a:gdLst/>
              <a:ahLst/>
              <a:cxnLst/>
              <a:rect l="l" t="t" r="r" b="b"/>
              <a:pathLst>
                <a:path w="6774" h="3794" extrusionOk="0">
                  <a:moveTo>
                    <a:pt x="954" y="1"/>
                  </a:moveTo>
                  <a:cubicBezTo>
                    <a:pt x="795" y="1"/>
                    <a:pt x="649" y="33"/>
                    <a:pt x="537" y="90"/>
                  </a:cubicBezTo>
                  <a:cubicBezTo>
                    <a:pt x="404" y="150"/>
                    <a:pt x="318" y="242"/>
                    <a:pt x="309" y="344"/>
                  </a:cubicBezTo>
                  <a:lnTo>
                    <a:pt x="17" y="3374"/>
                  </a:lnTo>
                  <a:cubicBezTo>
                    <a:pt x="1" y="3517"/>
                    <a:pt x="109" y="3645"/>
                    <a:pt x="283" y="3721"/>
                  </a:cubicBezTo>
                  <a:cubicBezTo>
                    <a:pt x="388" y="3768"/>
                    <a:pt x="518" y="3794"/>
                    <a:pt x="661" y="3794"/>
                  </a:cubicBezTo>
                  <a:lnTo>
                    <a:pt x="6116" y="3794"/>
                  </a:lnTo>
                  <a:cubicBezTo>
                    <a:pt x="6259" y="3794"/>
                    <a:pt x="6389" y="3768"/>
                    <a:pt x="6494" y="3721"/>
                  </a:cubicBezTo>
                  <a:cubicBezTo>
                    <a:pt x="6668" y="3645"/>
                    <a:pt x="6773" y="3517"/>
                    <a:pt x="6760" y="3374"/>
                  </a:cubicBezTo>
                  <a:lnTo>
                    <a:pt x="6468" y="344"/>
                  </a:lnTo>
                  <a:cubicBezTo>
                    <a:pt x="6459" y="242"/>
                    <a:pt x="6373" y="150"/>
                    <a:pt x="6240" y="90"/>
                  </a:cubicBezTo>
                  <a:cubicBezTo>
                    <a:pt x="6128" y="33"/>
                    <a:pt x="5982" y="1"/>
                    <a:pt x="5823" y="1"/>
                  </a:cubicBezTo>
                  <a:close/>
                </a:path>
              </a:pathLst>
            </a:custGeom>
            <a:solidFill>
              <a:srgbClr val="389C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45;p39">
              <a:extLst>
                <a:ext uri="{FF2B5EF4-FFF2-40B4-BE49-F238E27FC236}">
                  <a16:creationId xmlns:a16="http://schemas.microsoft.com/office/drawing/2014/main" id="{0D16BE5F-F019-018A-1574-83D869AB987F}"/>
                </a:ext>
              </a:extLst>
            </p:cNvPr>
            <p:cNvSpPr/>
            <p:nvPr/>
          </p:nvSpPr>
          <p:spPr>
            <a:xfrm>
              <a:off x="7893511" y="4387677"/>
              <a:ext cx="458880" cy="296272"/>
            </a:xfrm>
            <a:custGeom>
              <a:avLst/>
              <a:gdLst/>
              <a:ahLst/>
              <a:cxnLst/>
              <a:rect l="l" t="t" r="r" b="b"/>
              <a:pathLst>
                <a:path w="7775" h="4966" extrusionOk="0">
                  <a:moveTo>
                    <a:pt x="1125" y="0"/>
                  </a:moveTo>
                  <a:cubicBezTo>
                    <a:pt x="865" y="0"/>
                    <a:pt x="633" y="92"/>
                    <a:pt x="500" y="226"/>
                  </a:cubicBezTo>
                  <a:cubicBezTo>
                    <a:pt x="436" y="289"/>
                    <a:pt x="395" y="365"/>
                    <a:pt x="388" y="445"/>
                  </a:cubicBezTo>
                  <a:lnTo>
                    <a:pt x="4" y="4406"/>
                  </a:lnTo>
                  <a:cubicBezTo>
                    <a:pt x="1" y="4444"/>
                    <a:pt x="4" y="4482"/>
                    <a:pt x="10" y="4520"/>
                  </a:cubicBezTo>
                  <a:cubicBezTo>
                    <a:pt x="61" y="4771"/>
                    <a:pt x="360" y="4965"/>
                    <a:pt x="741" y="4965"/>
                  </a:cubicBezTo>
                  <a:lnTo>
                    <a:pt x="7034" y="4965"/>
                  </a:lnTo>
                  <a:cubicBezTo>
                    <a:pt x="7412" y="4965"/>
                    <a:pt x="7714" y="4771"/>
                    <a:pt x="7761" y="4520"/>
                  </a:cubicBezTo>
                  <a:cubicBezTo>
                    <a:pt x="7771" y="4482"/>
                    <a:pt x="7774" y="4444"/>
                    <a:pt x="7768" y="4406"/>
                  </a:cubicBezTo>
                  <a:lnTo>
                    <a:pt x="7387" y="445"/>
                  </a:lnTo>
                  <a:cubicBezTo>
                    <a:pt x="7380" y="365"/>
                    <a:pt x="7339" y="289"/>
                    <a:pt x="7272" y="226"/>
                  </a:cubicBezTo>
                  <a:cubicBezTo>
                    <a:pt x="7142" y="92"/>
                    <a:pt x="6907" y="0"/>
                    <a:pt x="6650" y="0"/>
                  </a:cubicBezTo>
                  <a:close/>
                </a:path>
              </a:pathLst>
            </a:custGeom>
            <a:solidFill>
              <a:srgbClr val="389C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46;p39">
              <a:extLst>
                <a:ext uri="{FF2B5EF4-FFF2-40B4-BE49-F238E27FC236}">
                  <a16:creationId xmlns:a16="http://schemas.microsoft.com/office/drawing/2014/main" id="{6EA1D52D-13E5-C799-3E0A-54F88FA498EF}"/>
                </a:ext>
              </a:extLst>
            </p:cNvPr>
            <p:cNvSpPr/>
            <p:nvPr/>
          </p:nvSpPr>
          <p:spPr>
            <a:xfrm>
              <a:off x="8321599" y="3934500"/>
              <a:ext cx="370114" cy="178622"/>
            </a:xfrm>
            <a:custGeom>
              <a:avLst/>
              <a:gdLst/>
              <a:ahLst/>
              <a:cxnLst/>
              <a:rect l="l" t="t" r="r" b="b"/>
              <a:pathLst>
                <a:path w="6271" h="2994" extrusionOk="0">
                  <a:moveTo>
                    <a:pt x="518" y="1"/>
                  </a:moveTo>
                  <a:cubicBezTo>
                    <a:pt x="238" y="1"/>
                    <a:pt x="19" y="106"/>
                    <a:pt x="3" y="242"/>
                  </a:cubicBezTo>
                  <a:cubicBezTo>
                    <a:pt x="0" y="252"/>
                    <a:pt x="0" y="264"/>
                    <a:pt x="3" y="274"/>
                  </a:cubicBezTo>
                  <a:lnTo>
                    <a:pt x="286" y="2666"/>
                  </a:lnTo>
                  <a:cubicBezTo>
                    <a:pt x="292" y="2736"/>
                    <a:pt x="343" y="2803"/>
                    <a:pt x="419" y="2857"/>
                  </a:cubicBezTo>
                  <a:cubicBezTo>
                    <a:pt x="540" y="2939"/>
                    <a:pt x="728" y="2993"/>
                    <a:pt x="928" y="2993"/>
                  </a:cubicBezTo>
                  <a:lnTo>
                    <a:pt x="5747" y="2993"/>
                  </a:lnTo>
                  <a:cubicBezTo>
                    <a:pt x="5950" y="2993"/>
                    <a:pt x="6112" y="2939"/>
                    <a:pt x="6195" y="2857"/>
                  </a:cubicBezTo>
                  <a:cubicBezTo>
                    <a:pt x="6249" y="2803"/>
                    <a:pt x="6271" y="2736"/>
                    <a:pt x="6249" y="2666"/>
                  </a:cubicBezTo>
                  <a:lnTo>
                    <a:pt x="5505" y="274"/>
                  </a:lnTo>
                  <a:cubicBezTo>
                    <a:pt x="5502" y="264"/>
                    <a:pt x="5496" y="252"/>
                    <a:pt x="5489" y="242"/>
                  </a:cubicBezTo>
                  <a:cubicBezTo>
                    <a:pt x="5416" y="106"/>
                    <a:pt x="5153" y="1"/>
                    <a:pt x="4873" y="1"/>
                  </a:cubicBezTo>
                  <a:close/>
                </a:path>
              </a:pathLst>
            </a:custGeom>
            <a:solidFill>
              <a:srgbClr val="389C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47;p39">
              <a:extLst>
                <a:ext uri="{FF2B5EF4-FFF2-40B4-BE49-F238E27FC236}">
                  <a16:creationId xmlns:a16="http://schemas.microsoft.com/office/drawing/2014/main" id="{3158526A-CA69-2BE4-E6B9-5B80EB235475}"/>
                </a:ext>
              </a:extLst>
            </p:cNvPr>
            <p:cNvSpPr/>
            <p:nvPr/>
          </p:nvSpPr>
          <p:spPr>
            <a:xfrm>
              <a:off x="8344853" y="4134241"/>
              <a:ext cx="422642" cy="226350"/>
            </a:xfrm>
            <a:custGeom>
              <a:avLst/>
              <a:gdLst/>
              <a:ahLst/>
              <a:cxnLst/>
              <a:rect l="l" t="t" r="r" b="b"/>
              <a:pathLst>
                <a:path w="7161" h="3794" extrusionOk="0">
                  <a:moveTo>
                    <a:pt x="585" y="1"/>
                  </a:moveTo>
                  <a:cubicBezTo>
                    <a:pt x="426" y="1"/>
                    <a:pt x="289" y="33"/>
                    <a:pt x="187" y="90"/>
                  </a:cubicBezTo>
                  <a:cubicBezTo>
                    <a:pt x="67" y="150"/>
                    <a:pt x="0" y="242"/>
                    <a:pt x="13" y="344"/>
                  </a:cubicBezTo>
                  <a:lnTo>
                    <a:pt x="372" y="3374"/>
                  </a:lnTo>
                  <a:cubicBezTo>
                    <a:pt x="388" y="3517"/>
                    <a:pt x="521" y="3645"/>
                    <a:pt x="712" y="3721"/>
                  </a:cubicBezTo>
                  <a:cubicBezTo>
                    <a:pt x="829" y="3768"/>
                    <a:pt x="963" y="3794"/>
                    <a:pt x="1106" y="3794"/>
                  </a:cubicBezTo>
                  <a:lnTo>
                    <a:pt x="6563" y="3794"/>
                  </a:lnTo>
                  <a:cubicBezTo>
                    <a:pt x="6703" y="3794"/>
                    <a:pt x="6830" y="3768"/>
                    <a:pt x="6925" y="3721"/>
                  </a:cubicBezTo>
                  <a:cubicBezTo>
                    <a:pt x="7081" y="3645"/>
                    <a:pt x="7160" y="3517"/>
                    <a:pt x="7116" y="3374"/>
                  </a:cubicBezTo>
                  <a:lnTo>
                    <a:pt x="6172" y="344"/>
                  </a:lnTo>
                  <a:cubicBezTo>
                    <a:pt x="6140" y="242"/>
                    <a:pt x="6036" y="150"/>
                    <a:pt x="5890" y="90"/>
                  </a:cubicBezTo>
                  <a:cubicBezTo>
                    <a:pt x="5766" y="33"/>
                    <a:pt x="5613" y="1"/>
                    <a:pt x="5454" y="1"/>
                  </a:cubicBezTo>
                  <a:close/>
                </a:path>
              </a:pathLst>
            </a:custGeom>
            <a:solidFill>
              <a:srgbClr val="389C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48;p39">
              <a:extLst>
                <a:ext uri="{FF2B5EF4-FFF2-40B4-BE49-F238E27FC236}">
                  <a16:creationId xmlns:a16="http://schemas.microsoft.com/office/drawing/2014/main" id="{A52EC83F-A09F-BDAC-EB42-E799EE590C10}"/>
                </a:ext>
              </a:extLst>
            </p:cNvPr>
            <p:cNvSpPr/>
            <p:nvPr/>
          </p:nvSpPr>
          <p:spPr>
            <a:xfrm>
              <a:off x="8375368" y="4387677"/>
              <a:ext cx="487918" cy="296272"/>
            </a:xfrm>
            <a:custGeom>
              <a:avLst/>
              <a:gdLst/>
              <a:ahLst/>
              <a:cxnLst/>
              <a:rect l="l" t="t" r="r" b="b"/>
              <a:pathLst>
                <a:path w="8267" h="4966" extrusionOk="0">
                  <a:moveTo>
                    <a:pt x="652" y="0"/>
                  </a:moveTo>
                  <a:cubicBezTo>
                    <a:pt x="395" y="0"/>
                    <a:pt x="179" y="92"/>
                    <a:pt x="77" y="226"/>
                  </a:cubicBezTo>
                  <a:cubicBezTo>
                    <a:pt x="26" y="289"/>
                    <a:pt x="1" y="365"/>
                    <a:pt x="10" y="445"/>
                  </a:cubicBezTo>
                  <a:lnTo>
                    <a:pt x="477" y="4406"/>
                  </a:lnTo>
                  <a:cubicBezTo>
                    <a:pt x="484" y="4444"/>
                    <a:pt x="493" y="4482"/>
                    <a:pt x="509" y="4520"/>
                  </a:cubicBezTo>
                  <a:cubicBezTo>
                    <a:pt x="614" y="4771"/>
                    <a:pt x="954" y="4965"/>
                    <a:pt x="1335" y="4965"/>
                  </a:cubicBezTo>
                  <a:lnTo>
                    <a:pt x="7625" y="4965"/>
                  </a:lnTo>
                  <a:cubicBezTo>
                    <a:pt x="8006" y="4965"/>
                    <a:pt x="8266" y="4771"/>
                    <a:pt x="8260" y="4520"/>
                  </a:cubicBezTo>
                  <a:cubicBezTo>
                    <a:pt x="8260" y="4482"/>
                    <a:pt x="8254" y="4444"/>
                    <a:pt x="8241" y="4406"/>
                  </a:cubicBezTo>
                  <a:lnTo>
                    <a:pt x="7008" y="445"/>
                  </a:lnTo>
                  <a:cubicBezTo>
                    <a:pt x="6983" y="365"/>
                    <a:pt x="6929" y="289"/>
                    <a:pt x="6850" y="226"/>
                  </a:cubicBezTo>
                  <a:cubicBezTo>
                    <a:pt x="6688" y="92"/>
                    <a:pt x="6437" y="0"/>
                    <a:pt x="6176" y="0"/>
                  </a:cubicBezTo>
                  <a:close/>
                </a:path>
              </a:pathLst>
            </a:custGeom>
            <a:solidFill>
              <a:srgbClr val="389C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49;p39">
              <a:extLst>
                <a:ext uri="{FF2B5EF4-FFF2-40B4-BE49-F238E27FC236}">
                  <a16:creationId xmlns:a16="http://schemas.microsoft.com/office/drawing/2014/main" id="{105D5D27-6FBC-4CD2-DC36-5E18CFAE74AF}"/>
                </a:ext>
              </a:extLst>
            </p:cNvPr>
            <p:cNvSpPr/>
            <p:nvPr/>
          </p:nvSpPr>
          <p:spPr>
            <a:xfrm>
              <a:off x="7961033" y="3947804"/>
              <a:ext cx="323843" cy="2327"/>
            </a:xfrm>
            <a:custGeom>
              <a:avLst/>
              <a:gdLst/>
              <a:ahLst/>
              <a:cxnLst/>
              <a:rect l="l" t="t" r="r" b="b"/>
              <a:pathLst>
                <a:path w="5487" h="39" extrusionOk="0">
                  <a:moveTo>
                    <a:pt x="0" y="0"/>
                  </a:moveTo>
                  <a:lnTo>
                    <a:pt x="0" y="38"/>
                  </a:lnTo>
                  <a:lnTo>
                    <a:pt x="5487" y="38"/>
                  </a:lnTo>
                  <a:lnTo>
                    <a:pt x="5487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50;p39">
              <a:extLst>
                <a:ext uri="{FF2B5EF4-FFF2-40B4-BE49-F238E27FC236}">
                  <a16:creationId xmlns:a16="http://schemas.microsoft.com/office/drawing/2014/main" id="{445E16D6-B28E-1DD8-9EA0-CEB8C3BFD4BC}"/>
                </a:ext>
              </a:extLst>
            </p:cNvPr>
            <p:cNvSpPr/>
            <p:nvPr/>
          </p:nvSpPr>
          <p:spPr>
            <a:xfrm>
              <a:off x="8321776" y="3947804"/>
              <a:ext cx="323843" cy="2327"/>
            </a:xfrm>
            <a:custGeom>
              <a:avLst/>
              <a:gdLst/>
              <a:ahLst/>
              <a:cxnLst/>
              <a:rect l="l" t="t" r="r" b="b"/>
              <a:pathLst>
                <a:path w="5487" h="39" extrusionOk="0">
                  <a:moveTo>
                    <a:pt x="0" y="0"/>
                  </a:moveTo>
                  <a:lnTo>
                    <a:pt x="0" y="38"/>
                  </a:lnTo>
                  <a:lnTo>
                    <a:pt x="5486" y="38"/>
                  </a:lnTo>
                  <a:lnTo>
                    <a:pt x="5486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51;p39">
              <a:extLst>
                <a:ext uri="{FF2B5EF4-FFF2-40B4-BE49-F238E27FC236}">
                  <a16:creationId xmlns:a16="http://schemas.microsoft.com/office/drawing/2014/main" id="{0BF9A07A-6928-97D2-903F-D9B12A3C23A5}"/>
                </a:ext>
              </a:extLst>
            </p:cNvPr>
            <p:cNvSpPr/>
            <p:nvPr/>
          </p:nvSpPr>
          <p:spPr>
            <a:xfrm>
              <a:off x="7600289" y="3947804"/>
              <a:ext cx="323666" cy="2327"/>
            </a:xfrm>
            <a:custGeom>
              <a:avLst/>
              <a:gdLst/>
              <a:ahLst/>
              <a:cxnLst/>
              <a:rect l="l" t="t" r="r" b="b"/>
              <a:pathLst>
                <a:path w="5484" h="39" extrusionOk="0">
                  <a:moveTo>
                    <a:pt x="1" y="0"/>
                  </a:moveTo>
                  <a:lnTo>
                    <a:pt x="1" y="38"/>
                  </a:lnTo>
                  <a:lnTo>
                    <a:pt x="5484" y="38"/>
                  </a:lnTo>
                  <a:lnTo>
                    <a:pt x="5484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52;p39">
              <a:extLst>
                <a:ext uri="{FF2B5EF4-FFF2-40B4-BE49-F238E27FC236}">
                  <a16:creationId xmlns:a16="http://schemas.microsoft.com/office/drawing/2014/main" id="{26C3200D-C2AE-4784-EFF1-5B63E3438D36}"/>
                </a:ext>
              </a:extLst>
            </p:cNvPr>
            <p:cNvSpPr/>
            <p:nvPr/>
          </p:nvSpPr>
          <p:spPr>
            <a:xfrm>
              <a:off x="7959321" y="3962003"/>
              <a:ext cx="327266" cy="2506"/>
            </a:xfrm>
            <a:custGeom>
              <a:avLst/>
              <a:gdLst/>
              <a:ahLst/>
              <a:cxnLst/>
              <a:rect l="l" t="t" r="r" b="b"/>
              <a:pathLst>
                <a:path w="5545" h="42" extrusionOk="0">
                  <a:moveTo>
                    <a:pt x="1" y="0"/>
                  </a:moveTo>
                  <a:lnTo>
                    <a:pt x="1" y="42"/>
                  </a:lnTo>
                  <a:lnTo>
                    <a:pt x="5544" y="42"/>
                  </a:lnTo>
                  <a:lnTo>
                    <a:pt x="5544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53;p39">
              <a:extLst>
                <a:ext uri="{FF2B5EF4-FFF2-40B4-BE49-F238E27FC236}">
                  <a16:creationId xmlns:a16="http://schemas.microsoft.com/office/drawing/2014/main" id="{4E2529BA-802E-C195-2923-AF2DB886A41B}"/>
                </a:ext>
              </a:extLst>
            </p:cNvPr>
            <p:cNvSpPr/>
            <p:nvPr/>
          </p:nvSpPr>
          <p:spPr>
            <a:xfrm>
              <a:off x="8323251" y="3962003"/>
              <a:ext cx="327030" cy="2506"/>
            </a:xfrm>
            <a:custGeom>
              <a:avLst/>
              <a:gdLst/>
              <a:ahLst/>
              <a:cxnLst/>
              <a:rect l="l" t="t" r="r" b="b"/>
              <a:pathLst>
                <a:path w="5541" h="42" extrusionOk="0">
                  <a:moveTo>
                    <a:pt x="1" y="0"/>
                  </a:moveTo>
                  <a:lnTo>
                    <a:pt x="1" y="42"/>
                  </a:lnTo>
                  <a:lnTo>
                    <a:pt x="5541" y="42"/>
                  </a:lnTo>
                  <a:lnTo>
                    <a:pt x="5541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54;p39">
              <a:extLst>
                <a:ext uri="{FF2B5EF4-FFF2-40B4-BE49-F238E27FC236}">
                  <a16:creationId xmlns:a16="http://schemas.microsoft.com/office/drawing/2014/main" id="{9DB0E040-B48A-238B-CD4E-851E78D83AFF}"/>
                </a:ext>
              </a:extLst>
            </p:cNvPr>
            <p:cNvSpPr/>
            <p:nvPr/>
          </p:nvSpPr>
          <p:spPr>
            <a:xfrm>
              <a:off x="7595627" y="3962003"/>
              <a:ext cx="327030" cy="2506"/>
            </a:xfrm>
            <a:custGeom>
              <a:avLst/>
              <a:gdLst/>
              <a:ahLst/>
              <a:cxnLst/>
              <a:rect l="l" t="t" r="r" b="b"/>
              <a:pathLst>
                <a:path w="5541" h="42" extrusionOk="0">
                  <a:moveTo>
                    <a:pt x="0" y="0"/>
                  </a:moveTo>
                  <a:lnTo>
                    <a:pt x="0" y="42"/>
                  </a:lnTo>
                  <a:lnTo>
                    <a:pt x="5540" y="42"/>
                  </a:lnTo>
                  <a:lnTo>
                    <a:pt x="5540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55;p39">
              <a:extLst>
                <a:ext uri="{FF2B5EF4-FFF2-40B4-BE49-F238E27FC236}">
                  <a16:creationId xmlns:a16="http://schemas.microsoft.com/office/drawing/2014/main" id="{B1DF2AF3-4CF9-771C-10DB-E616D954FBEA}"/>
                </a:ext>
              </a:extLst>
            </p:cNvPr>
            <p:cNvSpPr/>
            <p:nvPr/>
          </p:nvSpPr>
          <p:spPr>
            <a:xfrm>
              <a:off x="7958022" y="3976799"/>
              <a:ext cx="329863" cy="2327"/>
            </a:xfrm>
            <a:custGeom>
              <a:avLst/>
              <a:gdLst/>
              <a:ahLst/>
              <a:cxnLst/>
              <a:rect l="l" t="t" r="r" b="b"/>
              <a:pathLst>
                <a:path w="5589" h="39" extrusionOk="0">
                  <a:moveTo>
                    <a:pt x="1" y="0"/>
                  </a:moveTo>
                  <a:lnTo>
                    <a:pt x="1" y="38"/>
                  </a:lnTo>
                  <a:lnTo>
                    <a:pt x="5588" y="38"/>
                  </a:lnTo>
                  <a:lnTo>
                    <a:pt x="5588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56;p39">
              <a:extLst>
                <a:ext uri="{FF2B5EF4-FFF2-40B4-BE49-F238E27FC236}">
                  <a16:creationId xmlns:a16="http://schemas.microsoft.com/office/drawing/2014/main" id="{91AC1E18-2238-E729-B62C-5C1CB0080DB8}"/>
                </a:ext>
              </a:extLst>
            </p:cNvPr>
            <p:cNvSpPr/>
            <p:nvPr/>
          </p:nvSpPr>
          <p:spPr>
            <a:xfrm>
              <a:off x="8324963" y="3976799"/>
              <a:ext cx="329804" cy="2327"/>
            </a:xfrm>
            <a:custGeom>
              <a:avLst/>
              <a:gdLst/>
              <a:ahLst/>
              <a:cxnLst/>
              <a:rect l="l" t="t" r="r" b="b"/>
              <a:pathLst>
                <a:path w="5588" h="39" extrusionOk="0">
                  <a:moveTo>
                    <a:pt x="0" y="0"/>
                  </a:moveTo>
                  <a:lnTo>
                    <a:pt x="0" y="38"/>
                  </a:lnTo>
                  <a:lnTo>
                    <a:pt x="5588" y="38"/>
                  </a:lnTo>
                  <a:lnTo>
                    <a:pt x="5588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57;p39">
              <a:extLst>
                <a:ext uri="{FF2B5EF4-FFF2-40B4-BE49-F238E27FC236}">
                  <a16:creationId xmlns:a16="http://schemas.microsoft.com/office/drawing/2014/main" id="{73EBC579-0152-3AE9-8CD5-C14E3C2166B3}"/>
                </a:ext>
              </a:extLst>
            </p:cNvPr>
            <p:cNvSpPr/>
            <p:nvPr/>
          </p:nvSpPr>
          <p:spPr>
            <a:xfrm>
              <a:off x="7591141" y="3976799"/>
              <a:ext cx="329804" cy="2327"/>
            </a:xfrm>
            <a:custGeom>
              <a:avLst/>
              <a:gdLst/>
              <a:ahLst/>
              <a:cxnLst/>
              <a:rect l="l" t="t" r="r" b="b"/>
              <a:pathLst>
                <a:path w="5588" h="39" extrusionOk="0">
                  <a:moveTo>
                    <a:pt x="0" y="0"/>
                  </a:moveTo>
                  <a:lnTo>
                    <a:pt x="0" y="38"/>
                  </a:lnTo>
                  <a:lnTo>
                    <a:pt x="5588" y="38"/>
                  </a:lnTo>
                  <a:lnTo>
                    <a:pt x="5588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58;p39">
              <a:extLst>
                <a:ext uri="{FF2B5EF4-FFF2-40B4-BE49-F238E27FC236}">
                  <a16:creationId xmlns:a16="http://schemas.microsoft.com/office/drawing/2014/main" id="{397B5FAE-A1FB-8243-F1A5-2CFBBBA035C4}"/>
                </a:ext>
              </a:extLst>
            </p:cNvPr>
            <p:cNvSpPr/>
            <p:nvPr/>
          </p:nvSpPr>
          <p:spPr>
            <a:xfrm>
              <a:off x="7956547" y="3991535"/>
              <a:ext cx="332814" cy="2565"/>
            </a:xfrm>
            <a:custGeom>
              <a:avLst/>
              <a:gdLst/>
              <a:ahLst/>
              <a:cxnLst/>
              <a:rect l="l" t="t" r="r" b="b"/>
              <a:pathLst>
                <a:path w="5639" h="43" extrusionOk="0">
                  <a:moveTo>
                    <a:pt x="0" y="1"/>
                  </a:moveTo>
                  <a:lnTo>
                    <a:pt x="0" y="42"/>
                  </a:lnTo>
                  <a:lnTo>
                    <a:pt x="5639" y="42"/>
                  </a:lnTo>
                  <a:lnTo>
                    <a:pt x="5639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59;p39">
              <a:extLst>
                <a:ext uri="{FF2B5EF4-FFF2-40B4-BE49-F238E27FC236}">
                  <a16:creationId xmlns:a16="http://schemas.microsoft.com/office/drawing/2014/main" id="{61B6713F-ED8B-32F3-4FE4-7D53759D7F71}"/>
                </a:ext>
              </a:extLst>
            </p:cNvPr>
            <p:cNvSpPr/>
            <p:nvPr/>
          </p:nvSpPr>
          <p:spPr>
            <a:xfrm>
              <a:off x="8326616" y="3991535"/>
              <a:ext cx="332873" cy="2565"/>
            </a:xfrm>
            <a:custGeom>
              <a:avLst/>
              <a:gdLst/>
              <a:ahLst/>
              <a:cxnLst/>
              <a:rect l="l" t="t" r="r" b="b"/>
              <a:pathLst>
                <a:path w="5640" h="43" extrusionOk="0">
                  <a:moveTo>
                    <a:pt x="1" y="1"/>
                  </a:moveTo>
                  <a:lnTo>
                    <a:pt x="1" y="42"/>
                  </a:lnTo>
                  <a:lnTo>
                    <a:pt x="5639" y="42"/>
                  </a:lnTo>
                  <a:lnTo>
                    <a:pt x="5639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60;p39">
              <a:extLst>
                <a:ext uri="{FF2B5EF4-FFF2-40B4-BE49-F238E27FC236}">
                  <a16:creationId xmlns:a16="http://schemas.microsoft.com/office/drawing/2014/main" id="{B0D4B99F-7F16-8FAA-8FCA-A34013EC14C2}"/>
                </a:ext>
              </a:extLst>
            </p:cNvPr>
            <p:cNvSpPr/>
            <p:nvPr/>
          </p:nvSpPr>
          <p:spPr>
            <a:xfrm>
              <a:off x="7586419" y="3991535"/>
              <a:ext cx="332637" cy="2565"/>
            </a:xfrm>
            <a:custGeom>
              <a:avLst/>
              <a:gdLst/>
              <a:ahLst/>
              <a:cxnLst/>
              <a:rect l="l" t="t" r="r" b="b"/>
              <a:pathLst>
                <a:path w="5636" h="43" extrusionOk="0">
                  <a:moveTo>
                    <a:pt x="1" y="1"/>
                  </a:moveTo>
                  <a:lnTo>
                    <a:pt x="1" y="42"/>
                  </a:lnTo>
                  <a:lnTo>
                    <a:pt x="5636" y="42"/>
                  </a:lnTo>
                  <a:lnTo>
                    <a:pt x="5636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61;p39">
              <a:extLst>
                <a:ext uri="{FF2B5EF4-FFF2-40B4-BE49-F238E27FC236}">
                  <a16:creationId xmlns:a16="http://schemas.microsoft.com/office/drawing/2014/main" id="{E85D7FC6-8509-06C2-ACE9-C94765BF850F}"/>
                </a:ext>
              </a:extLst>
            </p:cNvPr>
            <p:cNvSpPr/>
            <p:nvPr/>
          </p:nvSpPr>
          <p:spPr>
            <a:xfrm>
              <a:off x="7955012" y="4006927"/>
              <a:ext cx="335647" cy="2327"/>
            </a:xfrm>
            <a:custGeom>
              <a:avLst/>
              <a:gdLst/>
              <a:ahLst/>
              <a:cxnLst/>
              <a:rect l="l" t="t" r="r" b="b"/>
              <a:pathLst>
                <a:path w="5687" h="39" extrusionOk="0">
                  <a:moveTo>
                    <a:pt x="1" y="0"/>
                  </a:moveTo>
                  <a:lnTo>
                    <a:pt x="1" y="38"/>
                  </a:lnTo>
                  <a:lnTo>
                    <a:pt x="5687" y="38"/>
                  </a:lnTo>
                  <a:lnTo>
                    <a:pt x="5687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62;p39">
              <a:extLst>
                <a:ext uri="{FF2B5EF4-FFF2-40B4-BE49-F238E27FC236}">
                  <a16:creationId xmlns:a16="http://schemas.microsoft.com/office/drawing/2014/main" id="{56E66C90-BAB1-02C4-D96E-81CBDCA090AE}"/>
                </a:ext>
              </a:extLst>
            </p:cNvPr>
            <p:cNvSpPr/>
            <p:nvPr/>
          </p:nvSpPr>
          <p:spPr>
            <a:xfrm>
              <a:off x="8328504" y="4006927"/>
              <a:ext cx="335470" cy="2327"/>
            </a:xfrm>
            <a:custGeom>
              <a:avLst/>
              <a:gdLst/>
              <a:ahLst/>
              <a:cxnLst/>
              <a:rect l="l" t="t" r="r" b="b"/>
              <a:pathLst>
                <a:path w="5684" h="39" extrusionOk="0">
                  <a:moveTo>
                    <a:pt x="1" y="0"/>
                  </a:moveTo>
                  <a:lnTo>
                    <a:pt x="1" y="38"/>
                  </a:lnTo>
                  <a:lnTo>
                    <a:pt x="5684" y="38"/>
                  </a:lnTo>
                  <a:lnTo>
                    <a:pt x="5684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63;p39">
              <a:extLst>
                <a:ext uri="{FF2B5EF4-FFF2-40B4-BE49-F238E27FC236}">
                  <a16:creationId xmlns:a16="http://schemas.microsoft.com/office/drawing/2014/main" id="{86A26274-D9E3-520A-399F-EE17656F3675}"/>
                </a:ext>
              </a:extLst>
            </p:cNvPr>
            <p:cNvSpPr/>
            <p:nvPr/>
          </p:nvSpPr>
          <p:spPr>
            <a:xfrm>
              <a:off x="7581756" y="4006927"/>
              <a:ext cx="335647" cy="2327"/>
            </a:xfrm>
            <a:custGeom>
              <a:avLst/>
              <a:gdLst/>
              <a:ahLst/>
              <a:cxnLst/>
              <a:rect l="l" t="t" r="r" b="b"/>
              <a:pathLst>
                <a:path w="5687" h="39" extrusionOk="0">
                  <a:moveTo>
                    <a:pt x="0" y="0"/>
                  </a:moveTo>
                  <a:lnTo>
                    <a:pt x="0" y="38"/>
                  </a:lnTo>
                  <a:lnTo>
                    <a:pt x="5686" y="38"/>
                  </a:lnTo>
                  <a:lnTo>
                    <a:pt x="5686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64;p39">
              <a:extLst>
                <a:ext uri="{FF2B5EF4-FFF2-40B4-BE49-F238E27FC236}">
                  <a16:creationId xmlns:a16="http://schemas.microsoft.com/office/drawing/2014/main" id="{16DF1ACD-457C-47B4-4D0D-9CB14ADDEE8E}"/>
                </a:ext>
              </a:extLst>
            </p:cNvPr>
            <p:cNvSpPr/>
            <p:nvPr/>
          </p:nvSpPr>
          <p:spPr>
            <a:xfrm>
              <a:off x="7953714" y="4022259"/>
              <a:ext cx="338480" cy="2506"/>
            </a:xfrm>
            <a:custGeom>
              <a:avLst/>
              <a:gdLst/>
              <a:ahLst/>
              <a:cxnLst/>
              <a:rect l="l" t="t" r="r" b="b"/>
              <a:pathLst>
                <a:path w="5735" h="42" extrusionOk="0">
                  <a:moveTo>
                    <a:pt x="1" y="1"/>
                  </a:moveTo>
                  <a:lnTo>
                    <a:pt x="1" y="42"/>
                  </a:lnTo>
                  <a:lnTo>
                    <a:pt x="5734" y="42"/>
                  </a:lnTo>
                  <a:lnTo>
                    <a:pt x="5734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65;p39">
              <a:extLst>
                <a:ext uri="{FF2B5EF4-FFF2-40B4-BE49-F238E27FC236}">
                  <a16:creationId xmlns:a16="http://schemas.microsoft.com/office/drawing/2014/main" id="{4FFB237B-2CFD-E0C6-96FF-63449767E6EA}"/>
                </a:ext>
              </a:extLst>
            </p:cNvPr>
            <p:cNvSpPr/>
            <p:nvPr/>
          </p:nvSpPr>
          <p:spPr>
            <a:xfrm>
              <a:off x="8330216" y="4022259"/>
              <a:ext cx="338657" cy="2506"/>
            </a:xfrm>
            <a:custGeom>
              <a:avLst/>
              <a:gdLst/>
              <a:ahLst/>
              <a:cxnLst/>
              <a:rect l="l" t="t" r="r" b="b"/>
              <a:pathLst>
                <a:path w="5738" h="42" extrusionOk="0">
                  <a:moveTo>
                    <a:pt x="0" y="1"/>
                  </a:moveTo>
                  <a:lnTo>
                    <a:pt x="0" y="42"/>
                  </a:lnTo>
                  <a:lnTo>
                    <a:pt x="5737" y="42"/>
                  </a:lnTo>
                  <a:lnTo>
                    <a:pt x="5737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66;p39">
              <a:extLst>
                <a:ext uri="{FF2B5EF4-FFF2-40B4-BE49-F238E27FC236}">
                  <a16:creationId xmlns:a16="http://schemas.microsoft.com/office/drawing/2014/main" id="{E2B3A850-EB49-739E-33BA-397C462383AD}"/>
                </a:ext>
              </a:extLst>
            </p:cNvPr>
            <p:cNvSpPr/>
            <p:nvPr/>
          </p:nvSpPr>
          <p:spPr>
            <a:xfrm>
              <a:off x="7577035" y="4022259"/>
              <a:ext cx="338480" cy="2506"/>
            </a:xfrm>
            <a:custGeom>
              <a:avLst/>
              <a:gdLst/>
              <a:ahLst/>
              <a:cxnLst/>
              <a:rect l="l" t="t" r="r" b="b"/>
              <a:pathLst>
                <a:path w="5735" h="42" extrusionOk="0">
                  <a:moveTo>
                    <a:pt x="1" y="1"/>
                  </a:moveTo>
                  <a:lnTo>
                    <a:pt x="1" y="42"/>
                  </a:lnTo>
                  <a:lnTo>
                    <a:pt x="5735" y="42"/>
                  </a:lnTo>
                  <a:lnTo>
                    <a:pt x="5735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67;p39">
              <a:extLst>
                <a:ext uri="{FF2B5EF4-FFF2-40B4-BE49-F238E27FC236}">
                  <a16:creationId xmlns:a16="http://schemas.microsoft.com/office/drawing/2014/main" id="{890D4D31-68A3-5119-0C84-2709F93E349F}"/>
                </a:ext>
              </a:extLst>
            </p:cNvPr>
            <p:cNvSpPr/>
            <p:nvPr/>
          </p:nvSpPr>
          <p:spPr>
            <a:xfrm>
              <a:off x="7952238" y="4038010"/>
              <a:ext cx="341431" cy="2327"/>
            </a:xfrm>
            <a:custGeom>
              <a:avLst/>
              <a:gdLst/>
              <a:ahLst/>
              <a:cxnLst/>
              <a:rect l="l" t="t" r="r" b="b"/>
              <a:pathLst>
                <a:path w="5785" h="39" extrusionOk="0">
                  <a:moveTo>
                    <a:pt x="0" y="0"/>
                  </a:moveTo>
                  <a:lnTo>
                    <a:pt x="0" y="38"/>
                  </a:lnTo>
                  <a:lnTo>
                    <a:pt x="5785" y="38"/>
                  </a:lnTo>
                  <a:lnTo>
                    <a:pt x="5785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68;p39">
              <a:extLst>
                <a:ext uri="{FF2B5EF4-FFF2-40B4-BE49-F238E27FC236}">
                  <a16:creationId xmlns:a16="http://schemas.microsoft.com/office/drawing/2014/main" id="{D5967DBB-1D50-58AE-C860-4449976AE69D}"/>
                </a:ext>
              </a:extLst>
            </p:cNvPr>
            <p:cNvSpPr/>
            <p:nvPr/>
          </p:nvSpPr>
          <p:spPr>
            <a:xfrm>
              <a:off x="8332105" y="4038010"/>
              <a:ext cx="341608" cy="2327"/>
            </a:xfrm>
            <a:custGeom>
              <a:avLst/>
              <a:gdLst/>
              <a:ahLst/>
              <a:cxnLst/>
              <a:rect l="l" t="t" r="r" b="b"/>
              <a:pathLst>
                <a:path w="5788" h="39" extrusionOk="0">
                  <a:moveTo>
                    <a:pt x="0" y="0"/>
                  </a:moveTo>
                  <a:lnTo>
                    <a:pt x="0" y="38"/>
                  </a:lnTo>
                  <a:lnTo>
                    <a:pt x="5788" y="38"/>
                  </a:lnTo>
                  <a:lnTo>
                    <a:pt x="5788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69;p39">
              <a:extLst>
                <a:ext uri="{FF2B5EF4-FFF2-40B4-BE49-F238E27FC236}">
                  <a16:creationId xmlns:a16="http://schemas.microsoft.com/office/drawing/2014/main" id="{B02419C7-33AA-ECF6-A473-E0F83EABE553}"/>
                </a:ext>
              </a:extLst>
            </p:cNvPr>
            <p:cNvSpPr/>
            <p:nvPr/>
          </p:nvSpPr>
          <p:spPr>
            <a:xfrm>
              <a:off x="7572195" y="4038010"/>
              <a:ext cx="341608" cy="2327"/>
            </a:xfrm>
            <a:custGeom>
              <a:avLst/>
              <a:gdLst/>
              <a:ahLst/>
              <a:cxnLst/>
              <a:rect l="l" t="t" r="r" b="b"/>
              <a:pathLst>
                <a:path w="5788" h="39" extrusionOk="0">
                  <a:moveTo>
                    <a:pt x="0" y="0"/>
                  </a:moveTo>
                  <a:lnTo>
                    <a:pt x="0" y="38"/>
                  </a:lnTo>
                  <a:lnTo>
                    <a:pt x="5788" y="38"/>
                  </a:lnTo>
                  <a:lnTo>
                    <a:pt x="5788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70;p39">
              <a:extLst>
                <a:ext uri="{FF2B5EF4-FFF2-40B4-BE49-F238E27FC236}">
                  <a16:creationId xmlns:a16="http://schemas.microsoft.com/office/drawing/2014/main" id="{E482F2E2-0EA1-F363-B760-AA19D488688C}"/>
                </a:ext>
              </a:extLst>
            </p:cNvPr>
            <p:cNvSpPr/>
            <p:nvPr/>
          </p:nvSpPr>
          <p:spPr>
            <a:xfrm>
              <a:off x="7950527" y="4053939"/>
              <a:ext cx="344677" cy="2506"/>
            </a:xfrm>
            <a:custGeom>
              <a:avLst/>
              <a:gdLst/>
              <a:ahLst/>
              <a:cxnLst/>
              <a:rect l="l" t="t" r="r" b="b"/>
              <a:pathLst>
                <a:path w="5840" h="42" extrusionOk="0">
                  <a:moveTo>
                    <a:pt x="1" y="0"/>
                  </a:moveTo>
                  <a:lnTo>
                    <a:pt x="1" y="41"/>
                  </a:lnTo>
                  <a:lnTo>
                    <a:pt x="5839" y="41"/>
                  </a:lnTo>
                  <a:lnTo>
                    <a:pt x="5839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71;p39">
              <a:extLst>
                <a:ext uri="{FF2B5EF4-FFF2-40B4-BE49-F238E27FC236}">
                  <a16:creationId xmlns:a16="http://schemas.microsoft.com/office/drawing/2014/main" id="{F7630825-C135-72B9-FC44-7C24A7924A1C}"/>
                </a:ext>
              </a:extLst>
            </p:cNvPr>
            <p:cNvSpPr/>
            <p:nvPr/>
          </p:nvSpPr>
          <p:spPr>
            <a:xfrm>
              <a:off x="8333934" y="4053939"/>
              <a:ext cx="344677" cy="2506"/>
            </a:xfrm>
            <a:custGeom>
              <a:avLst/>
              <a:gdLst/>
              <a:ahLst/>
              <a:cxnLst/>
              <a:rect l="l" t="t" r="r" b="b"/>
              <a:pathLst>
                <a:path w="5840" h="42" extrusionOk="0">
                  <a:moveTo>
                    <a:pt x="1" y="0"/>
                  </a:moveTo>
                  <a:lnTo>
                    <a:pt x="1" y="41"/>
                  </a:lnTo>
                  <a:lnTo>
                    <a:pt x="5839" y="41"/>
                  </a:lnTo>
                  <a:lnTo>
                    <a:pt x="5839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72;p39">
              <a:extLst>
                <a:ext uri="{FF2B5EF4-FFF2-40B4-BE49-F238E27FC236}">
                  <a16:creationId xmlns:a16="http://schemas.microsoft.com/office/drawing/2014/main" id="{3CD3B845-F588-D403-DA62-05D6167AAC62}"/>
                </a:ext>
              </a:extLst>
            </p:cNvPr>
            <p:cNvSpPr/>
            <p:nvPr/>
          </p:nvSpPr>
          <p:spPr>
            <a:xfrm>
              <a:off x="7567296" y="4053939"/>
              <a:ext cx="344677" cy="2506"/>
            </a:xfrm>
            <a:custGeom>
              <a:avLst/>
              <a:gdLst/>
              <a:ahLst/>
              <a:cxnLst/>
              <a:rect l="l" t="t" r="r" b="b"/>
              <a:pathLst>
                <a:path w="5840" h="42" extrusionOk="0">
                  <a:moveTo>
                    <a:pt x="1" y="0"/>
                  </a:moveTo>
                  <a:lnTo>
                    <a:pt x="1" y="41"/>
                  </a:lnTo>
                  <a:lnTo>
                    <a:pt x="5839" y="41"/>
                  </a:lnTo>
                  <a:lnTo>
                    <a:pt x="5839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73;p39">
              <a:extLst>
                <a:ext uri="{FF2B5EF4-FFF2-40B4-BE49-F238E27FC236}">
                  <a16:creationId xmlns:a16="http://schemas.microsoft.com/office/drawing/2014/main" id="{3165FCCF-FB07-1F00-5180-C4582074FA54}"/>
                </a:ext>
              </a:extLst>
            </p:cNvPr>
            <p:cNvSpPr/>
            <p:nvPr/>
          </p:nvSpPr>
          <p:spPr>
            <a:xfrm>
              <a:off x="7949051" y="4070226"/>
              <a:ext cx="347805" cy="2506"/>
            </a:xfrm>
            <a:custGeom>
              <a:avLst/>
              <a:gdLst/>
              <a:ahLst/>
              <a:cxnLst/>
              <a:rect l="l" t="t" r="r" b="b"/>
              <a:pathLst>
                <a:path w="5893" h="42" extrusionOk="0">
                  <a:moveTo>
                    <a:pt x="0" y="0"/>
                  </a:moveTo>
                  <a:lnTo>
                    <a:pt x="0" y="42"/>
                  </a:lnTo>
                  <a:lnTo>
                    <a:pt x="5893" y="42"/>
                  </a:lnTo>
                  <a:lnTo>
                    <a:pt x="5893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74;p39">
              <a:extLst>
                <a:ext uri="{FF2B5EF4-FFF2-40B4-BE49-F238E27FC236}">
                  <a16:creationId xmlns:a16="http://schemas.microsoft.com/office/drawing/2014/main" id="{A0248E44-0157-BF03-69A2-38B78A47512C}"/>
                </a:ext>
              </a:extLst>
            </p:cNvPr>
            <p:cNvSpPr/>
            <p:nvPr/>
          </p:nvSpPr>
          <p:spPr>
            <a:xfrm>
              <a:off x="8335823" y="4070226"/>
              <a:ext cx="347864" cy="2506"/>
            </a:xfrm>
            <a:custGeom>
              <a:avLst/>
              <a:gdLst/>
              <a:ahLst/>
              <a:cxnLst/>
              <a:rect l="l" t="t" r="r" b="b"/>
              <a:pathLst>
                <a:path w="5894" h="42" extrusionOk="0">
                  <a:moveTo>
                    <a:pt x="1" y="0"/>
                  </a:moveTo>
                  <a:lnTo>
                    <a:pt x="1" y="42"/>
                  </a:lnTo>
                  <a:lnTo>
                    <a:pt x="5893" y="42"/>
                  </a:lnTo>
                  <a:lnTo>
                    <a:pt x="5893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75;p39">
              <a:extLst>
                <a:ext uri="{FF2B5EF4-FFF2-40B4-BE49-F238E27FC236}">
                  <a16:creationId xmlns:a16="http://schemas.microsoft.com/office/drawing/2014/main" id="{03BE65F9-FE9F-5B71-4895-072725E30773}"/>
                </a:ext>
              </a:extLst>
            </p:cNvPr>
            <p:cNvSpPr/>
            <p:nvPr/>
          </p:nvSpPr>
          <p:spPr>
            <a:xfrm>
              <a:off x="7562220" y="4070226"/>
              <a:ext cx="347687" cy="2506"/>
            </a:xfrm>
            <a:custGeom>
              <a:avLst/>
              <a:gdLst/>
              <a:ahLst/>
              <a:cxnLst/>
              <a:rect l="l" t="t" r="r" b="b"/>
              <a:pathLst>
                <a:path w="5891" h="42" extrusionOk="0">
                  <a:moveTo>
                    <a:pt x="1" y="0"/>
                  </a:moveTo>
                  <a:lnTo>
                    <a:pt x="1" y="42"/>
                  </a:lnTo>
                  <a:lnTo>
                    <a:pt x="5890" y="42"/>
                  </a:lnTo>
                  <a:lnTo>
                    <a:pt x="5890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76;p39">
              <a:extLst>
                <a:ext uri="{FF2B5EF4-FFF2-40B4-BE49-F238E27FC236}">
                  <a16:creationId xmlns:a16="http://schemas.microsoft.com/office/drawing/2014/main" id="{B02710AD-1C8B-96BD-91FE-70A4A5F939C3}"/>
                </a:ext>
              </a:extLst>
            </p:cNvPr>
            <p:cNvSpPr/>
            <p:nvPr/>
          </p:nvSpPr>
          <p:spPr>
            <a:xfrm>
              <a:off x="7947517" y="4086692"/>
              <a:ext cx="350874" cy="2506"/>
            </a:xfrm>
            <a:custGeom>
              <a:avLst/>
              <a:gdLst/>
              <a:ahLst/>
              <a:cxnLst/>
              <a:rect l="l" t="t" r="r" b="b"/>
              <a:pathLst>
                <a:path w="5945" h="42" extrusionOk="0">
                  <a:moveTo>
                    <a:pt x="1" y="1"/>
                  </a:moveTo>
                  <a:lnTo>
                    <a:pt x="1" y="42"/>
                  </a:lnTo>
                  <a:lnTo>
                    <a:pt x="5944" y="42"/>
                  </a:lnTo>
                  <a:lnTo>
                    <a:pt x="5944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77;p39">
              <a:extLst>
                <a:ext uri="{FF2B5EF4-FFF2-40B4-BE49-F238E27FC236}">
                  <a16:creationId xmlns:a16="http://schemas.microsoft.com/office/drawing/2014/main" id="{D6AB699A-ACDA-0461-8DDC-6CCD3DEFFFE3}"/>
                </a:ext>
              </a:extLst>
            </p:cNvPr>
            <p:cNvSpPr/>
            <p:nvPr/>
          </p:nvSpPr>
          <p:spPr>
            <a:xfrm>
              <a:off x="8337712" y="4086692"/>
              <a:ext cx="350992" cy="2506"/>
            </a:xfrm>
            <a:custGeom>
              <a:avLst/>
              <a:gdLst/>
              <a:ahLst/>
              <a:cxnLst/>
              <a:rect l="l" t="t" r="r" b="b"/>
              <a:pathLst>
                <a:path w="5947" h="42" extrusionOk="0">
                  <a:moveTo>
                    <a:pt x="0" y="1"/>
                  </a:moveTo>
                  <a:lnTo>
                    <a:pt x="0" y="42"/>
                  </a:lnTo>
                  <a:lnTo>
                    <a:pt x="5947" y="42"/>
                  </a:lnTo>
                  <a:lnTo>
                    <a:pt x="5947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878;p39">
              <a:extLst>
                <a:ext uri="{FF2B5EF4-FFF2-40B4-BE49-F238E27FC236}">
                  <a16:creationId xmlns:a16="http://schemas.microsoft.com/office/drawing/2014/main" id="{BA7BFAA5-3463-9778-8687-228EF947847C}"/>
                </a:ext>
              </a:extLst>
            </p:cNvPr>
            <p:cNvSpPr/>
            <p:nvPr/>
          </p:nvSpPr>
          <p:spPr>
            <a:xfrm>
              <a:off x="7557203" y="4086692"/>
              <a:ext cx="350815" cy="2506"/>
            </a:xfrm>
            <a:custGeom>
              <a:avLst/>
              <a:gdLst/>
              <a:ahLst/>
              <a:cxnLst/>
              <a:rect l="l" t="t" r="r" b="b"/>
              <a:pathLst>
                <a:path w="5944" h="42" extrusionOk="0">
                  <a:moveTo>
                    <a:pt x="0" y="1"/>
                  </a:moveTo>
                  <a:lnTo>
                    <a:pt x="0" y="42"/>
                  </a:lnTo>
                  <a:lnTo>
                    <a:pt x="5944" y="42"/>
                  </a:lnTo>
                  <a:lnTo>
                    <a:pt x="5944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879;p39">
              <a:extLst>
                <a:ext uri="{FF2B5EF4-FFF2-40B4-BE49-F238E27FC236}">
                  <a16:creationId xmlns:a16="http://schemas.microsoft.com/office/drawing/2014/main" id="{A4BAA506-3F2B-2462-1C6E-EFE603B8909B}"/>
                </a:ext>
              </a:extLst>
            </p:cNvPr>
            <p:cNvSpPr/>
            <p:nvPr/>
          </p:nvSpPr>
          <p:spPr>
            <a:xfrm>
              <a:off x="7952415" y="4103576"/>
              <a:ext cx="340900" cy="2506"/>
            </a:xfrm>
            <a:custGeom>
              <a:avLst/>
              <a:gdLst/>
              <a:ahLst/>
              <a:cxnLst/>
              <a:rect l="l" t="t" r="r" b="b"/>
              <a:pathLst>
                <a:path w="5776" h="42" extrusionOk="0">
                  <a:moveTo>
                    <a:pt x="0" y="0"/>
                  </a:moveTo>
                  <a:lnTo>
                    <a:pt x="0" y="42"/>
                  </a:lnTo>
                  <a:lnTo>
                    <a:pt x="5775" y="42"/>
                  </a:lnTo>
                  <a:lnTo>
                    <a:pt x="5775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880;p39">
              <a:extLst>
                <a:ext uri="{FF2B5EF4-FFF2-40B4-BE49-F238E27FC236}">
                  <a16:creationId xmlns:a16="http://schemas.microsoft.com/office/drawing/2014/main" id="{605A534D-00A6-D484-BD78-0D7B924C5367}"/>
                </a:ext>
              </a:extLst>
            </p:cNvPr>
            <p:cNvSpPr/>
            <p:nvPr/>
          </p:nvSpPr>
          <p:spPr>
            <a:xfrm>
              <a:off x="8346329" y="4103576"/>
              <a:ext cx="340900" cy="2506"/>
            </a:xfrm>
            <a:custGeom>
              <a:avLst/>
              <a:gdLst/>
              <a:ahLst/>
              <a:cxnLst/>
              <a:rect l="l" t="t" r="r" b="b"/>
              <a:pathLst>
                <a:path w="5776" h="42" extrusionOk="0">
                  <a:moveTo>
                    <a:pt x="0" y="0"/>
                  </a:moveTo>
                  <a:lnTo>
                    <a:pt x="0" y="42"/>
                  </a:lnTo>
                  <a:lnTo>
                    <a:pt x="5776" y="42"/>
                  </a:lnTo>
                  <a:lnTo>
                    <a:pt x="5776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881;p39">
              <a:extLst>
                <a:ext uri="{FF2B5EF4-FFF2-40B4-BE49-F238E27FC236}">
                  <a16:creationId xmlns:a16="http://schemas.microsoft.com/office/drawing/2014/main" id="{CD004E74-EF39-CCFF-5A5C-8DA617C0547B}"/>
                </a:ext>
              </a:extLst>
            </p:cNvPr>
            <p:cNvSpPr/>
            <p:nvPr/>
          </p:nvSpPr>
          <p:spPr>
            <a:xfrm>
              <a:off x="7558679" y="4103576"/>
              <a:ext cx="340722" cy="2506"/>
            </a:xfrm>
            <a:custGeom>
              <a:avLst/>
              <a:gdLst/>
              <a:ahLst/>
              <a:cxnLst/>
              <a:rect l="l" t="t" r="r" b="b"/>
              <a:pathLst>
                <a:path w="5773" h="42" extrusionOk="0">
                  <a:moveTo>
                    <a:pt x="0" y="0"/>
                  </a:moveTo>
                  <a:lnTo>
                    <a:pt x="0" y="42"/>
                  </a:lnTo>
                  <a:lnTo>
                    <a:pt x="5772" y="42"/>
                  </a:lnTo>
                  <a:lnTo>
                    <a:pt x="5772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882;p39">
              <a:extLst>
                <a:ext uri="{FF2B5EF4-FFF2-40B4-BE49-F238E27FC236}">
                  <a16:creationId xmlns:a16="http://schemas.microsoft.com/office/drawing/2014/main" id="{371E74A5-080E-1499-E9C9-E99EBBA4B65E}"/>
                </a:ext>
              </a:extLst>
            </p:cNvPr>
            <p:cNvSpPr/>
            <p:nvPr/>
          </p:nvSpPr>
          <p:spPr>
            <a:xfrm>
              <a:off x="7954481" y="4138238"/>
              <a:ext cx="336768" cy="2506"/>
            </a:xfrm>
            <a:custGeom>
              <a:avLst/>
              <a:gdLst/>
              <a:ahLst/>
              <a:cxnLst/>
              <a:rect l="l" t="t" r="r" b="b"/>
              <a:pathLst>
                <a:path w="5706" h="42" extrusionOk="0">
                  <a:moveTo>
                    <a:pt x="0" y="1"/>
                  </a:moveTo>
                  <a:lnTo>
                    <a:pt x="0" y="42"/>
                  </a:lnTo>
                  <a:lnTo>
                    <a:pt x="5706" y="42"/>
                  </a:lnTo>
                  <a:lnTo>
                    <a:pt x="5706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883;p39">
              <a:extLst>
                <a:ext uri="{FF2B5EF4-FFF2-40B4-BE49-F238E27FC236}">
                  <a16:creationId xmlns:a16="http://schemas.microsoft.com/office/drawing/2014/main" id="{2E618814-1930-6134-5B36-453817539915}"/>
                </a:ext>
              </a:extLst>
            </p:cNvPr>
            <p:cNvSpPr/>
            <p:nvPr/>
          </p:nvSpPr>
          <p:spPr>
            <a:xfrm>
              <a:off x="8355713" y="4138238"/>
              <a:ext cx="336768" cy="2506"/>
            </a:xfrm>
            <a:custGeom>
              <a:avLst/>
              <a:gdLst/>
              <a:ahLst/>
              <a:cxnLst/>
              <a:rect l="l" t="t" r="r" b="b"/>
              <a:pathLst>
                <a:path w="5706" h="42" extrusionOk="0">
                  <a:moveTo>
                    <a:pt x="0" y="1"/>
                  </a:moveTo>
                  <a:lnTo>
                    <a:pt x="0" y="42"/>
                  </a:lnTo>
                  <a:lnTo>
                    <a:pt x="5706" y="42"/>
                  </a:lnTo>
                  <a:lnTo>
                    <a:pt x="5706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884;p39">
              <a:extLst>
                <a:ext uri="{FF2B5EF4-FFF2-40B4-BE49-F238E27FC236}">
                  <a16:creationId xmlns:a16="http://schemas.microsoft.com/office/drawing/2014/main" id="{822EB3DF-B4BC-B203-9B73-C58227CCFFF6}"/>
                </a:ext>
              </a:extLst>
            </p:cNvPr>
            <p:cNvSpPr/>
            <p:nvPr/>
          </p:nvSpPr>
          <p:spPr>
            <a:xfrm>
              <a:off x="7553249" y="4138238"/>
              <a:ext cx="336768" cy="2506"/>
            </a:xfrm>
            <a:custGeom>
              <a:avLst/>
              <a:gdLst/>
              <a:ahLst/>
              <a:cxnLst/>
              <a:rect l="l" t="t" r="r" b="b"/>
              <a:pathLst>
                <a:path w="5706" h="42" extrusionOk="0">
                  <a:moveTo>
                    <a:pt x="0" y="1"/>
                  </a:moveTo>
                  <a:lnTo>
                    <a:pt x="0" y="42"/>
                  </a:lnTo>
                  <a:lnTo>
                    <a:pt x="5706" y="42"/>
                  </a:lnTo>
                  <a:lnTo>
                    <a:pt x="5706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885;p39">
              <a:extLst>
                <a:ext uri="{FF2B5EF4-FFF2-40B4-BE49-F238E27FC236}">
                  <a16:creationId xmlns:a16="http://schemas.microsoft.com/office/drawing/2014/main" id="{0D43F438-7F24-CF26-3C81-B91BB8AEDD8E}"/>
                </a:ext>
              </a:extLst>
            </p:cNvPr>
            <p:cNvSpPr/>
            <p:nvPr/>
          </p:nvSpPr>
          <p:spPr>
            <a:xfrm>
              <a:off x="7940788" y="4156256"/>
              <a:ext cx="364153" cy="2327"/>
            </a:xfrm>
            <a:custGeom>
              <a:avLst/>
              <a:gdLst/>
              <a:ahLst/>
              <a:cxnLst/>
              <a:rect l="l" t="t" r="r" b="b"/>
              <a:pathLst>
                <a:path w="6170" h="39" extrusionOk="0">
                  <a:moveTo>
                    <a:pt x="0" y="0"/>
                  </a:moveTo>
                  <a:lnTo>
                    <a:pt x="0" y="39"/>
                  </a:lnTo>
                  <a:lnTo>
                    <a:pt x="6169" y="39"/>
                  </a:lnTo>
                  <a:lnTo>
                    <a:pt x="6169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886;p39">
              <a:extLst>
                <a:ext uri="{FF2B5EF4-FFF2-40B4-BE49-F238E27FC236}">
                  <a16:creationId xmlns:a16="http://schemas.microsoft.com/office/drawing/2014/main" id="{ABE4A929-7F2C-1A17-BC57-C2841DFCA2DE}"/>
                </a:ext>
              </a:extLst>
            </p:cNvPr>
            <p:cNvSpPr/>
            <p:nvPr/>
          </p:nvSpPr>
          <p:spPr>
            <a:xfrm>
              <a:off x="8345975" y="4156256"/>
              <a:ext cx="364153" cy="2327"/>
            </a:xfrm>
            <a:custGeom>
              <a:avLst/>
              <a:gdLst/>
              <a:ahLst/>
              <a:cxnLst/>
              <a:rect l="l" t="t" r="r" b="b"/>
              <a:pathLst>
                <a:path w="6170" h="39" extrusionOk="0">
                  <a:moveTo>
                    <a:pt x="0" y="0"/>
                  </a:moveTo>
                  <a:lnTo>
                    <a:pt x="0" y="39"/>
                  </a:lnTo>
                  <a:lnTo>
                    <a:pt x="6169" y="39"/>
                  </a:lnTo>
                  <a:lnTo>
                    <a:pt x="6169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887;p39">
              <a:extLst>
                <a:ext uri="{FF2B5EF4-FFF2-40B4-BE49-F238E27FC236}">
                  <a16:creationId xmlns:a16="http://schemas.microsoft.com/office/drawing/2014/main" id="{E3D007BA-8A8A-3A35-45D2-83229A1455DB}"/>
                </a:ext>
              </a:extLst>
            </p:cNvPr>
            <p:cNvSpPr/>
            <p:nvPr/>
          </p:nvSpPr>
          <p:spPr>
            <a:xfrm>
              <a:off x="7535778" y="4156256"/>
              <a:ext cx="364153" cy="2327"/>
            </a:xfrm>
            <a:custGeom>
              <a:avLst/>
              <a:gdLst/>
              <a:ahLst/>
              <a:cxnLst/>
              <a:rect l="l" t="t" r="r" b="b"/>
              <a:pathLst>
                <a:path w="6170" h="39" extrusionOk="0">
                  <a:moveTo>
                    <a:pt x="1" y="0"/>
                  </a:moveTo>
                  <a:lnTo>
                    <a:pt x="1" y="39"/>
                  </a:lnTo>
                  <a:lnTo>
                    <a:pt x="6170" y="39"/>
                  </a:lnTo>
                  <a:lnTo>
                    <a:pt x="6170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888;p39">
              <a:extLst>
                <a:ext uri="{FF2B5EF4-FFF2-40B4-BE49-F238E27FC236}">
                  <a16:creationId xmlns:a16="http://schemas.microsoft.com/office/drawing/2014/main" id="{12883A32-6B27-2ACC-21B5-331E1E2291E8}"/>
                </a:ext>
              </a:extLst>
            </p:cNvPr>
            <p:cNvSpPr/>
            <p:nvPr/>
          </p:nvSpPr>
          <p:spPr>
            <a:xfrm>
              <a:off x="7939076" y="4174452"/>
              <a:ext cx="367754" cy="2327"/>
            </a:xfrm>
            <a:custGeom>
              <a:avLst/>
              <a:gdLst/>
              <a:ahLst/>
              <a:cxnLst/>
              <a:rect l="l" t="t" r="r" b="b"/>
              <a:pathLst>
                <a:path w="6231" h="39" extrusionOk="0">
                  <a:moveTo>
                    <a:pt x="1" y="0"/>
                  </a:moveTo>
                  <a:lnTo>
                    <a:pt x="1" y="38"/>
                  </a:lnTo>
                  <a:lnTo>
                    <a:pt x="6230" y="38"/>
                  </a:lnTo>
                  <a:lnTo>
                    <a:pt x="6230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889;p39">
              <a:extLst>
                <a:ext uri="{FF2B5EF4-FFF2-40B4-BE49-F238E27FC236}">
                  <a16:creationId xmlns:a16="http://schemas.microsoft.com/office/drawing/2014/main" id="{72F7C90A-9813-1D96-A452-573A1F1D7D43}"/>
                </a:ext>
              </a:extLst>
            </p:cNvPr>
            <p:cNvSpPr/>
            <p:nvPr/>
          </p:nvSpPr>
          <p:spPr>
            <a:xfrm>
              <a:off x="8348041" y="4174452"/>
              <a:ext cx="367695" cy="2327"/>
            </a:xfrm>
            <a:custGeom>
              <a:avLst/>
              <a:gdLst/>
              <a:ahLst/>
              <a:cxnLst/>
              <a:rect l="l" t="t" r="r" b="b"/>
              <a:pathLst>
                <a:path w="6230" h="39" extrusionOk="0">
                  <a:moveTo>
                    <a:pt x="0" y="0"/>
                  </a:moveTo>
                  <a:lnTo>
                    <a:pt x="0" y="38"/>
                  </a:lnTo>
                  <a:lnTo>
                    <a:pt x="6229" y="38"/>
                  </a:lnTo>
                  <a:lnTo>
                    <a:pt x="6229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890;p39">
              <a:extLst>
                <a:ext uri="{FF2B5EF4-FFF2-40B4-BE49-F238E27FC236}">
                  <a16:creationId xmlns:a16="http://schemas.microsoft.com/office/drawing/2014/main" id="{EA7F493D-6C52-4FFE-8E2A-7CD11D8B2FC1}"/>
                </a:ext>
              </a:extLst>
            </p:cNvPr>
            <p:cNvSpPr/>
            <p:nvPr/>
          </p:nvSpPr>
          <p:spPr>
            <a:xfrm>
              <a:off x="7530171" y="4174452"/>
              <a:ext cx="367695" cy="2327"/>
            </a:xfrm>
            <a:custGeom>
              <a:avLst/>
              <a:gdLst/>
              <a:ahLst/>
              <a:cxnLst/>
              <a:rect l="l" t="t" r="r" b="b"/>
              <a:pathLst>
                <a:path w="6230" h="39" extrusionOk="0">
                  <a:moveTo>
                    <a:pt x="1" y="0"/>
                  </a:moveTo>
                  <a:lnTo>
                    <a:pt x="1" y="38"/>
                  </a:lnTo>
                  <a:lnTo>
                    <a:pt x="6230" y="38"/>
                  </a:lnTo>
                  <a:lnTo>
                    <a:pt x="6230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891;p39">
              <a:extLst>
                <a:ext uri="{FF2B5EF4-FFF2-40B4-BE49-F238E27FC236}">
                  <a16:creationId xmlns:a16="http://schemas.microsoft.com/office/drawing/2014/main" id="{F43EF271-AF75-4202-724E-07C72EEBFE78}"/>
                </a:ext>
              </a:extLst>
            </p:cNvPr>
            <p:cNvSpPr/>
            <p:nvPr/>
          </p:nvSpPr>
          <p:spPr>
            <a:xfrm>
              <a:off x="7937424" y="4192827"/>
              <a:ext cx="371059" cy="2506"/>
            </a:xfrm>
            <a:custGeom>
              <a:avLst/>
              <a:gdLst/>
              <a:ahLst/>
              <a:cxnLst/>
              <a:rect l="l" t="t" r="r" b="b"/>
              <a:pathLst>
                <a:path w="6287" h="42" extrusionOk="0">
                  <a:moveTo>
                    <a:pt x="0" y="1"/>
                  </a:moveTo>
                  <a:lnTo>
                    <a:pt x="0" y="42"/>
                  </a:lnTo>
                  <a:lnTo>
                    <a:pt x="6287" y="42"/>
                  </a:lnTo>
                  <a:lnTo>
                    <a:pt x="6287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892;p39">
              <a:extLst>
                <a:ext uri="{FF2B5EF4-FFF2-40B4-BE49-F238E27FC236}">
                  <a16:creationId xmlns:a16="http://schemas.microsoft.com/office/drawing/2014/main" id="{AF0FAE0B-E60B-BDA8-C549-6F0E66233C04}"/>
                </a:ext>
              </a:extLst>
            </p:cNvPr>
            <p:cNvSpPr/>
            <p:nvPr/>
          </p:nvSpPr>
          <p:spPr>
            <a:xfrm>
              <a:off x="8350283" y="4192827"/>
              <a:ext cx="371059" cy="2506"/>
            </a:xfrm>
            <a:custGeom>
              <a:avLst/>
              <a:gdLst/>
              <a:ahLst/>
              <a:cxnLst/>
              <a:rect l="l" t="t" r="r" b="b"/>
              <a:pathLst>
                <a:path w="6287" h="42" extrusionOk="0">
                  <a:moveTo>
                    <a:pt x="0" y="1"/>
                  </a:moveTo>
                  <a:lnTo>
                    <a:pt x="0" y="42"/>
                  </a:lnTo>
                  <a:lnTo>
                    <a:pt x="6287" y="42"/>
                  </a:lnTo>
                  <a:lnTo>
                    <a:pt x="6287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893;p39">
              <a:extLst>
                <a:ext uri="{FF2B5EF4-FFF2-40B4-BE49-F238E27FC236}">
                  <a16:creationId xmlns:a16="http://schemas.microsoft.com/office/drawing/2014/main" id="{4C773C36-0171-1877-29DF-B3CDAAA8B84B}"/>
                </a:ext>
              </a:extLst>
            </p:cNvPr>
            <p:cNvSpPr/>
            <p:nvPr/>
          </p:nvSpPr>
          <p:spPr>
            <a:xfrm>
              <a:off x="7524564" y="4192827"/>
              <a:ext cx="371059" cy="2506"/>
            </a:xfrm>
            <a:custGeom>
              <a:avLst/>
              <a:gdLst/>
              <a:ahLst/>
              <a:cxnLst/>
              <a:rect l="l" t="t" r="r" b="b"/>
              <a:pathLst>
                <a:path w="6287" h="42" extrusionOk="0">
                  <a:moveTo>
                    <a:pt x="0" y="1"/>
                  </a:moveTo>
                  <a:lnTo>
                    <a:pt x="0" y="42"/>
                  </a:lnTo>
                  <a:lnTo>
                    <a:pt x="6287" y="42"/>
                  </a:lnTo>
                  <a:lnTo>
                    <a:pt x="6287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894;p39">
              <a:extLst>
                <a:ext uri="{FF2B5EF4-FFF2-40B4-BE49-F238E27FC236}">
                  <a16:creationId xmlns:a16="http://schemas.microsoft.com/office/drawing/2014/main" id="{E97963F8-8CE3-FE26-A98B-390582A3D86B}"/>
                </a:ext>
              </a:extLst>
            </p:cNvPr>
            <p:cNvSpPr/>
            <p:nvPr/>
          </p:nvSpPr>
          <p:spPr>
            <a:xfrm>
              <a:off x="7935535" y="4211799"/>
              <a:ext cx="374836" cy="2506"/>
            </a:xfrm>
            <a:custGeom>
              <a:avLst/>
              <a:gdLst/>
              <a:ahLst/>
              <a:cxnLst/>
              <a:rect l="l" t="t" r="r" b="b"/>
              <a:pathLst>
                <a:path w="6351" h="42" extrusionOk="0">
                  <a:moveTo>
                    <a:pt x="0" y="0"/>
                  </a:moveTo>
                  <a:lnTo>
                    <a:pt x="0" y="41"/>
                  </a:lnTo>
                  <a:lnTo>
                    <a:pt x="6351" y="41"/>
                  </a:lnTo>
                  <a:lnTo>
                    <a:pt x="6351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895;p39">
              <a:extLst>
                <a:ext uri="{FF2B5EF4-FFF2-40B4-BE49-F238E27FC236}">
                  <a16:creationId xmlns:a16="http://schemas.microsoft.com/office/drawing/2014/main" id="{63A88A1F-D244-AB09-19DD-5BF2A4A85653}"/>
                </a:ext>
              </a:extLst>
            </p:cNvPr>
            <p:cNvSpPr/>
            <p:nvPr/>
          </p:nvSpPr>
          <p:spPr>
            <a:xfrm>
              <a:off x="8352349" y="4211799"/>
              <a:ext cx="374836" cy="2506"/>
            </a:xfrm>
            <a:custGeom>
              <a:avLst/>
              <a:gdLst/>
              <a:ahLst/>
              <a:cxnLst/>
              <a:rect l="l" t="t" r="r" b="b"/>
              <a:pathLst>
                <a:path w="6351" h="42" extrusionOk="0">
                  <a:moveTo>
                    <a:pt x="0" y="0"/>
                  </a:moveTo>
                  <a:lnTo>
                    <a:pt x="0" y="41"/>
                  </a:lnTo>
                  <a:lnTo>
                    <a:pt x="6350" y="41"/>
                  </a:lnTo>
                  <a:lnTo>
                    <a:pt x="6350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896;p39">
              <a:extLst>
                <a:ext uri="{FF2B5EF4-FFF2-40B4-BE49-F238E27FC236}">
                  <a16:creationId xmlns:a16="http://schemas.microsoft.com/office/drawing/2014/main" id="{DBFB6134-54CC-6127-BC8F-A8AE7D291455}"/>
                </a:ext>
              </a:extLst>
            </p:cNvPr>
            <p:cNvSpPr/>
            <p:nvPr/>
          </p:nvSpPr>
          <p:spPr>
            <a:xfrm>
              <a:off x="7518721" y="4211799"/>
              <a:ext cx="374659" cy="2506"/>
            </a:xfrm>
            <a:custGeom>
              <a:avLst/>
              <a:gdLst/>
              <a:ahLst/>
              <a:cxnLst/>
              <a:rect l="l" t="t" r="r" b="b"/>
              <a:pathLst>
                <a:path w="6348" h="42" extrusionOk="0">
                  <a:moveTo>
                    <a:pt x="1" y="0"/>
                  </a:moveTo>
                  <a:lnTo>
                    <a:pt x="1" y="41"/>
                  </a:lnTo>
                  <a:lnTo>
                    <a:pt x="6348" y="41"/>
                  </a:lnTo>
                  <a:lnTo>
                    <a:pt x="6348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897;p39">
              <a:extLst>
                <a:ext uri="{FF2B5EF4-FFF2-40B4-BE49-F238E27FC236}">
                  <a16:creationId xmlns:a16="http://schemas.microsoft.com/office/drawing/2014/main" id="{301393E1-E722-69A2-3F7A-09CE8C3AD2AB}"/>
                </a:ext>
              </a:extLst>
            </p:cNvPr>
            <p:cNvSpPr/>
            <p:nvPr/>
          </p:nvSpPr>
          <p:spPr>
            <a:xfrm>
              <a:off x="7933646" y="4230950"/>
              <a:ext cx="378613" cy="2506"/>
            </a:xfrm>
            <a:custGeom>
              <a:avLst/>
              <a:gdLst/>
              <a:ahLst/>
              <a:cxnLst/>
              <a:rect l="l" t="t" r="r" b="b"/>
              <a:pathLst>
                <a:path w="6415" h="42" extrusionOk="0">
                  <a:moveTo>
                    <a:pt x="1" y="0"/>
                  </a:moveTo>
                  <a:lnTo>
                    <a:pt x="1" y="41"/>
                  </a:lnTo>
                  <a:lnTo>
                    <a:pt x="6414" y="41"/>
                  </a:lnTo>
                  <a:lnTo>
                    <a:pt x="6414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898;p39">
              <a:extLst>
                <a:ext uri="{FF2B5EF4-FFF2-40B4-BE49-F238E27FC236}">
                  <a16:creationId xmlns:a16="http://schemas.microsoft.com/office/drawing/2014/main" id="{8220335D-B48A-28C1-690D-17A37938F4F6}"/>
                </a:ext>
              </a:extLst>
            </p:cNvPr>
            <p:cNvSpPr/>
            <p:nvPr/>
          </p:nvSpPr>
          <p:spPr>
            <a:xfrm>
              <a:off x="8354592" y="4230950"/>
              <a:ext cx="378554" cy="2506"/>
            </a:xfrm>
            <a:custGeom>
              <a:avLst/>
              <a:gdLst/>
              <a:ahLst/>
              <a:cxnLst/>
              <a:rect l="l" t="t" r="r" b="b"/>
              <a:pathLst>
                <a:path w="6414" h="42" extrusionOk="0">
                  <a:moveTo>
                    <a:pt x="0" y="0"/>
                  </a:moveTo>
                  <a:lnTo>
                    <a:pt x="0" y="41"/>
                  </a:lnTo>
                  <a:lnTo>
                    <a:pt x="6414" y="41"/>
                  </a:lnTo>
                  <a:lnTo>
                    <a:pt x="6414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899;p39">
              <a:extLst>
                <a:ext uri="{FF2B5EF4-FFF2-40B4-BE49-F238E27FC236}">
                  <a16:creationId xmlns:a16="http://schemas.microsoft.com/office/drawing/2014/main" id="{54BC5219-6F5F-EDC9-799C-44623FAEA5FC}"/>
                </a:ext>
              </a:extLst>
            </p:cNvPr>
            <p:cNvSpPr/>
            <p:nvPr/>
          </p:nvSpPr>
          <p:spPr>
            <a:xfrm>
              <a:off x="7512760" y="4230950"/>
              <a:ext cx="378377" cy="2506"/>
            </a:xfrm>
            <a:custGeom>
              <a:avLst/>
              <a:gdLst/>
              <a:ahLst/>
              <a:cxnLst/>
              <a:rect l="l" t="t" r="r" b="b"/>
              <a:pathLst>
                <a:path w="6411" h="42" extrusionOk="0">
                  <a:moveTo>
                    <a:pt x="0" y="0"/>
                  </a:moveTo>
                  <a:lnTo>
                    <a:pt x="0" y="41"/>
                  </a:lnTo>
                  <a:lnTo>
                    <a:pt x="6411" y="41"/>
                  </a:lnTo>
                  <a:lnTo>
                    <a:pt x="6411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900;p39">
              <a:extLst>
                <a:ext uri="{FF2B5EF4-FFF2-40B4-BE49-F238E27FC236}">
                  <a16:creationId xmlns:a16="http://schemas.microsoft.com/office/drawing/2014/main" id="{F00E7B76-AD24-558F-A24C-97F5BD9C3FCC}"/>
                </a:ext>
              </a:extLst>
            </p:cNvPr>
            <p:cNvSpPr/>
            <p:nvPr/>
          </p:nvSpPr>
          <p:spPr>
            <a:xfrm>
              <a:off x="7931758" y="4250638"/>
              <a:ext cx="382391" cy="2506"/>
            </a:xfrm>
            <a:custGeom>
              <a:avLst/>
              <a:gdLst/>
              <a:ahLst/>
              <a:cxnLst/>
              <a:rect l="l" t="t" r="r" b="b"/>
              <a:pathLst>
                <a:path w="6479" h="42" extrusionOk="0">
                  <a:moveTo>
                    <a:pt x="1" y="0"/>
                  </a:moveTo>
                  <a:lnTo>
                    <a:pt x="1" y="42"/>
                  </a:lnTo>
                  <a:lnTo>
                    <a:pt x="6478" y="42"/>
                  </a:lnTo>
                  <a:lnTo>
                    <a:pt x="6478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901;p39">
              <a:extLst>
                <a:ext uri="{FF2B5EF4-FFF2-40B4-BE49-F238E27FC236}">
                  <a16:creationId xmlns:a16="http://schemas.microsoft.com/office/drawing/2014/main" id="{8BF1B404-366E-3DC3-1BFF-0C9F8F9E90BA}"/>
                </a:ext>
              </a:extLst>
            </p:cNvPr>
            <p:cNvSpPr/>
            <p:nvPr/>
          </p:nvSpPr>
          <p:spPr>
            <a:xfrm>
              <a:off x="8357012" y="4250638"/>
              <a:ext cx="382154" cy="2506"/>
            </a:xfrm>
            <a:custGeom>
              <a:avLst/>
              <a:gdLst/>
              <a:ahLst/>
              <a:cxnLst/>
              <a:rect l="l" t="t" r="r" b="b"/>
              <a:pathLst>
                <a:path w="6475" h="42" extrusionOk="0">
                  <a:moveTo>
                    <a:pt x="1" y="0"/>
                  </a:moveTo>
                  <a:lnTo>
                    <a:pt x="1" y="42"/>
                  </a:lnTo>
                  <a:lnTo>
                    <a:pt x="6474" y="42"/>
                  </a:lnTo>
                  <a:lnTo>
                    <a:pt x="6474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902;p39">
              <a:extLst>
                <a:ext uri="{FF2B5EF4-FFF2-40B4-BE49-F238E27FC236}">
                  <a16:creationId xmlns:a16="http://schemas.microsoft.com/office/drawing/2014/main" id="{21826548-43A1-9936-557A-CBAAED040E16}"/>
                </a:ext>
              </a:extLst>
            </p:cNvPr>
            <p:cNvSpPr/>
            <p:nvPr/>
          </p:nvSpPr>
          <p:spPr>
            <a:xfrm>
              <a:off x="7506739" y="4250638"/>
              <a:ext cx="382154" cy="2506"/>
            </a:xfrm>
            <a:custGeom>
              <a:avLst/>
              <a:gdLst/>
              <a:ahLst/>
              <a:cxnLst/>
              <a:rect l="l" t="t" r="r" b="b"/>
              <a:pathLst>
                <a:path w="6475" h="42" extrusionOk="0">
                  <a:moveTo>
                    <a:pt x="1" y="0"/>
                  </a:moveTo>
                  <a:lnTo>
                    <a:pt x="1" y="42"/>
                  </a:lnTo>
                  <a:lnTo>
                    <a:pt x="6474" y="42"/>
                  </a:lnTo>
                  <a:lnTo>
                    <a:pt x="6474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903;p39">
              <a:extLst>
                <a:ext uri="{FF2B5EF4-FFF2-40B4-BE49-F238E27FC236}">
                  <a16:creationId xmlns:a16="http://schemas.microsoft.com/office/drawing/2014/main" id="{1EF7D693-7E3F-0B6A-4AF0-A5089E54646F}"/>
                </a:ext>
              </a:extLst>
            </p:cNvPr>
            <p:cNvSpPr/>
            <p:nvPr/>
          </p:nvSpPr>
          <p:spPr>
            <a:xfrm>
              <a:off x="7929928" y="4270743"/>
              <a:ext cx="386050" cy="2327"/>
            </a:xfrm>
            <a:custGeom>
              <a:avLst/>
              <a:gdLst/>
              <a:ahLst/>
              <a:cxnLst/>
              <a:rect l="l" t="t" r="r" b="b"/>
              <a:pathLst>
                <a:path w="6541" h="39" extrusionOk="0">
                  <a:moveTo>
                    <a:pt x="0" y="0"/>
                  </a:moveTo>
                  <a:lnTo>
                    <a:pt x="0" y="38"/>
                  </a:lnTo>
                  <a:lnTo>
                    <a:pt x="6541" y="38"/>
                  </a:lnTo>
                  <a:lnTo>
                    <a:pt x="6541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904;p39">
              <a:extLst>
                <a:ext uri="{FF2B5EF4-FFF2-40B4-BE49-F238E27FC236}">
                  <a16:creationId xmlns:a16="http://schemas.microsoft.com/office/drawing/2014/main" id="{099234B4-BAF9-B1E7-D19D-943B23476947}"/>
                </a:ext>
              </a:extLst>
            </p:cNvPr>
            <p:cNvSpPr/>
            <p:nvPr/>
          </p:nvSpPr>
          <p:spPr>
            <a:xfrm>
              <a:off x="8359255" y="4270743"/>
              <a:ext cx="386109" cy="2327"/>
            </a:xfrm>
            <a:custGeom>
              <a:avLst/>
              <a:gdLst/>
              <a:ahLst/>
              <a:cxnLst/>
              <a:rect l="l" t="t" r="r" b="b"/>
              <a:pathLst>
                <a:path w="6542" h="39" extrusionOk="0">
                  <a:moveTo>
                    <a:pt x="1" y="0"/>
                  </a:moveTo>
                  <a:lnTo>
                    <a:pt x="1" y="38"/>
                  </a:lnTo>
                  <a:lnTo>
                    <a:pt x="6541" y="38"/>
                  </a:lnTo>
                  <a:lnTo>
                    <a:pt x="6541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905;p39">
              <a:extLst>
                <a:ext uri="{FF2B5EF4-FFF2-40B4-BE49-F238E27FC236}">
                  <a16:creationId xmlns:a16="http://schemas.microsoft.com/office/drawing/2014/main" id="{B1C5EA8C-CD1B-66EA-2B65-673BB8CF9EED}"/>
                </a:ext>
              </a:extLst>
            </p:cNvPr>
            <p:cNvSpPr/>
            <p:nvPr/>
          </p:nvSpPr>
          <p:spPr>
            <a:xfrm>
              <a:off x="7500542" y="4270743"/>
              <a:ext cx="385932" cy="2327"/>
            </a:xfrm>
            <a:custGeom>
              <a:avLst/>
              <a:gdLst/>
              <a:ahLst/>
              <a:cxnLst/>
              <a:rect l="l" t="t" r="r" b="b"/>
              <a:pathLst>
                <a:path w="6539" h="39" extrusionOk="0">
                  <a:moveTo>
                    <a:pt x="1" y="0"/>
                  </a:moveTo>
                  <a:lnTo>
                    <a:pt x="1" y="38"/>
                  </a:lnTo>
                  <a:lnTo>
                    <a:pt x="6538" y="38"/>
                  </a:lnTo>
                  <a:lnTo>
                    <a:pt x="6538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906;p39">
              <a:extLst>
                <a:ext uri="{FF2B5EF4-FFF2-40B4-BE49-F238E27FC236}">
                  <a16:creationId xmlns:a16="http://schemas.microsoft.com/office/drawing/2014/main" id="{B1BA1179-7A41-9C4C-4E61-9FF130152971}"/>
                </a:ext>
              </a:extLst>
            </p:cNvPr>
            <p:cNvSpPr/>
            <p:nvPr/>
          </p:nvSpPr>
          <p:spPr>
            <a:xfrm>
              <a:off x="7928039" y="4291206"/>
              <a:ext cx="389827" cy="2327"/>
            </a:xfrm>
            <a:custGeom>
              <a:avLst/>
              <a:gdLst/>
              <a:ahLst/>
              <a:cxnLst/>
              <a:rect l="l" t="t" r="r" b="b"/>
              <a:pathLst>
                <a:path w="6605" h="39" extrusionOk="0">
                  <a:moveTo>
                    <a:pt x="0" y="0"/>
                  </a:moveTo>
                  <a:lnTo>
                    <a:pt x="0" y="38"/>
                  </a:lnTo>
                  <a:lnTo>
                    <a:pt x="6605" y="38"/>
                  </a:lnTo>
                  <a:lnTo>
                    <a:pt x="6605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907;p39">
              <a:extLst>
                <a:ext uri="{FF2B5EF4-FFF2-40B4-BE49-F238E27FC236}">
                  <a16:creationId xmlns:a16="http://schemas.microsoft.com/office/drawing/2014/main" id="{626877E7-DCB1-503B-9AF8-95E3D54EFC7D}"/>
                </a:ext>
              </a:extLst>
            </p:cNvPr>
            <p:cNvSpPr/>
            <p:nvPr/>
          </p:nvSpPr>
          <p:spPr>
            <a:xfrm>
              <a:off x="8361675" y="4291206"/>
              <a:ext cx="389886" cy="2327"/>
            </a:xfrm>
            <a:custGeom>
              <a:avLst/>
              <a:gdLst/>
              <a:ahLst/>
              <a:cxnLst/>
              <a:rect l="l" t="t" r="r" b="b"/>
              <a:pathLst>
                <a:path w="6606" h="39" extrusionOk="0">
                  <a:moveTo>
                    <a:pt x="1" y="0"/>
                  </a:moveTo>
                  <a:lnTo>
                    <a:pt x="1" y="38"/>
                  </a:lnTo>
                  <a:lnTo>
                    <a:pt x="6605" y="38"/>
                  </a:lnTo>
                  <a:lnTo>
                    <a:pt x="6605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908;p39">
              <a:extLst>
                <a:ext uri="{FF2B5EF4-FFF2-40B4-BE49-F238E27FC236}">
                  <a16:creationId xmlns:a16="http://schemas.microsoft.com/office/drawing/2014/main" id="{014E7911-DAFB-072B-62C8-2A7E2301BA22}"/>
                </a:ext>
              </a:extLst>
            </p:cNvPr>
            <p:cNvSpPr/>
            <p:nvPr/>
          </p:nvSpPr>
          <p:spPr>
            <a:xfrm>
              <a:off x="7494345" y="4291206"/>
              <a:ext cx="389886" cy="2327"/>
            </a:xfrm>
            <a:custGeom>
              <a:avLst/>
              <a:gdLst/>
              <a:ahLst/>
              <a:cxnLst/>
              <a:rect l="l" t="t" r="r" b="b"/>
              <a:pathLst>
                <a:path w="6606" h="39" extrusionOk="0">
                  <a:moveTo>
                    <a:pt x="1" y="0"/>
                  </a:moveTo>
                  <a:lnTo>
                    <a:pt x="1" y="38"/>
                  </a:lnTo>
                  <a:lnTo>
                    <a:pt x="6605" y="38"/>
                  </a:lnTo>
                  <a:lnTo>
                    <a:pt x="6605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909;p39">
              <a:extLst>
                <a:ext uri="{FF2B5EF4-FFF2-40B4-BE49-F238E27FC236}">
                  <a16:creationId xmlns:a16="http://schemas.microsoft.com/office/drawing/2014/main" id="{A7AFA09E-38BF-8CE9-0A10-848DA8DC3305}"/>
                </a:ext>
              </a:extLst>
            </p:cNvPr>
            <p:cNvSpPr/>
            <p:nvPr/>
          </p:nvSpPr>
          <p:spPr>
            <a:xfrm>
              <a:off x="7925973" y="4312028"/>
              <a:ext cx="393959" cy="2327"/>
            </a:xfrm>
            <a:custGeom>
              <a:avLst/>
              <a:gdLst/>
              <a:ahLst/>
              <a:cxnLst/>
              <a:rect l="l" t="t" r="r" b="b"/>
              <a:pathLst>
                <a:path w="6675" h="39" extrusionOk="0">
                  <a:moveTo>
                    <a:pt x="0" y="1"/>
                  </a:moveTo>
                  <a:lnTo>
                    <a:pt x="0" y="39"/>
                  </a:lnTo>
                  <a:lnTo>
                    <a:pt x="6675" y="39"/>
                  </a:lnTo>
                  <a:lnTo>
                    <a:pt x="6675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910;p39">
              <a:extLst>
                <a:ext uri="{FF2B5EF4-FFF2-40B4-BE49-F238E27FC236}">
                  <a16:creationId xmlns:a16="http://schemas.microsoft.com/office/drawing/2014/main" id="{28024505-EAE6-A74F-567B-887F14F49A8C}"/>
                </a:ext>
              </a:extLst>
            </p:cNvPr>
            <p:cNvSpPr/>
            <p:nvPr/>
          </p:nvSpPr>
          <p:spPr>
            <a:xfrm>
              <a:off x="8364154" y="4312028"/>
              <a:ext cx="393781" cy="2327"/>
            </a:xfrm>
            <a:custGeom>
              <a:avLst/>
              <a:gdLst/>
              <a:ahLst/>
              <a:cxnLst/>
              <a:rect l="l" t="t" r="r" b="b"/>
              <a:pathLst>
                <a:path w="6672" h="39" extrusionOk="0">
                  <a:moveTo>
                    <a:pt x="0" y="1"/>
                  </a:moveTo>
                  <a:lnTo>
                    <a:pt x="0" y="39"/>
                  </a:lnTo>
                  <a:lnTo>
                    <a:pt x="6671" y="39"/>
                  </a:lnTo>
                  <a:lnTo>
                    <a:pt x="6671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911;p39">
              <a:extLst>
                <a:ext uri="{FF2B5EF4-FFF2-40B4-BE49-F238E27FC236}">
                  <a16:creationId xmlns:a16="http://schemas.microsoft.com/office/drawing/2014/main" id="{4C64BC1C-45D1-2A2C-B671-378C6B601D1B}"/>
                </a:ext>
              </a:extLst>
            </p:cNvPr>
            <p:cNvSpPr/>
            <p:nvPr/>
          </p:nvSpPr>
          <p:spPr>
            <a:xfrm>
              <a:off x="7487793" y="4312028"/>
              <a:ext cx="393959" cy="2327"/>
            </a:xfrm>
            <a:custGeom>
              <a:avLst/>
              <a:gdLst/>
              <a:ahLst/>
              <a:cxnLst/>
              <a:rect l="l" t="t" r="r" b="b"/>
              <a:pathLst>
                <a:path w="6675" h="39" extrusionOk="0">
                  <a:moveTo>
                    <a:pt x="1" y="1"/>
                  </a:moveTo>
                  <a:lnTo>
                    <a:pt x="1" y="39"/>
                  </a:lnTo>
                  <a:lnTo>
                    <a:pt x="6675" y="39"/>
                  </a:lnTo>
                  <a:lnTo>
                    <a:pt x="6675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912;p39">
              <a:extLst>
                <a:ext uri="{FF2B5EF4-FFF2-40B4-BE49-F238E27FC236}">
                  <a16:creationId xmlns:a16="http://schemas.microsoft.com/office/drawing/2014/main" id="{4BC8F2B4-2B67-946D-F1B3-72ED1C824A55}"/>
                </a:ext>
              </a:extLst>
            </p:cNvPr>
            <p:cNvSpPr/>
            <p:nvPr/>
          </p:nvSpPr>
          <p:spPr>
            <a:xfrm>
              <a:off x="7923908" y="4333267"/>
              <a:ext cx="398090" cy="2506"/>
            </a:xfrm>
            <a:custGeom>
              <a:avLst/>
              <a:gdLst/>
              <a:ahLst/>
              <a:cxnLst/>
              <a:rect l="l" t="t" r="r" b="b"/>
              <a:pathLst>
                <a:path w="6745" h="42" extrusionOk="0">
                  <a:moveTo>
                    <a:pt x="1" y="0"/>
                  </a:moveTo>
                  <a:lnTo>
                    <a:pt x="1" y="42"/>
                  </a:lnTo>
                  <a:lnTo>
                    <a:pt x="6744" y="42"/>
                  </a:lnTo>
                  <a:lnTo>
                    <a:pt x="6744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913;p39">
              <a:extLst>
                <a:ext uri="{FF2B5EF4-FFF2-40B4-BE49-F238E27FC236}">
                  <a16:creationId xmlns:a16="http://schemas.microsoft.com/office/drawing/2014/main" id="{9E0E1AD8-ED42-654C-B370-C7B30F2C4958}"/>
                </a:ext>
              </a:extLst>
            </p:cNvPr>
            <p:cNvSpPr/>
            <p:nvPr/>
          </p:nvSpPr>
          <p:spPr>
            <a:xfrm>
              <a:off x="8366574" y="4333267"/>
              <a:ext cx="397913" cy="2506"/>
            </a:xfrm>
            <a:custGeom>
              <a:avLst/>
              <a:gdLst/>
              <a:ahLst/>
              <a:cxnLst/>
              <a:rect l="l" t="t" r="r" b="b"/>
              <a:pathLst>
                <a:path w="6742" h="42" extrusionOk="0">
                  <a:moveTo>
                    <a:pt x="1" y="0"/>
                  </a:moveTo>
                  <a:lnTo>
                    <a:pt x="1" y="42"/>
                  </a:lnTo>
                  <a:lnTo>
                    <a:pt x="6741" y="42"/>
                  </a:lnTo>
                  <a:lnTo>
                    <a:pt x="6741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914;p39">
              <a:extLst>
                <a:ext uri="{FF2B5EF4-FFF2-40B4-BE49-F238E27FC236}">
                  <a16:creationId xmlns:a16="http://schemas.microsoft.com/office/drawing/2014/main" id="{DAA74D3D-F803-DBCD-FC6E-B78ADB09BA0E}"/>
                </a:ext>
              </a:extLst>
            </p:cNvPr>
            <p:cNvSpPr/>
            <p:nvPr/>
          </p:nvSpPr>
          <p:spPr>
            <a:xfrm>
              <a:off x="7481419" y="4333267"/>
              <a:ext cx="397736" cy="2506"/>
            </a:xfrm>
            <a:custGeom>
              <a:avLst/>
              <a:gdLst/>
              <a:ahLst/>
              <a:cxnLst/>
              <a:rect l="l" t="t" r="r" b="b"/>
              <a:pathLst>
                <a:path w="6739" h="42" extrusionOk="0">
                  <a:moveTo>
                    <a:pt x="1" y="0"/>
                  </a:moveTo>
                  <a:lnTo>
                    <a:pt x="1" y="42"/>
                  </a:lnTo>
                  <a:lnTo>
                    <a:pt x="6738" y="42"/>
                  </a:lnTo>
                  <a:lnTo>
                    <a:pt x="6738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915;p39">
              <a:extLst>
                <a:ext uri="{FF2B5EF4-FFF2-40B4-BE49-F238E27FC236}">
                  <a16:creationId xmlns:a16="http://schemas.microsoft.com/office/drawing/2014/main" id="{3AD982E8-CFAC-985B-B235-EB0F61EA5C0D}"/>
                </a:ext>
              </a:extLst>
            </p:cNvPr>
            <p:cNvSpPr/>
            <p:nvPr/>
          </p:nvSpPr>
          <p:spPr>
            <a:xfrm>
              <a:off x="7939667" y="4355043"/>
              <a:ext cx="366573" cy="2327"/>
            </a:xfrm>
            <a:custGeom>
              <a:avLst/>
              <a:gdLst/>
              <a:ahLst/>
              <a:cxnLst/>
              <a:rect l="l" t="t" r="r" b="b"/>
              <a:pathLst>
                <a:path w="6211" h="39" extrusionOk="0">
                  <a:moveTo>
                    <a:pt x="0" y="1"/>
                  </a:moveTo>
                  <a:lnTo>
                    <a:pt x="0" y="39"/>
                  </a:lnTo>
                  <a:lnTo>
                    <a:pt x="6211" y="39"/>
                  </a:lnTo>
                  <a:lnTo>
                    <a:pt x="6211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916;p39">
              <a:extLst>
                <a:ext uri="{FF2B5EF4-FFF2-40B4-BE49-F238E27FC236}">
                  <a16:creationId xmlns:a16="http://schemas.microsoft.com/office/drawing/2014/main" id="{0FD187FA-36F0-ED45-1859-83973031D4AE}"/>
                </a:ext>
              </a:extLst>
            </p:cNvPr>
            <p:cNvSpPr/>
            <p:nvPr/>
          </p:nvSpPr>
          <p:spPr>
            <a:xfrm>
              <a:off x="8386818" y="4355043"/>
              <a:ext cx="366809" cy="2327"/>
            </a:xfrm>
            <a:custGeom>
              <a:avLst/>
              <a:gdLst/>
              <a:ahLst/>
              <a:cxnLst/>
              <a:rect l="l" t="t" r="r" b="b"/>
              <a:pathLst>
                <a:path w="6215" h="39" extrusionOk="0">
                  <a:moveTo>
                    <a:pt x="1" y="1"/>
                  </a:moveTo>
                  <a:lnTo>
                    <a:pt x="1" y="39"/>
                  </a:lnTo>
                  <a:lnTo>
                    <a:pt x="6214" y="39"/>
                  </a:lnTo>
                  <a:lnTo>
                    <a:pt x="6214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917;p39">
              <a:extLst>
                <a:ext uri="{FF2B5EF4-FFF2-40B4-BE49-F238E27FC236}">
                  <a16:creationId xmlns:a16="http://schemas.microsoft.com/office/drawing/2014/main" id="{D78D7A05-012A-93DA-5D9A-24EB2CCD7F40}"/>
                </a:ext>
              </a:extLst>
            </p:cNvPr>
            <p:cNvSpPr/>
            <p:nvPr/>
          </p:nvSpPr>
          <p:spPr>
            <a:xfrm>
              <a:off x="7492279" y="4355043"/>
              <a:ext cx="366632" cy="2327"/>
            </a:xfrm>
            <a:custGeom>
              <a:avLst/>
              <a:gdLst/>
              <a:ahLst/>
              <a:cxnLst/>
              <a:rect l="l" t="t" r="r" b="b"/>
              <a:pathLst>
                <a:path w="6212" h="39" extrusionOk="0">
                  <a:moveTo>
                    <a:pt x="1" y="1"/>
                  </a:moveTo>
                  <a:lnTo>
                    <a:pt x="1" y="39"/>
                  </a:lnTo>
                  <a:lnTo>
                    <a:pt x="6211" y="39"/>
                  </a:lnTo>
                  <a:lnTo>
                    <a:pt x="6211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918;p39">
              <a:extLst>
                <a:ext uri="{FF2B5EF4-FFF2-40B4-BE49-F238E27FC236}">
                  <a16:creationId xmlns:a16="http://schemas.microsoft.com/office/drawing/2014/main" id="{E64FED14-2FBC-6A40-C997-9CC9946932FD}"/>
                </a:ext>
              </a:extLst>
            </p:cNvPr>
            <p:cNvSpPr/>
            <p:nvPr/>
          </p:nvSpPr>
          <p:spPr>
            <a:xfrm>
              <a:off x="7922963" y="4399788"/>
              <a:ext cx="399801" cy="2506"/>
            </a:xfrm>
            <a:custGeom>
              <a:avLst/>
              <a:gdLst/>
              <a:ahLst/>
              <a:cxnLst/>
              <a:rect l="l" t="t" r="r" b="b"/>
              <a:pathLst>
                <a:path w="6774" h="42" extrusionOk="0">
                  <a:moveTo>
                    <a:pt x="1" y="0"/>
                  </a:moveTo>
                  <a:lnTo>
                    <a:pt x="1" y="42"/>
                  </a:lnTo>
                  <a:lnTo>
                    <a:pt x="6773" y="42"/>
                  </a:lnTo>
                  <a:lnTo>
                    <a:pt x="6773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919;p39">
              <a:extLst>
                <a:ext uri="{FF2B5EF4-FFF2-40B4-BE49-F238E27FC236}">
                  <a16:creationId xmlns:a16="http://schemas.microsoft.com/office/drawing/2014/main" id="{8240D36F-897E-B020-29B8-2D273584FB0A}"/>
                </a:ext>
              </a:extLst>
            </p:cNvPr>
            <p:cNvSpPr/>
            <p:nvPr/>
          </p:nvSpPr>
          <p:spPr>
            <a:xfrm>
              <a:off x="8379913" y="4399788"/>
              <a:ext cx="399742" cy="2506"/>
            </a:xfrm>
            <a:custGeom>
              <a:avLst/>
              <a:gdLst/>
              <a:ahLst/>
              <a:cxnLst/>
              <a:rect l="l" t="t" r="r" b="b"/>
              <a:pathLst>
                <a:path w="6773" h="42" extrusionOk="0">
                  <a:moveTo>
                    <a:pt x="0" y="0"/>
                  </a:moveTo>
                  <a:lnTo>
                    <a:pt x="0" y="42"/>
                  </a:lnTo>
                  <a:lnTo>
                    <a:pt x="6773" y="42"/>
                  </a:lnTo>
                  <a:lnTo>
                    <a:pt x="6773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920;p39">
              <a:extLst>
                <a:ext uri="{FF2B5EF4-FFF2-40B4-BE49-F238E27FC236}">
                  <a16:creationId xmlns:a16="http://schemas.microsoft.com/office/drawing/2014/main" id="{48C5842E-ACE3-02EB-24B9-2E01E76EA786}"/>
                </a:ext>
              </a:extLst>
            </p:cNvPr>
            <p:cNvSpPr/>
            <p:nvPr/>
          </p:nvSpPr>
          <p:spPr>
            <a:xfrm>
              <a:off x="7466250" y="4399788"/>
              <a:ext cx="399742" cy="2506"/>
            </a:xfrm>
            <a:custGeom>
              <a:avLst/>
              <a:gdLst/>
              <a:ahLst/>
              <a:cxnLst/>
              <a:rect l="l" t="t" r="r" b="b"/>
              <a:pathLst>
                <a:path w="6773" h="42" extrusionOk="0">
                  <a:moveTo>
                    <a:pt x="0" y="0"/>
                  </a:moveTo>
                  <a:lnTo>
                    <a:pt x="0" y="42"/>
                  </a:lnTo>
                  <a:lnTo>
                    <a:pt x="6773" y="42"/>
                  </a:lnTo>
                  <a:lnTo>
                    <a:pt x="6773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921;p39">
              <a:extLst>
                <a:ext uri="{FF2B5EF4-FFF2-40B4-BE49-F238E27FC236}">
                  <a16:creationId xmlns:a16="http://schemas.microsoft.com/office/drawing/2014/main" id="{F6EB9852-C721-A69D-1EE9-678B78F376FA}"/>
                </a:ext>
              </a:extLst>
            </p:cNvPr>
            <p:cNvSpPr/>
            <p:nvPr/>
          </p:nvSpPr>
          <p:spPr>
            <a:xfrm>
              <a:off x="7915468" y="4422876"/>
              <a:ext cx="414970" cy="2565"/>
            </a:xfrm>
            <a:custGeom>
              <a:avLst/>
              <a:gdLst/>
              <a:ahLst/>
              <a:cxnLst/>
              <a:rect l="l" t="t" r="r" b="b"/>
              <a:pathLst>
                <a:path w="7031" h="43" extrusionOk="0">
                  <a:moveTo>
                    <a:pt x="1" y="1"/>
                  </a:moveTo>
                  <a:lnTo>
                    <a:pt x="1" y="42"/>
                  </a:lnTo>
                  <a:lnTo>
                    <a:pt x="7030" y="42"/>
                  </a:lnTo>
                  <a:lnTo>
                    <a:pt x="7030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922;p39">
              <a:extLst>
                <a:ext uri="{FF2B5EF4-FFF2-40B4-BE49-F238E27FC236}">
                  <a16:creationId xmlns:a16="http://schemas.microsoft.com/office/drawing/2014/main" id="{590011CD-537A-7404-4DA3-0A026989926A}"/>
                </a:ext>
              </a:extLst>
            </p:cNvPr>
            <p:cNvSpPr/>
            <p:nvPr/>
          </p:nvSpPr>
          <p:spPr>
            <a:xfrm>
              <a:off x="8377080" y="4422876"/>
              <a:ext cx="415147" cy="2565"/>
            </a:xfrm>
            <a:custGeom>
              <a:avLst/>
              <a:gdLst/>
              <a:ahLst/>
              <a:cxnLst/>
              <a:rect l="l" t="t" r="r" b="b"/>
              <a:pathLst>
                <a:path w="7034" h="43" extrusionOk="0">
                  <a:moveTo>
                    <a:pt x="0" y="1"/>
                  </a:moveTo>
                  <a:lnTo>
                    <a:pt x="0" y="42"/>
                  </a:lnTo>
                  <a:lnTo>
                    <a:pt x="7033" y="42"/>
                  </a:lnTo>
                  <a:lnTo>
                    <a:pt x="7033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923;p39">
              <a:extLst>
                <a:ext uri="{FF2B5EF4-FFF2-40B4-BE49-F238E27FC236}">
                  <a16:creationId xmlns:a16="http://schemas.microsoft.com/office/drawing/2014/main" id="{FEAF2551-E0AC-94A4-0F96-B8E9E5C0610B}"/>
                </a:ext>
              </a:extLst>
            </p:cNvPr>
            <p:cNvSpPr/>
            <p:nvPr/>
          </p:nvSpPr>
          <p:spPr>
            <a:xfrm>
              <a:off x="7453678" y="4422876"/>
              <a:ext cx="414970" cy="2565"/>
            </a:xfrm>
            <a:custGeom>
              <a:avLst/>
              <a:gdLst/>
              <a:ahLst/>
              <a:cxnLst/>
              <a:rect l="l" t="t" r="r" b="b"/>
              <a:pathLst>
                <a:path w="7031" h="43" extrusionOk="0">
                  <a:moveTo>
                    <a:pt x="1" y="1"/>
                  </a:moveTo>
                  <a:lnTo>
                    <a:pt x="1" y="42"/>
                  </a:lnTo>
                  <a:lnTo>
                    <a:pt x="7030" y="42"/>
                  </a:lnTo>
                  <a:lnTo>
                    <a:pt x="7030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924;p39">
              <a:extLst>
                <a:ext uri="{FF2B5EF4-FFF2-40B4-BE49-F238E27FC236}">
                  <a16:creationId xmlns:a16="http://schemas.microsoft.com/office/drawing/2014/main" id="{046E27FF-1E14-0508-0321-BA9967D719E6}"/>
                </a:ext>
              </a:extLst>
            </p:cNvPr>
            <p:cNvSpPr/>
            <p:nvPr/>
          </p:nvSpPr>
          <p:spPr>
            <a:xfrm>
              <a:off x="7913225" y="4446561"/>
              <a:ext cx="419455" cy="2565"/>
            </a:xfrm>
            <a:custGeom>
              <a:avLst/>
              <a:gdLst/>
              <a:ahLst/>
              <a:cxnLst/>
              <a:rect l="l" t="t" r="r" b="b"/>
              <a:pathLst>
                <a:path w="7107" h="43" extrusionOk="0">
                  <a:moveTo>
                    <a:pt x="0" y="1"/>
                  </a:moveTo>
                  <a:lnTo>
                    <a:pt x="0" y="42"/>
                  </a:lnTo>
                  <a:lnTo>
                    <a:pt x="7107" y="42"/>
                  </a:lnTo>
                  <a:lnTo>
                    <a:pt x="7107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925;p39">
              <a:extLst>
                <a:ext uri="{FF2B5EF4-FFF2-40B4-BE49-F238E27FC236}">
                  <a16:creationId xmlns:a16="http://schemas.microsoft.com/office/drawing/2014/main" id="{7B8F09FD-52D9-C487-5499-110372453C31}"/>
                </a:ext>
              </a:extLst>
            </p:cNvPr>
            <p:cNvSpPr/>
            <p:nvPr/>
          </p:nvSpPr>
          <p:spPr>
            <a:xfrm>
              <a:off x="8379913" y="4446561"/>
              <a:ext cx="419455" cy="2565"/>
            </a:xfrm>
            <a:custGeom>
              <a:avLst/>
              <a:gdLst/>
              <a:ahLst/>
              <a:cxnLst/>
              <a:rect l="l" t="t" r="r" b="b"/>
              <a:pathLst>
                <a:path w="7107" h="43" extrusionOk="0">
                  <a:moveTo>
                    <a:pt x="0" y="1"/>
                  </a:moveTo>
                  <a:lnTo>
                    <a:pt x="0" y="42"/>
                  </a:lnTo>
                  <a:lnTo>
                    <a:pt x="7106" y="42"/>
                  </a:lnTo>
                  <a:lnTo>
                    <a:pt x="7106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926;p39">
              <a:extLst>
                <a:ext uri="{FF2B5EF4-FFF2-40B4-BE49-F238E27FC236}">
                  <a16:creationId xmlns:a16="http://schemas.microsoft.com/office/drawing/2014/main" id="{8E2AB46C-3857-E21C-52C0-C5EBC84043B1}"/>
                </a:ext>
              </a:extLst>
            </p:cNvPr>
            <p:cNvSpPr/>
            <p:nvPr/>
          </p:nvSpPr>
          <p:spPr>
            <a:xfrm>
              <a:off x="7446360" y="4446561"/>
              <a:ext cx="419632" cy="2565"/>
            </a:xfrm>
            <a:custGeom>
              <a:avLst/>
              <a:gdLst/>
              <a:ahLst/>
              <a:cxnLst/>
              <a:rect l="l" t="t" r="r" b="b"/>
              <a:pathLst>
                <a:path w="7110" h="43" extrusionOk="0">
                  <a:moveTo>
                    <a:pt x="1" y="1"/>
                  </a:moveTo>
                  <a:lnTo>
                    <a:pt x="1" y="42"/>
                  </a:lnTo>
                  <a:lnTo>
                    <a:pt x="7110" y="42"/>
                  </a:lnTo>
                  <a:lnTo>
                    <a:pt x="7110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927;p39">
              <a:extLst>
                <a:ext uri="{FF2B5EF4-FFF2-40B4-BE49-F238E27FC236}">
                  <a16:creationId xmlns:a16="http://schemas.microsoft.com/office/drawing/2014/main" id="{FBC91E09-D2FA-F0AB-5D32-8BF0D37D1318}"/>
                </a:ext>
              </a:extLst>
            </p:cNvPr>
            <p:cNvSpPr/>
            <p:nvPr/>
          </p:nvSpPr>
          <p:spPr>
            <a:xfrm>
              <a:off x="8382687" y="4470664"/>
              <a:ext cx="424177" cy="2506"/>
            </a:xfrm>
            <a:custGeom>
              <a:avLst/>
              <a:gdLst/>
              <a:ahLst/>
              <a:cxnLst/>
              <a:rect l="l" t="t" r="r" b="b"/>
              <a:pathLst>
                <a:path w="7187" h="42" extrusionOk="0">
                  <a:moveTo>
                    <a:pt x="1" y="0"/>
                  </a:moveTo>
                  <a:lnTo>
                    <a:pt x="1" y="42"/>
                  </a:lnTo>
                  <a:lnTo>
                    <a:pt x="7186" y="42"/>
                  </a:lnTo>
                  <a:lnTo>
                    <a:pt x="7186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928;p39">
              <a:extLst>
                <a:ext uri="{FF2B5EF4-FFF2-40B4-BE49-F238E27FC236}">
                  <a16:creationId xmlns:a16="http://schemas.microsoft.com/office/drawing/2014/main" id="{A54E144C-1D8D-922C-3A78-6580C3B17411}"/>
                </a:ext>
              </a:extLst>
            </p:cNvPr>
            <p:cNvSpPr/>
            <p:nvPr/>
          </p:nvSpPr>
          <p:spPr>
            <a:xfrm>
              <a:off x="7910805" y="4470664"/>
              <a:ext cx="424295" cy="2506"/>
            </a:xfrm>
            <a:custGeom>
              <a:avLst/>
              <a:gdLst/>
              <a:ahLst/>
              <a:cxnLst/>
              <a:rect l="l" t="t" r="r" b="b"/>
              <a:pathLst>
                <a:path w="7189" h="42" extrusionOk="0">
                  <a:moveTo>
                    <a:pt x="0" y="0"/>
                  </a:moveTo>
                  <a:lnTo>
                    <a:pt x="0" y="42"/>
                  </a:lnTo>
                  <a:lnTo>
                    <a:pt x="7189" y="42"/>
                  </a:lnTo>
                  <a:lnTo>
                    <a:pt x="7189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929;p39">
              <a:extLst>
                <a:ext uri="{FF2B5EF4-FFF2-40B4-BE49-F238E27FC236}">
                  <a16:creationId xmlns:a16="http://schemas.microsoft.com/office/drawing/2014/main" id="{6E670E3E-3EC1-9036-BD61-A19A8F317EA3}"/>
                </a:ext>
              </a:extLst>
            </p:cNvPr>
            <p:cNvSpPr/>
            <p:nvPr/>
          </p:nvSpPr>
          <p:spPr>
            <a:xfrm>
              <a:off x="7439041" y="4470664"/>
              <a:ext cx="424177" cy="2506"/>
            </a:xfrm>
            <a:custGeom>
              <a:avLst/>
              <a:gdLst/>
              <a:ahLst/>
              <a:cxnLst/>
              <a:rect l="l" t="t" r="r" b="b"/>
              <a:pathLst>
                <a:path w="7187" h="42" extrusionOk="0">
                  <a:moveTo>
                    <a:pt x="1" y="0"/>
                  </a:moveTo>
                  <a:lnTo>
                    <a:pt x="1" y="42"/>
                  </a:lnTo>
                  <a:lnTo>
                    <a:pt x="7186" y="42"/>
                  </a:lnTo>
                  <a:lnTo>
                    <a:pt x="7186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930;p39">
              <a:extLst>
                <a:ext uri="{FF2B5EF4-FFF2-40B4-BE49-F238E27FC236}">
                  <a16:creationId xmlns:a16="http://schemas.microsoft.com/office/drawing/2014/main" id="{4DF3DE62-4942-B36D-DFBD-2D9A2831608C}"/>
                </a:ext>
              </a:extLst>
            </p:cNvPr>
            <p:cNvSpPr/>
            <p:nvPr/>
          </p:nvSpPr>
          <p:spPr>
            <a:xfrm>
              <a:off x="7908562" y="4495482"/>
              <a:ext cx="428780" cy="2506"/>
            </a:xfrm>
            <a:custGeom>
              <a:avLst/>
              <a:gdLst/>
              <a:ahLst/>
              <a:cxnLst/>
              <a:rect l="l" t="t" r="r" b="b"/>
              <a:pathLst>
                <a:path w="7265" h="42" extrusionOk="0">
                  <a:moveTo>
                    <a:pt x="0" y="1"/>
                  </a:moveTo>
                  <a:lnTo>
                    <a:pt x="0" y="42"/>
                  </a:lnTo>
                  <a:lnTo>
                    <a:pt x="7265" y="42"/>
                  </a:lnTo>
                  <a:lnTo>
                    <a:pt x="7265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931;p39">
              <a:extLst>
                <a:ext uri="{FF2B5EF4-FFF2-40B4-BE49-F238E27FC236}">
                  <a16:creationId xmlns:a16="http://schemas.microsoft.com/office/drawing/2014/main" id="{DF529C9E-2830-5964-ED0B-1CB306338F8D}"/>
                </a:ext>
              </a:extLst>
            </p:cNvPr>
            <p:cNvSpPr/>
            <p:nvPr/>
          </p:nvSpPr>
          <p:spPr>
            <a:xfrm>
              <a:off x="8385520" y="4495482"/>
              <a:ext cx="429016" cy="2506"/>
            </a:xfrm>
            <a:custGeom>
              <a:avLst/>
              <a:gdLst/>
              <a:ahLst/>
              <a:cxnLst/>
              <a:rect l="l" t="t" r="r" b="b"/>
              <a:pathLst>
                <a:path w="7269" h="42" extrusionOk="0">
                  <a:moveTo>
                    <a:pt x="0" y="1"/>
                  </a:moveTo>
                  <a:lnTo>
                    <a:pt x="0" y="42"/>
                  </a:lnTo>
                  <a:lnTo>
                    <a:pt x="7268" y="42"/>
                  </a:lnTo>
                  <a:lnTo>
                    <a:pt x="7268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932;p39">
              <a:extLst>
                <a:ext uri="{FF2B5EF4-FFF2-40B4-BE49-F238E27FC236}">
                  <a16:creationId xmlns:a16="http://schemas.microsoft.com/office/drawing/2014/main" id="{CB5A714C-3A45-C24A-6B18-A06981F15A7C}"/>
                </a:ext>
              </a:extLst>
            </p:cNvPr>
            <p:cNvSpPr/>
            <p:nvPr/>
          </p:nvSpPr>
          <p:spPr>
            <a:xfrm>
              <a:off x="7431368" y="4495482"/>
              <a:ext cx="428839" cy="2506"/>
            </a:xfrm>
            <a:custGeom>
              <a:avLst/>
              <a:gdLst/>
              <a:ahLst/>
              <a:cxnLst/>
              <a:rect l="l" t="t" r="r" b="b"/>
              <a:pathLst>
                <a:path w="7266" h="42" extrusionOk="0">
                  <a:moveTo>
                    <a:pt x="1" y="1"/>
                  </a:moveTo>
                  <a:lnTo>
                    <a:pt x="1" y="42"/>
                  </a:lnTo>
                  <a:lnTo>
                    <a:pt x="7265" y="42"/>
                  </a:lnTo>
                  <a:lnTo>
                    <a:pt x="7265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933;p39">
              <a:extLst>
                <a:ext uri="{FF2B5EF4-FFF2-40B4-BE49-F238E27FC236}">
                  <a16:creationId xmlns:a16="http://schemas.microsoft.com/office/drawing/2014/main" id="{BC7374B8-832C-B85F-9E39-2688D82DE1F0}"/>
                </a:ext>
              </a:extLst>
            </p:cNvPr>
            <p:cNvSpPr/>
            <p:nvPr/>
          </p:nvSpPr>
          <p:spPr>
            <a:xfrm>
              <a:off x="7906083" y="4520718"/>
              <a:ext cx="433738" cy="2506"/>
            </a:xfrm>
            <a:custGeom>
              <a:avLst/>
              <a:gdLst/>
              <a:ahLst/>
              <a:cxnLst/>
              <a:rect l="l" t="t" r="r" b="b"/>
              <a:pathLst>
                <a:path w="7349" h="42" extrusionOk="0">
                  <a:moveTo>
                    <a:pt x="1" y="0"/>
                  </a:moveTo>
                  <a:lnTo>
                    <a:pt x="1" y="41"/>
                  </a:lnTo>
                  <a:lnTo>
                    <a:pt x="7348" y="41"/>
                  </a:lnTo>
                  <a:lnTo>
                    <a:pt x="7348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934;p39">
              <a:extLst>
                <a:ext uri="{FF2B5EF4-FFF2-40B4-BE49-F238E27FC236}">
                  <a16:creationId xmlns:a16="http://schemas.microsoft.com/office/drawing/2014/main" id="{7A20AB48-AF5F-4BD1-5CAD-D4988F0049BB}"/>
                </a:ext>
              </a:extLst>
            </p:cNvPr>
            <p:cNvSpPr/>
            <p:nvPr/>
          </p:nvSpPr>
          <p:spPr>
            <a:xfrm>
              <a:off x="8388530" y="4520718"/>
              <a:ext cx="433679" cy="2506"/>
            </a:xfrm>
            <a:custGeom>
              <a:avLst/>
              <a:gdLst/>
              <a:ahLst/>
              <a:cxnLst/>
              <a:rect l="l" t="t" r="r" b="b"/>
              <a:pathLst>
                <a:path w="7348" h="42" extrusionOk="0">
                  <a:moveTo>
                    <a:pt x="0" y="0"/>
                  </a:moveTo>
                  <a:lnTo>
                    <a:pt x="0" y="41"/>
                  </a:lnTo>
                  <a:lnTo>
                    <a:pt x="7348" y="41"/>
                  </a:lnTo>
                  <a:lnTo>
                    <a:pt x="7348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935;p39">
              <a:extLst>
                <a:ext uri="{FF2B5EF4-FFF2-40B4-BE49-F238E27FC236}">
                  <a16:creationId xmlns:a16="http://schemas.microsoft.com/office/drawing/2014/main" id="{D0B45D34-1985-379E-3F33-3964633753B4}"/>
                </a:ext>
              </a:extLst>
            </p:cNvPr>
            <p:cNvSpPr/>
            <p:nvPr/>
          </p:nvSpPr>
          <p:spPr>
            <a:xfrm>
              <a:off x="7423695" y="4520718"/>
              <a:ext cx="433679" cy="2506"/>
            </a:xfrm>
            <a:custGeom>
              <a:avLst/>
              <a:gdLst/>
              <a:ahLst/>
              <a:cxnLst/>
              <a:rect l="l" t="t" r="r" b="b"/>
              <a:pathLst>
                <a:path w="7348" h="42" extrusionOk="0">
                  <a:moveTo>
                    <a:pt x="0" y="0"/>
                  </a:moveTo>
                  <a:lnTo>
                    <a:pt x="0" y="41"/>
                  </a:lnTo>
                  <a:lnTo>
                    <a:pt x="7348" y="41"/>
                  </a:lnTo>
                  <a:lnTo>
                    <a:pt x="7348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936;p39">
              <a:extLst>
                <a:ext uri="{FF2B5EF4-FFF2-40B4-BE49-F238E27FC236}">
                  <a16:creationId xmlns:a16="http://schemas.microsoft.com/office/drawing/2014/main" id="{F9E89608-F1AD-6F16-0DD2-64BF543083C4}"/>
                </a:ext>
              </a:extLst>
            </p:cNvPr>
            <p:cNvSpPr/>
            <p:nvPr/>
          </p:nvSpPr>
          <p:spPr>
            <a:xfrm>
              <a:off x="7903663" y="4546670"/>
              <a:ext cx="438578" cy="2327"/>
            </a:xfrm>
            <a:custGeom>
              <a:avLst/>
              <a:gdLst/>
              <a:ahLst/>
              <a:cxnLst/>
              <a:rect l="l" t="t" r="r" b="b"/>
              <a:pathLst>
                <a:path w="7431" h="39" extrusionOk="0">
                  <a:moveTo>
                    <a:pt x="0" y="0"/>
                  </a:moveTo>
                  <a:lnTo>
                    <a:pt x="0" y="38"/>
                  </a:lnTo>
                  <a:lnTo>
                    <a:pt x="7431" y="38"/>
                  </a:lnTo>
                  <a:lnTo>
                    <a:pt x="7431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937;p39">
              <a:extLst>
                <a:ext uri="{FF2B5EF4-FFF2-40B4-BE49-F238E27FC236}">
                  <a16:creationId xmlns:a16="http://schemas.microsoft.com/office/drawing/2014/main" id="{A4374F5C-8598-2255-9087-B5F69D6956EE}"/>
                </a:ext>
              </a:extLst>
            </p:cNvPr>
            <p:cNvSpPr/>
            <p:nvPr/>
          </p:nvSpPr>
          <p:spPr>
            <a:xfrm>
              <a:off x="8391540" y="4546670"/>
              <a:ext cx="438755" cy="2327"/>
            </a:xfrm>
            <a:custGeom>
              <a:avLst/>
              <a:gdLst/>
              <a:ahLst/>
              <a:cxnLst/>
              <a:rect l="l" t="t" r="r" b="b"/>
              <a:pathLst>
                <a:path w="7434" h="39" extrusionOk="0">
                  <a:moveTo>
                    <a:pt x="0" y="0"/>
                  </a:moveTo>
                  <a:lnTo>
                    <a:pt x="0" y="38"/>
                  </a:lnTo>
                  <a:lnTo>
                    <a:pt x="7433" y="38"/>
                  </a:lnTo>
                  <a:lnTo>
                    <a:pt x="7433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938;p39">
              <a:extLst>
                <a:ext uri="{FF2B5EF4-FFF2-40B4-BE49-F238E27FC236}">
                  <a16:creationId xmlns:a16="http://schemas.microsoft.com/office/drawing/2014/main" id="{204EEBB9-666E-4944-A5F8-A80F7E01CEAA}"/>
                </a:ext>
              </a:extLst>
            </p:cNvPr>
            <p:cNvSpPr/>
            <p:nvPr/>
          </p:nvSpPr>
          <p:spPr>
            <a:xfrm>
              <a:off x="7415609" y="4546670"/>
              <a:ext cx="438578" cy="2327"/>
            </a:xfrm>
            <a:custGeom>
              <a:avLst/>
              <a:gdLst/>
              <a:ahLst/>
              <a:cxnLst/>
              <a:rect l="l" t="t" r="r" b="b"/>
              <a:pathLst>
                <a:path w="7431" h="39" extrusionOk="0">
                  <a:moveTo>
                    <a:pt x="1" y="0"/>
                  </a:moveTo>
                  <a:lnTo>
                    <a:pt x="1" y="38"/>
                  </a:lnTo>
                  <a:lnTo>
                    <a:pt x="7431" y="38"/>
                  </a:lnTo>
                  <a:lnTo>
                    <a:pt x="7431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939;p39">
              <a:extLst>
                <a:ext uri="{FF2B5EF4-FFF2-40B4-BE49-F238E27FC236}">
                  <a16:creationId xmlns:a16="http://schemas.microsoft.com/office/drawing/2014/main" id="{4D4BEAFE-FFBD-11D4-585C-21249EE40798}"/>
                </a:ext>
              </a:extLst>
            </p:cNvPr>
            <p:cNvSpPr/>
            <p:nvPr/>
          </p:nvSpPr>
          <p:spPr>
            <a:xfrm>
              <a:off x="7901007" y="4572980"/>
              <a:ext cx="443889" cy="2565"/>
            </a:xfrm>
            <a:custGeom>
              <a:avLst/>
              <a:gdLst/>
              <a:ahLst/>
              <a:cxnLst/>
              <a:rect l="l" t="t" r="r" b="b"/>
              <a:pathLst>
                <a:path w="7521" h="43" extrusionOk="0">
                  <a:moveTo>
                    <a:pt x="1" y="1"/>
                  </a:moveTo>
                  <a:lnTo>
                    <a:pt x="1" y="42"/>
                  </a:lnTo>
                  <a:lnTo>
                    <a:pt x="7520" y="42"/>
                  </a:lnTo>
                  <a:lnTo>
                    <a:pt x="7520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940;p39">
              <a:extLst>
                <a:ext uri="{FF2B5EF4-FFF2-40B4-BE49-F238E27FC236}">
                  <a16:creationId xmlns:a16="http://schemas.microsoft.com/office/drawing/2014/main" id="{47623CBB-58B7-64C2-BEF0-391120EAF796}"/>
                </a:ext>
              </a:extLst>
            </p:cNvPr>
            <p:cNvSpPr/>
            <p:nvPr/>
          </p:nvSpPr>
          <p:spPr>
            <a:xfrm>
              <a:off x="8394727" y="4572980"/>
              <a:ext cx="443594" cy="2565"/>
            </a:xfrm>
            <a:custGeom>
              <a:avLst/>
              <a:gdLst/>
              <a:ahLst/>
              <a:cxnLst/>
              <a:rect l="l" t="t" r="r" b="b"/>
              <a:pathLst>
                <a:path w="7516" h="43" extrusionOk="0">
                  <a:moveTo>
                    <a:pt x="0" y="1"/>
                  </a:moveTo>
                  <a:lnTo>
                    <a:pt x="0" y="42"/>
                  </a:lnTo>
                  <a:lnTo>
                    <a:pt x="7516" y="42"/>
                  </a:lnTo>
                  <a:lnTo>
                    <a:pt x="7516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941;p39">
              <a:extLst>
                <a:ext uri="{FF2B5EF4-FFF2-40B4-BE49-F238E27FC236}">
                  <a16:creationId xmlns:a16="http://schemas.microsoft.com/office/drawing/2014/main" id="{16F24B7C-9DDC-DC0C-D6D4-781FFAE66257}"/>
                </a:ext>
              </a:extLst>
            </p:cNvPr>
            <p:cNvSpPr/>
            <p:nvPr/>
          </p:nvSpPr>
          <p:spPr>
            <a:xfrm>
              <a:off x="7407582" y="4572980"/>
              <a:ext cx="443594" cy="2565"/>
            </a:xfrm>
            <a:custGeom>
              <a:avLst/>
              <a:gdLst/>
              <a:ahLst/>
              <a:cxnLst/>
              <a:rect l="l" t="t" r="r" b="b"/>
              <a:pathLst>
                <a:path w="7516" h="43" extrusionOk="0">
                  <a:moveTo>
                    <a:pt x="0" y="1"/>
                  </a:moveTo>
                  <a:lnTo>
                    <a:pt x="0" y="42"/>
                  </a:lnTo>
                  <a:lnTo>
                    <a:pt x="7516" y="42"/>
                  </a:lnTo>
                  <a:lnTo>
                    <a:pt x="7516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942;p39">
              <a:extLst>
                <a:ext uri="{FF2B5EF4-FFF2-40B4-BE49-F238E27FC236}">
                  <a16:creationId xmlns:a16="http://schemas.microsoft.com/office/drawing/2014/main" id="{1FFCA205-E26B-9971-81DE-B7D47F705394}"/>
                </a:ext>
              </a:extLst>
            </p:cNvPr>
            <p:cNvSpPr/>
            <p:nvPr/>
          </p:nvSpPr>
          <p:spPr>
            <a:xfrm>
              <a:off x="7898410" y="4600126"/>
              <a:ext cx="448906" cy="2327"/>
            </a:xfrm>
            <a:custGeom>
              <a:avLst/>
              <a:gdLst/>
              <a:ahLst/>
              <a:cxnLst/>
              <a:rect l="l" t="t" r="r" b="b"/>
              <a:pathLst>
                <a:path w="7606" h="39" extrusionOk="0">
                  <a:moveTo>
                    <a:pt x="0" y="0"/>
                  </a:moveTo>
                  <a:lnTo>
                    <a:pt x="0" y="38"/>
                  </a:lnTo>
                  <a:lnTo>
                    <a:pt x="7605" y="38"/>
                  </a:lnTo>
                  <a:lnTo>
                    <a:pt x="7605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943;p39">
              <a:extLst>
                <a:ext uri="{FF2B5EF4-FFF2-40B4-BE49-F238E27FC236}">
                  <a16:creationId xmlns:a16="http://schemas.microsoft.com/office/drawing/2014/main" id="{2F9CFFF2-CAD4-2721-8AFC-FA70DBF058A3}"/>
                </a:ext>
              </a:extLst>
            </p:cNvPr>
            <p:cNvSpPr/>
            <p:nvPr/>
          </p:nvSpPr>
          <p:spPr>
            <a:xfrm>
              <a:off x="8397678" y="4600126"/>
              <a:ext cx="448906" cy="2327"/>
            </a:xfrm>
            <a:custGeom>
              <a:avLst/>
              <a:gdLst/>
              <a:ahLst/>
              <a:cxnLst/>
              <a:rect l="l" t="t" r="r" b="b"/>
              <a:pathLst>
                <a:path w="7606" h="39" extrusionOk="0">
                  <a:moveTo>
                    <a:pt x="1" y="0"/>
                  </a:moveTo>
                  <a:lnTo>
                    <a:pt x="1" y="38"/>
                  </a:lnTo>
                  <a:lnTo>
                    <a:pt x="7606" y="38"/>
                  </a:lnTo>
                  <a:lnTo>
                    <a:pt x="7606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944;p39">
              <a:extLst>
                <a:ext uri="{FF2B5EF4-FFF2-40B4-BE49-F238E27FC236}">
                  <a16:creationId xmlns:a16="http://schemas.microsoft.com/office/drawing/2014/main" id="{E04BBC39-A876-CA5E-FDD5-8C99A97A4FC7}"/>
                </a:ext>
              </a:extLst>
            </p:cNvPr>
            <p:cNvSpPr/>
            <p:nvPr/>
          </p:nvSpPr>
          <p:spPr>
            <a:xfrm>
              <a:off x="7399319" y="4600126"/>
              <a:ext cx="448670" cy="2327"/>
            </a:xfrm>
            <a:custGeom>
              <a:avLst/>
              <a:gdLst/>
              <a:ahLst/>
              <a:cxnLst/>
              <a:rect l="l" t="t" r="r" b="b"/>
              <a:pathLst>
                <a:path w="7602" h="39" extrusionOk="0">
                  <a:moveTo>
                    <a:pt x="0" y="0"/>
                  </a:moveTo>
                  <a:lnTo>
                    <a:pt x="0" y="38"/>
                  </a:lnTo>
                  <a:lnTo>
                    <a:pt x="7602" y="38"/>
                  </a:lnTo>
                  <a:lnTo>
                    <a:pt x="7602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945;p39">
              <a:extLst>
                <a:ext uri="{FF2B5EF4-FFF2-40B4-BE49-F238E27FC236}">
                  <a16:creationId xmlns:a16="http://schemas.microsoft.com/office/drawing/2014/main" id="{C1AB1F16-5AFC-2AA8-D7CE-5BB981179964}"/>
                </a:ext>
              </a:extLst>
            </p:cNvPr>
            <p:cNvSpPr/>
            <p:nvPr/>
          </p:nvSpPr>
          <p:spPr>
            <a:xfrm>
              <a:off x="7895813" y="4627748"/>
              <a:ext cx="454100" cy="2327"/>
            </a:xfrm>
            <a:custGeom>
              <a:avLst/>
              <a:gdLst/>
              <a:ahLst/>
              <a:cxnLst/>
              <a:rect l="l" t="t" r="r" b="b"/>
              <a:pathLst>
                <a:path w="7694" h="39" extrusionOk="0">
                  <a:moveTo>
                    <a:pt x="0" y="1"/>
                  </a:moveTo>
                  <a:lnTo>
                    <a:pt x="0" y="39"/>
                  </a:lnTo>
                  <a:lnTo>
                    <a:pt x="7694" y="39"/>
                  </a:lnTo>
                  <a:lnTo>
                    <a:pt x="7694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946;p39">
              <a:extLst>
                <a:ext uri="{FF2B5EF4-FFF2-40B4-BE49-F238E27FC236}">
                  <a16:creationId xmlns:a16="http://schemas.microsoft.com/office/drawing/2014/main" id="{C4F07048-E204-BC49-138D-F3631DC0D1BC}"/>
                </a:ext>
              </a:extLst>
            </p:cNvPr>
            <p:cNvSpPr/>
            <p:nvPr/>
          </p:nvSpPr>
          <p:spPr>
            <a:xfrm>
              <a:off x="8401102" y="4627748"/>
              <a:ext cx="454100" cy="2327"/>
            </a:xfrm>
            <a:custGeom>
              <a:avLst/>
              <a:gdLst/>
              <a:ahLst/>
              <a:cxnLst/>
              <a:rect l="l" t="t" r="r" b="b"/>
              <a:pathLst>
                <a:path w="7694" h="39" extrusionOk="0">
                  <a:moveTo>
                    <a:pt x="0" y="1"/>
                  </a:moveTo>
                  <a:lnTo>
                    <a:pt x="0" y="39"/>
                  </a:lnTo>
                  <a:lnTo>
                    <a:pt x="7694" y="39"/>
                  </a:lnTo>
                  <a:lnTo>
                    <a:pt x="7694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947;p39">
              <a:extLst>
                <a:ext uri="{FF2B5EF4-FFF2-40B4-BE49-F238E27FC236}">
                  <a16:creationId xmlns:a16="http://schemas.microsoft.com/office/drawing/2014/main" id="{9A51C17F-BC76-584A-4D7E-B87C03493B99}"/>
                </a:ext>
              </a:extLst>
            </p:cNvPr>
            <p:cNvSpPr/>
            <p:nvPr/>
          </p:nvSpPr>
          <p:spPr>
            <a:xfrm>
              <a:off x="7894102" y="4656027"/>
              <a:ext cx="457523" cy="2506"/>
            </a:xfrm>
            <a:custGeom>
              <a:avLst/>
              <a:gdLst/>
              <a:ahLst/>
              <a:cxnLst/>
              <a:rect l="l" t="t" r="r" b="b"/>
              <a:pathLst>
                <a:path w="7752" h="42" extrusionOk="0">
                  <a:moveTo>
                    <a:pt x="0" y="0"/>
                  </a:moveTo>
                  <a:lnTo>
                    <a:pt x="0" y="41"/>
                  </a:lnTo>
                  <a:lnTo>
                    <a:pt x="7751" y="41"/>
                  </a:lnTo>
                  <a:lnTo>
                    <a:pt x="7751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948;p39">
              <a:extLst>
                <a:ext uri="{FF2B5EF4-FFF2-40B4-BE49-F238E27FC236}">
                  <a16:creationId xmlns:a16="http://schemas.microsoft.com/office/drawing/2014/main" id="{4963F5DA-A8DB-444E-BBE6-C9E88EF4EFE8}"/>
                </a:ext>
              </a:extLst>
            </p:cNvPr>
            <p:cNvSpPr/>
            <p:nvPr/>
          </p:nvSpPr>
          <p:spPr>
            <a:xfrm>
              <a:off x="8405410" y="4656027"/>
              <a:ext cx="457523" cy="2506"/>
            </a:xfrm>
            <a:custGeom>
              <a:avLst/>
              <a:gdLst/>
              <a:ahLst/>
              <a:cxnLst/>
              <a:rect l="l" t="t" r="r" b="b"/>
              <a:pathLst>
                <a:path w="7752" h="42" extrusionOk="0">
                  <a:moveTo>
                    <a:pt x="0" y="0"/>
                  </a:moveTo>
                  <a:lnTo>
                    <a:pt x="0" y="41"/>
                  </a:lnTo>
                  <a:lnTo>
                    <a:pt x="7751" y="41"/>
                  </a:lnTo>
                  <a:lnTo>
                    <a:pt x="7751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949;p39">
              <a:extLst>
                <a:ext uri="{FF2B5EF4-FFF2-40B4-BE49-F238E27FC236}">
                  <a16:creationId xmlns:a16="http://schemas.microsoft.com/office/drawing/2014/main" id="{CE906E5D-2E4D-F4CE-EB91-88DCC4769E11}"/>
                </a:ext>
              </a:extLst>
            </p:cNvPr>
            <p:cNvSpPr/>
            <p:nvPr/>
          </p:nvSpPr>
          <p:spPr>
            <a:xfrm>
              <a:off x="7296207" y="4729170"/>
              <a:ext cx="1653445" cy="77379"/>
            </a:xfrm>
            <a:custGeom>
              <a:avLst/>
              <a:gdLst/>
              <a:ahLst/>
              <a:cxnLst/>
              <a:rect l="l" t="t" r="r" b="b"/>
              <a:pathLst>
                <a:path w="28015" h="1297" extrusionOk="0">
                  <a:moveTo>
                    <a:pt x="0" y="0"/>
                  </a:moveTo>
                  <a:lnTo>
                    <a:pt x="0" y="1296"/>
                  </a:lnTo>
                  <a:lnTo>
                    <a:pt x="28015" y="1296"/>
                  </a:lnTo>
                  <a:lnTo>
                    <a:pt x="28015" y="0"/>
                  </a:lnTo>
                  <a:close/>
                </a:path>
              </a:pathLst>
            </a:custGeom>
            <a:solidFill>
              <a:srgbClr val="007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135" name="Google Shape;195;p2">
            <a:extLst>
              <a:ext uri="{FF2B5EF4-FFF2-40B4-BE49-F238E27FC236}">
                <a16:creationId xmlns:a16="http://schemas.microsoft.com/office/drawing/2014/main" id="{601A3EF5-B5DA-A956-18BC-61AC3F1F199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468" y="55853"/>
            <a:ext cx="1005840" cy="2917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302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" grpId="0" animBg="1"/>
      <p:bldP spid="1045" grpId="0" animBg="1"/>
      <p:bldP spid="1046" grpId="0"/>
      <p:bldP spid="1047" grpId="0"/>
      <p:bldP spid="108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36"/>
          <p:cNvSpPr txBox="1">
            <a:spLocks noGrp="1"/>
          </p:cNvSpPr>
          <p:nvPr>
            <p:ph type="title"/>
          </p:nvPr>
        </p:nvSpPr>
        <p:spPr>
          <a:xfrm>
            <a:off x="0" y="1566270"/>
            <a:ext cx="9261797" cy="201095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4000" dirty="0"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NGHE, HẸN GẶP LẠI!</a:t>
            </a:r>
            <a:endParaRPr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09" name="Google Shape;609;p36"/>
          <p:cNvGrpSpPr/>
          <p:nvPr/>
        </p:nvGrpSpPr>
        <p:grpSpPr>
          <a:xfrm>
            <a:off x="8424000" y="0"/>
            <a:ext cx="697692" cy="697739"/>
            <a:chOff x="4046875" y="1253500"/>
            <a:chExt cx="732946" cy="731000"/>
          </a:xfrm>
        </p:grpSpPr>
        <p:sp>
          <p:nvSpPr>
            <p:cNvPr id="610" name="Google Shape;610;p36"/>
            <p:cNvSpPr/>
            <p:nvPr/>
          </p:nvSpPr>
          <p:spPr>
            <a:xfrm>
              <a:off x="4562258" y="1504972"/>
              <a:ext cx="49537" cy="309662"/>
            </a:xfrm>
            <a:custGeom>
              <a:avLst/>
              <a:gdLst/>
              <a:ahLst/>
              <a:cxnLst/>
              <a:rect l="l" t="t" r="r" b="b"/>
              <a:pathLst>
                <a:path w="916" h="5726" extrusionOk="0">
                  <a:moveTo>
                    <a:pt x="458" y="1"/>
                  </a:moveTo>
                  <a:cubicBezTo>
                    <a:pt x="343" y="1"/>
                    <a:pt x="232" y="106"/>
                    <a:pt x="135" y="106"/>
                  </a:cubicBezTo>
                  <a:cubicBezTo>
                    <a:pt x="114" y="106"/>
                    <a:pt x="93" y="102"/>
                    <a:pt x="74" y="90"/>
                  </a:cubicBezTo>
                  <a:lnTo>
                    <a:pt x="1" y="5401"/>
                  </a:lnTo>
                  <a:lnTo>
                    <a:pt x="458" y="5725"/>
                  </a:lnTo>
                  <a:lnTo>
                    <a:pt x="916" y="5401"/>
                  </a:lnTo>
                  <a:lnTo>
                    <a:pt x="862" y="1430"/>
                  </a:lnTo>
                  <a:lnTo>
                    <a:pt x="814" y="1"/>
                  </a:lnTo>
                  <a:lnTo>
                    <a:pt x="550" y="1"/>
                  </a:lnTo>
                  <a:cubicBezTo>
                    <a:pt x="540" y="2"/>
                    <a:pt x="529" y="2"/>
                    <a:pt x="519" y="2"/>
                  </a:cubicBezTo>
                  <a:cubicBezTo>
                    <a:pt x="499" y="2"/>
                    <a:pt x="479" y="1"/>
                    <a:pt x="4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6"/>
            <p:cNvSpPr/>
            <p:nvPr/>
          </p:nvSpPr>
          <p:spPr>
            <a:xfrm>
              <a:off x="4046875" y="1479230"/>
              <a:ext cx="171163" cy="112919"/>
            </a:xfrm>
            <a:custGeom>
              <a:avLst/>
              <a:gdLst/>
              <a:ahLst/>
              <a:cxnLst/>
              <a:rect l="l" t="t" r="r" b="b"/>
              <a:pathLst>
                <a:path w="3165" h="2088" extrusionOk="0">
                  <a:moveTo>
                    <a:pt x="2869" y="0"/>
                  </a:moveTo>
                  <a:lnTo>
                    <a:pt x="2618" y="147"/>
                  </a:lnTo>
                  <a:cubicBezTo>
                    <a:pt x="2544" y="189"/>
                    <a:pt x="2462" y="210"/>
                    <a:pt x="2379" y="210"/>
                  </a:cubicBezTo>
                  <a:cubicBezTo>
                    <a:pt x="2306" y="210"/>
                    <a:pt x="2233" y="194"/>
                    <a:pt x="2164" y="159"/>
                  </a:cubicBezTo>
                  <a:lnTo>
                    <a:pt x="2123" y="140"/>
                  </a:lnTo>
                  <a:cubicBezTo>
                    <a:pt x="2079" y="119"/>
                    <a:pt x="2032" y="108"/>
                    <a:pt x="1985" y="108"/>
                  </a:cubicBezTo>
                  <a:cubicBezTo>
                    <a:pt x="1914" y="108"/>
                    <a:pt x="1844" y="132"/>
                    <a:pt x="1786" y="178"/>
                  </a:cubicBezTo>
                  <a:lnTo>
                    <a:pt x="153" y="1519"/>
                  </a:lnTo>
                  <a:cubicBezTo>
                    <a:pt x="33" y="1617"/>
                    <a:pt x="1" y="1792"/>
                    <a:pt x="77" y="1925"/>
                  </a:cubicBezTo>
                  <a:cubicBezTo>
                    <a:pt x="137" y="2030"/>
                    <a:pt x="246" y="2088"/>
                    <a:pt x="358" y="2088"/>
                  </a:cubicBezTo>
                  <a:cubicBezTo>
                    <a:pt x="413" y="2088"/>
                    <a:pt x="468" y="2074"/>
                    <a:pt x="519" y="2046"/>
                  </a:cubicBezTo>
                  <a:lnTo>
                    <a:pt x="3165" y="515"/>
                  </a:lnTo>
                  <a:cubicBezTo>
                    <a:pt x="3098" y="464"/>
                    <a:pt x="3143" y="223"/>
                    <a:pt x="3095" y="153"/>
                  </a:cubicBezTo>
                  <a:cubicBezTo>
                    <a:pt x="3031" y="54"/>
                    <a:pt x="2882" y="121"/>
                    <a:pt x="2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6"/>
            <p:cNvSpPr/>
            <p:nvPr/>
          </p:nvSpPr>
          <p:spPr>
            <a:xfrm>
              <a:off x="4226745" y="1253500"/>
              <a:ext cx="54188" cy="187820"/>
            </a:xfrm>
            <a:custGeom>
              <a:avLst/>
              <a:gdLst/>
              <a:ahLst/>
              <a:cxnLst/>
              <a:rect l="l" t="t" r="r" b="b"/>
              <a:pathLst>
                <a:path w="1002" h="3473" extrusionOk="0">
                  <a:moveTo>
                    <a:pt x="325" y="0"/>
                  </a:moveTo>
                  <a:cubicBezTo>
                    <a:pt x="147" y="0"/>
                    <a:pt x="1" y="143"/>
                    <a:pt x="1" y="321"/>
                  </a:cubicBezTo>
                  <a:lnTo>
                    <a:pt x="1" y="3380"/>
                  </a:lnTo>
                  <a:cubicBezTo>
                    <a:pt x="13" y="3375"/>
                    <a:pt x="26" y="3372"/>
                    <a:pt x="38" y="3372"/>
                  </a:cubicBezTo>
                  <a:cubicBezTo>
                    <a:pt x="120" y="3372"/>
                    <a:pt x="209" y="3472"/>
                    <a:pt x="299" y="3472"/>
                  </a:cubicBezTo>
                  <a:cubicBezTo>
                    <a:pt x="390" y="3472"/>
                    <a:pt x="479" y="3372"/>
                    <a:pt x="560" y="3372"/>
                  </a:cubicBezTo>
                  <a:cubicBezTo>
                    <a:pt x="573" y="3372"/>
                    <a:pt x="586" y="3375"/>
                    <a:pt x="598" y="3380"/>
                  </a:cubicBezTo>
                  <a:lnTo>
                    <a:pt x="598" y="3091"/>
                  </a:lnTo>
                  <a:cubicBezTo>
                    <a:pt x="598" y="2929"/>
                    <a:pt x="677" y="2780"/>
                    <a:pt x="811" y="2691"/>
                  </a:cubicBezTo>
                  <a:lnTo>
                    <a:pt x="849" y="2662"/>
                  </a:lnTo>
                  <a:cubicBezTo>
                    <a:pt x="951" y="2596"/>
                    <a:pt x="1001" y="2475"/>
                    <a:pt x="982" y="2354"/>
                  </a:cubicBezTo>
                  <a:lnTo>
                    <a:pt x="639" y="267"/>
                  </a:lnTo>
                  <a:cubicBezTo>
                    <a:pt x="614" y="115"/>
                    <a:pt x="480" y="0"/>
                    <a:pt x="3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6"/>
            <p:cNvSpPr/>
            <p:nvPr/>
          </p:nvSpPr>
          <p:spPr>
            <a:xfrm>
              <a:off x="4267846" y="1479230"/>
              <a:ext cx="170460" cy="115190"/>
            </a:xfrm>
            <a:custGeom>
              <a:avLst/>
              <a:gdLst/>
              <a:ahLst/>
              <a:cxnLst/>
              <a:rect l="l" t="t" r="r" b="b"/>
              <a:pathLst>
                <a:path w="3152" h="2130" extrusionOk="0">
                  <a:moveTo>
                    <a:pt x="295" y="0"/>
                  </a:moveTo>
                  <a:cubicBezTo>
                    <a:pt x="286" y="89"/>
                    <a:pt x="95" y="127"/>
                    <a:pt x="57" y="204"/>
                  </a:cubicBezTo>
                  <a:cubicBezTo>
                    <a:pt x="3" y="309"/>
                    <a:pt x="92" y="445"/>
                    <a:pt x="0" y="515"/>
                  </a:cubicBezTo>
                  <a:lnTo>
                    <a:pt x="248" y="661"/>
                  </a:lnTo>
                  <a:cubicBezTo>
                    <a:pt x="388" y="741"/>
                    <a:pt x="477" y="884"/>
                    <a:pt x="489" y="1046"/>
                  </a:cubicBezTo>
                  <a:lnTo>
                    <a:pt x="492" y="1090"/>
                  </a:lnTo>
                  <a:cubicBezTo>
                    <a:pt x="502" y="1214"/>
                    <a:pt x="578" y="1319"/>
                    <a:pt x="696" y="1363"/>
                  </a:cubicBezTo>
                  <a:lnTo>
                    <a:pt x="2672" y="2110"/>
                  </a:lnTo>
                  <a:cubicBezTo>
                    <a:pt x="2708" y="2123"/>
                    <a:pt x="2746" y="2130"/>
                    <a:pt x="2784" y="2130"/>
                  </a:cubicBezTo>
                  <a:cubicBezTo>
                    <a:pt x="2895" y="2130"/>
                    <a:pt x="3003" y="2072"/>
                    <a:pt x="3062" y="1970"/>
                  </a:cubicBezTo>
                  <a:cubicBezTo>
                    <a:pt x="3151" y="1814"/>
                    <a:pt x="3097" y="1617"/>
                    <a:pt x="2945" y="1528"/>
                  </a:cubicBezTo>
                  <a:lnTo>
                    <a:pt x="29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6"/>
            <p:cNvSpPr/>
            <p:nvPr/>
          </p:nvSpPr>
          <p:spPr>
            <a:xfrm>
              <a:off x="4201706" y="1432992"/>
              <a:ext cx="82472" cy="82526"/>
            </a:xfrm>
            <a:custGeom>
              <a:avLst/>
              <a:gdLst/>
              <a:ahLst/>
              <a:cxnLst/>
              <a:rect l="l" t="t" r="r" b="b"/>
              <a:pathLst>
                <a:path w="1525" h="1526" extrusionOk="0">
                  <a:moveTo>
                    <a:pt x="762" y="1"/>
                  </a:moveTo>
                  <a:cubicBezTo>
                    <a:pt x="340" y="1"/>
                    <a:pt x="0" y="341"/>
                    <a:pt x="0" y="763"/>
                  </a:cubicBezTo>
                  <a:cubicBezTo>
                    <a:pt x="0" y="1183"/>
                    <a:pt x="340" y="1526"/>
                    <a:pt x="762" y="1526"/>
                  </a:cubicBezTo>
                  <a:cubicBezTo>
                    <a:pt x="1185" y="1526"/>
                    <a:pt x="1525" y="1183"/>
                    <a:pt x="1525" y="763"/>
                  </a:cubicBezTo>
                  <a:cubicBezTo>
                    <a:pt x="1525" y="341"/>
                    <a:pt x="1185" y="1"/>
                    <a:pt x="762" y="1"/>
                  </a:cubicBezTo>
                  <a:close/>
                </a:path>
              </a:pathLst>
            </a:custGeom>
            <a:solidFill>
              <a:srgbClr val="EB5E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6"/>
            <p:cNvSpPr/>
            <p:nvPr/>
          </p:nvSpPr>
          <p:spPr>
            <a:xfrm>
              <a:off x="4218147" y="1503079"/>
              <a:ext cx="49537" cy="308418"/>
            </a:xfrm>
            <a:custGeom>
              <a:avLst/>
              <a:gdLst/>
              <a:ahLst/>
              <a:cxnLst/>
              <a:rect l="l" t="t" r="r" b="b"/>
              <a:pathLst>
                <a:path w="916" h="5703" extrusionOk="0">
                  <a:moveTo>
                    <a:pt x="458" y="1"/>
                  </a:moveTo>
                  <a:cubicBezTo>
                    <a:pt x="319" y="1"/>
                    <a:pt x="74" y="125"/>
                    <a:pt x="74" y="125"/>
                  </a:cubicBezTo>
                  <a:lnTo>
                    <a:pt x="1" y="5436"/>
                  </a:lnTo>
                  <a:lnTo>
                    <a:pt x="458" y="5703"/>
                  </a:lnTo>
                  <a:lnTo>
                    <a:pt x="916" y="5436"/>
                  </a:lnTo>
                  <a:lnTo>
                    <a:pt x="843" y="125"/>
                  </a:lnTo>
                  <a:cubicBezTo>
                    <a:pt x="843" y="125"/>
                    <a:pt x="598" y="1"/>
                    <a:pt x="4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6"/>
            <p:cNvSpPr/>
            <p:nvPr/>
          </p:nvSpPr>
          <p:spPr>
            <a:xfrm>
              <a:off x="4592002" y="1281351"/>
              <a:ext cx="117029" cy="168027"/>
            </a:xfrm>
            <a:custGeom>
              <a:avLst/>
              <a:gdLst/>
              <a:ahLst/>
              <a:cxnLst/>
              <a:rect l="l" t="t" r="r" b="b"/>
              <a:pathLst>
                <a:path w="2164" h="3107" extrusionOk="0">
                  <a:moveTo>
                    <a:pt x="1807" y="1"/>
                  </a:moveTo>
                  <a:cubicBezTo>
                    <a:pt x="1697" y="1"/>
                    <a:pt x="1591" y="58"/>
                    <a:pt x="1531" y="162"/>
                  </a:cubicBezTo>
                  <a:lnTo>
                    <a:pt x="0" y="2811"/>
                  </a:lnTo>
                  <a:cubicBezTo>
                    <a:pt x="121" y="2824"/>
                    <a:pt x="115" y="2992"/>
                    <a:pt x="210" y="3056"/>
                  </a:cubicBezTo>
                  <a:cubicBezTo>
                    <a:pt x="280" y="3104"/>
                    <a:pt x="515" y="3107"/>
                    <a:pt x="515" y="3107"/>
                  </a:cubicBezTo>
                  <a:lnTo>
                    <a:pt x="661" y="2856"/>
                  </a:lnTo>
                  <a:cubicBezTo>
                    <a:pt x="740" y="2719"/>
                    <a:pt x="883" y="2627"/>
                    <a:pt x="1045" y="2617"/>
                  </a:cubicBezTo>
                  <a:lnTo>
                    <a:pt x="1093" y="2614"/>
                  </a:lnTo>
                  <a:cubicBezTo>
                    <a:pt x="1214" y="2605"/>
                    <a:pt x="1319" y="2525"/>
                    <a:pt x="1363" y="2411"/>
                  </a:cubicBezTo>
                  <a:lnTo>
                    <a:pt x="2110" y="435"/>
                  </a:lnTo>
                  <a:cubicBezTo>
                    <a:pt x="2164" y="289"/>
                    <a:pt x="2106" y="121"/>
                    <a:pt x="1970" y="44"/>
                  </a:cubicBezTo>
                  <a:cubicBezTo>
                    <a:pt x="1918" y="15"/>
                    <a:pt x="1862" y="1"/>
                    <a:pt x="18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6"/>
            <p:cNvSpPr/>
            <p:nvPr/>
          </p:nvSpPr>
          <p:spPr>
            <a:xfrm>
              <a:off x="4366272" y="1436940"/>
              <a:ext cx="189172" cy="53323"/>
            </a:xfrm>
            <a:custGeom>
              <a:avLst/>
              <a:gdLst/>
              <a:ahLst/>
              <a:cxnLst/>
              <a:rect l="l" t="t" r="r" b="b"/>
              <a:pathLst>
                <a:path w="3498" h="986" extrusionOk="0">
                  <a:moveTo>
                    <a:pt x="2402" y="0"/>
                  </a:moveTo>
                  <a:cubicBezTo>
                    <a:pt x="2386" y="0"/>
                    <a:pt x="2370" y="2"/>
                    <a:pt x="2354" y="4"/>
                  </a:cubicBezTo>
                  <a:lnTo>
                    <a:pt x="270" y="347"/>
                  </a:lnTo>
                  <a:cubicBezTo>
                    <a:pt x="115" y="373"/>
                    <a:pt x="0" y="506"/>
                    <a:pt x="0" y="665"/>
                  </a:cubicBezTo>
                  <a:cubicBezTo>
                    <a:pt x="0" y="843"/>
                    <a:pt x="143" y="986"/>
                    <a:pt x="321" y="986"/>
                  </a:cubicBezTo>
                  <a:lnTo>
                    <a:pt x="3380" y="986"/>
                  </a:lnTo>
                  <a:cubicBezTo>
                    <a:pt x="3380" y="986"/>
                    <a:pt x="3498" y="795"/>
                    <a:pt x="3498" y="690"/>
                  </a:cubicBezTo>
                  <a:cubicBezTo>
                    <a:pt x="3498" y="582"/>
                    <a:pt x="3380" y="392"/>
                    <a:pt x="3380" y="392"/>
                  </a:cubicBezTo>
                  <a:lnTo>
                    <a:pt x="3091" y="392"/>
                  </a:lnTo>
                  <a:cubicBezTo>
                    <a:pt x="2929" y="392"/>
                    <a:pt x="2780" y="312"/>
                    <a:pt x="2691" y="179"/>
                  </a:cubicBezTo>
                  <a:lnTo>
                    <a:pt x="2665" y="141"/>
                  </a:lnTo>
                  <a:cubicBezTo>
                    <a:pt x="2605" y="53"/>
                    <a:pt x="2506" y="0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6"/>
            <p:cNvSpPr/>
            <p:nvPr/>
          </p:nvSpPr>
          <p:spPr>
            <a:xfrm>
              <a:off x="4592002" y="1498374"/>
              <a:ext cx="115461" cy="170028"/>
            </a:xfrm>
            <a:custGeom>
              <a:avLst/>
              <a:gdLst/>
              <a:ahLst/>
              <a:cxnLst/>
              <a:rect l="l" t="t" r="r" b="b"/>
              <a:pathLst>
                <a:path w="2135" h="3144" extrusionOk="0">
                  <a:moveTo>
                    <a:pt x="241" y="0"/>
                  </a:moveTo>
                  <a:cubicBezTo>
                    <a:pt x="222" y="0"/>
                    <a:pt x="205" y="3"/>
                    <a:pt x="191" y="12"/>
                  </a:cubicBezTo>
                  <a:cubicBezTo>
                    <a:pt x="99" y="72"/>
                    <a:pt x="0" y="310"/>
                    <a:pt x="0" y="310"/>
                  </a:cubicBezTo>
                  <a:lnTo>
                    <a:pt x="146" y="558"/>
                  </a:lnTo>
                  <a:cubicBezTo>
                    <a:pt x="226" y="698"/>
                    <a:pt x="232" y="869"/>
                    <a:pt x="162" y="1012"/>
                  </a:cubicBezTo>
                  <a:lnTo>
                    <a:pt x="140" y="1054"/>
                  </a:lnTo>
                  <a:cubicBezTo>
                    <a:pt x="86" y="1165"/>
                    <a:pt x="102" y="1295"/>
                    <a:pt x="178" y="1390"/>
                  </a:cubicBezTo>
                  <a:lnTo>
                    <a:pt x="1519" y="3026"/>
                  </a:lnTo>
                  <a:cubicBezTo>
                    <a:pt x="1581" y="3102"/>
                    <a:pt x="1673" y="3143"/>
                    <a:pt x="1767" y="3143"/>
                  </a:cubicBezTo>
                  <a:cubicBezTo>
                    <a:pt x="1822" y="3143"/>
                    <a:pt x="1878" y="3129"/>
                    <a:pt x="1929" y="3099"/>
                  </a:cubicBezTo>
                  <a:cubicBezTo>
                    <a:pt x="2081" y="3010"/>
                    <a:pt x="2135" y="2814"/>
                    <a:pt x="2046" y="2661"/>
                  </a:cubicBezTo>
                  <a:lnTo>
                    <a:pt x="515" y="12"/>
                  </a:lnTo>
                  <a:cubicBezTo>
                    <a:pt x="502" y="30"/>
                    <a:pt x="480" y="36"/>
                    <a:pt x="454" y="36"/>
                  </a:cubicBezTo>
                  <a:cubicBezTo>
                    <a:pt x="393" y="36"/>
                    <a:pt x="306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6"/>
            <p:cNvSpPr/>
            <p:nvPr/>
          </p:nvSpPr>
          <p:spPr>
            <a:xfrm>
              <a:off x="4545763" y="1432992"/>
              <a:ext cx="82526" cy="82526"/>
            </a:xfrm>
            <a:custGeom>
              <a:avLst/>
              <a:gdLst/>
              <a:ahLst/>
              <a:cxnLst/>
              <a:rect l="l" t="t" r="r" b="b"/>
              <a:pathLst>
                <a:path w="1526" h="1526" extrusionOk="0">
                  <a:moveTo>
                    <a:pt x="763" y="1"/>
                  </a:moveTo>
                  <a:cubicBezTo>
                    <a:pt x="341" y="1"/>
                    <a:pt x="1" y="341"/>
                    <a:pt x="1" y="763"/>
                  </a:cubicBezTo>
                  <a:cubicBezTo>
                    <a:pt x="1" y="1183"/>
                    <a:pt x="341" y="1526"/>
                    <a:pt x="763" y="1526"/>
                  </a:cubicBezTo>
                  <a:cubicBezTo>
                    <a:pt x="1182" y="1526"/>
                    <a:pt x="1526" y="1183"/>
                    <a:pt x="1526" y="763"/>
                  </a:cubicBezTo>
                  <a:cubicBezTo>
                    <a:pt x="1526" y="341"/>
                    <a:pt x="1182" y="1"/>
                    <a:pt x="763" y="1"/>
                  </a:cubicBezTo>
                  <a:close/>
                </a:path>
              </a:pathLst>
            </a:custGeom>
            <a:solidFill>
              <a:srgbClr val="EB5E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6"/>
            <p:cNvSpPr/>
            <p:nvPr/>
          </p:nvSpPr>
          <p:spPr>
            <a:xfrm>
              <a:off x="4211278" y="1432992"/>
              <a:ext cx="72900" cy="82526"/>
            </a:xfrm>
            <a:custGeom>
              <a:avLst/>
              <a:gdLst/>
              <a:ahLst/>
              <a:cxnLst/>
              <a:rect l="l" t="t" r="r" b="b"/>
              <a:pathLst>
                <a:path w="1348" h="1526" extrusionOk="0">
                  <a:moveTo>
                    <a:pt x="627" y="1"/>
                  </a:moveTo>
                  <a:lnTo>
                    <a:pt x="627" y="1"/>
                  </a:lnTo>
                  <a:cubicBezTo>
                    <a:pt x="738" y="134"/>
                    <a:pt x="805" y="303"/>
                    <a:pt x="805" y="490"/>
                  </a:cubicBezTo>
                  <a:cubicBezTo>
                    <a:pt x="805" y="909"/>
                    <a:pt x="462" y="1252"/>
                    <a:pt x="42" y="1252"/>
                  </a:cubicBezTo>
                  <a:lnTo>
                    <a:pt x="1" y="1252"/>
                  </a:lnTo>
                  <a:cubicBezTo>
                    <a:pt x="141" y="1418"/>
                    <a:pt x="350" y="1526"/>
                    <a:pt x="585" y="1526"/>
                  </a:cubicBezTo>
                  <a:cubicBezTo>
                    <a:pt x="1008" y="1526"/>
                    <a:pt x="1348" y="1183"/>
                    <a:pt x="1348" y="763"/>
                  </a:cubicBezTo>
                  <a:cubicBezTo>
                    <a:pt x="1348" y="354"/>
                    <a:pt x="1027" y="23"/>
                    <a:pt x="627" y="1"/>
                  </a:cubicBezTo>
                  <a:close/>
                </a:path>
              </a:pathLst>
            </a:custGeom>
            <a:solidFill>
              <a:srgbClr val="C42F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6"/>
            <p:cNvSpPr/>
            <p:nvPr/>
          </p:nvSpPr>
          <p:spPr>
            <a:xfrm>
              <a:off x="4555390" y="1432992"/>
              <a:ext cx="72900" cy="82526"/>
            </a:xfrm>
            <a:custGeom>
              <a:avLst/>
              <a:gdLst/>
              <a:ahLst/>
              <a:cxnLst/>
              <a:rect l="l" t="t" r="r" b="b"/>
              <a:pathLst>
                <a:path w="1348" h="1526" extrusionOk="0">
                  <a:moveTo>
                    <a:pt x="626" y="1"/>
                  </a:moveTo>
                  <a:lnTo>
                    <a:pt x="626" y="1"/>
                  </a:lnTo>
                  <a:cubicBezTo>
                    <a:pt x="734" y="134"/>
                    <a:pt x="801" y="303"/>
                    <a:pt x="801" y="490"/>
                  </a:cubicBezTo>
                  <a:cubicBezTo>
                    <a:pt x="801" y="909"/>
                    <a:pt x="461" y="1252"/>
                    <a:pt x="42" y="1252"/>
                  </a:cubicBezTo>
                  <a:lnTo>
                    <a:pt x="1" y="1252"/>
                  </a:lnTo>
                  <a:cubicBezTo>
                    <a:pt x="140" y="1418"/>
                    <a:pt x="350" y="1526"/>
                    <a:pt x="585" y="1526"/>
                  </a:cubicBezTo>
                  <a:cubicBezTo>
                    <a:pt x="1004" y="1526"/>
                    <a:pt x="1348" y="1183"/>
                    <a:pt x="1348" y="763"/>
                  </a:cubicBezTo>
                  <a:cubicBezTo>
                    <a:pt x="1348" y="354"/>
                    <a:pt x="1027" y="23"/>
                    <a:pt x="626" y="1"/>
                  </a:cubicBezTo>
                  <a:close/>
                </a:path>
              </a:pathLst>
            </a:custGeom>
            <a:solidFill>
              <a:srgbClr val="C42F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6"/>
            <p:cNvSpPr/>
            <p:nvPr/>
          </p:nvSpPr>
          <p:spPr>
            <a:xfrm>
              <a:off x="4190512" y="1797059"/>
              <a:ext cx="104861" cy="72900"/>
            </a:xfrm>
            <a:custGeom>
              <a:avLst/>
              <a:gdLst/>
              <a:ahLst/>
              <a:cxnLst/>
              <a:rect l="l" t="t" r="r" b="b"/>
              <a:pathLst>
                <a:path w="1939" h="1348" extrusionOk="0">
                  <a:moveTo>
                    <a:pt x="509" y="0"/>
                  </a:moveTo>
                  <a:lnTo>
                    <a:pt x="115" y="245"/>
                  </a:lnTo>
                  <a:cubicBezTo>
                    <a:pt x="45" y="286"/>
                    <a:pt x="1" y="365"/>
                    <a:pt x="1" y="448"/>
                  </a:cubicBezTo>
                  <a:lnTo>
                    <a:pt x="1" y="740"/>
                  </a:lnTo>
                  <a:cubicBezTo>
                    <a:pt x="545" y="1101"/>
                    <a:pt x="789" y="1347"/>
                    <a:pt x="1395" y="1347"/>
                  </a:cubicBezTo>
                  <a:cubicBezTo>
                    <a:pt x="1536" y="1347"/>
                    <a:pt x="1696" y="1334"/>
                    <a:pt x="1884" y="1306"/>
                  </a:cubicBezTo>
                  <a:cubicBezTo>
                    <a:pt x="1903" y="1303"/>
                    <a:pt x="1938" y="1261"/>
                    <a:pt x="1938" y="1261"/>
                  </a:cubicBezTo>
                  <a:lnTo>
                    <a:pt x="1938" y="448"/>
                  </a:lnTo>
                  <a:cubicBezTo>
                    <a:pt x="1938" y="365"/>
                    <a:pt x="1894" y="286"/>
                    <a:pt x="1824" y="245"/>
                  </a:cubicBezTo>
                  <a:lnTo>
                    <a:pt x="1430" y="0"/>
                  </a:lnTo>
                  <a:close/>
                </a:path>
              </a:pathLst>
            </a:custGeom>
            <a:solidFill>
              <a:srgbClr val="233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6"/>
            <p:cNvSpPr/>
            <p:nvPr/>
          </p:nvSpPr>
          <p:spPr>
            <a:xfrm>
              <a:off x="4534623" y="1797059"/>
              <a:ext cx="104645" cy="75225"/>
            </a:xfrm>
            <a:custGeom>
              <a:avLst/>
              <a:gdLst/>
              <a:ahLst/>
              <a:cxnLst/>
              <a:rect l="l" t="t" r="r" b="b"/>
              <a:pathLst>
                <a:path w="1935" h="1391" extrusionOk="0">
                  <a:moveTo>
                    <a:pt x="509" y="0"/>
                  </a:moveTo>
                  <a:lnTo>
                    <a:pt x="115" y="245"/>
                  </a:lnTo>
                  <a:cubicBezTo>
                    <a:pt x="45" y="286"/>
                    <a:pt x="0" y="365"/>
                    <a:pt x="0" y="448"/>
                  </a:cubicBezTo>
                  <a:lnTo>
                    <a:pt x="0" y="1261"/>
                  </a:lnTo>
                  <a:cubicBezTo>
                    <a:pt x="10" y="1261"/>
                    <a:pt x="42" y="1303"/>
                    <a:pt x="51" y="1303"/>
                  </a:cubicBezTo>
                  <a:cubicBezTo>
                    <a:pt x="296" y="1362"/>
                    <a:pt x="499" y="1391"/>
                    <a:pt x="677" y="1391"/>
                  </a:cubicBezTo>
                  <a:cubicBezTo>
                    <a:pt x="1184" y="1391"/>
                    <a:pt x="1484" y="1158"/>
                    <a:pt x="1935" y="737"/>
                  </a:cubicBezTo>
                  <a:lnTo>
                    <a:pt x="1935" y="448"/>
                  </a:lnTo>
                  <a:cubicBezTo>
                    <a:pt x="1935" y="365"/>
                    <a:pt x="1894" y="286"/>
                    <a:pt x="1821" y="245"/>
                  </a:cubicBezTo>
                  <a:lnTo>
                    <a:pt x="1430" y="0"/>
                  </a:lnTo>
                  <a:close/>
                </a:path>
              </a:pathLst>
            </a:custGeom>
            <a:solidFill>
              <a:srgbClr val="233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6"/>
            <p:cNvSpPr/>
            <p:nvPr/>
          </p:nvSpPr>
          <p:spPr>
            <a:xfrm>
              <a:off x="4231937" y="1463060"/>
              <a:ext cx="22011" cy="22227"/>
            </a:xfrm>
            <a:custGeom>
              <a:avLst/>
              <a:gdLst/>
              <a:ahLst/>
              <a:cxnLst/>
              <a:rect l="l" t="t" r="r" b="b"/>
              <a:pathLst>
                <a:path w="407" h="411" extrusionOk="0">
                  <a:moveTo>
                    <a:pt x="203" y="1"/>
                  </a:moveTo>
                  <a:cubicBezTo>
                    <a:pt x="92" y="1"/>
                    <a:pt x="0" y="93"/>
                    <a:pt x="0" y="207"/>
                  </a:cubicBezTo>
                  <a:cubicBezTo>
                    <a:pt x="0" y="318"/>
                    <a:pt x="92" y="411"/>
                    <a:pt x="203" y="411"/>
                  </a:cubicBezTo>
                  <a:cubicBezTo>
                    <a:pt x="315" y="411"/>
                    <a:pt x="407" y="318"/>
                    <a:pt x="407" y="207"/>
                  </a:cubicBezTo>
                  <a:cubicBezTo>
                    <a:pt x="407" y="93"/>
                    <a:pt x="315" y="1"/>
                    <a:pt x="203" y="1"/>
                  </a:cubicBezTo>
                  <a:close/>
                </a:path>
              </a:pathLst>
            </a:custGeom>
            <a:solidFill>
              <a:srgbClr val="F0F3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6"/>
            <p:cNvSpPr/>
            <p:nvPr/>
          </p:nvSpPr>
          <p:spPr>
            <a:xfrm>
              <a:off x="4245998" y="1470307"/>
              <a:ext cx="7950" cy="14493"/>
            </a:xfrm>
            <a:custGeom>
              <a:avLst/>
              <a:gdLst/>
              <a:ahLst/>
              <a:cxnLst/>
              <a:rect l="l" t="t" r="r" b="b"/>
              <a:pathLst>
                <a:path w="147" h="268" extrusionOk="0">
                  <a:moveTo>
                    <a:pt x="134" y="0"/>
                  </a:moveTo>
                  <a:cubicBezTo>
                    <a:pt x="109" y="99"/>
                    <a:pt x="61" y="191"/>
                    <a:pt x="1" y="267"/>
                  </a:cubicBezTo>
                  <a:cubicBezTo>
                    <a:pt x="86" y="242"/>
                    <a:pt x="147" y="165"/>
                    <a:pt x="147" y="73"/>
                  </a:cubicBezTo>
                  <a:cubicBezTo>
                    <a:pt x="147" y="48"/>
                    <a:pt x="144" y="22"/>
                    <a:pt x="134" y="0"/>
                  </a:cubicBezTo>
                  <a:close/>
                </a:path>
              </a:pathLst>
            </a:custGeom>
            <a:solidFill>
              <a:srgbClr val="233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6"/>
            <p:cNvSpPr/>
            <p:nvPr/>
          </p:nvSpPr>
          <p:spPr>
            <a:xfrm>
              <a:off x="4575994" y="1463060"/>
              <a:ext cx="22065" cy="22227"/>
            </a:xfrm>
            <a:custGeom>
              <a:avLst/>
              <a:gdLst/>
              <a:ahLst/>
              <a:cxnLst/>
              <a:rect l="l" t="t" r="r" b="b"/>
              <a:pathLst>
                <a:path w="408" h="411" extrusionOk="0">
                  <a:moveTo>
                    <a:pt x="204" y="1"/>
                  </a:moveTo>
                  <a:cubicBezTo>
                    <a:pt x="90" y="1"/>
                    <a:pt x="1" y="93"/>
                    <a:pt x="1" y="207"/>
                  </a:cubicBezTo>
                  <a:cubicBezTo>
                    <a:pt x="1" y="318"/>
                    <a:pt x="90" y="411"/>
                    <a:pt x="204" y="411"/>
                  </a:cubicBezTo>
                  <a:cubicBezTo>
                    <a:pt x="315" y="411"/>
                    <a:pt x="407" y="318"/>
                    <a:pt x="407" y="207"/>
                  </a:cubicBezTo>
                  <a:cubicBezTo>
                    <a:pt x="407" y="93"/>
                    <a:pt x="315" y="1"/>
                    <a:pt x="204" y="1"/>
                  </a:cubicBezTo>
                  <a:close/>
                </a:path>
              </a:pathLst>
            </a:custGeom>
            <a:solidFill>
              <a:srgbClr val="F0F3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6"/>
            <p:cNvSpPr/>
            <p:nvPr/>
          </p:nvSpPr>
          <p:spPr>
            <a:xfrm>
              <a:off x="4590109" y="1470307"/>
              <a:ext cx="7950" cy="14493"/>
            </a:xfrm>
            <a:custGeom>
              <a:avLst/>
              <a:gdLst/>
              <a:ahLst/>
              <a:cxnLst/>
              <a:rect l="l" t="t" r="r" b="b"/>
              <a:pathLst>
                <a:path w="147" h="268" extrusionOk="0">
                  <a:moveTo>
                    <a:pt x="134" y="0"/>
                  </a:moveTo>
                  <a:cubicBezTo>
                    <a:pt x="108" y="99"/>
                    <a:pt x="61" y="191"/>
                    <a:pt x="0" y="267"/>
                  </a:cubicBezTo>
                  <a:cubicBezTo>
                    <a:pt x="86" y="242"/>
                    <a:pt x="146" y="165"/>
                    <a:pt x="146" y="73"/>
                  </a:cubicBezTo>
                  <a:cubicBezTo>
                    <a:pt x="146" y="48"/>
                    <a:pt x="143" y="22"/>
                    <a:pt x="134" y="0"/>
                  </a:cubicBezTo>
                  <a:close/>
                </a:path>
              </a:pathLst>
            </a:custGeom>
            <a:solidFill>
              <a:srgbClr val="233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6"/>
            <p:cNvSpPr/>
            <p:nvPr/>
          </p:nvSpPr>
          <p:spPr>
            <a:xfrm>
              <a:off x="4048768" y="1835888"/>
              <a:ext cx="731053" cy="148612"/>
            </a:xfrm>
            <a:custGeom>
              <a:avLst/>
              <a:gdLst/>
              <a:ahLst/>
              <a:cxnLst/>
              <a:rect l="l" t="t" r="r" b="b"/>
              <a:pathLst>
                <a:path w="13518" h="2748" extrusionOk="0">
                  <a:moveTo>
                    <a:pt x="2253" y="0"/>
                  </a:moveTo>
                  <a:cubicBezTo>
                    <a:pt x="1154" y="0"/>
                    <a:pt x="1129" y="515"/>
                    <a:pt x="83" y="540"/>
                  </a:cubicBezTo>
                  <a:cubicBezTo>
                    <a:pt x="36" y="543"/>
                    <a:pt x="1" y="581"/>
                    <a:pt x="1" y="626"/>
                  </a:cubicBezTo>
                  <a:lnTo>
                    <a:pt x="1" y="2662"/>
                  </a:lnTo>
                  <a:cubicBezTo>
                    <a:pt x="1" y="2710"/>
                    <a:pt x="39" y="2748"/>
                    <a:pt x="83" y="2748"/>
                  </a:cubicBezTo>
                  <a:lnTo>
                    <a:pt x="13435" y="2748"/>
                  </a:lnTo>
                  <a:cubicBezTo>
                    <a:pt x="13479" y="2748"/>
                    <a:pt x="13517" y="2710"/>
                    <a:pt x="13517" y="2662"/>
                  </a:cubicBezTo>
                  <a:lnTo>
                    <a:pt x="13517" y="626"/>
                  </a:lnTo>
                  <a:cubicBezTo>
                    <a:pt x="13517" y="581"/>
                    <a:pt x="13482" y="543"/>
                    <a:pt x="13435" y="540"/>
                  </a:cubicBezTo>
                  <a:cubicBezTo>
                    <a:pt x="12390" y="515"/>
                    <a:pt x="12364" y="0"/>
                    <a:pt x="11265" y="0"/>
                  </a:cubicBezTo>
                  <a:cubicBezTo>
                    <a:pt x="10137" y="0"/>
                    <a:pt x="10137" y="543"/>
                    <a:pt x="9013" y="543"/>
                  </a:cubicBezTo>
                  <a:cubicBezTo>
                    <a:pt x="7885" y="543"/>
                    <a:pt x="7885" y="0"/>
                    <a:pt x="6761" y="0"/>
                  </a:cubicBezTo>
                  <a:cubicBezTo>
                    <a:pt x="5633" y="0"/>
                    <a:pt x="5633" y="543"/>
                    <a:pt x="4505" y="543"/>
                  </a:cubicBezTo>
                  <a:cubicBezTo>
                    <a:pt x="3381" y="543"/>
                    <a:pt x="3381" y="0"/>
                    <a:pt x="2253" y="0"/>
                  </a:cubicBezTo>
                  <a:close/>
                </a:path>
              </a:pathLst>
            </a:custGeom>
            <a:solidFill>
              <a:srgbClr val="389C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6"/>
            <p:cNvSpPr/>
            <p:nvPr/>
          </p:nvSpPr>
          <p:spPr>
            <a:xfrm>
              <a:off x="4048768" y="1851517"/>
              <a:ext cx="731053" cy="132983"/>
            </a:xfrm>
            <a:custGeom>
              <a:avLst/>
              <a:gdLst/>
              <a:ahLst/>
              <a:cxnLst/>
              <a:rect l="l" t="t" r="r" b="b"/>
              <a:pathLst>
                <a:path w="13518" h="2459" extrusionOk="0">
                  <a:moveTo>
                    <a:pt x="12431" y="0"/>
                  </a:moveTo>
                  <a:lnTo>
                    <a:pt x="12431" y="696"/>
                  </a:lnTo>
                  <a:cubicBezTo>
                    <a:pt x="12431" y="1369"/>
                    <a:pt x="11885" y="1916"/>
                    <a:pt x="11211" y="1916"/>
                  </a:cubicBezTo>
                  <a:lnTo>
                    <a:pt x="1" y="1916"/>
                  </a:lnTo>
                  <a:lnTo>
                    <a:pt x="1" y="2376"/>
                  </a:lnTo>
                  <a:cubicBezTo>
                    <a:pt x="1" y="2421"/>
                    <a:pt x="39" y="2459"/>
                    <a:pt x="83" y="2459"/>
                  </a:cubicBezTo>
                  <a:lnTo>
                    <a:pt x="13435" y="2459"/>
                  </a:lnTo>
                  <a:cubicBezTo>
                    <a:pt x="13479" y="2459"/>
                    <a:pt x="13517" y="2421"/>
                    <a:pt x="13517" y="2376"/>
                  </a:cubicBezTo>
                  <a:lnTo>
                    <a:pt x="13517" y="337"/>
                  </a:lnTo>
                  <a:cubicBezTo>
                    <a:pt x="13517" y="292"/>
                    <a:pt x="13482" y="254"/>
                    <a:pt x="13435" y="254"/>
                  </a:cubicBezTo>
                  <a:cubicBezTo>
                    <a:pt x="12952" y="242"/>
                    <a:pt x="12685" y="124"/>
                    <a:pt x="12431" y="0"/>
                  </a:cubicBezTo>
                  <a:close/>
                </a:path>
              </a:pathLst>
            </a:custGeom>
            <a:solidFill>
              <a:srgbClr val="233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6"/>
            <p:cNvSpPr/>
            <p:nvPr/>
          </p:nvSpPr>
          <p:spPr>
            <a:xfrm>
              <a:off x="4525159" y="1884506"/>
              <a:ext cx="230273" cy="51376"/>
            </a:xfrm>
            <a:custGeom>
              <a:avLst/>
              <a:gdLst/>
              <a:ahLst/>
              <a:cxnLst/>
              <a:rect l="l" t="t" r="r" b="b"/>
              <a:pathLst>
                <a:path w="4258" h="950" extrusionOk="0">
                  <a:moveTo>
                    <a:pt x="2456" y="0"/>
                  </a:moveTo>
                  <a:cubicBezTo>
                    <a:pt x="1846" y="0"/>
                    <a:pt x="1525" y="153"/>
                    <a:pt x="1243" y="292"/>
                  </a:cubicBezTo>
                  <a:cubicBezTo>
                    <a:pt x="973" y="419"/>
                    <a:pt x="719" y="543"/>
                    <a:pt x="204" y="543"/>
                  </a:cubicBezTo>
                  <a:cubicBezTo>
                    <a:pt x="90" y="543"/>
                    <a:pt x="1" y="635"/>
                    <a:pt x="1" y="747"/>
                  </a:cubicBezTo>
                  <a:cubicBezTo>
                    <a:pt x="1" y="858"/>
                    <a:pt x="90" y="950"/>
                    <a:pt x="204" y="950"/>
                  </a:cubicBezTo>
                  <a:cubicBezTo>
                    <a:pt x="814" y="950"/>
                    <a:pt x="1135" y="794"/>
                    <a:pt x="1417" y="658"/>
                  </a:cubicBezTo>
                  <a:cubicBezTo>
                    <a:pt x="1687" y="527"/>
                    <a:pt x="1938" y="407"/>
                    <a:pt x="2456" y="407"/>
                  </a:cubicBezTo>
                  <a:cubicBezTo>
                    <a:pt x="2974" y="407"/>
                    <a:pt x="3225" y="527"/>
                    <a:pt x="3495" y="658"/>
                  </a:cubicBezTo>
                  <a:cubicBezTo>
                    <a:pt x="3638" y="727"/>
                    <a:pt x="3784" y="797"/>
                    <a:pt x="3971" y="855"/>
                  </a:cubicBezTo>
                  <a:cubicBezTo>
                    <a:pt x="3990" y="860"/>
                    <a:pt x="4009" y="863"/>
                    <a:pt x="4028" y="863"/>
                  </a:cubicBezTo>
                  <a:cubicBezTo>
                    <a:pt x="4117" y="863"/>
                    <a:pt x="4199" y="804"/>
                    <a:pt x="4226" y="715"/>
                  </a:cubicBezTo>
                  <a:cubicBezTo>
                    <a:pt x="4257" y="607"/>
                    <a:pt x="4194" y="496"/>
                    <a:pt x="4086" y="464"/>
                  </a:cubicBezTo>
                  <a:cubicBezTo>
                    <a:pt x="3933" y="416"/>
                    <a:pt x="3806" y="356"/>
                    <a:pt x="3673" y="292"/>
                  </a:cubicBezTo>
                  <a:cubicBezTo>
                    <a:pt x="3387" y="153"/>
                    <a:pt x="3066" y="0"/>
                    <a:pt x="2456" y="0"/>
                  </a:cubicBezTo>
                  <a:close/>
                </a:path>
              </a:pathLst>
            </a:custGeom>
            <a:solidFill>
              <a:srgbClr val="DCF0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6"/>
            <p:cNvSpPr/>
            <p:nvPr/>
          </p:nvSpPr>
          <p:spPr>
            <a:xfrm>
              <a:off x="4713466" y="1898567"/>
              <a:ext cx="41966" cy="32610"/>
            </a:xfrm>
            <a:custGeom>
              <a:avLst/>
              <a:gdLst/>
              <a:ahLst/>
              <a:cxnLst/>
              <a:rect l="l" t="t" r="r" b="b"/>
              <a:pathLst>
                <a:path w="776" h="603" extrusionOk="0">
                  <a:moveTo>
                    <a:pt x="127" y="1"/>
                  </a:moveTo>
                  <a:cubicBezTo>
                    <a:pt x="108" y="140"/>
                    <a:pt x="64" y="274"/>
                    <a:pt x="0" y="391"/>
                  </a:cubicBezTo>
                  <a:cubicBezTo>
                    <a:pt x="3" y="394"/>
                    <a:pt x="7" y="398"/>
                    <a:pt x="13" y="398"/>
                  </a:cubicBezTo>
                  <a:cubicBezTo>
                    <a:pt x="156" y="467"/>
                    <a:pt x="302" y="537"/>
                    <a:pt x="489" y="595"/>
                  </a:cubicBezTo>
                  <a:cubicBezTo>
                    <a:pt x="508" y="600"/>
                    <a:pt x="527" y="603"/>
                    <a:pt x="546" y="603"/>
                  </a:cubicBezTo>
                  <a:cubicBezTo>
                    <a:pt x="635" y="603"/>
                    <a:pt x="717" y="544"/>
                    <a:pt x="744" y="455"/>
                  </a:cubicBezTo>
                  <a:cubicBezTo>
                    <a:pt x="775" y="347"/>
                    <a:pt x="712" y="236"/>
                    <a:pt x="607" y="204"/>
                  </a:cubicBezTo>
                  <a:cubicBezTo>
                    <a:pt x="451" y="156"/>
                    <a:pt x="324" y="96"/>
                    <a:pt x="191" y="32"/>
                  </a:cubicBezTo>
                  <a:cubicBezTo>
                    <a:pt x="169" y="20"/>
                    <a:pt x="149" y="10"/>
                    <a:pt x="1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6"/>
            <p:cNvSpPr/>
            <p:nvPr/>
          </p:nvSpPr>
          <p:spPr>
            <a:xfrm>
              <a:off x="4159578" y="1888778"/>
              <a:ext cx="265803" cy="51592"/>
            </a:xfrm>
            <a:custGeom>
              <a:avLst/>
              <a:gdLst/>
              <a:ahLst/>
              <a:cxnLst/>
              <a:rect l="l" t="t" r="r" b="b"/>
              <a:pathLst>
                <a:path w="4915" h="954" extrusionOk="0">
                  <a:moveTo>
                    <a:pt x="204" y="0"/>
                  </a:moveTo>
                  <a:cubicBezTo>
                    <a:pt x="93" y="0"/>
                    <a:pt x="1" y="93"/>
                    <a:pt x="1" y="204"/>
                  </a:cubicBezTo>
                  <a:cubicBezTo>
                    <a:pt x="1" y="318"/>
                    <a:pt x="93" y="410"/>
                    <a:pt x="204" y="410"/>
                  </a:cubicBezTo>
                  <a:cubicBezTo>
                    <a:pt x="722" y="410"/>
                    <a:pt x="973" y="531"/>
                    <a:pt x="1243" y="661"/>
                  </a:cubicBezTo>
                  <a:cubicBezTo>
                    <a:pt x="1526" y="798"/>
                    <a:pt x="1846" y="953"/>
                    <a:pt x="2456" y="953"/>
                  </a:cubicBezTo>
                  <a:cubicBezTo>
                    <a:pt x="3066" y="953"/>
                    <a:pt x="3390" y="798"/>
                    <a:pt x="3673" y="661"/>
                  </a:cubicBezTo>
                  <a:cubicBezTo>
                    <a:pt x="3940" y="531"/>
                    <a:pt x="4194" y="410"/>
                    <a:pt x="4712" y="410"/>
                  </a:cubicBezTo>
                  <a:cubicBezTo>
                    <a:pt x="4823" y="410"/>
                    <a:pt x="4915" y="318"/>
                    <a:pt x="4915" y="204"/>
                  </a:cubicBezTo>
                  <a:cubicBezTo>
                    <a:pt x="4915" y="93"/>
                    <a:pt x="4823" y="0"/>
                    <a:pt x="4712" y="0"/>
                  </a:cubicBezTo>
                  <a:cubicBezTo>
                    <a:pt x="4102" y="0"/>
                    <a:pt x="3778" y="156"/>
                    <a:pt x="3495" y="293"/>
                  </a:cubicBezTo>
                  <a:cubicBezTo>
                    <a:pt x="3228" y="423"/>
                    <a:pt x="2974" y="544"/>
                    <a:pt x="2456" y="544"/>
                  </a:cubicBezTo>
                  <a:cubicBezTo>
                    <a:pt x="1942" y="544"/>
                    <a:pt x="1688" y="423"/>
                    <a:pt x="1421" y="293"/>
                  </a:cubicBezTo>
                  <a:cubicBezTo>
                    <a:pt x="1135" y="156"/>
                    <a:pt x="814" y="0"/>
                    <a:pt x="204" y="0"/>
                  </a:cubicBezTo>
                  <a:close/>
                </a:path>
              </a:pathLst>
            </a:custGeom>
            <a:solidFill>
              <a:srgbClr val="DCF0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3" name="Google Shape;816;p39">
            <a:extLst>
              <a:ext uri="{FF2B5EF4-FFF2-40B4-BE49-F238E27FC236}">
                <a16:creationId xmlns:a16="http://schemas.microsoft.com/office/drawing/2014/main" id="{562FFE3E-D753-E2FE-57F5-1815F5A421DD}"/>
              </a:ext>
            </a:extLst>
          </p:cNvPr>
          <p:cNvGrpSpPr/>
          <p:nvPr/>
        </p:nvGrpSpPr>
        <p:grpSpPr>
          <a:xfrm>
            <a:off x="0" y="2848451"/>
            <a:ext cx="1252215" cy="2296954"/>
            <a:chOff x="7296207" y="1345131"/>
            <a:chExt cx="1653445" cy="3798378"/>
          </a:xfrm>
        </p:grpSpPr>
        <p:sp>
          <p:nvSpPr>
            <p:cNvPr id="724" name="Google Shape;817;p39">
              <a:extLst>
                <a:ext uri="{FF2B5EF4-FFF2-40B4-BE49-F238E27FC236}">
                  <a16:creationId xmlns:a16="http://schemas.microsoft.com/office/drawing/2014/main" id="{DBF62B40-8CCD-8273-4635-26DE6AFC63CB}"/>
                </a:ext>
              </a:extLst>
            </p:cNvPr>
            <p:cNvSpPr/>
            <p:nvPr/>
          </p:nvSpPr>
          <p:spPr>
            <a:xfrm>
              <a:off x="7428004" y="1345139"/>
              <a:ext cx="518845" cy="553824"/>
            </a:xfrm>
            <a:custGeom>
              <a:avLst/>
              <a:gdLst/>
              <a:ahLst/>
              <a:cxnLst/>
              <a:rect l="l" t="t" r="r" b="b"/>
              <a:pathLst>
                <a:path w="8791" h="9283" extrusionOk="0">
                  <a:moveTo>
                    <a:pt x="350" y="1"/>
                  </a:moveTo>
                  <a:lnTo>
                    <a:pt x="0" y="318"/>
                  </a:lnTo>
                  <a:lnTo>
                    <a:pt x="8120" y="9283"/>
                  </a:lnTo>
                  <a:lnTo>
                    <a:pt x="8790" y="8676"/>
                  </a:lnTo>
                  <a:lnTo>
                    <a:pt x="7894" y="5722"/>
                  </a:lnTo>
                  <a:lnTo>
                    <a:pt x="1922" y="1192"/>
                  </a:lnTo>
                  <a:lnTo>
                    <a:pt x="350" y="1"/>
                  </a:lnTo>
                  <a:close/>
                </a:path>
              </a:pathLst>
            </a:custGeom>
            <a:solidFill>
              <a:srgbClr val="75B8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818;p39">
              <a:extLst>
                <a:ext uri="{FF2B5EF4-FFF2-40B4-BE49-F238E27FC236}">
                  <a16:creationId xmlns:a16="http://schemas.microsoft.com/office/drawing/2014/main" id="{CCC22DAD-2B9B-7A57-844F-7227AF95E08B}"/>
                </a:ext>
              </a:extLst>
            </p:cNvPr>
            <p:cNvSpPr/>
            <p:nvPr/>
          </p:nvSpPr>
          <p:spPr>
            <a:xfrm>
              <a:off x="7707946" y="1890192"/>
              <a:ext cx="245287" cy="703570"/>
            </a:xfrm>
            <a:custGeom>
              <a:avLst/>
              <a:gdLst/>
              <a:ahLst/>
              <a:cxnLst/>
              <a:rect l="l" t="t" r="r" b="b"/>
              <a:pathLst>
                <a:path w="4156" h="11793" extrusionOk="0">
                  <a:moveTo>
                    <a:pt x="3294" y="1"/>
                  </a:moveTo>
                  <a:lnTo>
                    <a:pt x="1185" y="2253"/>
                  </a:lnTo>
                  <a:lnTo>
                    <a:pt x="248" y="9689"/>
                  </a:lnTo>
                  <a:lnTo>
                    <a:pt x="0" y="11646"/>
                  </a:lnTo>
                  <a:lnTo>
                    <a:pt x="451" y="11792"/>
                  </a:lnTo>
                  <a:lnTo>
                    <a:pt x="4155" y="277"/>
                  </a:lnTo>
                  <a:lnTo>
                    <a:pt x="3294" y="1"/>
                  </a:lnTo>
                  <a:close/>
                </a:path>
              </a:pathLst>
            </a:custGeom>
            <a:solidFill>
              <a:srgbClr val="75B8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819;p39">
              <a:extLst>
                <a:ext uri="{FF2B5EF4-FFF2-40B4-BE49-F238E27FC236}">
                  <a16:creationId xmlns:a16="http://schemas.microsoft.com/office/drawing/2014/main" id="{B595E44B-8F88-6BEA-2C0C-12BDC664F8E0}"/>
                </a:ext>
              </a:extLst>
            </p:cNvPr>
            <p:cNvSpPr/>
            <p:nvPr/>
          </p:nvSpPr>
          <p:spPr>
            <a:xfrm>
              <a:off x="7427987" y="1345131"/>
              <a:ext cx="118389" cy="109214"/>
            </a:xfrm>
            <a:custGeom>
              <a:avLst/>
              <a:gdLst/>
              <a:ahLst/>
              <a:cxnLst/>
              <a:rect l="l" t="t" r="r" b="b"/>
              <a:pathLst>
                <a:path w="1923" h="1755" extrusionOk="0">
                  <a:moveTo>
                    <a:pt x="350" y="1"/>
                  </a:moveTo>
                  <a:lnTo>
                    <a:pt x="0" y="318"/>
                  </a:lnTo>
                  <a:lnTo>
                    <a:pt x="1303" y="1754"/>
                  </a:lnTo>
                  <a:lnTo>
                    <a:pt x="1922" y="1192"/>
                  </a:lnTo>
                  <a:lnTo>
                    <a:pt x="350" y="1"/>
                  </a:lnTo>
                  <a:close/>
                </a:path>
              </a:pathLst>
            </a:custGeom>
            <a:solidFill>
              <a:srgbClr val="EB5E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820;p39">
              <a:extLst>
                <a:ext uri="{FF2B5EF4-FFF2-40B4-BE49-F238E27FC236}">
                  <a16:creationId xmlns:a16="http://schemas.microsoft.com/office/drawing/2014/main" id="{DD1450F0-B986-5A85-54A5-0533C13A1E3B}"/>
                </a:ext>
              </a:extLst>
            </p:cNvPr>
            <p:cNvSpPr/>
            <p:nvPr/>
          </p:nvSpPr>
          <p:spPr>
            <a:xfrm>
              <a:off x="7707946" y="2468237"/>
              <a:ext cx="61735" cy="125525"/>
            </a:xfrm>
            <a:custGeom>
              <a:avLst/>
              <a:gdLst/>
              <a:ahLst/>
              <a:cxnLst/>
              <a:rect l="l" t="t" r="r" b="b"/>
              <a:pathLst>
                <a:path w="1046" h="2104" extrusionOk="0">
                  <a:moveTo>
                    <a:pt x="248" y="0"/>
                  </a:moveTo>
                  <a:lnTo>
                    <a:pt x="0" y="1957"/>
                  </a:lnTo>
                  <a:lnTo>
                    <a:pt x="451" y="2103"/>
                  </a:lnTo>
                  <a:lnTo>
                    <a:pt x="1045" y="258"/>
                  </a:lnTo>
                  <a:lnTo>
                    <a:pt x="248" y="0"/>
                  </a:lnTo>
                  <a:close/>
                </a:path>
              </a:pathLst>
            </a:custGeom>
            <a:solidFill>
              <a:srgbClr val="EB5E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821;p39">
              <a:extLst>
                <a:ext uri="{FF2B5EF4-FFF2-40B4-BE49-F238E27FC236}">
                  <a16:creationId xmlns:a16="http://schemas.microsoft.com/office/drawing/2014/main" id="{85A3F70F-96B4-644E-3834-C4F05AC96A3D}"/>
                </a:ext>
              </a:extLst>
            </p:cNvPr>
            <p:cNvSpPr/>
            <p:nvPr/>
          </p:nvSpPr>
          <p:spPr>
            <a:xfrm>
              <a:off x="7390702" y="4627748"/>
              <a:ext cx="454100" cy="2327"/>
            </a:xfrm>
            <a:custGeom>
              <a:avLst/>
              <a:gdLst/>
              <a:ahLst/>
              <a:cxnLst/>
              <a:rect l="l" t="t" r="r" b="b"/>
              <a:pathLst>
                <a:path w="7694" h="39" extrusionOk="0">
                  <a:moveTo>
                    <a:pt x="0" y="1"/>
                  </a:moveTo>
                  <a:lnTo>
                    <a:pt x="0" y="39"/>
                  </a:lnTo>
                  <a:lnTo>
                    <a:pt x="7694" y="39"/>
                  </a:lnTo>
                  <a:lnTo>
                    <a:pt x="7694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822;p39">
              <a:extLst>
                <a:ext uri="{FF2B5EF4-FFF2-40B4-BE49-F238E27FC236}">
                  <a16:creationId xmlns:a16="http://schemas.microsoft.com/office/drawing/2014/main" id="{0A60D4C0-4A15-F086-5432-2FE7702EF6AD}"/>
                </a:ext>
              </a:extLst>
            </p:cNvPr>
            <p:cNvSpPr/>
            <p:nvPr/>
          </p:nvSpPr>
          <p:spPr>
            <a:xfrm>
              <a:off x="7382970" y="4656027"/>
              <a:ext cx="457523" cy="2506"/>
            </a:xfrm>
            <a:custGeom>
              <a:avLst/>
              <a:gdLst/>
              <a:ahLst/>
              <a:cxnLst/>
              <a:rect l="l" t="t" r="r" b="b"/>
              <a:pathLst>
                <a:path w="7752" h="42" extrusionOk="0">
                  <a:moveTo>
                    <a:pt x="1" y="0"/>
                  </a:moveTo>
                  <a:lnTo>
                    <a:pt x="1" y="41"/>
                  </a:lnTo>
                  <a:lnTo>
                    <a:pt x="7752" y="41"/>
                  </a:lnTo>
                  <a:lnTo>
                    <a:pt x="7752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823;p39">
              <a:extLst>
                <a:ext uri="{FF2B5EF4-FFF2-40B4-BE49-F238E27FC236}">
                  <a16:creationId xmlns:a16="http://schemas.microsoft.com/office/drawing/2014/main" id="{B0FC03FE-F06D-9C64-54D5-3E624F9774E3}"/>
                </a:ext>
              </a:extLst>
            </p:cNvPr>
            <p:cNvSpPr/>
            <p:nvPr/>
          </p:nvSpPr>
          <p:spPr>
            <a:xfrm>
              <a:off x="7960265" y="1555142"/>
              <a:ext cx="70765" cy="55364"/>
            </a:xfrm>
            <a:custGeom>
              <a:avLst/>
              <a:gdLst/>
              <a:ahLst/>
              <a:cxnLst/>
              <a:rect l="l" t="t" r="r" b="b"/>
              <a:pathLst>
                <a:path w="1199" h="928" extrusionOk="0">
                  <a:moveTo>
                    <a:pt x="598" y="0"/>
                  </a:moveTo>
                  <a:cubicBezTo>
                    <a:pt x="1" y="0"/>
                    <a:pt x="1" y="928"/>
                    <a:pt x="598" y="928"/>
                  </a:cubicBezTo>
                  <a:cubicBezTo>
                    <a:pt x="1195" y="928"/>
                    <a:pt x="1198" y="0"/>
                    <a:pt x="5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824;p39">
              <a:extLst>
                <a:ext uri="{FF2B5EF4-FFF2-40B4-BE49-F238E27FC236}">
                  <a16:creationId xmlns:a16="http://schemas.microsoft.com/office/drawing/2014/main" id="{CBF4E05E-FF60-4B6A-2A21-737D12B629B5}"/>
                </a:ext>
              </a:extLst>
            </p:cNvPr>
            <p:cNvSpPr/>
            <p:nvPr/>
          </p:nvSpPr>
          <p:spPr>
            <a:xfrm>
              <a:off x="8036227" y="1596247"/>
              <a:ext cx="113082" cy="88774"/>
            </a:xfrm>
            <a:custGeom>
              <a:avLst/>
              <a:gdLst/>
              <a:ahLst/>
              <a:cxnLst/>
              <a:rect l="l" t="t" r="r" b="b"/>
              <a:pathLst>
                <a:path w="1916" h="1488" extrusionOk="0">
                  <a:moveTo>
                    <a:pt x="956" y="1"/>
                  </a:moveTo>
                  <a:cubicBezTo>
                    <a:pt x="0" y="1"/>
                    <a:pt x="0" y="1487"/>
                    <a:pt x="956" y="1487"/>
                  </a:cubicBezTo>
                  <a:cubicBezTo>
                    <a:pt x="1913" y="1487"/>
                    <a:pt x="1916" y="1"/>
                    <a:pt x="9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825;p39">
              <a:extLst>
                <a:ext uri="{FF2B5EF4-FFF2-40B4-BE49-F238E27FC236}">
                  <a16:creationId xmlns:a16="http://schemas.microsoft.com/office/drawing/2014/main" id="{27658F2B-7CE8-ED3F-F62D-D9EC2674CCA4}"/>
                </a:ext>
              </a:extLst>
            </p:cNvPr>
            <p:cNvSpPr/>
            <p:nvPr/>
          </p:nvSpPr>
          <p:spPr>
            <a:xfrm>
              <a:off x="7841808" y="1859885"/>
              <a:ext cx="182667" cy="2444270"/>
            </a:xfrm>
            <a:custGeom>
              <a:avLst/>
              <a:gdLst/>
              <a:ahLst/>
              <a:cxnLst/>
              <a:rect l="l" t="t" r="r" b="b"/>
              <a:pathLst>
                <a:path w="3095" h="40970" extrusionOk="0">
                  <a:moveTo>
                    <a:pt x="1118" y="0"/>
                  </a:moveTo>
                  <a:lnTo>
                    <a:pt x="0" y="40969"/>
                  </a:lnTo>
                  <a:lnTo>
                    <a:pt x="3094" y="40969"/>
                  </a:lnTo>
                  <a:lnTo>
                    <a:pt x="1979" y="0"/>
                  </a:lnTo>
                  <a:close/>
                </a:path>
              </a:pathLst>
            </a:custGeom>
            <a:solidFill>
              <a:srgbClr val="0053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826;p39">
              <a:extLst>
                <a:ext uri="{FF2B5EF4-FFF2-40B4-BE49-F238E27FC236}">
                  <a16:creationId xmlns:a16="http://schemas.microsoft.com/office/drawing/2014/main" id="{DC57050E-7EC6-BC20-5D3B-A0D4EDC8F6AE}"/>
                </a:ext>
              </a:extLst>
            </p:cNvPr>
            <p:cNvSpPr/>
            <p:nvPr/>
          </p:nvSpPr>
          <p:spPr>
            <a:xfrm>
              <a:off x="7936834" y="1710556"/>
              <a:ext cx="703873" cy="246575"/>
            </a:xfrm>
            <a:custGeom>
              <a:avLst/>
              <a:gdLst/>
              <a:ahLst/>
              <a:cxnLst/>
              <a:rect l="l" t="t" r="r" b="b"/>
              <a:pathLst>
                <a:path w="11926" h="4133" extrusionOk="0">
                  <a:moveTo>
                    <a:pt x="11824" y="0"/>
                  </a:moveTo>
                  <a:lnTo>
                    <a:pt x="1" y="2551"/>
                  </a:lnTo>
                  <a:lnTo>
                    <a:pt x="191" y="3434"/>
                  </a:lnTo>
                  <a:lnTo>
                    <a:pt x="3200" y="4133"/>
                  </a:lnTo>
                  <a:lnTo>
                    <a:pt x="10106" y="1226"/>
                  </a:lnTo>
                  <a:lnTo>
                    <a:pt x="11926" y="464"/>
                  </a:lnTo>
                  <a:lnTo>
                    <a:pt x="11824" y="0"/>
                  </a:lnTo>
                  <a:close/>
                </a:path>
              </a:pathLst>
            </a:custGeom>
            <a:solidFill>
              <a:srgbClr val="75B8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827;p39">
              <a:extLst>
                <a:ext uri="{FF2B5EF4-FFF2-40B4-BE49-F238E27FC236}">
                  <a16:creationId xmlns:a16="http://schemas.microsoft.com/office/drawing/2014/main" id="{54C64030-88F7-8E4F-B1DB-96D26383080A}"/>
                </a:ext>
              </a:extLst>
            </p:cNvPr>
            <p:cNvSpPr/>
            <p:nvPr/>
          </p:nvSpPr>
          <p:spPr>
            <a:xfrm>
              <a:off x="8522923" y="1710556"/>
              <a:ext cx="117804" cy="73203"/>
            </a:xfrm>
            <a:custGeom>
              <a:avLst/>
              <a:gdLst/>
              <a:ahLst/>
              <a:cxnLst/>
              <a:rect l="l" t="t" r="r" b="b"/>
              <a:pathLst>
                <a:path w="1996" h="1227" extrusionOk="0">
                  <a:moveTo>
                    <a:pt x="1894" y="0"/>
                  </a:moveTo>
                  <a:lnTo>
                    <a:pt x="1" y="410"/>
                  </a:lnTo>
                  <a:lnTo>
                    <a:pt x="176" y="1226"/>
                  </a:lnTo>
                  <a:lnTo>
                    <a:pt x="1996" y="464"/>
                  </a:lnTo>
                  <a:lnTo>
                    <a:pt x="1894" y="0"/>
                  </a:lnTo>
                  <a:close/>
                </a:path>
              </a:pathLst>
            </a:custGeom>
            <a:solidFill>
              <a:srgbClr val="EB5E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828;p39">
              <a:extLst>
                <a:ext uri="{FF2B5EF4-FFF2-40B4-BE49-F238E27FC236}">
                  <a16:creationId xmlns:a16="http://schemas.microsoft.com/office/drawing/2014/main" id="{DCFB978F-E787-46AD-FA6E-99ACB97F9687}"/>
                </a:ext>
              </a:extLst>
            </p:cNvPr>
            <p:cNvSpPr/>
            <p:nvPr/>
          </p:nvSpPr>
          <p:spPr>
            <a:xfrm>
              <a:off x="7881884" y="1842882"/>
              <a:ext cx="100924" cy="93189"/>
            </a:xfrm>
            <a:custGeom>
              <a:avLst/>
              <a:gdLst/>
              <a:ahLst/>
              <a:cxnLst/>
              <a:rect l="l" t="t" r="r" b="b"/>
              <a:pathLst>
                <a:path w="1710" h="1562" extrusionOk="0">
                  <a:moveTo>
                    <a:pt x="860" y="0"/>
                  </a:moveTo>
                  <a:cubicBezTo>
                    <a:pt x="805" y="0"/>
                    <a:pt x="749" y="6"/>
                    <a:pt x="693" y="19"/>
                  </a:cubicBezTo>
                  <a:cubicBezTo>
                    <a:pt x="271" y="107"/>
                    <a:pt x="1" y="524"/>
                    <a:pt x="93" y="946"/>
                  </a:cubicBezTo>
                  <a:cubicBezTo>
                    <a:pt x="173" y="1312"/>
                    <a:pt x="496" y="1562"/>
                    <a:pt x="854" y="1562"/>
                  </a:cubicBezTo>
                  <a:cubicBezTo>
                    <a:pt x="909" y="1562"/>
                    <a:pt x="965" y="1556"/>
                    <a:pt x="1021" y="1543"/>
                  </a:cubicBezTo>
                  <a:cubicBezTo>
                    <a:pt x="1443" y="1454"/>
                    <a:pt x="1710" y="1038"/>
                    <a:pt x="1621" y="616"/>
                  </a:cubicBezTo>
                  <a:cubicBezTo>
                    <a:pt x="1541" y="250"/>
                    <a:pt x="1218" y="0"/>
                    <a:pt x="8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829;p39">
              <a:extLst>
                <a:ext uri="{FF2B5EF4-FFF2-40B4-BE49-F238E27FC236}">
                  <a16:creationId xmlns:a16="http://schemas.microsoft.com/office/drawing/2014/main" id="{3EBD17DC-C6CA-7ABD-163F-63CD016768A3}"/>
                </a:ext>
              </a:extLst>
            </p:cNvPr>
            <p:cNvSpPr/>
            <p:nvPr/>
          </p:nvSpPr>
          <p:spPr>
            <a:xfrm>
              <a:off x="8370351" y="2456663"/>
              <a:ext cx="135392" cy="1847491"/>
            </a:xfrm>
            <a:custGeom>
              <a:avLst/>
              <a:gdLst/>
              <a:ahLst/>
              <a:cxnLst/>
              <a:rect l="l" t="t" r="r" b="b"/>
              <a:pathLst>
                <a:path w="2294" h="30967" extrusionOk="0">
                  <a:moveTo>
                    <a:pt x="829" y="1"/>
                  </a:moveTo>
                  <a:lnTo>
                    <a:pt x="0" y="30966"/>
                  </a:lnTo>
                  <a:lnTo>
                    <a:pt x="2294" y="30966"/>
                  </a:lnTo>
                  <a:lnTo>
                    <a:pt x="1464" y="1"/>
                  </a:lnTo>
                  <a:close/>
                </a:path>
              </a:pathLst>
            </a:custGeom>
            <a:solidFill>
              <a:srgbClr val="0053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830;p39">
              <a:extLst>
                <a:ext uri="{FF2B5EF4-FFF2-40B4-BE49-F238E27FC236}">
                  <a16:creationId xmlns:a16="http://schemas.microsoft.com/office/drawing/2014/main" id="{1E70F146-113D-6D31-5F99-059AD7FBA4E1}"/>
                </a:ext>
              </a:extLst>
            </p:cNvPr>
            <p:cNvSpPr/>
            <p:nvPr/>
          </p:nvSpPr>
          <p:spPr>
            <a:xfrm>
              <a:off x="8422645" y="1962977"/>
              <a:ext cx="201022" cy="515940"/>
            </a:xfrm>
            <a:custGeom>
              <a:avLst/>
              <a:gdLst/>
              <a:ahLst/>
              <a:cxnLst/>
              <a:rect l="l" t="t" r="r" b="b"/>
              <a:pathLst>
                <a:path w="3406" h="8648" extrusionOk="0">
                  <a:moveTo>
                    <a:pt x="3075" y="0"/>
                  </a:moveTo>
                  <a:lnTo>
                    <a:pt x="0" y="8418"/>
                  </a:lnTo>
                  <a:lnTo>
                    <a:pt x="629" y="8647"/>
                  </a:lnTo>
                  <a:lnTo>
                    <a:pt x="2256" y="7040"/>
                  </a:lnTo>
                  <a:lnTo>
                    <a:pt x="3167" y="1563"/>
                  </a:lnTo>
                  <a:lnTo>
                    <a:pt x="3406" y="121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75B8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831;p39">
              <a:extLst>
                <a:ext uri="{FF2B5EF4-FFF2-40B4-BE49-F238E27FC236}">
                  <a16:creationId xmlns:a16="http://schemas.microsoft.com/office/drawing/2014/main" id="{DBFE69D6-82A8-752F-1A73-04D23329FC43}"/>
                </a:ext>
              </a:extLst>
            </p:cNvPr>
            <p:cNvSpPr/>
            <p:nvPr/>
          </p:nvSpPr>
          <p:spPr>
            <a:xfrm>
              <a:off x="8575040" y="1962977"/>
              <a:ext cx="48632" cy="93308"/>
            </a:xfrm>
            <a:custGeom>
              <a:avLst/>
              <a:gdLst/>
              <a:ahLst/>
              <a:cxnLst/>
              <a:rect l="l" t="t" r="r" b="b"/>
              <a:pathLst>
                <a:path w="824" h="1564" extrusionOk="0">
                  <a:moveTo>
                    <a:pt x="493" y="0"/>
                  </a:moveTo>
                  <a:lnTo>
                    <a:pt x="1" y="1351"/>
                  </a:lnTo>
                  <a:lnTo>
                    <a:pt x="585" y="1563"/>
                  </a:lnTo>
                  <a:lnTo>
                    <a:pt x="824" y="121"/>
                  </a:lnTo>
                  <a:lnTo>
                    <a:pt x="493" y="0"/>
                  </a:lnTo>
                  <a:close/>
                </a:path>
              </a:pathLst>
            </a:custGeom>
            <a:solidFill>
              <a:srgbClr val="EB5E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832;p39">
              <a:extLst>
                <a:ext uri="{FF2B5EF4-FFF2-40B4-BE49-F238E27FC236}">
                  <a16:creationId xmlns:a16="http://schemas.microsoft.com/office/drawing/2014/main" id="{9086ADAC-3DE5-7AB6-A21D-123E8C97EF76}"/>
                </a:ext>
              </a:extLst>
            </p:cNvPr>
            <p:cNvSpPr/>
            <p:nvPr/>
          </p:nvSpPr>
          <p:spPr>
            <a:xfrm>
              <a:off x="7908916" y="2422717"/>
              <a:ext cx="524452" cy="167824"/>
            </a:xfrm>
            <a:custGeom>
              <a:avLst/>
              <a:gdLst/>
              <a:ahLst/>
              <a:cxnLst/>
              <a:rect l="l" t="t" r="r" b="b"/>
              <a:pathLst>
                <a:path w="8886" h="2813" extrusionOk="0">
                  <a:moveTo>
                    <a:pt x="6566" y="1"/>
                  </a:moveTo>
                  <a:lnTo>
                    <a:pt x="1366" y="1951"/>
                  </a:lnTo>
                  <a:lnTo>
                    <a:pt x="0" y="2466"/>
                  </a:lnTo>
                  <a:lnTo>
                    <a:pt x="61" y="2812"/>
                  </a:lnTo>
                  <a:lnTo>
                    <a:pt x="8885" y="1265"/>
                  </a:lnTo>
                  <a:lnTo>
                    <a:pt x="8771" y="608"/>
                  </a:lnTo>
                  <a:lnTo>
                    <a:pt x="6566" y="1"/>
                  </a:lnTo>
                  <a:close/>
                </a:path>
              </a:pathLst>
            </a:custGeom>
            <a:solidFill>
              <a:srgbClr val="75B8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833;p39">
              <a:extLst>
                <a:ext uri="{FF2B5EF4-FFF2-40B4-BE49-F238E27FC236}">
                  <a16:creationId xmlns:a16="http://schemas.microsoft.com/office/drawing/2014/main" id="{25F09C2D-3678-34FC-D2CC-1D9783AAE7C4}"/>
                </a:ext>
              </a:extLst>
            </p:cNvPr>
            <p:cNvSpPr/>
            <p:nvPr/>
          </p:nvSpPr>
          <p:spPr>
            <a:xfrm>
              <a:off x="7908916" y="2539113"/>
              <a:ext cx="87054" cy="51427"/>
            </a:xfrm>
            <a:custGeom>
              <a:avLst/>
              <a:gdLst/>
              <a:ahLst/>
              <a:cxnLst/>
              <a:rect l="l" t="t" r="r" b="b"/>
              <a:pathLst>
                <a:path w="1475" h="862" extrusionOk="0">
                  <a:moveTo>
                    <a:pt x="1366" y="0"/>
                  </a:moveTo>
                  <a:lnTo>
                    <a:pt x="0" y="515"/>
                  </a:lnTo>
                  <a:lnTo>
                    <a:pt x="61" y="861"/>
                  </a:lnTo>
                  <a:lnTo>
                    <a:pt x="1474" y="613"/>
                  </a:lnTo>
                  <a:lnTo>
                    <a:pt x="1366" y="0"/>
                  </a:lnTo>
                  <a:close/>
                </a:path>
              </a:pathLst>
            </a:custGeom>
            <a:solidFill>
              <a:srgbClr val="EB5E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834;p39">
              <a:extLst>
                <a:ext uri="{FF2B5EF4-FFF2-40B4-BE49-F238E27FC236}">
                  <a16:creationId xmlns:a16="http://schemas.microsoft.com/office/drawing/2014/main" id="{7BFD63B5-23EF-F222-EF8F-5C961596112F}"/>
                </a:ext>
              </a:extLst>
            </p:cNvPr>
            <p:cNvSpPr/>
            <p:nvPr/>
          </p:nvSpPr>
          <p:spPr>
            <a:xfrm>
              <a:off x="8426009" y="2472234"/>
              <a:ext cx="369937" cy="423407"/>
            </a:xfrm>
            <a:custGeom>
              <a:avLst/>
              <a:gdLst/>
              <a:ahLst/>
              <a:cxnLst/>
              <a:rect l="l" t="t" r="r" b="b"/>
              <a:pathLst>
                <a:path w="6268" h="7097" extrusionOk="0">
                  <a:moveTo>
                    <a:pt x="515" y="0"/>
                  </a:moveTo>
                  <a:lnTo>
                    <a:pt x="1" y="432"/>
                  </a:lnTo>
                  <a:lnTo>
                    <a:pt x="579" y="2643"/>
                  </a:lnTo>
                  <a:lnTo>
                    <a:pt x="4870" y="6169"/>
                  </a:lnTo>
                  <a:lnTo>
                    <a:pt x="5998" y="7097"/>
                  </a:lnTo>
                  <a:lnTo>
                    <a:pt x="6268" y="6874"/>
                  </a:lnTo>
                  <a:lnTo>
                    <a:pt x="515" y="0"/>
                  </a:lnTo>
                  <a:close/>
                </a:path>
              </a:pathLst>
            </a:custGeom>
            <a:solidFill>
              <a:srgbClr val="75B8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835;p39">
              <a:extLst>
                <a:ext uri="{FF2B5EF4-FFF2-40B4-BE49-F238E27FC236}">
                  <a16:creationId xmlns:a16="http://schemas.microsoft.com/office/drawing/2014/main" id="{A6103E59-3CE7-ECB6-C3EE-0B1DA74FE6DA}"/>
                </a:ext>
              </a:extLst>
            </p:cNvPr>
            <p:cNvSpPr/>
            <p:nvPr/>
          </p:nvSpPr>
          <p:spPr>
            <a:xfrm>
              <a:off x="8713447" y="2816532"/>
              <a:ext cx="82510" cy="79109"/>
            </a:xfrm>
            <a:custGeom>
              <a:avLst/>
              <a:gdLst/>
              <a:ahLst/>
              <a:cxnLst/>
              <a:rect l="l" t="t" r="r" b="b"/>
              <a:pathLst>
                <a:path w="1398" h="1326" extrusionOk="0">
                  <a:moveTo>
                    <a:pt x="477" y="1"/>
                  </a:moveTo>
                  <a:lnTo>
                    <a:pt x="0" y="398"/>
                  </a:lnTo>
                  <a:lnTo>
                    <a:pt x="1128" y="1326"/>
                  </a:lnTo>
                  <a:lnTo>
                    <a:pt x="1398" y="1103"/>
                  </a:lnTo>
                  <a:lnTo>
                    <a:pt x="477" y="1"/>
                  </a:lnTo>
                  <a:close/>
                </a:path>
              </a:pathLst>
            </a:custGeom>
            <a:solidFill>
              <a:srgbClr val="EB5E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836;p39">
              <a:extLst>
                <a:ext uri="{FF2B5EF4-FFF2-40B4-BE49-F238E27FC236}">
                  <a16:creationId xmlns:a16="http://schemas.microsoft.com/office/drawing/2014/main" id="{6482232C-ED74-7C6B-8926-8997392D54A5}"/>
                </a:ext>
              </a:extLst>
            </p:cNvPr>
            <p:cNvSpPr/>
            <p:nvPr/>
          </p:nvSpPr>
          <p:spPr>
            <a:xfrm>
              <a:off x="8399036" y="2444015"/>
              <a:ext cx="77080" cy="69146"/>
            </a:xfrm>
            <a:custGeom>
              <a:avLst/>
              <a:gdLst/>
              <a:ahLst/>
              <a:cxnLst/>
              <a:rect l="l" t="t" r="r" b="b"/>
              <a:pathLst>
                <a:path w="1306" h="1159" extrusionOk="0">
                  <a:moveTo>
                    <a:pt x="653" y="0"/>
                  </a:moveTo>
                  <a:cubicBezTo>
                    <a:pt x="416" y="0"/>
                    <a:pt x="195" y="145"/>
                    <a:pt x="108" y="381"/>
                  </a:cubicBezTo>
                  <a:cubicBezTo>
                    <a:pt x="0" y="680"/>
                    <a:pt x="153" y="1013"/>
                    <a:pt x="454" y="1124"/>
                  </a:cubicBezTo>
                  <a:cubicBezTo>
                    <a:pt x="519" y="1148"/>
                    <a:pt x="585" y="1159"/>
                    <a:pt x="650" y="1159"/>
                  </a:cubicBezTo>
                  <a:cubicBezTo>
                    <a:pt x="886" y="1159"/>
                    <a:pt x="1110" y="1012"/>
                    <a:pt x="1194" y="778"/>
                  </a:cubicBezTo>
                  <a:cubicBezTo>
                    <a:pt x="1306" y="476"/>
                    <a:pt x="1150" y="146"/>
                    <a:pt x="851" y="35"/>
                  </a:cubicBezTo>
                  <a:cubicBezTo>
                    <a:pt x="786" y="11"/>
                    <a:pt x="719" y="0"/>
                    <a:pt x="6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837;p39">
              <a:extLst>
                <a:ext uri="{FF2B5EF4-FFF2-40B4-BE49-F238E27FC236}">
                  <a16:creationId xmlns:a16="http://schemas.microsoft.com/office/drawing/2014/main" id="{C555A4BC-D990-8DD7-52F6-566F3798BFE8}"/>
                </a:ext>
              </a:extLst>
            </p:cNvPr>
            <p:cNvSpPr/>
            <p:nvPr/>
          </p:nvSpPr>
          <p:spPr>
            <a:xfrm>
              <a:off x="8072584" y="4736926"/>
              <a:ext cx="47688" cy="4773"/>
            </a:xfrm>
            <a:custGeom>
              <a:avLst/>
              <a:gdLst/>
              <a:ahLst/>
              <a:cxnLst/>
              <a:rect l="l" t="t" r="r" b="b"/>
              <a:pathLst>
                <a:path w="808" h="80" extrusionOk="0">
                  <a:moveTo>
                    <a:pt x="1" y="1"/>
                  </a:moveTo>
                  <a:lnTo>
                    <a:pt x="1" y="80"/>
                  </a:lnTo>
                  <a:lnTo>
                    <a:pt x="807" y="80"/>
                  </a:lnTo>
                  <a:lnTo>
                    <a:pt x="807" y="1"/>
                  </a:lnTo>
                  <a:close/>
                </a:path>
              </a:pathLst>
            </a:custGeom>
            <a:solidFill>
              <a:srgbClr val="C42F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838;p39">
              <a:extLst>
                <a:ext uri="{FF2B5EF4-FFF2-40B4-BE49-F238E27FC236}">
                  <a16:creationId xmlns:a16="http://schemas.microsoft.com/office/drawing/2014/main" id="{ECE68D5E-E5EC-2928-C63A-BEC452F593F7}"/>
                </a:ext>
              </a:extLst>
            </p:cNvPr>
            <p:cNvSpPr/>
            <p:nvPr/>
          </p:nvSpPr>
          <p:spPr>
            <a:xfrm>
              <a:off x="7449724" y="4690689"/>
              <a:ext cx="1346187" cy="452819"/>
            </a:xfrm>
            <a:custGeom>
              <a:avLst/>
              <a:gdLst/>
              <a:ahLst/>
              <a:cxnLst/>
              <a:rect l="l" t="t" r="r" b="b"/>
              <a:pathLst>
                <a:path w="22809" h="7590" extrusionOk="0">
                  <a:moveTo>
                    <a:pt x="21522" y="1287"/>
                  </a:moveTo>
                  <a:lnTo>
                    <a:pt x="21522" y="6300"/>
                  </a:lnTo>
                  <a:lnTo>
                    <a:pt x="1291" y="6300"/>
                  </a:lnTo>
                  <a:lnTo>
                    <a:pt x="1291" y="1287"/>
                  </a:lnTo>
                  <a:close/>
                  <a:moveTo>
                    <a:pt x="1" y="0"/>
                  </a:moveTo>
                  <a:lnTo>
                    <a:pt x="1" y="7589"/>
                  </a:lnTo>
                  <a:lnTo>
                    <a:pt x="22809" y="7589"/>
                  </a:lnTo>
                  <a:lnTo>
                    <a:pt x="22809" y="0"/>
                  </a:lnTo>
                  <a:close/>
                </a:path>
              </a:pathLst>
            </a:custGeom>
            <a:solidFill>
              <a:srgbClr val="75B8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839;p39">
              <a:extLst>
                <a:ext uri="{FF2B5EF4-FFF2-40B4-BE49-F238E27FC236}">
                  <a16:creationId xmlns:a16="http://schemas.microsoft.com/office/drawing/2014/main" id="{FE2E160B-E00B-D6DE-F0DE-CBB27F7D18D1}"/>
                </a:ext>
              </a:extLst>
            </p:cNvPr>
            <p:cNvSpPr/>
            <p:nvPr/>
          </p:nvSpPr>
          <p:spPr>
            <a:xfrm>
              <a:off x="7296207" y="3913082"/>
              <a:ext cx="1653445" cy="815970"/>
            </a:xfrm>
            <a:custGeom>
              <a:avLst/>
              <a:gdLst/>
              <a:ahLst/>
              <a:cxnLst/>
              <a:rect l="l" t="t" r="r" b="b"/>
              <a:pathLst>
                <a:path w="28015" h="13677" extrusionOk="0">
                  <a:moveTo>
                    <a:pt x="4609" y="1"/>
                  </a:moveTo>
                  <a:lnTo>
                    <a:pt x="0" y="13676"/>
                  </a:lnTo>
                  <a:lnTo>
                    <a:pt x="28015" y="13676"/>
                  </a:lnTo>
                  <a:lnTo>
                    <a:pt x="23406" y="1"/>
                  </a:lnTo>
                  <a:close/>
                </a:path>
              </a:pathLst>
            </a:custGeom>
            <a:solidFill>
              <a:srgbClr val="90C5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840;p39">
              <a:extLst>
                <a:ext uri="{FF2B5EF4-FFF2-40B4-BE49-F238E27FC236}">
                  <a16:creationId xmlns:a16="http://schemas.microsoft.com/office/drawing/2014/main" id="{45A21EB3-6EEC-FCBF-1DDA-4F0D0A49A8CC}"/>
                </a:ext>
              </a:extLst>
            </p:cNvPr>
            <p:cNvSpPr/>
            <p:nvPr/>
          </p:nvSpPr>
          <p:spPr>
            <a:xfrm>
              <a:off x="7554193" y="3934500"/>
              <a:ext cx="369937" cy="178622"/>
            </a:xfrm>
            <a:custGeom>
              <a:avLst/>
              <a:gdLst/>
              <a:ahLst/>
              <a:cxnLst/>
              <a:rect l="l" t="t" r="r" b="b"/>
              <a:pathLst>
                <a:path w="6268" h="2994" extrusionOk="0">
                  <a:moveTo>
                    <a:pt x="1398" y="1"/>
                  </a:moveTo>
                  <a:cubicBezTo>
                    <a:pt x="1118" y="1"/>
                    <a:pt x="855" y="106"/>
                    <a:pt x="782" y="242"/>
                  </a:cubicBezTo>
                  <a:cubicBezTo>
                    <a:pt x="775" y="252"/>
                    <a:pt x="769" y="264"/>
                    <a:pt x="766" y="274"/>
                  </a:cubicBezTo>
                  <a:lnTo>
                    <a:pt x="22" y="2666"/>
                  </a:lnTo>
                  <a:cubicBezTo>
                    <a:pt x="0" y="2736"/>
                    <a:pt x="22" y="2803"/>
                    <a:pt x="76" y="2857"/>
                  </a:cubicBezTo>
                  <a:cubicBezTo>
                    <a:pt x="159" y="2939"/>
                    <a:pt x="321" y="2993"/>
                    <a:pt x="524" y="2993"/>
                  </a:cubicBezTo>
                  <a:lnTo>
                    <a:pt x="5340" y="2993"/>
                  </a:lnTo>
                  <a:cubicBezTo>
                    <a:pt x="5543" y="2993"/>
                    <a:pt x="5731" y="2939"/>
                    <a:pt x="5848" y="2857"/>
                  </a:cubicBezTo>
                  <a:cubicBezTo>
                    <a:pt x="5928" y="2803"/>
                    <a:pt x="5975" y="2736"/>
                    <a:pt x="5985" y="2666"/>
                  </a:cubicBezTo>
                  <a:lnTo>
                    <a:pt x="6268" y="274"/>
                  </a:lnTo>
                  <a:cubicBezTo>
                    <a:pt x="6268" y="264"/>
                    <a:pt x="6268" y="252"/>
                    <a:pt x="6265" y="242"/>
                  </a:cubicBezTo>
                  <a:cubicBezTo>
                    <a:pt x="6252" y="106"/>
                    <a:pt x="6033" y="1"/>
                    <a:pt x="5753" y="1"/>
                  </a:cubicBezTo>
                  <a:close/>
                </a:path>
              </a:pathLst>
            </a:custGeom>
            <a:solidFill>
              <a:srgbClr val="389C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841;p39">
              <a:extLst>
                <a:ext uri="{FF2B5EF4-FFF2-40B4-BE49-F238E27FC236}">
                  <a16:creationId xmlns:a16="http://schemas.microsoft.com/office/drawing/2014/main" id="{A87DBB11-E6EC-2681-03EF-81D8AD5DF0B3}"/>
                </a:ext>
              </a:extLst>
            </p:cNvPr>
            <p:cNvSpPr/>
            <p:nvPr/>
          </p:nvSpPr>
          <p:spPr>
            <a:xfrm>
              <a:off x="7478409" y="4134241"/>
              <a:ext cx="422465" cy="226350"/>
            </a:xfrm>
            <a:custGeom>
              <a:avLst/>
              <a:gdLst/>
              <a:ahLst/>
              <a:cxnLst/>
              <a:rect l="l" t="t" r="r" b="b"/>
              <a:pathLst>
                <a:path w="7158" h="3794" extrusionOk="0">
                  <a:moveTo>
                    <a:pt x="1704" y="1"/>
                  </a:moveTo>
                  <a:cubicBezTo>
                    <a:pt x="1548" y="1"/>
                    <a:pt x="1395" y="33"/>
                    <a:pt x="1272" y="90"/>
                  </a:cubicBezTo>
                  <a:cubicBezTo>
                    <a:pt x="1125" y="150"/>
                    <a:pt x="1021" y="242"/>
                    <a:pt x="986" y="344"/>
                  </a:cubicBezTo>
                  <a:lnTo>
                    <a:pt x="45" y="3374"/>
                  </a:lnTo>
                  <a:cubicBezTo>
                    <a:pt x="1" y="3517"/>
                    <a:pt x="80" y="3645"/>
                    <a:pt x="236" y="3721"/>
                  </a:cubicBezTo>
                  <a:cubicBezTo>
                    <a:pt x="331" y="3768"/>
                    <a:pt x="455" y="3794"/>
                    <a:pt x="598" y="3794"/>
                  </a:cubicBezTo>
                  <a:lnTo>
                    <a:pt x="6056" y="3794"/>
                  </a:lnTo>
                  <a:cubicBezTo>
                    <a:pt x="6195" y="3794"/>
                    <a:pt x="6332" y="3768"/>
                    <a:pt x="6449" y="3721"/>
                  </a:cubicBezTo>
                  <a:cubicBezTo>
                    <a:pt x="6637" y="3645"/>
                    <a:pt x="6770" y="3517"/>
                    <a:pt x="6789" y="3374"/>
                  </a:cubicBezTo>
                  <a:lnTo>
                    <a:pt x="7145" y="344"/>
                  </a:lnTo>
                  <a:cubicBezTo>
                    <a:pt x="7158" y="242"/>
                    <a:pt x="7091" y="150"/>
                    <a:pt x="6974" y="90"/>
                  </a:cubicBezTo>
                  <a:cubicBezTo>
                    <a:pt x="6872" y="33"/>
                    <a:pt x="6732" y="1"/>
                    <a:pt x="6576" y="1"/>
                  </a:cubicBezTo>
                  <a:close/>
                </a:path>
              </a:pathLst>
            </a:custGeom>
            <a:solidFill>
              <a:srgbClr val="389C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842;p39">
              <a:extLst>
                <a:ext uri="{FF2B5EF4-FFF2-40B4-BE49-F238E27FC236}">
                  <a16:creationId xmlns:a16="http://schemas.microsoft.com/office/drawing/2014/main" id="{1B299127-91D9-F46E-B67F-9F14D2FEB463}"/>
                </a:ext>
              </a:extLst>
            </p:cNvPr>
            <p:cNvSpPr/>
            <p:nvPr/>
          </p:nvSpPr>
          <p:spPr>
            <a:xfrm>
              <a:off x="7382616" y="4387677"/>
              <a:ext cx="487918" cy="296272"/>
            </a:xfrm>
            <a:custGeom>
              <a:avLst/>
              <a:gdLst/>
              <a:ahLst/>
              <a:cxnLst/>
              <a:rect l="l" t="t" r="r" b="b"/>
              <a:pathLst>
                <a:path w="8267" h="4966" extrusionOk="0">
                  <a:moveTo>
                    <a:pt x="2088" y="0"/>
                  </a:moveTo>
                  <a:cubicBezTo>
                    <a:pt x="1830" y="0"/>
                    <a:pt x="1579" y="92"/>
                    <a:pt x="1417" y="226"/>
                  </a:cubicBezTo>
                  <a:cubicBezTo>
                    <a:pt x="1338" y="289"/>
                    <a:pt x="1284" y="365"/>
                    <a:pt x="1259" y="445"/>
                  </a:cubicBezTo>
                  <a:lnTo>
                    <a:pt x="26" y="4406"/>
                  </a:lnTo>
                  <a:cubicBezTo>
                    <a:pt x="13" y="4444"/>
                    <a:pt x="7" y="4482"/>
                    <a:pt x="7" y="4520"/>
                  </a:cubicBezTo>
                  <a:cubicBezTo>
                    <a:pt x="1" y="4771"/>
                    <a:pt x="261" y="4965"/>
                    <a:pt x="639" y="4965"/>
                  </a:cubicBezTo>
                  <a:lnTo>
                    <a:pt x="6932" y="4965"/>
                  </a:lnTo>
                  <a:cubicBezTo>
                    <a:pt x="7313" y="4965"/>
                    <a:pt x="7653" y="4771"/>
                    <a:pt x="7758" y="4520"/>
                  </a:cubicBezTo>
                  <a:cubicBezTo>
                    <a:pt x="7774" y="4482"/>
                    <a:pt x="7783" y="4444"/>
                    <a:pt x="7787" y="4406"/>
                  </a:cubicBezTo>
                  <a:lnTo>
                    <a:pt x="8257" y="445"/>
                  </a:lnTo>
                  <a:cubicBezTo>
                    <a:pt x="8266" y="365"/>
                    <a:pt x="8241" y="289"/>
                    <a:pt x="8190" y="226"/>
                  </a:cubicBezTo>
                  <a:cubicBezTo>
                    <a:pt x="8088" y="92"/>
                    <a:pt x="7872" y="0"/>
                    <a:pt x="7615" y="0"/>
                  </a:cubicBezTo>
                  <a:close/>
                </a:path>
              </a:pathLst>
            </a:custGeom>
            <a:solidFill>
              <a:srgbClr val="389C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843;p39">
              <a:extLst>
                <a:ext uri="{FF2B5EF4-FFF2-40B4-BE49-F238E27FC236}">
                  <a16:creationId xmlns:a16="http://schemas.microsoft.com/office/drawing/2014/main" id="{D77322A5-481E-2C29-D0F5-4A0EE39BA3D5}"/>
                </a:ext>
              </a:extLst>
            </p:cNvPr>
            <p:cNvSpPr/>
            <p:nvPr/>
          </p:nvSpPr>
          <p:spPr>
            <a:xfrm>
              <a:off x="7946572" y="3934500"/>
              <a:ext cx="352763" cy="178622"/>
            </a:xfrm>
            <a:custGeom>
              <a:avLst/>
              <a:gdLst/>
              <a:ahLst/>
              <a:cxnLst/>
              <a:rect l="l" t="t" r="r" b="b"/>
              <a:pathLst>
                <a:path w="5977" h="2994" extrusionOk="0">
                  <a:moveTo>
                    <a:pt x="811" y="1"/>
                  </a:moveTo>
                  <a:cubicBezTo>
                    <a:pt x="531" y="1"/>
                    <a:pt x="290" y="106"/>
                    <a:pt x="245" y="242"/>
                  </a:cubicBezTo>
                  <a:cubicBezTo>
                    <a:pt x="242" y="252"/>
                    <a:pt x="239" y="264"/>
                    <a:pt x="239" y="274"/>
                  </a:cubicBezTo>
                  <a:lnTo>
                    <a:pt x="7" y="2666"/>
                  </a:lnTo>
                  <a:cubicBezTo>
                    <a:pt x="1" y="2736"/>
                    <a:pt x="36" y="2803"/>
                    <a:pt x="99" y="2857"/>
                  </a:cubicBezTo>
                  <a:cubicBezTo>
                    <a:pt x="201" y="2939"/>
                    <a:pt x="376" y="2993"/>
                    <a:pt x="579" y="2993"/>
                  </a:cubicBezTo>
                  <a:lnTo>
                    <a:pt x="5398" y="2993"/>
                  </a:lnTo>
                  <a:cubicBezTo>
                    <a:pt x="5598" y="2993"/>
                    <a:pt x="5773" y="2939"/>
                    <a:pt x="5874" y="2857"/>
                  </a:cubicBezTo>
                  <a:cubicBezTo>
                    <a:pt x="5941" y="2803"/>
                    <a:pt x="5976" y="2736"/>
                    <a:pt x="5970" y="2666"/>
                  </a:cubicBezTo>
                  <a:lnTo>
                    <a:pt x="5738" y="274"/>
                  </a:lnTo>
                  <a:cubicBezTo>
                    <a:pt x="5738" y="264"/>
                    <a:pt x="5735" y="252"/>
                    <a:pt x="5732" y="242"/>
                  </a:cubicBezTo>
                  <a:cubicBezTo>
                    <a:pt x="5687" y="106"/>
                    <a:pt x="5446" y="1"/>
                    <a:pt x="5166" y="1"/>
                  </a:cubicBezTo>
                  <a:close/>
                </a:path>
              </a:pathLst>
            </a:custGeom>
            <a:solidFill>
              <a:srgbClr val="389C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844;p39">
              <a:extLst>
                <a:ext uri="{FF2B5EF4-FFF2-40B4-BE49-F238E27FC236}">
                  <a16:creationId xmlns:a16="http://schemas.microsoft.com/office/drawing/2014/main" id="{2D64E7B9-0F1A-8267-514F-CEF40D2C30FC}"/>
                </a:ext>
              </a:extLst>
            </p:cNvPr>
            <p:cNvSpPr/>
            <p:nvPr/>
          </p:nvSpPr>
          <p:spPr>
            <a:xfrm>
              <a:off x="7922963" y="4134241"/>
              <a:ext cx="399801" cy="226350"/>
            </a:xfrm>
            <a:custGeom>
              <a:avLst/>
              <a:gdLst/>
              <a:ahLst/>
              <a:cxnLst/>
              <a:rect l="l" t="t" r="r" b="b"/>
              <a:pathLst>
                <a:path w="6774" h="3794" extrusionOk="0">
                  <a:moveTo>
                    <a:pt x="954" y="1"/>
                  </a:moveTo>
                  <a:cubicBezTo>
                    <a:pt x="795" y="1"/>
                    <a:pt x="649" y="33"/>
                    <a:pt x="537" y="90"/>
                  </a:cubicBezTo>
                  <a:cubicBezTo>
                    <a:pt x="404" y="150"/>
                    <a:pt x="318" y="242"/>
                    <a:pt x="309" y="344"/>
                  </a:cubicBezTo>
                  <a:lnTo>
                    <a:pt x="17" y="3374"/>
                  </a:lnTo>
                  <a:cubicBezTo>
                    <a:pt x="1" y="3517"/>
                    <a:pt x="109" y="3645"/>
                    <a:pt x="283" y="3721"/>
                  </a:cubicBezTo>
                  <a:cubicBezTo>
                    <a:pt x="388" y="3768"/>
                    <a:pt x="518" y="3794"/>
                    <a:pt x="661" y="3794"/>
                  </a:cubicBezTo>
                  <a:lnTo>
                    <a:pt x="6116" y="3794"/>
                  </a:lnTo>
                  <a:cubicBezTo>
                    <a:pt x="6259" y="3794"/>
                    <a:pt x="6389" y="3768"/>
                    <a:pt x="6494" y="3721"/>
                  </a:cubicBezTo>
                  <a:cubicBezTo>
                    <a:pt x="6668" y="3645"/>
                    <a:pt x="6773" y="3517"/>
                    <a:pt x="6760" y="3374"/>
                  </a:cubicBezTo>
                  <a:lnTo>
                    <a:pt x="6468" y="344"/>
                  </a:lnTo>
                  <a:cubicBezTo>
                    <a:pt x="6459" y="242"/>
                    <a:pt x="6373" y="150"/>
                    <a:pt x="6240" y="90"/>
                  </a:cubicBezTo>
                  <a:cubicBezTo>
                    <a:pt x="6128" y="33"/>
                    <a:pt x="5982" y="1"/>
                    <a:pt x="5823" y="1"/>
                  </a:cubicBezTo>
                  <a:close/>
                </a:path>
              </a:pathLst>
            </a:custGeom>
            <a:solidFill>
              <a:srgbClr val="389C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845;p39">
              <a:extLst>
                <a:ext uri="{FF2B5EF4-FFF2-40B4-BE49-F238E27FC236}">
                  <a16:creationId xmlns:a16="http://schemas.microsoft.com/office/drawing/2014/main" id="{C35137B4-20DB-6BBA-1BA6-68FA562A84D4}"/>
                </a:ext>
              </a:extLst>
            </p:cNvPr>
            <p:cNvSpPr/>
            <p:nvPr/>
          </p:nvSpPr>
          <p:spPr>
            <a:xfrm>
              <a:off x="7893511" y="4387677"/>
              <a:ext cx="458880" cy="296272"/>
            </a:xfrm>
            <a:custGeom>
              <a:avLst/>
              <a:gdLst/>
              <a:ahLst/>
              <a:cxnLst/>
              <a:rect l="l" t="t" r="r" b="b"/>
              <a:pathLst>
                <a:path w="7775" h="4966" extrusionOk="0">
                  <a:moveTo>
                    <a:pt x="1125" y="0"/>
                  </a:moveTo>
                  <a:cubicBezTo>
                    <a:pt x="865" y="0"/>
                    <a:pt x="633" y="92"/>
                    <a:pt x="500" y="226"/>
                  </a:cubicBezTo>
                  <a:cubicBezTo>
                    <a:pt x="436" y="289"/>
                    <a:pt x="395" y="365"/>
                    <a:pt x="388" y="445"/>
                  </a:cubicBezTo>
                  <a:lnTo>
                    <a:pt x="4" y="4406"/>
                  </a:lnTo>
                  <a:cubicBezTo>
                    <a:pt x="1" y="4444"/>
                    <a:pt x="4" y="4482"/>
                    <a:pt x="10" y="4520"/>
                  </a:cubicBezTo>
                  <a:cubicBezTo>
                    <a:pt x="61" y="4771"/>
                    <a:pt x="360" y="4965"/>
                    <a:pt x="741" y="4965"/>
                  </a:cubicBezTo>
                  <a:lnTo>
                    <a:pt x="7034" y="4965"/>
                  </a:lnTo>
                  <a:cubicBezTo>
                    <a:pt x="7412" y="4965"/>
                    <a:pt x="7714" y="4771"/>
                    <a:pt x="7761" y="4520"/>
                  </a:cubicBezTo>
                  <a:cubicBezTo>
                    <a:pt x="7771" y="4482"/>
                    <a:pt x="7774" y="4444"/>
                    <a:pt x="7768" y="4406"/>
                  </a:cubicBezTo>
                  <a:lnTo>
                    <a:pt x="7387" y="445"/>
                  </a:lnTo>
                  <a:cubicBezTo>
                    <a:pt x="7380" y="365"/>
                    <a:pt x="7339" y="289"/>
                    <a:pt x="7272" y="226"/>
                  </a:cubicBezTo>
                  <a:cubicBezTo>
                    <a:pt x="7142" y="92"/>
                    <a:pt x="6907" y="0"/>
                    <a:pt x="6650" y="0"/>
                  </a:cubicBezTo>
                  <a:close/>
                </a:path>
              </a:pathLst>
            </a:custGeom>
            <a:solidFill>
              <a:srgbClr val="389C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846;p39">
              <a:extLst>
                <a:ext uri="{FF2B5EF4-FFF2-40B4-BE49-F238E27FC236}">
                  <a16:creationId xmlns:a16="http://schemas.microsoft.com/office/drawing/2014/main" id="{A7CF398E-335E-6C74-2A8B-16BE40A397AE}"/>
                </a:ext>
              </a:extLst>
            </p:cNvPr>
            <p:cNvSpPr/>
            <p:nvPr/>
          </p:nvSpPr>
          <p:spPr>
            <a:xfrm>
              <a:off x="8321599" y="3934500"/>
              <a:ext cx="370114" cy="178622"/>
            </a:xfrm>
            <a:custGeom>
              <a:avLst/>
              <a:gdLst/>
              <a:ahLst/>
              <a:cxnLst/>
              <a:rect l="l" t="t" r="r" b="b"/>
              <a:pathLst>
                <a:path w="6271" h="2994" extrusionOk="0">
                  <a:moveTo>
                    <a:pt x="518" y="1"/>
                  </a:moveTo>
                  <a:cubicBezTo>
                    <a:pt x="238" y="1"/>
                    <a:pt x="19" y="106"/>
                    <a:pt x="3" y="242"/>
                  </a:cubicBezTo>
                  <a:cubicBezTo>
                    <a:pt x="0" y="252"/>
                    <a:pt x="0" y="264"/>
                    <a:pt x="3" y="274"/>
                  </a:cubicBezTo>
                  <a:lnTo>
                    <a:pt x="286" y="2666"/>
                  </a:lnTo>
                  <a:cubicBezTo>
                    <a:pt x="292" y="2736"/>
                    <a:pt x="343" y="2803"/>
                    <a:pt x="419" y="2857"/>
                  </a:cubicBezTo>
                  <a:cubicBezTo>
                    <a:pt x="540" y="2939"/>
                    <a:pt x="728" y="2993"/>
                    <a:pt x="928" y="2993"/>
                  </a:cubicBezTo>
                  <a:lnTo>
                    <a:pt x="5747" y="2993"/>
                  </a:lnTo>
                  <a:cubicBezTo>
                    <a:pt x="5950" y="2993"/>
                    <a:pt x="6112" y="2939"/>
                    <a:pt x="6195" y="2857"/>
                  </a:cubicBezTo>
                  <a:cubicBezTo>
                    <a:pt x="6249" y="2803"/>
                    <a:pt x="6271" y="2736"/>
                    <a:pt x="6249" y="2666"/>
                  </a:cubicBezTo>
                  <a:lnTo>
                    <a:pt x="5505" y="274"/>
                  </a:lnTo>
                  <a:cubicBezTo>
                    <a:pt x="5502" y="264"/>
                    <a:pt x="5496" y="252"/>
                    <a:pt x="5489" y="242"/>
                  </a:cubicBezTo>
                  <a:cubicBezTo>
                    <a:pt x="5416" y="106"/>
                    <a:pt x="5153" y="1"/>
                    <a:pt x="4873" y="1"/>
                  </a:cubicBezTo>
                  <a:close/>
                </a:path>
              </a:pathLst>
            </a:custGeom>
            <a:solidFill>
              <a:srgbClr val="389C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847;p39">
              <a:extLst>
                <a:ext uri="{FF2B5EF4-FFF2-40B4-BE49-F238E27FC236}">
                  <a16:creationId xmlns:a16="http://schemas.microsoft.com/office/drawing/2014/main" id="{496A8853-E3BE-DBC7-6FD8-531DF283E258}"/>
                </a:ext>
              </a:extLst>
            </p:cNvPr>
            <p:cNvSpPr/>
            <p:nvPr/>
          </p:nvSpPr>
          <p:spPr>
            <a:xfrm>
              <a:off x="8344853" y="4134241"/>
              <a:ext cx="422642" cy="226350"/>
            </a:xfrm>
            <a:custGeom>
              <a:avLst/>
              <a:gdLst/>
              <a:ahLst/>
              <a:cxnLst/>
              <a:rect l="l" t="t" r="r" b="b"/>
              <a:pathLst>
                <a:path w="7161" h="3794" extrusionOk="0">
                  <a:moveTo>
                    <a:pt x="585" y="1"/>
                  </a:moveTo>
                  <a:cubicBezTo>
                    <a:pt x="426" y="1"/>
                    <a:pt x="289" y="33"/>
                    <a:pt x="187" y="90"/>
                  </a:cubicBezTo>
                  <a:cubicBezTo>
                    <a:pt x="67" y="150"/>
                    <a:pt x="0" y="242"/>
                    <a:pt x="13" y="344"/>
                  </a:cubicBezTo>
                  <a:lnTo>
                    <a:pt x="372" y="3374"/>
                  </a:lnTo>
                  <a:cubicBezTo>
                    <a:pt x="388" y="3517"/>
                    <a:pt x="521" y="3645"/>
                    <a:pt x="712" y="3721"/>
                  </a:cubicBezTo>
                  <a:cubicBezTo>
                    <a:pt x="829" y="3768"/>
                    <a:pt x="963" y="3794"/>
                    <a:pt x="1106" y="3794"/>
                  </a:cubicBezTo>
                  <a:lnTo>
                    <a:pt x="6563" y="3794"/>
                  </a:lnTo>
                  <a:cubicBezTo>
                    <a:pt x="6703" y="3794"/>
                    <a:pt x="6830" y="3768"/>
                    <a:pt x="6925" y="3721"/>
                  </a:cubicBezTo>
                  <a:cubicBezTo>
                    <a:pt x="7081" y="3645"/>
                    <a:pt x="7160" y="3517"/>
                    <a:pt x="7116" y="3374"/>
                  </a:cubicBezTo>
                  <a:lnTo>
                    <a:pt x="6172" y="344"/>
                  </a:lnTo>
                  <a:cubicBezTo>
                    <a:pt x="6140" y="242"/>
                    <a:pt x="6036" y="150"/>
                    <a:pt x="5890" y="90"/>
                  </a:cubicBezTo>
                  <a:cubicBezTo>
                    <a:pt x="5766" y="33"/>
                    <a:pt x="5613" y="1"/>
                    <a:pt x="5454" y="1"/>
                  </a:cubicBezTo>
                  <a:close/>
                </a:path>
              </a:pathLst>
            </a:custGeom>
            <a:solidFill>
              <a:srgbClr val="389C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848;p39">
              <a:extLst>
                <a:ext uri="{FF2B5EF4-FFF2-40B4-BE49-F238E27FC236}">
                  <a16:creationId xmlns:a16="http://schemas.microsoft.com/office/drawing/2014/main" id="{822295E3-E04B-2289-4771-07596DA893B1}"/>
                </a:ext>
              </a:extLst>
            </p:cNvPr>
            <p:cNvSpPr/>
            <p:nvPr/>
          </p:nvSpPr>
          <p:spPr>
            <a:xfrm>
              <a:off x="8375368" y="4387677"/>
              <a:ext cx="487918" cy="296272"/>
            </a:xfrm>
            <a:custGeom>
              <a:avLst/>
              <a:gdLst/>
              <a:ahLst/>
              <a:cxnLst/>
              <a:rect l="l" t="t" r="r" b="b"/>
              <a:pathLst>
                <a:path w="8267" h="4966" extrusionOk="0">
                  <a:moveTo>
                    <a:pt x="652" y="0"/>
                  </a:moveTo>
                  <a:cubicBezTo>
                    <a:pt x="395" y="0"/>
                    <a:pt x="179" y="92"/>
                    <a:pt x="77" y="226"/>
                  </a:cubicBezTo>
                  <a:cubicBezTo>
                    <a:pt x="26" y="289"/>
                    <a:pt x="1" y="365"/>
                    <a:pt x="10" y="445"/>
                  </a:cubicBezTo>
                  <a:lnTo>
                    <a:pt x="477" y="4406"/>
                  </a:lnTo>
                  <a:cubicBezTo>
                    <a:pt x="484" y="4444"/>
                    <a:pt x="493" y="4482"/>
                    <a:pt x="509" y="4520"/>
                  </a:cubicBezTo>
                  <a:cubicBezTo>
                    <a:pt x="614" y="4771"/>
                    <a:pt x="954" y="4965"/>
                    <a:pt x="1335" y="4965"/>
                  </a:cubicBezTo>
                  <a:lnTo>
                    <a:pt x="7625" y="4965"/>
                  </a:lnTo>
                  <a:cubicBezTo>
                    <a:pt x="8006" y="4965"/>
                    <a:pt x="8266" y="4771"/>
                    <a:pt x="8260" y="4520"/>
                  </a:cubicBezTo>
                  <a:cubicBezTo>
                    <a:pt x="8260" y="4482"/>
                    <a:pt x="8254" y="4444"/>
                    <a:pt x="8241" y="4406"/>
                  </a:cubicBezTo>
                  <a:lnTo>
                    <a:pt x="7008" y="445"/>
                  </a:lnTo>
                  <a:cubicBezTo>
                    <a:pt x="6983" y="365"/>
                    <a:pt x="6929" y="289"/>
                    <a:pt x="6850" y="226"/>
                  </a:cubicBezTo>
                  <a:cubicBezTo>
                    <a:pt x="6688" y="92"/>
                    <a:pt x="6437" y="0"/>
                    <a:pt x="6176" y="0"/>
                  </a:cubicBezTo>
                  <a:close/>
                </a:path>
              </a:pathLst>
            </a:custGeom>
            <a:solidFill>
              <a:srgbClr val="389C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849;p39">
              <a:extLst>
                <a:ext uri="{FF2B5EF4-FFF2-40B4-BE49-F238E27FC236}">
                  <a16:creationId xmlns:a16="http://schemas.microsoft.com/office/drawing/2014/main" id="{9B78AFA5-F5DE-7620-A12D-D3FB977A3BF6}"/>
                </a:ext>
              </a:extLst>
            </p:cNvPr>
            <p:cNvSpPr/>
            <p:nvPr/>
          </p:nvSpPr>
          <p:spPr>
            <a:xfrm>
              <a:off x="7961033" y="3947804"/>
              <a:ext cx="323843" cy="2327"/>
            </a:xfrm>
            <a:custGeom>
              <a:avLst/>
              <a:gdLst/>
              <a:ahLst/>
              <a:cxnLst/>
              <a:rect l="l" t="t" r="r" b="b"/>
              <a:pathLst>
                <a:path w="5487" h="39" extrusionOk="0">
                  <a:moveTo>
                    <a:pt x="0" y="0"/>
                  </a:moveTo>
                  <a:lnTo>
                    <a:pt x="0" y="38"/>
                  </a:lnTo>
                  <a:lnTo>
                    <a:pt x="5487" y="38"/>
                  </a:lnTo>
                  <a:lnTo>
                    <a:pt x="5487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850;p39">
              <a:extLst>
                <a:ext uri="{FF2B5EF4-FFF2-40B4-BE49-F238E27FC236}">
                  <a16:creationId xmlns:a16="http://schemas.microsoft.com/office/drawing/2014/main" id="{337F6BA3-2B88-E6D8-53BF-6E4FDBBC2CBD}"/>
                </a:ext>
              </a:extLst>
            </p:cNvPr>
            <p:cNvSpPr/>
            <p:nvPr/>
          </p:nvSpPr>
          <p:spPr>
            <a:xfrm>
              <a:off x="8321776" y="3947804"/>
              <a:ext cx="323843" cy="2327"/>
            </a:xfrm>
            <a:custGeom>
              <a:avLst/>
              <a:gdLst/>
              <a:ahLst/>
              <a:cxnLst/>
              <a:rect l="l" t="t" r="r" b="b"/>
              <a:pathLst>
                <a:path w="5487" h="39" extrusionOk="0">
                  <a:moveTo>
                    <a:pt x="0" y="0"/>
                  </a:moveTo>
                  <a:lnTo>
                    <a:pt x="0" y="38"/>
                  </a:lnTo>
                  <a:lnTo>
                    <a:pt x="5486" y="38"/>
                  </a:lnTo>
                  <a:lnTo>
                    <a:pt x="5486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851;p39">
              <a:extLst>
                <a:ext uri="{FF2B5EF4-FFF2-40B4-BE49-F238E27FC236}">
                  <a16:creationId xmlns:a16="http://schemas.microsoft.com/office/drawing/2014/main" id="{8A9673D5-2CC1-07CF-D157-AA66A6D993B0}"/>
                </a:ext>
              </a:extLst>
            </p:cNvPr>
            <p:cNvSpPr/>
            <p:nvPr/>
          </p:nvSpPr>
          <p:spPr>
            <a:xfrm>
              <a:off x="7600289" y="3947804"/>
              <a:ext cx="323666" cy="2327"/>
            </a:xfrm>
            <a:custGeom>
              <a:avLst/>
              <a:gdLst/>
              <a:ahLst/>
              <a:cxnLst/>
              <a:rect l="l" t="t" r="r" b="b"/>
              <a:pathLst>
                <a:path w="5484" h="39" extrusionOk="0">
                  <a:moveTo>
                    <a:pt x="1" y="0"/>
                  </a:moveTo>
                  <a:lnTo>
                    <a:pt x="1" y="38"/>
                  </a:lnTo>
                  <a:lnTo>
                    <a:pt x="5484" y="38"/>
                  </a:lnTo>
                  <a:lnTo>
                    <a:pt x="5484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852;p39">
              <a:extLst>
                <a:ext uri="{FF2B5EF4-FFF2-40B4-BE49-F238E27FC236}">
                  <a16:creationId xmlns:a16="http://schemas.microsoft.com/office/drawing/2014/main" id="{1A3C1D47-71B2-E03F-9085-F8B4EDDFCDF3}"/>
                </a:ext>
              </a:extLst>
            </p:cNvPr>
            <p:cNvSpPr/>
            <p:nvPr/>
          </p:nvSpPr>
          <p:spPr>
            <a:xfrm>
              <a:off x="7959321" y="3962003"/>
              <a:ext cx="327266" cy="2506"/>
            </a:xfrm>
            <a:custGeom>
              <a:avLst/>
              <a:gdLst/>
              <a:ahLst/>
              <a:cxnLst/>
              <a:rect l="l" t="t" r="r" b="b"/>
              <a:pathLst>
                <a:path w="5545" h="42" extrusionOk="0">
                  <a:moveTo>
                    <a:pt x="1" y="0"/>
                  </a:moveTo>
                  <a:lnTo>
                    <a:pt x="1" y="42"/>
                  </a:lnTo>
                  <a:lnTo>
                    <a:pt x="5544" y="42"/>
                  </a:lnTo>
                  <a:lnTo>
                    <a:pt x="5544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853;p39">
              <a:extLst>
                <a:ext uri="{FF2B5EF4-FFF2-40B4-BE49-F238E27FC236}">
                  <a16:creationId xmlns:a16="http://schemas.microsoft.com/office/drawing/2014/main" id="{925A8E4A-BA14-2733-9509-6BC58579E7A5}"/>
                </a:ext>
              </a:extLst>
            </p:cNvPr>
            <p:cNvSpPr/>
            <p:nvPr/>
          </p:nvSpPr>
          <p:spPr>
            <a:xfrm>
              <a:off x="8323251" y="3962003"/>
              <a:ext cx="327030" cy="2506"/>
            </a:xfrm>
            <a:custGeom>
              <a:avLst/>
              <a:gdLst/>
              <a:ahLst/>
              <a:cxnLst/>
              <a:rect l="l" t="t" r="r" b="b"/>
              <a:pathLst>
                <a:path w="5541" h="42" extrusionOk="0">
                  <a:moveTo>
                    <a:pt x="1" y="0"/>
                  </a:moveTo>
                  <a:lnTo>
                    <a:pt x="1" y="42"/>
                  </a:lnTo>
                  <a:lnTo>
                    <a:pt x="5541" y="42"/>
                  </a:lnTo>
                  <a:lnTo>
                    <a:pt x="5541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854;p39">
              <a:extLst>
                <a:ext uri="{FF2B5EF4-FFF2-40B4-BE49-F238E27FC236}">
                  <a16:creationId xmlns:a16="http://schemas.microsoft.com/office/drawing/2014/main" id="{46611BB4-66B6-7086-60FB-23AEF5E10CF6}"/>
                </a:ext>
              </a:extLst>
            </p:cNvPr>
            <p:cNvSpPr/>
            <p:nvPr/>
          </p:nvSpPr>
          <p:spPr>
            <a:xfrm>
              <a:off x="7595627" y="3962003"/>
              <a:ext cx="327030" cy="2506"/>
            </a:xfrm>
            <a:custGeom>
              <a:avLst/>
              <a:gdLst/>
              <a:ahLst/>
              <a:cxnLst/>
              <a:rect l="l" t="t" r="r" b="b"/>
              <a:pathLst>
                <a:path w="5541" h="42" extrusionOk="0">
                  <a:moveTo>
                    <a:pt x="0" y="0"/>
                  </a:moveTo>
                  <a:lnTo>
                    <a:pt x="0" y="42"/>
                  </a:lnTo>
                  <a:lnTo>
                    <a:pt x="5540" y="42"/>
                  </a:lnTo>
                  <a:lnTo>
                    <a:pt x="5540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855;p39">
              <a:extLst>
                <a:ext uri="{FF2B5EF4-FFF2-40B4-BE49-F238E27FC236}">
                  <a16:creationId xmlns:a16="http://schemas.microsoft.com/office/drawing/2014/main" id="{73430D41-07F5-1EDF-FF76-4F0D6D582A4D}"/>
                </a:ext>
              </a:extLst>
            </p:cNvPr>
            <p:cNvSpPr/>
            <p:nvPr/>
          </p:nvSpPr>
          <p:spPr>
            <a:xfrm>
              <a:off x="7958022" y="3976799"/>
              <a:ext cx="329863" cy="2327"/>
            </a:xfrm>
            <a:custGeom>
              <a:avLst/>
              <a:gdLst/>
              <a:ahLst/>
              <a:cxnLst/>
              <a:rect l="l" t="t" r="r" b="b"/>
              <a:pathLst>
                <a:path w="5589" h="39" extrusionOk="0">
                  <a:moveTo>
                    <a:pt x="1" y="0"/>
                  </a:moveTo>
                  <a:lnTo>
                    <a:pt x="1" y="38"/>
                  </a:lnTo>
                  <a:lnTo>
                    <a:pt x="5588" y="38"/>
                  </a:lnTo>
                  <a:lnTo>
                    <a:pt x="5588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856;p39">
              <a:extLst>
                <a:ext uri="{FF2B5EF4-FFF2-40B4-BE49-F238E27FC236}">
                  <a16:creationId xmlns:a16="http://schemas.microsoft.com/office/drawing/2014/main" id="{5B142EC7-43A8-4D80-7CD2-C0F5BC3886FA}"/>
                </a:ext>
              </a:extLst>
            </p:cNvPr>
            <p:cNvSpPr/>
            <p:nvPr/>
          </p:nvSpPr>
          <p:spPr>
            <a:xfrm>
              <a:off x="8324963" y="3976799"/>
              <a:ext cx="329804" cy="2327"/>
            </a:xfrm>
            <a:custGeom>
              <a:avLst/>
              <a:gdLst/>
              <a:ahLst/>
              <a:cxnLst/>
              <a:rect l="l" t="t" r="r" b="b"/>
              <a:pathLst>
                <a:path w="5588" h="39" extrusionOk="0">
                  <a:moveTo>
                    <a:pt x="0" y="0"/>
                  </a:moveTo>
                  <a:lnTo>
                    <a:pt x="0" y="38"/>
                  </a:lnTo>
                  <a:lnTo>
                    <a:pt x="5588" y="38"/>
                  </a:lnTo>
                  <a:lnTo>
                    <a:pt x="5588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857;p39">
              <a:extLst>
                <a:ext uri="{FF2B5EF4-FFF2-40B4-BE49-F238E27FC236}">
                  <a16:creationId xmlns:a16="http://schemas.microsoft.com/office/drawing/2014/main" id="{C4240412-C1F7-71EF-E875-DBA2CF112068}"/>
                </a:ext>
              </a:extLst>
            </p:cNvPr>
            <p:cNvSpPr/>
            <p:nvPr/>
          </p:nvSpPr>
          <p:spPr>
            <a:xfrm>
              <a:off x="7591141" y="3976799"/>
              <a:ext cx="329804" cy="2327"/>
            </a:xfrm>
            <a:custGeom>
              <a:avLst/>
              <a:gdLst/>
              <a:ahLst/>
              <a:cxnLst/>
              <a:rect l="l" t="t" r="r" b="b"/>
              <a:pathLst>
                <a:path w="5588" h="39" extrusionOk="0">
                  <a:moveTo>
                    <a:pt x="0" y="0"/>
                  </a:moveTo>
                  <a:lnTo>
                    <a:pt x="0" y="38"/>
                  </a:lnTo>
                  <a:lnTo>
                    <a:pt x="5588" y="38"/>
                  </a:lnTo>
                  <a:lnTo>
                    <a:pt x="5588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858;p39">
              <a:extLst>
                <a:ext uri="{FF2B5EF4-FFF2-40B4-BE49-F238E27FC236}">
                  <a16:creationId xmlns:a16="http://schemas.microsoft.com/office/drawing/2014/main" id="{59E56D66-398A-1EE5-3780-A14C06EFDE77}"/>
                </a:ext>
              </a:extLst>
            </p:cNvPr>
            <p:cNvSpPr/>
            <p:nvPr/>
          </p:nvSpPr>
          <p:spPr>
            <a:xfrm>
              <a:off x="7956547" y="3991535"/>
              <a:ext cx="332814" cy="2565"/>
            </a:xfrm>
            <a:custGeom>
              <a:avLst/>
              <a:gdLst/>
              <a:ahLst/>
              <a:cxnLst/>
              <a:rect l="l" t="t" r="r" b="b"/>
              <a:pathLst>
                <a:path w="5639" h="43" extrusionOk="0">
                  <a:moveTo>
                    <a:pt x="0" y="1"/>
                  </a:moveTo>
                  <a:lnTo>
                    <a:pt x="0" y="42"/>
                  </a:lnTo>
                  <a:lnTo>
                    <a:pt x="5639" y="42"/>
                  </a:lnTo>
                  <a:lnTo>
                    <a:pt x="5639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859;p39">
              <a:extLst>
                <a:ext uri="{FF2B5EF4-FFF2-40B4-BE49-F238E27FC236}">
                  <a16:creationId xmlns:a16="http://schemas.microsoft.com/office/drawing/2014/main" id="{99EF024E-9FA2-A358-F3D4-ED747702CE87}"/>
                </a:ext>
              </a:extLst>
            </p:cNvPr>
            <p:cNvSpPr/>
            <p:nvPr/>
          </p:nvSpPr>
          <p:spPr>
            <a:xfrm>
              <a:off x="8326616" y="3991535"/>
              <a:ext cx="332873" cy="2565"/>
            </a:xfrm>
            <a:custGeom>
              <a:avLst/>
              <a:gdLst/>
              <a:ahLst/>
              <a:cxnLst/>
              <a:rect l="l" t="t" r="r" b="b"/>
              <a:pathLst>
                <a:path w="5640" h="43" extrusionOk="0">
                  <a:moveTo>
                    <a:pt x="1" y="1"/>
                  </a:moveTo>
                  <a:lnTo>
                    <a:pt x="1" y="42"/>
                  </a:lnTo>
                  <a:lnTo>
                    <a:pt x="5639" y="42"/>
                  </a:lnTo>
                  <a:lnTo>
                    <a:pt x="5639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860;p39">
              <a:extLst>
                <a:ext uri="{FF2B5EF4-FFF2-40B4-BE49-F238E27FC236}">
                  <a16:creationId xmlns:a16="http://schemas.microsoft.com/office/drawing/2014/main" id="{EE3BA011-0FB6-93BF-2DD6-F0E02259CA06}"/>
                </a:ext>
              </a:extLst>
            </p:cNvPr>
            <p:cNvSpPr/>
            <p:nvPr/>
          </p:nvSpPr>
          <p:spPr>
            <a:xfrm>
              <a:off x="7586419" y="3991535"/>
              <a:ext cx="332637" cy="2565"/>
            </a:xfrm>
            <a:custGeom>
              <a:avLst/>
              <a:gdLst/>
              <a:ahLst/>
              <a:cxnLst/>
              <a:rect l="l" t="t" r="r" b="b"/>
              <a:pathLst>
                <a:path w="5636" h="43" extrusionOk="0">
                  <a:moveTo>
                    <a:pt x="1" y="1"/>
                  </a:moveTo>
                  <a:lnTo>
                    <a:pt x="1" y="42"/>
                  </a:lnTo>
                  <a:lnTo>
                    <a:pt x="5636" y="42"/>
                  </a:lnTo>
                  <a:lnTo>
                    <a:pt x="5636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861;p39">
              <a:extLst>
                <a:ext uri="{FF2B5EF4-FFF2-40B4-BE49-F238E27FC236}">
                  <a16:creationId xmlns:a16="http://schemas.microsoft.com/office/drawing/2014/main" id="{B6A9D76C-B1D4-E22F-3A45-196D56A9E481}"/>
                </a:ext>
              </a:extLst>
            </p:cNvPr>
            <p:cNvSpPr/>
            <p:nvPr/>
          </p:nvSpPr>
          <p:spPr>
            <a:xfrm>
              <a:off x="7955012" y="4006927"/>
              <a:ext cx="335647" cy="2327"/>
            </a:xfrm>
            <a:custGeom>
              <a:avLst/>
              <a:gdLst/>
              <a:ahLst/>
              <a:cxnLst/>
              <a:rect l="l" t="t" r="r" b="b"/>
              <a:pathLst>
                <a:path w="5687" h="39" extrusionOk="0">
                  <a:moveTo>
                    <a:pt x="1" y="0"/>
                  </a:moveTo>
                  <a:lnTo>
                    <a:pt x="1" y="38"/>
                  </a:lnTo>
                  <a:lnTo>
                    <a:pt x="5687" y="38"/>
                  </a:lnTo>
                  <a:lnTo>
                    <a:pt x="5687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862;p39">
              <a:extLst>
                <a:ext uri="{FF2B5EF4-FFF2-40B4-BE49-F238E27FC236}">
                  <a16:creationId xmlns:a16="http://schemas.microsoft.com/office/drawing/2014/main" id="{69DE7FEC-C7F5-3B8F-60CF-A17081C69FC7}"/>
                </a:ext>
              </a:extLst>
            </p:cNvPr>
            <p:cNvSpPr/>
            <p:nvPr/>
          </p:nvSpPr>
          <p:spPr>
            <a:xfrm>
              <a:off x="8328504" y="4006927"/>
              <a:ext cx="335470" cy="2327"/>
            </a:xfrm>
            <a:custGeom>
              <a:avLst/>
              <a:gdLst/>
              <a:ahLst/>
              <a:cxnLst/>
              <a:rect l="l" t="t" r="r" b="b"/>
              <a:pathLst>
                <a:path w="5684" h="39" extrusionOk="0">
                  <a:moveTo>
                    <a:pt x="1" y="0"/>
                  </a:moveTo>
                  <a:lnTo>
                    <a:pt x="1" y="38"/>
                  </a:lnTo>
                  <a:lnTo>
                    <a:pt x="5684" y="38"/>
                  </a:lnTo>
                  <a:lnTo>
                    <a:pt x="5684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863;p39">
              <a:extLst>
                <a:ext uri="{FF2B5EF4-FFF2-40B4-BE49-F238E27FC236}">
                  <a16:creationId xmlns:a16="http://schemas.microsoft.com/office/drawing/2014/main" id="{063F9C18-E218-9D91-BF61-96AA75F43E3B}"/>
                </a:ext>
              </a:extLst>
            </p:cNvPr>
            <p:cNvSpPr/>
            <p:nvPr/>
          </p:nvSpPr>
          <p:spPr>
            <a:xfrm>
              <a:off x="7581756" y="4006927"/>
              <a:ext cx="335647" cy="2327"/>
            </a:xfrm>
            <a:custGeom>
              <a:avLst/>
              <a:gdLst/>
              <a:ahLst/>
              <a:cxnLst/>
              <a:rect l="l" t="t" r="r" b="b"/>
              <a:pathLst>
                <a:path w="5687" h="39" extrusionOk="0">
                  <a:moveTo>
                    <a:pt x="0" y="0"/>
                  </a:moveTo>
                  <a:lnTo>
                    <a:pt x="0" y="38"/>
                  </a:lnTo>
                  <a:lnTo>
                    <a:pt x="5686" y="38"/>
                  </a:lnTo>
                  <a:lnTo>
                    <a:pt x="5686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864;p39">
              <a:extLst>
                <a:ext uri="{FF2B5EF4-FFF2-40B4-BE49-F238E27FC236}">
                  <a16:creationId xmlns:a16="http://schemas.microsoft.com/office/drawing/2014/main" id="{FF639F09-33CC-89DA-0F2A-70F48185217C}"/>
                </a:ext>
              </a:extLst>
            </p:cNvPr>
            <p:cNvSpPr/>
            <p:nvPr/>
          </p:nvSpPr>
          <p:spPr>
            <a:xfrm>
              <a:off x="7953714" y="4022259"/>
              <a:ext cx="338480" cy="2506"/>
            </a:xfrm>
            <a:custGeom>
              <a:avLst/>
              <a:gdLst/>
              <a:ahLst/>
              <a:cxnLst/>
              <a:rect l="l" t="t" r="r" b="b"/>
              <a:pathLst>
                <a:path w="5735" h="42" extrusionOk="0">
                  <a:moveTo>
                    <a:pt x="1" y="1"/>
                  </a:moveTo>
                  <a:lnTo>
                    <a:pt x="1" y="42"/>
                  </a:lnTo>
                  <a:lnTo>
                    <a:pt x="5734" y="42"/>
                  </a:lnTo>
                  <a:lnTo>
                    <a:pt x="5734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865;p39">
              <a:extLst>
                <a:ext uri="{FF2B5EF4-FFF2-40B4-BE49-F238E27FC236}">
                  <a16:creationId xmlns:a16="http://schemas.microsoft.com/office/drawing/2014/main" id="{3339FE7F-A59E-27D3-E7B1-92F96E154373}"/>
                </a:ext>
              </a:extLst>
            </p:cNvPr>
            <p:cNvSpPr/>
            <p:nvPr/>
          </p:nvSpPr>
          <p:spPr>
            <a:xfrm>
              <a:off x="8330216" y="4022259"/>
              <a:ext cx="338657" cy="2506"/>
            </a:xfrm>
            <a:custGeom>
              <a:avLst/>
              <a:gdLst/>
              <a:ahLst/>
              <a:cxnLst/>
              <a:rect l="l" t="t" r="r" b="b"/>
              <a:pathLst>
                <a:path w="5738" h="42" extrusionOk="0">
                  <a:moveTo>
                    <a:pt x="0" y="1"/>
                  </a:moveTo>
                  <a:lnTo>
                    <a:pt x="0" y="42"/>
                  </a:lnTo>
                  <a:lnTo>
                    <a:pt x="5737" y="42"/>
                  </a:lnTo>
                  <a:lnTo>
                    <a:pt x="5737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866;p39">
              <a:extLst>
                <a:ext uri="{FF2B5EF4-FFF2-40B4-BE49-F238E27FC236}">
                  <a16:creationId xmlns:a16="http://schemas.microsoft.com/office/drawing/2014/main" id="{1A888C40-A496-0DE4-79A2-D185A9D5B78C}"/>
                </a:ext>
              </a:extLst>
            </p:cNvPr>
            <p:cNvSpPr/>
            <p:nvPr/>
          </p:nvSpPr>
          <p:spPr>
            <a:xfrm>
              <a:off x="7577035" y="4022259"/>
              <a:ext cx="338480" cy="2506"/>
            </a:xfrm>
            <a:custGeom>
              <a:avLst/>
              <a:gdLst/>
              <a:ahLst/>
              <a:cxnLst/>
              <a:rect l="l" t="t" r="r" b="b"/>
              <a:pathLst>
                <a:path w="5735" h="42" extrusionOk="0">
                  <a:moveTo>
                    <a:pt x="1" y="1"/>
                  </a:moveTo>
                  <a:lnTo>
                    <a:pt x="1" y="42"/>
                  </a:lnTo>
                  <a:lnTo>
                    <a:pt x="5735" y="42"/>
                  </a:lnTo>
                  <a:lnTo>
                    <a:pt x="5735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867;p39">
              <a:extLst>
                <a:ext uri="{FF2B5EF4-FFF2-40B4-BE49-F238E27FC236}">
                  <a16:creationId xmlns:a16="http://schemas.microsoft.com/office/drawing/2014/main" id="{23CB97B4-255D-10B6-696F-89E034821E1F}"/>
                </a:ext>
              </a:extLst>
            </p:cNvPr>
            <p:cNvSpPr/>
            <p:nvPr/>
          </p:nvSpPr>
          <p:spPr>
            <a:xfrm>
              <a:off x="7952238" y="4038010"/>
              <a:ext cx="341431" cy="2327"/>
            </a:xfrm>
            <a:custGeom>
              <a:avLst/>
              <a:gdLst/>
              <a:ahLst/>
              <a:cxnLst/>
              <a:rect l="l" t="t" r="r" b="b"/>
              <a:pathLst>
                <a:path w="5785" h="39" extrusionOk="0">
                  <a:moveTo>
                    <a:pt x="0" y="0"/>
                  </a:moveTo>
                  <a:lnTo>
                    <a:pt x="0" y="38"/>
                  </a:lnTo>
                  <a:lnTo>
                    <a:pt x="5785" y="38"/>
                  </a:lnTo>
                  <a:lnTo>
                    <a:pt x="5785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868;p39">
              <a:extLst>
                <a:ext uri="{FF2B5EF4-FFF2-40B4-BE49-F238E27FC236}">
                  <a16:creationId xmlns:a16="http://schemas.microsoft.com/office/drawing/2014/main" id="{E90E2E1B-E23E-44EB-F122-F0495259EFE2}"/>
                </a:ext>
              </a:extLst>
            </p:cNvPr>
            <p:cNvSpPr/>
            <p:nvPr/>
          </p:nvSpPr>
          <p:spPr>
            <a:xfrm>
              <a:off x="8332105" y="4038010"/>
              <a:ext cx="341608" cy="2327"/>
            </a:xfrm>
            <a:custGeom>
              <a:avLst/>
              <a:gdLst/>
              <a:ahLst/>
              <a:cxnLst/>
              <a:rect l="l" t="t" r="r" b="b"/>
              <a:pathLst>
                <a:path w="5788" h="39" extrusionOk="0">
                  <a:moveTo>
                    <a:pt x="0" y="0"/>
                  </a:moveTo>
                  <a:lnTo>
                    <a:pt x="0" y="38"/>
                  </a:lnTo>
                  <a:lnTo>
                    <a:pt x="5788" y="38"/>
                  </a:lnTo>
                  <a:lnTo>
                    <a:pt x="5788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869;p39">
              <a:extLst>
                <a:ext uri="{FF2B5EF4-FFF2-40B4-BE49-F238E27FC236}">
                  <a16:creationId xmlns:a16="http://schemas.microsoft.com/office/drawing/2014/main" id="{8B577411-B42C-30F9-1F90-4CEFECD26C11}"/>
                </a:ext>
              </a:extLst>
            </p:cNvPr>
            <p:cNvSpPr/>
            <p:nvPr/>
          </p:nvSpPr>
          <p:spPr>
            <a:xfrm>
              <a:off x="7572195" y="4038010"/>
              <a:ext cx="341608" cy="2327"/>
            </a:xfrm>
            <a:custGeom>
              <a:avLst/>
              <a:gdLst/>
              <a:ahLst/>
              <a:cxnLst/>
              <a:rect l="l" t="t" r="r" b="b"/>
              <a:pathLst>
                <a:path w="5788" h="39" extrusionOk="0">
                  <a:moveTo>
                    <a:pt x="0" y="0"/>
                  </a:moveTo>
                  <a:lnTo>
                    <a:pt x="0" y="38"/>
                  </a:lnTo>
                  <a:lnTo>
                    <a:pt x="5788" y="38"/>
                  </a:lnTo>
                  <a:lnTo>
                    <a:pt x="5788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870;p39">
              <a:extLst>
                <a:ext uri="{FF2B5EF4-FFF2-40B4-BE49-F238E27FC236}">
                  <a16:creationId xmlns:a16="http://schemas.microsoft.com/office/drawing/2014/main" id="{012ADF47-BDEC-33C3-E3D3-8088894773FB}"/>
                </a:ext>
              </a:extLst>
            </p:cNvPr>
            <p:cNvSpPr/>
            <p:nvPr/>
          </p:nvSpPr>
          <p:spPr>
            <a:xfrm>
              <a:off x="7950527" y="4053939"/>
              <a:ext cx="344677" cy="2506"/>
            </a:xfrm>
            <a:custGeom>
              <a:avLst/>
              <a:gdLst/>
              <a:ahLst/>
              <a:cxnLst/>
              <a:rect l="l" t="t" r="r" b="b"/>
              <a:pathLst>
                <a:path w="5840" h="42" extrusionOk="0">
                  <a:moveTo>
                    <a:pt x="1" y="0"/>
                  </a:moveTo>
                  <a:lnTo>
                    <a:pt x="1" y="41"/>
                  </a:lnTo>
                  <a:lnTo>
                    <a:pt x="5839" y="41"/>
                  </a:lnTo>
                  <a:lnTo>
                    <a:pt x="5839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871;p39">
              <a:extLst>
                <a:ext uri="{FF2B5EF4-FFF2-40B4-BE49-F238E27FC236}">
                  <a16:creationId xmlns:a16="http://schemas.microsoft.com/office/drawing/2014/main" id="{E3D128D7-E71E-12DC-6516-B8DBD1BACBD9}"/>
                </a:ext>
              </a:extLst>
            </p:cNvPr>
            <p:cNvSpPr/>
            <p:nvPr/>
          </p:nvSpPr>
          <p:spPr>
            <a:xfrm>
              <a:off x="8333934" y="4053939"/>
              <a:ext cx="344677" cy="2506"/>
            </a:xfrm>
            <a:custGeom>
              <a:avLst/>
              <a:gdLst/>
              <a:ahLst/>
              <a:cxnLst/>
              <a:rect l="l" t="t" r="r" b="b"/>
              <a:pathLst>
                <a:path w="5840" h="42" extrusionOk="0">
                  <a:moveTo>
                    <a:pt x="1" y="0"/>
                  </a:moveTo>
                  <a:lnTo>
                    <a:pt x="1" y="41"/>
                  </a:lnTo>
                  <a:lnTo>
                    <a:pt x="5839" y="41"/>
                  </a:lnTo>
                  <a:lnTo>
                    <a:pt x="5839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872;p39">
              <a:extLst>
                <a:ext uri="{FF2B5EF4-FFF2-40B4-BE49-F238E27FC236}">
                  <a16:creationId xmlns:a16="http://schemas.microsoft.com/office/drawing/2014/main" id="{1F393D07-D8DF-F7E2-5208-65BCA3A44181}"/>
                </a:ext>
              </a:extLst>
            </p:cNvPr>
            <p:cNvSpPr/>
            <p:nvPr/>
          </p:nvSpPr>
          <p:spPr>
            <a:xfrm>
              <a:off x="7567296" y="4053939"/>
              <a:ext cx="344677" cy="2506"/>
            </a:xfrm>
            <a:custGeom>
              <a:avLst/>
              <a:gdLst/>
              <a:ahLst/>
              <a:cxnLst/>
              <a:rect l="l" t="t" r="r" b="b"/>
              <a:pathLst>
                <a:path w="5840" h="42" extrusionOk="0">
                  <a:moveTo>
                    <a:pt x="1" y="0"/>
                  </a:moveTo>
                  <a:lnTo>
                    <a:pt x="1" y="41"/>
                  </a:lnTo>
                  <a:lnTo>
                    <a:pt x="5839" y="41"/>
                  </a:lnTo>
                  <a:lnTo>
                    <a:pt x="5839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873;p39">
              <a:extLst>
                <a:ext uri="{FF2B5EF4-FFF2-40B4-BE49-F238E27FC236}">
                  <a16:creationId xmlns:a16="http://schemas.microsoft.com/office/drawing/2014/main" id="{353BB77F-6337-8D71-174C-F5811D212B26}"/>
                </a:ext>
              </a:extLst>
            </p:cNvPr>
            <p:cNvSpPr/>
            <p:nvPr/>
          </p:nvSpPr>
          <p:spPr>
            <a:xfrm>
              <a:off x="7949051" y="4070226"/>
              <a:ext cx="347805" cy="2506"/>
            </a:xfrm>
            <a:custGeom>
              <a:avLst/>
              <a:gdLst/>
              <a:ahLst/>
              <a:cxnLst/>
              <a:rect l="l" t="t" r="r" b="b"/>
              <a:pathLst>
                <a:path w="5893" h="42" extrusionOk="0">
                  <a:moveTo>
                    <a:pt x="0" y="0"/>
                  </a:moveTo>
                  <a:lnTo>
                    <a:pt x="0" y="42"/>
                  </a:lnTo>
                  <a:lnTo>
                    <a:pt x="5893" y="42"/>
                  </a:lnTo>
                  <a:lnTo>
                    <a:pt x="5893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874;p39">
              <a:extLst>
                <a:ext uri="{FF2B5EF4-FFF2-40B4-BE49-F238E27FC236}">
                  <a16:creationId xmlns:a16="http://schemas.microsoft.com/office/drawing/2014/main" id="{999EF7D9-A4C8-1434-CDFF-90D58929043C}"/>
                </a:ext>
              </a:extLst>
            </p:cNvPr>
            <p:cNvSpPr/>
            <p:nvPr/>
          </p:nvSpPr>
          <p:spPr>
            <a:xfrm>
              <a:off x="8335823" y="4070226"/>
              <a:ext cx="347864" cy="2506"/>
            </a:xfrm>
            <a:custGeom>
              <a:avLst/>
              <a:gdLst/>
              <a:ahLst/>
              <a:cxnLst/>
              <a:rect l="l" t="t" r="r" b="b"/>
              <a:pathLst>
                <a:path w="5894" h="42" extrusionOk="0">
                  <a:moveTo>
                    <a:pt x="1" y="0"/>
                  </a:moveTo>
                  <a:lnTo>
                    <a:pt x="1" y="42"/>
                  </a:lnTo>
                  <a:lnTo>
                    <a:pt x="5893" y="42"/>
                  </a:lnTo>
                  <a:lnTo>
                    <a:pt x="5893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875;p39">
              <a:extLst>
                <a:ext uri="{FF2B5EF4-FFF2-40B4-BE49-F238E27FC236}">
                  <a16:creationId xmlns:a16="http://schemas.microsoft.com/office/drawing/2014/main" id="{CF443436-FA8B-1392-EC31-FB0816B3F4FB}"/>
                </a:ext>
              </a:extLst>
            </p:cNvPr>
            <p:cNvSpPr/>
            <p:nvPr/>
          </p:nvSpPr>
          <p:spPr>
            <a:xfrm>
              <a:off x="7562220" y="4070226"/>
              <a:ext cx="347687" cy="2506"/>
            </a:xfrm>
            <a:custGeom>
              <a:avLst/>
              <a:gdLst/>
              <a:ahLst/>
              <a:cxnLst/>
              <a:rect l="l" t="t" r="r" b="b"/>
              <a:pathLst>
                <a:path w="5891" h="42" extrusionOk="0">
                  <a:moveTo>
                    <a:pt x="1" y="0"/>
                  </a:moveTo>
                  <a:lnTo>
                    <a:pt x="1" y="42"/>
                  </a:lnTo>
                  <a:lnTo>
                    <a:pt x="5890" y="42"/>
                  </a:lnTo>
                  <a:lnTo>
                    <a:pt x="5890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876;p39">
              <a:extLst>
                <a:ext uri="{FF2B5EF4-FFF2-40B4-BE49-F238E27FC236}">
                  <a16:creationId xmlns:a16="http://schemas.microsoft.com/office/drawing/2014/main" id="{455BCCA8-CA63-E149-6773-E737246DBD36}"/>
                </a:ext>
              </a:extLst>
            </p:cNvPr>
            <p:cNvSpPr/>
            <p:nvPr/>
          </p:nvSpPr>
          <p:spPr>
            <a:xfrm>
              <a:off x="7947517" y="4086692"/>
              <a:ext cx="350874" cy="2506"/>
            </a:xfrm>
            <a:custGeom>
              <a:avLst/>
              <a:gdLst/>
              <a:ahLst/>
              <a:cxnLst/>
              <a:rect l="l" t="t" r="r" b="b"/>
              <a:pathLst>
                <a:path w="5945" h="42" extrusionOk="0">
                  <a:moveTo>
                    <a:pt x="1" y="1"/>
                  </a:moveTo>
                  <a:lnTo>
                    <a:pt x="1" y="42"/>
                  </a:lnTo>
                  <a:lnTo>
                    <a:pt x="5944" y="42"/>
                  </a:lnTo>
                  <a:lnTo>
                    <a:pt x="5944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877;p39">
              <a:extLst>
                <a:ext uri="{FF2B5EF4-FFF2-40B4-BE49-F238E27FC236}">
                  <a16:creationId xmlns:a16="http://schemas.microsoft.com/office/drawing/2014/main" id="{05CA0598-9A2E-FC2C-E867-52D94510ADFA}"/>
                </a:ext>
              </a:extLst>
            </p:cNvPr>
            <p:cNvSpPr/>
            <p:nvPr/>
          </p:nvSpPr>
          <p:spPr>
            <a:xfrm>
              <a:off x="8337712" y="4086692"/>
              <a:ext cx="350992" cy="2506"/>
            </a:xfrm>
            <a:custGeom>
              <a:avLst/>
              <a:gdLst/>
              <a:ahLst/>
              <a:cxnLst/>
              <a:rect l="l" t="t" r="r" b="b"/>
              <a:pathLst>
                <a:path w="5947" h="42" extrusionOk="0">
                  <a:moveTo>
                    <a:pt x="0" y="1"/>
                  </a:moveTo>
                  <a:lnTo>
                    <a:pt x="0" y="42"/>
                  </a:lnTo>
                  <a:lnTo>
                    <a:pt x="5947" y="42"/>
                  </a:lnTo>
                  <a:lnTo>
                    <a:pt x="5947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878;p39">
              <a:extLst>
                <a:ext uri="{FF2B5EF4-FFF2-40B4-BE49-F238E27FC236}">
                  <a16:creationId xmlns:a16="http://schemas.microsoft.com/office/drawing/2014/main" id="{78326606-2C8C-EC5F-14B5-926C4919071D}"/>
                </a:ext>
              </a:extLst>
            </p:cNvPr>
            <p:cNvSpPr/>
            <p:nvPr/>
          </p:nvSpPr>
          <p:spPr>
            <a:xfrm>
              <a:off x="7557203" y="4086692"/>
              <a:ext cx="350815" cy="2506"/>
            </a:xfrm>
            <a:custGeom>
              <a:avLst/>
              <a:gdLst/>
              <a:ahLst/>
              <a:cxnLst/>
              <a:rect l="l" t="t" r="r" b="b"/>
              <a:pathLst>
                <a:path w="5944" h="42" extrusionOk="0">
                  <a:moveTo>
                    <a:pt x="0" y="1"/>
                  </a:moveTo>
                  <a:lnTo>
                    <a:pt x="0" y="42"/>
                  </a:lnTo>
                  <a:lnTo>
                    <a:pt x="5944" y="42"/>
                  </a:lnTo>
                  <a:lnTo>
                    <a:pt x="5944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879;p39">
              <a:extLst>
                <a:ext uri="{FF2B5EF4-FFF2-40B4-BE49-F238E27FC236}">
                  <a16:creationId xmlns:a16="http://schemas.microsoft.com/office/drawing/2014/main" id="{7D576C31-AE21-EE50-B010-19A7B6CB7DFB}"/>
                </a:ext>
              </a:extLst>
            </p:cNvPr>
            <p:cNvSpPr/>
            <p:nvPr/>
          </p:nvSpPr>
          <p:spPr>
            <a:xfrm>
              <a:off x="7952415" y="4103576"/>
              <a:ext cx="340900" cy="2506"/>
            </a:xfrm>
            <a:custGeom>
              <a:avLst/>
              <a:gdLst/>
              <a:ahLst/>
              <a:cxnLst/>
              <a:rect l="l" t="t" r="r" b="b"/>
              <a:pathLst>
                <a:path w="5776" h="42" extrusionOk="0">
                  <a:moveTo>
                    <a:pt x="0" y="0"/>
                  </a:moveTo>
                  <a:lnTo>
                    <a:pt x="0" y="42"/>
                  </a:lnTo>
                  <a:lnTo>
                    <a:pt x="5775" y="42"/>
                  </a:lnTo>
                  <a:lnTo>
                    <a:pt x="5775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880;p39">
              <a:extLst>
                <a:ext uri="{FF2B5EF4-FFF2-40B4-BE49-F238E27FC236}">
                  <a16:creationId xmlns:a16="http://schemas.microsoft.com/office/drawing/2014/main" id="{04D43FDE-20D4-9904-C8EF-6924D1834BFA}"/>
                </a:ext>
              </a:extLst>
            </p:cNvPr>
            <p:cNvSpPr/>
            <p:nvPr/>
          </p:nvSpPr>
          <p:spPr>
            <a:xfrm>
              <a:off x="8346329" y="4103576"/>
              <a:ext cx="340900" cy="2506"/>
            </a:xfrm>
            <a:custGeom>
              <a:avLst/>
              <a:gdLst/>
              <a:ahLst/>
              <a:cxnLst/>
              <a:rect l="l" t="t" r="r" b="b"/>
              <a:pathLst>
                <a:path w="5776" h="42" extrusionOk="0">
                  <a:moveTo>
                    <a:pt x="0" y="0"/>
                  </a:moveTo>
                  <a:lnTo>
                    <a:pt x="0" y="42"/>
                  </a:lnTo>
                  <a:lnTo>
                    <a:pt x="5776" y="42"/>
                  </a:lnTo>
                  <a:lnTo>
                    <a:pt x="5776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881;p39">
              <a:extLst>
                <a:ext uri="{FF2B5EF4-FFF2-40B4-BE49-F238E27FC236}">
                  <a16:creationId xmlns:a16="http://schemas.microsoft.com/office/drawing/2014/main" id="{0A2E4E11-5E5B-18E2-F499-1DC67479A7B0}"/>
                </a:ext>
              </a:extLst>
            </p:cNvPr>
            <p:cNvSpPr/>
            <p:nvPr/>
          </p:nvSpPr>
          <p:spPr>
            <a:xfrm>
              <a:off x="7558679" y="4103576"/>
              <a:ext cx="340722" cy="2506"/>
            </a:xfrm>
            <a:custGeom>
              <a:avLst/>
              <a:gdLst/>
              <a:ahLst/>
              <a:cxnLst/>
              <a:rect l="l" t="t" r="r" b="b"/>
              <a:pathLst>
                <a:path w="5773" h="42" extrusionOk="0">
                  <a:moveTo>
                    <a:pt x="0" y="0"/>
                  </a:moveTo>
                  <a:lnTo>
                    <a:pt x="0" y="42"/>
                  </a:lnTo>
                  <a:lnTo>
                    <a:pt x="5772" y="42"/>
                  </a:lnTo>
                  <a:lnTo>
                    <a:pt x="5772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882;p39">
              <a:extLst>
                <a:ext uri="{FF2B5EF4-FFF2-40B4-BE49-F238E27FC236}">
                  <a16:creationId xmlns:a16="http://schemas.microsoft.com/office/drawing/2014/main" id="{6EB612A3-D728-AA87-9DFD-0F3FC888A679}"/>
                </a:ext>
              </a:extLst>
            </p:cNvPr>
            <p:cNvSpPr/>
            <p:nvPr/>
          </p:nvSpPr>
          <p:spPr>
            <a:xfrm>
              <a:off x="7954481" y="4138238"/>
              <a:ext cx="336768" cy="2506"/>
            </a:xfrm>
            <a:custGeom>
              <a:avLst/>
              <a:gdLst/>
              <a:ahLst/>
              <a:cxnLst/>
              <a:rect l="l" t="t" r="r" b="b"/>
              <a:pathLst>
                <a:path w="5706" h="42" extrusionOk="0">
                  <a:moveTo>
                    <a:pt x="0" y="1"/>
                  </a:moveTo>
                  <a:lnTo>
                    <a:pt x="0" y="42"/>
                  </a:lnTo>
                  <a:lnTo>
                    <a:pt x="5706" y="42"/>
                  </a:lnTo>
                  <a:lnTo>
                    <a:pt x="5706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883;p39">
              <a:extLst>
                <a:ext uri="{FF2B5EF4-FFF2-40B4-BE49-F238E27FC236}">
                  <a16:creationId xmlns:a16="http://schemas.microsoft.com/office/drawing/2014/main" id="{CB5DEAD9-F19F-2F47-72DB-6F1B235990D8}"/>
                </a:ext>
              </a:extLst>
            </p:cNvPr>
            <p:cNvSpPr/>
            <p:nvPr/>
          </p:nvSpPr>
          <p:spPr>
            <a:xfrm>
              <a:off x="8355713" y="4138238"/>
              <a:ext cx="336768" cy="2506"/>
            </a:xfrm>
            <a:custGeom>
              <a:avLst/>
              <a:gdLst/>
              <a:ahLst/>
              <a:cxnLst/>
              <a:rect l="l" t="t" r="r" b="b"/>
              <a:pathLst>
                <a:path w="5706" h="42" extrusionOk="0">
                  <a:moveTo>
                    <a:pt x="0" y="1"/>
                  </a:moveTo>
                  <a:lnTo>
                    <a:pt x="0" y="42"/>
                  </a:lnTo>
                  <a:lnTo>
                    <a:pt x="5706" y="42"/>
                  </a:lnTo>
                  <a:lnTo>
                    <a:pt x="5706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884;p39">
              <a:extLst>
                <a:ext uri="{FF2B5EF4-FFF2-40B4-BE49-F238E27FC236}">
                  <a16:creationId xmlns:a16="http://schemas.microsoft.com/office/drawing/2014/main" id="{88F3CB43-0168-4CAE-4512-4F033AFCDA8D}"/>
                </a:ext>
              </a:extLst>
            </p:cNvPr>
            <p:cNvSpPr/>
            <p:nvPr/>
          </p:nvSpPr>
          <p:spPr>
            <a:xfrm>
              <a:off x="7553249" y="4138238"/>
              <a:ext cx="336768" cy="2506"/>
            </a:xfrm>
            <a:custGeom>
              <a:avLst/>
              <a:gdLst/>
              <a:ahLst/>
              <a:cxnLst/>
              <a:rect l="l" t="t" r="r" b="b"/>
              <a:pathLst>
                <a:path w="5706" h="42" extrusionOk="0">
                  <a:moveTo>
                    <a:pt x="0" y="1"/>
                  </a:moveTo>
                  <a:lnTo>
                    <a:pt x="0" y="42"/>
                  </a:lnTo>
                  <a:lnTo>
                    <a:pt x="5706" y="42"/>
                  </a:lnTo>
                  <a:lnTo>
                    <a:pt x="5706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885;p39">
              <a:extLst>
                <a:ext uri="{FF2B5EF4-FFF2-40B4-BE49-F238E27FC236}">
                  <a16:creationId xmlns:a16="http://schemas.microsoft.com/office/drawing/2014/main" id="{99AC1093-E762-D234-2A0A-A1E6E2881995}"/>
                </a:ext>
              </a:extLst>
            </p:cNvPr>
            <p:cNvSpPr/>
            <p:nvPr/>
          </p:nvSpPr>
          <p:spPr>
            <a:xfrm>
              <a:off x="7940788" y="4156256"/>
              <a:ext cx="364153" cy="2327"/>
            </a:xfrm>
            <a:custGeom>
              <a:avLst/>
              <a:gdLst/>
              <a:ahLst/>
              <a:cxnLst/>
              <a:rect l="l" t="t" r="r" b="b"/>
              <a:pathLst>
                <a:path w="6170" h="39" extrusionOk="0">
                  <a:moveTo>
                    <a:pt x="0" y="0"/>
                  </a:moveTo>
                  <a:lnTo>
                    <a:pt x="0" y="39"/>
                  </a:lnTo>
                  <a:lnTo>
                    <a:pt x="6169" y="39"/>
                  </a:lnTo>
                  <a:lnTo>
                    <a:pt x="6169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886;p39">
              <a:extLst>
                <a:ext uri="{FF2B5EF4-FFF2-40B4-BE49-F238E27FC236}">
                  <a16:creationId xmlns:a16="http://schemas.microsoft.com/office/drawing/2014/main" id="{35CC8E5A-8CB1-6F56-59CB-278564A30986}"/>
                </a:ext>
              </a:extLst>
            </p:cNvPr>
            <p:cNvSpPr/>
            <p:nvPr/>
          </p:nvSpPr>
          <p:spPr>
            <a:xfrm>
              <a:off x="8345975" y="4156256"/>
              <a:ext cx="364153" cy="2327"/>
            </a:xfrm>
            <a:custGeom>
              <a:avLst/>
              <a:gdLst/>
              <a:ahLst/>
              <a:cxnLst/>
              <a:rect l="l" t="t" r="r" b="b"/>
              <a:pathLst>
                <a:path w="6170" h="39" extrusionOk="0">
                  <a:moveTo>
                    <a:pt x="0" y="0"/>
                  </a:moveTo>
                  <a:lnTo>
                    <a:pt x="0" y="39"/>
                  </a:lnTo>
                  <a:lnTo>
                    <a:pt x="6169" y="39"/>
                  </a:lnTo>
                  <a:lnTo>
                    <a:pt x="6169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887;p39">
              <a:extLst>
                <a:ext uri="{FF2B5EF4-FFF2-40B4-BE49-F238E27FC236}">
                  <a16:creationId xmlns:a16="http://schemas.microsoft.com/office/drawing/2014/main" id="{F8C2983F-A87E-B697-F720-5B6A0FFE917C}"/>
                </a:ext>
              </a:extLst>
            </p:cNvPr>
            <p:cNvSpPr/>
            <p:nvPr/>
          </p:nvSpPr>
          <p:spPr>
            <a:xfrm>
              <a:off x="7535778" y="4156256"/>
              <a:ext cx="364153" cy="2327"/>
            </a:xfrm>
            <a:custGeom>
              <a:avLst/>
              <a:gdLst/>
              <a:ahLst/>
              <a:cxnLst/>
              <a:rect l="l" t="t" r="r" b="b"/>
              <a:pathLst>
                <a:path w="6170" h="39" extrusionOk="0">
                  <a:moveTo>
                    <a:pt x="1" y="0"/>
                  </a:moveTo>
                  <a:lnTo>
                    <a:pt x="1" y="39"/>
                  </a:lnTo>
                  <a:lnTo>
                    <a:pt x="6170" y="39"/>
                  </a:lnTo>
                  <a:lnTo>
                    <a:pt x="6170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888;p39">
              <a:extLst>
                <a:ext uri="{FF2B5EF4-FFF2-40B4-BE49-F238E27FC236}">
                  <a16:creationId xmlns:a16="http://schemas.microsoft.com/office/drawing/2014/main" id="{923F7D81-3FD6-CD58-093E-6F52171C04B7}"/>
                </a:ext>
              </a:extLst>
            </p:cNvPr>
            <p:cNvSpPr/>
            <p:nvPr/>
          </p:nvSpPr>
          <p:spPr>
            <a:xfrm>
              <a:off x="7939076" y="4174452"/>
              <a:ext cx="367754" cy="2327"/>
            </a:xfrm>
            <a:custGeom>
              <a:avLst/>
              <a:gdLst/>
              <a:ahLst/>
              <a:cxnLst/>
              <a:rect l="l" t="t" r="r" b="b"/>
              <a:pathLst>
                <a:path w="6231" h="39" extrusionOk="0">
                  <a:moveTo>
                    <a:pt x="1" y="0"/>
                  </a:moveTo>
                  <a:lnTo>
                    <a:pt x="1" y="38"/>
                  </a:lnTo>
                  <a:lnTo>
                    <a:pt x="6230" y="38"/>
                  </a:lnTo>
                  <a:lnTo>
                    <a:pt x="6230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889;p39">
              <a:extLst>
                <a:ext uri="{FF2B5EF4-FFF2-40B4-BE49-F238E27FC236}">
                  <a16:creationId xmlns:a16="http://schemas.microsoft.com/office/drawing/2014/main" id="{43C3F4AB-7785-F79E-4413-1AE408931F40}"/>
                </a:ext>
              </a:extLst>
            </p:cNvPr>
            <p:cNvSpPr/>
            <p:nvPr/>
          </p:nvSpPr>
          <p:spPr>
            <a:xfrm>
              <a:off x="8348041" y="4174452"/>
              <a:ext cx="367695" cy="2327"/>
            </a:xfrm>
            <a:custGeom>
              <a:avLst/>
              <a:gdLst/>
              <a:ahLst/>
              <a:cxnLst/>
              <a:rect l="l" t="t" r="r" b="b"/>
              <a:pathLst>
                <a:path w="6230" h="39" extrusionOk="0">
                  <a:moveTo>
                    <a:pt x="0" y="0"/>
                  </a:moveTo>
                  <a:lnTo>
                    <a:pt x="0" y="38"/>
                  </a:lnTo>
                  <a:lnTo>
                    <a:pt x="6229" y="38"/>
                  </a:lnTo>
                  <a:lnTo>
                    <a:pt x="6229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890;p39">
              <a:extLst>
                <a:ext uri="{FF2B5EF4-FFF2-40B4-BE49-F238E27FC236}">
                  <a16:creationId xmlns:a16="http://schemas.microsoft.com/office/drawing/2014/main" id="{0853E5D9-4198-AF9B-9D17-6271C56F492E}"/>
                </a:ext>
              </a:extLst>
            </p:cNvPr>
            <p:cNvSpPr/>
            <p:nvPr/>
          </p:nvSpPr>
          <p:spPr>
            <a:xfrm>
              <a:off x="7530171" y="4174452"/>
              <a:ext cx="367695" cy="2327"/>
            </a:xfrm>
            <a:custGeom>
              <a:avLst/>
              <a:gdLst/>
              <a:ahLst/>
              <a:cxnLst/>
              <a:rect l="l" t="t" r="r" b="b"/>
              <a:pathLst>
                <a:path w="6230" h="39" extrusionOk="0">
                  <a:moveTo>
                    <a:pt x="1" y="0"/>
                  </a:moveTo>
                  <a:lnTo>
                    <a:pt x="1" y="38"/>
                  </a:lnTo>
                  <a:lnTo>
                    <a:pt x="6230" y="38"/>
                  </a:lnTo>
                  <a:lnTo>
                    <a:pt x="6230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891;p39">
              <a:extLst>
                <a:ext uri="{FF2B5EF4-FFF2-40B4-BE49-F238E27FC236}">
                  <a16:creationId xmlns:a16="http://schemas.microsoft.com/office/drawing/2014/main" id="{1EDB47E5-1048-ECE4-8D48-DC2CBC47FC18}"/>
                </a:ext>
              </a:extLst>
            </p:cNvPr>
            <p:cNvSpPr/>
            <p:nvPr/>
          </p:nvSpPr>
          <p:spPr>
            <a:xfrm>
              <a:off x="7937424" y="4192827"/>
              <a:ext cx="371059" cy="2506"/>
            </a:xfrm>
            <a:custGeom>
              <a:avLst/>
              <a:gdLst/>
              <a:ahLst/>
              <a:cxnLst/>
              <a:rect l="l" t="t" r="r" b="b"/>
              <a:pathLst>
                <a:path w="6287" h="42" extrusionOk="0">
                  <a:moveTo>
                    <a:pt x="0" y="1"/>
                  </a:moveTo>
                  <a:lnTo>
                    <a:pt x="0" y="42"/>
                  </a:lnTo>
                  <a:lnTo>
                    <a:pt x="6287" y="42"/>
                  </a:lnTo>
                  <a:lnTo>
                    <a:pt x="6287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892;p39">
              <a:extLst>
                <a:ext uri="{FF2B5EF4-FFF2-40B4-BE49-F238E27FC236}">
                  <a16:creationId xmlns:a16="http://schemas.microsoft.com/office/drawing/2014/main" id="{E2FB286C-9DCB-83DC-A071-8A71710E0860}"/>
                </a:ext>
              </a:extLst>
            </p:cNvPr>
            <p:cNvSpPr/>
            <p:nvPr/>
          </p:nvSpPr>
          <p:spPr>
            <a:xfrm>
              <a:off x="8350283" y="4192827"/>
              <a:ext cx="371059" cy="2506"/>
            </a:xfrm>
            <a:custGeom>
              <a:avLst/>
              <a:gdLst/>
              <a:ahLst/>
              <a:cxnLst/>
              <a:rect l="l" t="t" r="r" b="b"/>
              <a:pathLst>
                <a:path w="6287" h="42" extrusionOk="0">
                  <a:moveTo>
                    <a:pt x="0" y="1"/>
                  </a:moveTo>
                  <a:lnTo>
                    <a:pt x="0" y="42"/>
                  </a:lnTo>
                  <a:lnTo>
                    <a:pt x="6287" y="42"/>
                  </a:lnTo>
                  <a:lnTo>
                    <a:pt x="6287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93;p39">
              <a:extLst>
                <a:ext uri="{FF2B5EF4-FFF2-40B4-BE49-F238E27FC236}">
                  <a16:creationId xmlns:a16="http://schemas.microsoft.com/office/drawing/2014/main" id="{E24BB93A-E6DE-C431-C41A-4966A17AA5D7}"/>
                </a:ext>
              </a:extLst>
            </p:cNvPr>
            <p:cNvSpPr/>
            <p:nvPr/>
          </p:nvSpPr>
          <p:spPr>
            <a:xfrm>
              <a:off x="7524564" y="4192827"/>
              <a:ext cx="371059" cy="2506"/>
            </a:xfrm>
            <a:custGeom>
              <a:avLst/>
              <a:gdLst/>
              <a:ahLst/>
              <a:cxnLst/>
              <a:rect l="l" t="t" r="r" b="b"/>
              <a:pathLst>
                <a:path w="6287" h="42" extrusionOk="0">
                  <a:moveTo>
                    <a:pt x="0" y="1"/>
                  </a:moveTo>
                  <a:lnTo>
                    <a:pt x="0" y="42"/>
                  </a:lnTo>
                  <a:lnTo>
                    <a:pt x="6287" y="42"/>
                  </a:lnTo>
                  <a:lnTo>
                    <a:pt x="6287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94;p39">
              <a:extLst>
                <a:ext uri="{FF2B5EF4-FFF2-40B4-BE49-F238E27FC236}">
                  <a16:creationId xmlns:a16="http://schemas.microsoft.com/office/drawing/2014/main" id="{33AC5AE7-7FBD-A7A6-B7AA-AF2BB417A303}"/>
                </a:ext>
              </a:extLst>
            </p:cNvPr>
            <p:cNvSpPr/>
            <p:nvPr/>
          </p:nvSpPr>
          <p:spPr>
            <a:xfrm>
              <a:off x="7935535" y="4211799"/>
              <a:ext cx="374836" cy="2506"/>
            </a:xfrm>
            <a:custGeom>
              <a:avLst/>
              <a:gdLst/>
              <a:ahLst/>
              <a:cxnLst/>
              <a:rect l="l" t="t" r="r" b="b"/>
              <a:pathLst>
                <a:path w="6351" h="42" extrusionOk="0">
                  <a:moveTo>
                    <a:pt x="0" y="0"/>
                  </a:moveTo>
                  <a:lnTo>
                    <a:pt x="0" y="41"/>
                  </a:lnTo>
                  <a:lnTo>
                    <a:pt x="6351" y="41"/>
                  </a:lnTo>
                  <a:lnTo>
                    <a:pt x="6351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95;p39">
              <a:extLst>
                <a:ext uri="{FF2B5EF4-FFF2-40B4-BE49-F238E27FC236}">
                  <a16:creationId xmlns:a16="http://schemas.microsoft.com/office/drawing/2014/main" id="{280B2A0D-9F36-C6F8-0801-D895D0525D2B}"/>
                </a:ext>
              </a:extLst>
            </p:cNvPr>
            <p:cNvSpPr/>
            <p:nvPr/>
          </p:nvSpPr>
          <p:spPr>
            <a:xfrm>
              <a:off x="8352349" y="4211799"/>
              <a:ext cx="374836" cy="2506"/>
            </a:xfrm>
            <a:custGeom>
              <a:avLst/>
              <a:gdLst/>
              <a:ahLst/>
              <a:cxnLst/>
              <a:rect l="l" t="t" r="r" b="b"/>
              <a:pathLst>
                <a:path w="6351" h="42" extrusionOk="0">
                  <a:moveTo>
                    <a:pt x="0" y="0"/>
                  </a:moveTo>
                  <a:lnTo>
                    <a:pt x="0" y="41"/>
                  </a:lnTo>
                  <a:lnTo>
                    <a:pt x="6350" y="41"/>
                  </a:lnTo>
                  <a:lnTo>
                    <a:pt x="6350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96;p39">
              <a:extLst>
                <a:ext uri="{FF2B5EF4-FFF2-40B4-BE49-F238E27FC236}">
                  <a16:creationId xmlns:a16="http://schemas.microsoft.com/office/drawing/2014/main" id="{3982AFB8-9D54-2FC6-FF01-147BF2E3086E}"/>
                </a:ext>
              </a:extLst>
            </p:cNvPr>
            <p:cNvSpPr/>
            <p:nvPr/>
          </p:nvSpPr>
          <p:spPr>
            <a:xfrm>
              <a:off x="7518721" y="4211799"/>
              <a:ext cx="374659" cy="2506"/>
            </a:xfrm>
            <a:custGeom>
              <a:avLst/>
              <a:gdLst/>
              <a:ahLst/>
              <a:cxnLst/>
              <a:rect l="l" t="t" r="r" b="b"/>
              <a:pathLst>
                <a:path w="6348" h="42" extrusionOk="0">
                  <a:moveTo>
                    <a:pt x="1" y="0"/>
                  </a:moveTo>
                  <a:lnTo>
                    <a:pt x="1" y="41"/>
                  </a:lnTo>
                  <a:lnTo>
                    <a:pt x="6348" y="41"/>
                  </a:lnTo>
                  <a:lnTo>
                    <a:pt x="6348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97;p39">
              <a:extLst>
                <a:ext uri="{FF2B5EF4-FFF2-40B4-BE49-F238E27FC236}">
                  <a16:creationId xmlns:a16="http://schemas.microsoft.com/office/drawing/2014/main" id="{F2E8E845-062E-F51F-A608-3BBC50323F27}"/>
                </a:ext>
              </a:extLst>
            </p:cNvPr>
            <p:cNvSpPr/>
            <p:nvPr/>
          </p:nvSpPr>
          <p:spPr>
            <a:xfrm>
              <a:off x="7933646" y="4230950"/>
              <a:ext cx="378613" cy="2506"/>
            </a:xfrm>
            <a:custGeom>
              <a:avLst/>
              <a:gdLst/>
              <a:ahLst/>
              <a:cxnLst/>
              <a:rect l="l" t="t" r="r" b="b"/>
              <a:pathLst>
                <a:path w="6415" h="42" extrusionOk="0">
                  <a:moveTo>
                    <a:pt x="1" y="0"/>
                  </a:moveTo>
                  <a:lnTo>
                    <a:pt x="1" y="41"/>
                  </a:lnTo>
                  <a:lnTo>
                    <a:pt x="6414" y="41"/>
                  </a:lnTo>
                  <a:lnTo>
                    <a:pt x="6414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98;p39">
              <a:extLst>
                <a:ext uri="{FF2B5EF4-FFF2-40B4-BE49-F238E27FC236}">
                  <a16:creationId xmlns:a16="http://schemas.microsoft.com/office/drawing/2014/main" id="{D1F1DAA4-BECC-7BC7-183A-A7F44ADC9F53}"/>
                </a:ext>
              </a:extLst>
            </p:cNvPr>
            <p:cNvSpPr/>
            <p:nvPr/>
          </p:nvSpPr>
          <p:spPr>
            <a:xfrm>
              <a:off x="8354592" y="4230950"/>
              <a:ext cx="378554" cy="2506"/>
            </a:xfrm>
            <a:custGeom>
              <a:avLst/>
              <a:gdLst/>
              <a:ahLst/>
              <a:cxnLst/>
              <a:rect l="l" t="t" r="r" b="b"/>
              <a:pathLst>
                <a:path w="6414" h="42" extrusionOk="0">
                  <a:moveTo>
                    <a:pt x="0" y="0"/>
                  </a:moveTo>
                  <a:lnTo>
                    <a:pt x="0" y="41"/>
                  </a:lnTo>
                  <a:lnTo>
                    <a:pt x="6414" y="41"/>
                  </a:lnTo>
                  <a:lnTo>
                    <a:pt x="6414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99;p39">
              <a:extLst>
                <a:ext uri="{FF2B5EF4-FFF2-40B4-BE49-F238E27FC236}">
                  <a16:creationId xmlns:a16="http://schemas.microsoft.com/office/drawing/2014/main" id="{FAE0D595-5F4B-B974-06CA-1339F336FD68}"/>
                </a:ext>
              </a:extLst>
            </p:cNvPr>
            <p:cNvSpPr/>
            <p:nvPr/>
          </p:nvSpPr>
          <p:spPr>
            <a:xfrm>
              <a:off x="7512760" y="4230950"/>
              <a:ext cx="378377" cy="2506"/>
            </a:xfrm>
            <a:custGeom>
              <a:avLst/>
              <a:gdLst/>
              <a:ahLst/>
              <a:cxnLst/>
              <a:rect l="l" t="t" r="r" b="b"/>
              <a:pathLst>
                <a:path w="6411" h="42" extrusionOk="0">
                  <a:moveTo>
                    <a:pt x="0" y="0"/>
                  </a:moveTo>
                  <a:lnTo>
                    <a:pt x="0" y="41"/>
                  </a:lnTo>
                  <a:lnTo>
                    <a:pt x="6411" y="41"/>
                  </a:lnTo>
                  <a:lnTo>
                    <a:pt x="6411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900;p39">
              <a:extLst>
                <a:ext uri="{FF2B5EF4-FFF2-40B4-BE49-F238E27FC236}">
                  <a16:creationId xmlns:a16="http://schemas.microsoft.com/office/drawing/2014/main" id="{DB8CD22A-A5C9-6C10-B4FA-332F1B2359F8}"/>
                </a:ext>
              </a:extLst>
            </p:cNvPr>
            <p:cNvSpPr/>
            <p:nvPr/>
          </p:nvSpPr>
          <p:spPr>
            <a:xfrm>
              <a:off x="7931758" y="4250638"/>
              <a:ext cx="382391" cy="2506"/>
            </a:xfrm>
            <a:custGeom>
              <a:avLst/>
              <a:gdLst/>
              <a:ahLst/>
              <a:cxnLst/>
              <a:rect l="l" t="t" r="r" b="b"/>
              <a:pathLst>
                <a:path w="6479" h="42" extrusionOk="0">
                  <a:moveTo>
                    <a:pt x="1" y="0"/>
                  </a:moveTo>
                  <a:lnTo>
                    <a:pt x="1" y="42"/>
                  </a:lnTo>
                  <a:lnTo>
                    <a:pt x="6478" y="42"/>
                  </a:lnTo>
                  <a:lnTo>
                    <a:pt x="6478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901;p39">
              <a:extLst>
                <a:ext uri="{FF2B5EF4-FFF2-40B4-BE49-F238E27FC236}">
                  <a16:creationId xmlns:a16="http://schemas.microsoft.com/office/drawing/2014/main" id="{584E8E33-B780-FD7A-0150-D4399C11C743}"/>
                </a:ext>
              </a:extLst>
            </p:cNvPr>
            <p:cNvSpPr/>
            <p:nvPr/>
          </p:nvSpPr>
          <p:spPr>
            <a:xfrm>
              <a:off x="8357012" y="4250638"/>
              <a:ext cx="382154" cy="2506"/>
            </a:xfrm>
            <a:custGeom>
              <a:avLst/>
              <a:gdLst/>
              <a:ahLst/>
              <a:cxnLst/>
              <a:rect l="l" t="t" r="r" b="b"/>
              <a:pathLst>
                <a:path w="6475" h="42" extrusionOk="0">
                  <a:moveTo>
                    <a:pt x="1" y="0"/>
                  </a:moveTo>
                  <a:lnTo>
                    <a:pt x="1" y="42"/>
                  </a:lnTo>
                  <a:lnTo>
                    <a:pt x="6474" y="42"/>
                  </a:lnTo>
                  <a:lnTo>
                    <a:pt x="6474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902;p39">
              <a:extLst>
                <a:ext uri="{FF2B5EF4-FFF2-40B4-BE49-F238E27FC236}">
                  <a16:creationId xmlns:a16="http://schemas.microsoft.com/office/drawing/2014/main" id="{71E34A8C-6AAB-75F7-875A-2E92E7487161}"/>
                </a:ext>
              </a:extLst>
            </p:cNvPr>
            <p:cNvSpPr/>
            <p:nvPr/>
          </p:nvSpPr>
          <p:spPr>
            <a:xfrm>
              <a:off x="7506739" y="4250638"/>
              <a:ext cx="382154" cy="2506"/>
            </a:xfrm>
            <a:custGeom>
              <a:avLst/>
              <a:gdLst/>
              <a:ahLst/>
              <a:cxnLst/>
              <a:rect l="l" t="t" r="r" b="b"/>
              <a:pathLst>
                <a:path w="6475" h="42" extrusionOk="0">
                  <a:moveTo>
                    <a:pt x="1" y="0"/>
                  </a:moveTo>
                  <a:lnTo>
                    <a:pt x="1" y="42"/>
                  </a:lnTo>
                  <a:lnTo>
                    <a:pt x="6474" y="42"/>
                  </a:lnTo>
                  <a:lnTo>
                    <a:pt x="6474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903;p39">
              <a:extLst>
                <a:ext uri="{FF2B5EF4-FFF2-40B4-BE49-F238E27FC236}">
                  <a16:creationId xmlns:a16="http://schemas.microsoft.com/office/drawing/2014/main" id="{A1291317-A9CE-E822-F374-E6C7C3CEA272}"/>
                </a:ext>
              </a:extLst>
            </p:cNvPr>
            <p:cNvSpPr/>
            <p:nvPr/>
          </p:nvSpPr>
          <p:spPr>
            <a:xfrm>
              <a:off x="7929928" y="4270743"/>
              <a:ext cx="386050" cy="2327"/>
            </a:xfrm>
            <a:custGeom>
              <a:avLst/>
              <a:gdLst/>
              <a:ahLst/>
              <a:cxnLst/>
              <a:rect l="l" t="t" r="r" b="b"/>
              <a:pathLst>
                <a:path w="6541" h="39" extrusionOk="0">
                  <a:moveTo>
                    <a:pt x="0" y="0"/>
                  </a:moveTo>
                  <a:lnTo>
                    <a:pt x="0" y="38"/>
                  </a:lnTo>
                  <a:lnTo>
                    <a:pt x="6541" y="38"/>
                  </a:lnTo>
                  <a:lnTo>
                    <a:pt x="6541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904;p39">
              <a:extLst>
                <a:ext uri="{FF2B5EF4-FFF2-40B4-BE49-F238E27FC236}">
                  <a16:creationId xmlns:a16="http://schemas.microsoft.com/office/drawing/2014/main" id="{D9557F24-2B34-7098-A806-366B0586C094}"/>
                </a:ext>
              </a:extLst>
            </p:cNvPr>
            <p:cNvSpPr/>
            <p:nvPr/>
          </p:nvSpPr>
          <p:spPr>
            <a:xfrm>
              <a:off x="8359255" y="4270743"/>
              <a:ext cx="386109" cy="2327"/>
            </a:xfrm>
            <a:custGeom>
              <a:avLst/>
              <a:gdLst/>
              <a:ahLst/>
              <a:cxnLst/>
              <a:rect l="l" t="t" r="r" b="b"/>
              <a:pathLst>
                <a:path w="6542" h="39" extrusionOk="0">
                  <a:moveTo>
                    <a:pt x="1" y="0"/>
                  </a:moveTo>
                  <a:lnTo>
                    <a:pt x="1" y="38"/>
                  </a:lnTo>
                  <a:lnTo>
                    <a:pt x="6541" y="38"/>
                  </a:lnTo>
                  <a:lnTo>
                    <a:pt x="6541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905;p39">
              <a:extLst>
                <a:ext uri="{FF2B5EF4-FFF2-40B4-BE49-F238E27FC236}">
                  <a16:creationId xmlns:a16="http://schemas.microsoft.com/office/drawing/2014/main" id="{04044E9B-ACB6-4B55-A4C4-0E73771ADFCD}"/>
                </a:ext>
              </a:extLst>
            </p:cNvPr>
            <p:cNvSpPr/>
            <p:nvPr/>
          </p:nvSpPr>
          <p:spPr>
            <a:xfrm>
              <a:off x="7500542" y="4270743"/>
              <a:ext cx="385932" cy="2327"/>
            </a:xfrm>
            <a:custGeom>
              <a:avLst/>
              <a:gdLst/>
              <a:ahLst/>
              <a:cxnLst/>
              <a:rect l="l" t="t" r="r" b="b"/>
              <a:pathLst>
                <a:path w="6539" h="39" extrusionOk="0">
                  <a:moveTo>
                    <a:pt x="1" y="0"/>
                  </a:moveTo>
                  <a:lnTo>
                    <a:pt x="1" y="38"/>
                  </a:lnTo>
                  <a:lnTo>
                    <a:pt x="6538" y="38"/>
                  </a:lnTo>
                  <a:lnTo>
                    <a:pt x="6538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906;p39">
              <a:extLst>
                <a:ext uri="{FF2B5EF4-FFF2-40B4-BE49-F238E27FC236}">
                  <a16:creationId xmlns:a16="http://schemas.microsoft.com/office/drawing/2014/main" id="{5498793F-FB98-AF89-47C1-1B743FB749B1}"/>
                </a:ext>
              </a:extLst>
            </p:cNvPr>
            <p:cNvSpPr/>
            <p:nvPr/>
          </p:nvSpPr>
          <p:spPr>
            <a:xfrm>
              <a:off x="7928039" y="4291206"/>
              <a:ext cx="389827" cy="2327"/>
            </a:xfrm>
            <a:custGeom>
              <a:avLst/>
              <a:gdLst/>
              <a:ahLst/>
              <a:cxnLst/>
              <a:rect l="l" t="t" r="r" b="b"/>
              <a:pathLst>
                <a:path w="6605" h="39" extrusionOk="0">
                  <a:moveTo>
                    <a:pt x="0" y="0"/>
                  </a:moveTo>
                  <a:lnTo>
                    <a:pt x="0" y="38"/>
                  </a:lnTo>
                  <a:lnTo>
                    <a:pt x="6605" y="38"/>
                  </a:lnTo>
                  <a:lnTo>
                    <a:pt x="6605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907;p39">
              <a:extLst>
                <a:ext uri="{FF2B5EF4-FFF2-40B4-BE49-F238E27FC236}">
                  <a16:creationId xmlns:a16="http://schemas.microsoft.com/office/drawing/2014/main" id="{839AA940-0584-66D5-FAFB-78CA49C715ED}"/>
                </a:ext>
              </a:extLst>
            </p:cNvPr>
            <p:cNvSpPr/>
            <p:nvPr/>
          </p:nvSpPr>
          <p:spPr>
            <a:xfrm>
              <a:off x="8361675" y="4291206"/>
              <a:ext cx="389886" cy="2327"/>
            </a:xfrm>
            <a:custGeom>
              <a:avLst/>
              <a:gdLst/>
              <a:ahLst/>
              <a:cxnLst/>
              <a:rect l="l" t="t" r="r" b="b"/>
              <a:pathLst>
                <a:path w="6606" h="39" extrusionOk="0">
                  <a:moveTo>
                    <a:pt x="1" y="0"/>
                  </a:moveTo>
                  <a:lnTo>
                    <a:pt x="1" y="38"/>
                  </a:lnTo>
                  <a:lnTo>
                    <a:pt x="6605" y="38"/>
                  </a:lnTo>
                  <a:lnTo>
                    <a:pt x="6605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908;p39">
              <a:extLst>
                <a:ext uri="{FF2B5EF4-FFF2-40B4-BE49-F238E27FC236}">
                  <a16:creationId xmlns:a16="http://schemas.microsoft.com/office/drawing/2014/main" id="{DE17BF71-DEC8-DD58-B143-3E15394530D7}"/>
                </a:ext>
              </a:extLst>
            </p:cNvPr>
            <p:cNvSpPr/>
            <p:nvPr/>
          </p:nvSpPr>
          <p:spPr>
            <a:xfrm>
              <a:off x="7494345" y="4291206"/>
              <a:ext cx="389886" cy="2327"/>
            </a:xfrm>
            <a:custGeom>
              <a:avLst/>
              <a:gdLst/>
              <a:ahLst/>
              <a:cxnLst/>
              <a:rect l="l" t="t" r="r" b="b"/>
              <a:pathLst>
                <a:path w="6606" h="39" extrusionOk="0">
                  <a:moveTo>
                    <a:pt x="1" y="0"/>
                  </a:moveTo>
                  <a:lnTo>
                    <a:pt x="1" y="38"/>
                  </a:lnTo>
                  <a:lnTo>
                    <a:pt x="6605" y="38"/>
                  </a:lnTo>
                  <a:lnTo>
                    <a:pt x="6605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909;p39">
              <a:extLst>
                <a:ext uri="{FF2B5EF4-FFF2-40B4-BE49-F238E27FC236}">
                  <a16:creationId xmlns:a16="http://schemas.microsoft.com/office/drawing/2014/main" id="{8BE84568-094B-E9E6-D8D1-15F98B331C19}"/>
                </a:ext>
              </a:extLst>
            </p:cNvPr>
            <p:cNvSpPr/>
            <p:nvPr/>
          </p:nvSpPr>
          <p:spPr>
            <a:xfrm>
              <a:off x="7925973" y="4312028"/>
              <a:ext cx="393959" cy="2327"/>
            </a:xfrm>
            <a:custGeom>
              <a:avLst/>
              <a:gdLst/>
              <a:ahLst/>
              <a:cxnLst/>
              <a:rect l="l" t="t" r="r" b="b"/>
              <a:pathLst>
                <a:path w="6675" h="39" extrusionOk="0">
                  <a:moveTo>
                    <a:pt x="0" y="1"/>
                  </a:moveTo>
                  <a:lnTo>
                    <a:pt x="0" y="39"/>
                  </a:lnTo>
                  <a:lnTo>
                    <a:pt x="6675" y="39"/>
                  </a:lnTo>
                  <a:lnTo>
                    <a:pt x="6675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910;p39">
              <a:extLst>
                <a:ext uri="{FF2B5EF4-FFF2-40B4-BE49-F238E27FC236}">
                  <a16:creationId xmlns:a16="http://schemas.microsoft.com/office/drawing/2014/main" id="{611C7118-CB54-93E8-06A4-DF2FFC67AC71}"/>
                </a:ext>
              </a:extLst>
            </p:cNvPr>
            <p:cNvSpPr/>
            <p:nvPr/>
          </p:nvSpPr>
          <p:spPr>
            <a:xfrm>
              <a:off x="8364154" y="4312028"/>
              <a:ext cx="393781" cy="2327"/>
            </a:xfrm>
            <a:custGeom>
              <a:avLst/>
              <a:gdLst/>
              <a:ahLst/>
              <a:cxnLst/>
              <a:rect l="l" t="t" r="r" b="b"/>
              <a:pathLst>
                <a:path w="6672" h="39" extrusionOk="0">
                  <a:moveTo>
                    <a:pt x="0" y="1"/>
                  </a:moveTo>
                  <a:lnTo>
                    <a:pt x="0" y="39"/>
                  </a:lnTo>
                  <a:lnTo>
                    <a:pt x="6671" y="39"/>
                  </a:lnTo>
                  <a:lnTo>
                    <a:pt x="6671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911;p39">
              <a:extLst>
                <a:ext uri="{FF2B5EF4-FFF2-40B4-BE49-F238E27FC236}">
                  <a16:creationId xmlns:a16="http://schemas.microsoft.com/office/drawing/2014/main" id="{3CF2A7FA-1581-4083-642E-FA3B441B53AC}"/>
                </a:ext>
              </a:extLst>
            </p:cNvPr>
            <p:cNvSpPr/>
            <p:nvPr/>
          </p:nvSpPr>
          <p:spPr>
            <a:xfrm>
              <a:off x="7487793" y="4312028"/>
              <a:ext cx="393959" cy="2327"/>
            </a:xfrm>
            <a:custGeom>
              <a:avLst/>
              <a:gdLst/>
              <a:ahLst/>
              <a:cxnLst/>
              <a:rect l="l" t="t" r="r" b="b"/>
              <a:pathLst>
                <a:path w="6675" h="39" extrusionOk="0">
                  <a:moveTo>
                    <a:pt x="1" y="1"/>
                  </a:moveTo>
                  <a:lnTo>
                    <a:pt x="1" y="39"/>
                  </a:lnTo>
                  <a:lnTo>
                    <a:pt x="6675" y="39"/>
                  </a:lnTo>
                  <a:lnTo>
                    <a:pt x="6675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912;p39">
              <a:extLst>
                <a:ext uri="{FF2B5EF4-FFF2-40B4-BE49-F238E27FC236}">
                  <a16:creationId xmlns:a16="http://schemas.microsoft.com/office/drawing/2014/main" id="{1BD80ABE-EC4D-8D4F-0CCA-4A88365B8EBE}"/>
                </a:ext>
              </a:extLst>
            </p:cNvPr>
            <p:cNvSpPr/>
            <p:nvPr/>
          </p:nvSpPr>
          <p:spPr>
            <a:xfrm>
              <a:off x="7923908" y="4333267"/>
              <a:ext cx="398090" cy="2506"/>
            </a:xfrm>
            <a:custGeom>
              <a:avLst/>
              <a:gdLst/>
              <a:ahLst/>
              <a:cxnLst/>
              <a:rect l="l" t="t" r="r" b="b"/>
              <a:pathLst>
                <a:path w="6745" h="42" extrusionOk="0">
                  <a:moveTo>
                    <a:pt x="1" y="0"/>
                  </a:moveTo>
                  <a:lnTo>
                    <a:pt x="1" y="42"/>
                  </a:lnTo>
                  <a:lnTo>
                    <a:pt x="6744" y="42"/>
                  </a:lnTo>
                  <a:lnTo>
                    <a:pt x="6744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913;p39">
              <a:extLst>
                <a:ext uri="{FF2B5EF4-FFF2-40B4-BE49-F238E27FC236}">
                  <a16:creationId xmlns:a16="http://schemas.microsoft.com/office/drawing/2014/main" id="{C405C517-4CE5-BC10-69D4-4E8D7505CD30}"/>
                </a:ext>
              </a:extLst>
            </p:cNvPr>
            <p:cNvSpPr/>
            <p:nvPr/>
          </p:nvSpPr>
          <p:spPr>
            <a:xfrm>
              <a:off x="8366574" y="4333267"/>
              <a:ext cx="397913" cy="2506"/>
            </a:xfrm>
            <a:custGeom>
              <a:avLst/>
              <a:gdLst/>
              <a:ahLst/>
              <a:cxnLst/>
              <a:rect l="l" t="t" r="r" b="b"/>
              <a:pathLst>
                <a:path w="6742" h="42" extrusionOk="0">
                  <a:moveTo>
                    <a:pt x="1" y="0"/>
                  </a:moveTo>
                  <a:lnTo>
                    <a:pt x="1" y="42"/>
                  </a:lnTo>
                  <a:lnTo>
                    <a:pt x="6741" y="42"/>
                  </a:lnTo>
                  <a:lnTo>
                    <a:pt x="6741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914;p39">
              <a:extLst>
                <a:ext uri="{FF2B5EF4-FFF2-40B4-BE49-F238E27FC236}">
                  <a16:creationId xmlns:a16="http://schemas.microsoft.com/office/drawing/2014/main" id="{971C536F-AA88-51CB-308F-223EB6C295A7}"/>
                </a:ext>
              </a:extLst>
            </p:cNvPr>
            <p:cNvSpPr/>
            <p:nvPr/>
          </p:nvSpPr>
          <p:spPr>
            <a:xfrm>
              <a:off x="7481419" y="4333267"/>
              <a:ext cx="397736" cy="2506"/>
            </a:xfrm>
            <a:custGeom>
              <a:avLst/>
              <a:gdLst/>
              <a:ahLst/>
              <a:cxnLst/>
              <a:rect l="l" t="t" r="r" b="b"/>
              <a:pathLst>
                <a:path w="6739" h="42" extrusionOk="0">
                  <a:moveTo>
                    <a:pt x="1" y="0"/>
                  </a:moveTo>
                  <a:lnTo>
                    <a:pt x="1" y="42"/>
                  </a:lnTo>
                  <a:lnTo>
                    <a:pt x="6738" y="42"/>
                  </a:lnTo>
                  <a:lnTo>
                    <a:pt x="6738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915;p39">
              <a:extLst>
                <a:ext uri="{FF2B5EF4-FFF2-40B4-BE49-F238E27FC236}">
                  <a16:creationId xmlns:a16="http://schemas.microsoft.com/office/drawing/2014/main" id="{BF648906-D0E4-208A-341E-86B34CAB7892}"/>
                </a:ext>
              </a:extLst>
            </p:cNvPr>
            <p:cNvSpPr/>
            <p:nvPr/>
          </p:nvSpPr>
          <p:spPr>
            <a:xfrm>
              <a:off x="7939667" y="4355043"/>
              <a:ext cx="366573" cy="2327"/>
            </a:xfrm>
            <a:custGeom>
              <a:avLst/>
              <a:gdLst/>
              <a:ahLst/>
              <a:cxnLst/>
              <a:rect l="l" t="t" r="r" b="b"/>
              <a:pathLst>
                <a:path w="6211" h="39" extrusionOk="0">
                  <a:moveTo>
                    <a:pt x="0" y="1"/>
                  </a:moveTo>
                  <a:lnTo>
                    <a:pt x="0" y="39"/>
                  </a:lnTo>
                  <a:lnTo>
                    <a:pt x="6211" y="39"/>
                  </a:lnTo>
                  <a:lnTo>
                    <a:pt x="6211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916;p39">
              <a:extLst>
                <a:ext uri="{FF2B5EF4-FFF2-40B4-BE49-F238E27FC236}">
                  <a16:creationId xmlns:a16="http://schemas.microsoft.com/office/drawing/2014/main" id="{6B41ABBB-55C3-705B-DA6B-E72C3499CFF1}"/>
                </a:ext>
              </a:extLst>
            </p:cNvPr>
            <p:cNvSpPr/>
            <p:nvPr/>
          </p:nvSpPr>
          <p:spPr>
            <a:xfrm>
              <a:off x="8386818" y="4355043"/>
              <a:ext cx="366809" cy="2327"/>
            </a:xfrm>
            <a:custGeom>
              <a:avLst/>
              <a:gdLst/>
              <a:ahLst/>
              <a:cxnLst/>
              <a:rect l="l" t="t" r="r" b="b"/>
              <a:pathLst>
                <a:path w="6215" h="39" extrusionOk="0">
                  <a:moveTo>
                    <a:pt x="1" y="1"/>
                  </a:moveTo>
                  <a:lnTo>
                    <a:pt x="1" y="39"/>
                  </a:lnTo>
                  <a:lnTo>
                    <a:pt x="6214" y="39"/>
                  </a:lnTo>
                  <a:lnTo>
                    <a:pt x="6214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917;p39">
              <a:extLst>
                <a:ext uri="{FF2B5EF4-FFF2-40B4-BE49-F238E27FC236}">
                  <a16:creationId xmlns:a16="http://schemas.microsoft.com/office/drawing/2014/main" id="{05012E06-9C50-FFDA-A99D-12C517AB75EA}"/>
                </a:ext>
              </a:extLst>
            </p:cNvPr>
            <p:cNvSpPr/>
            <p:nvPr/>
          </p:nvSpPr>
          <p:spPr>
            <a:xfrm>
              <a:off x="7492279" y="4355043"/>
              <a:ext cx="366632" cy="2327"/>
            </a:xfrm>
            <a:custGeom>
              <a:avLst/>
              <a:gdLst/>
              <a:ahLst/>
              <a:cxnLst/>
              <a:rect l="l" t="t" r="r" b="b"/>
              <a:pathLst>
                <a:path w="6212" h="39" extrusionOk="0">
                  <a:moveTo>
                    <a:pt x="1" y="1"/>
                  </a:moveTo>
                  <a:lnTo>
                    <a:pt x="1" y="39"/>
                  </a:lnTo>
                  <a:lnTo>
                    <a:pt x="6211" y="39"/>
                  </a:lnTo>
                  <a:lnTo>
                    <a:pt x="6211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918;p39">
              <a:extLst>
                <a:ext uri="{FF2B5EF4-FFF2-40B4-BE49-F238E27FC236}">
                  <a16:creationId xmlns:a16="http://schemas.microsoft.com/office/drawing/2014/main" id="{A7D3AA67-406D-DAF7-1444-C07344F9677B}"/>
                </a:ext>
              </a:extLst>
            </p:cNvPr>
            <p:cNvSpPr/>
            <p:nvPr/>
          </p:nvSpPr>
          <p:spPr>
            <a:xfrm>
              <a:off x="7922963" y="4399788"/>
              <a:ext cx="399801" cy="2506"/>
            </a:xfrm>
            <a:custGeom>
              <a:avLst/>
              <a:gdLst/>
              <a:ahLst/>
              <a:cxnLst/>
              <a:rect l="l" t="t" r="r" b="b"/>
              <a:pathLst>
                <a:path w="6774" h="42" extrusionOk="0">
                  <a:moveTo>
                    <a:pt x="1" y="0"/>
                  </a:moveTo>
                  <a:lnTo>
                    <a:pt x="1" y="42"/>
                  </a:lnTo>
                  <a:lnTo>
                    <a:pt x="6773" y="42"/>
                  </a:lnTo>
                  <a:lnTo>
                    <a:pt x="6773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919;p39">
              <a:extLst>
                <a:ext uri="{FF2B5EF4-FFF2-40B4-BE49-F238E27FC236}">
                  <a16:creationId xmlns:a16="http://schemas.microsoft.com/office/drawing/2014/main" id="{ED6FDCBF-E031-3DA7-5E38-8F1F133806A6}"/>
                </a:ext>
              </a:extLst>
            </p:cNvPr>
            <p:cNvSpPr/>
            <p:nvPr/>
          </p:nvSpPr>
          <p:spPr>
            <a:xfrm>
              <a:off x="8379913" y="4399788"/>
              <a:ext cx="399742" cy="2506"/>
            </a:xfrm>
            <a:custGeom>
              <a:avLst/>
              <a:gdLst/>
              <a:ahLst/>
              <a:cxnLst/>
              <a:rect l="l" t="t" r="r" b="b"/>
              <a:pathLst>
                <a:path w="6773" h="42" extrusionOk="0">
                  <a:moveTo>
                    <a:pt x="0" y="0"/>
                  </a:moveTo>
                  <a:lnTo>
                    <a:pt x="0" y="42"/>
                  </a:lnTo>
                  <a:lnTo>
                    <a:pt x="6773" y="42"/>
                  </a:lnTo>
                  <a:lnTo>
                    <a:pt x="6773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920;p39">
              <a:extLst>
                <a:ext uri="{FF2B5EF4-FFF2-40B4-BE49-F238E27FC236}">
                  <a16:creationId xmlns:a16="http://schemas.microsoft.com/office/drawing/2014/main" id="{6B222A10-7AF7-EC25-A9FD-D18ABAD56387}"/>
                </a:ext>
              </a:extLst>
            </p:cNvPr>
            <p:cNvSpPr/>
            <p:nvPr/>
          </p:nvSpPr>
          <p:spPr>
            <a:xfrm>
              <a:off x="7466250" y="4399788"/>
              <a:ext cx="399742" cy="2506"/>
            </a:xfrm>
            <a:custGeom>
              <a:avLst/>
              <a:gdLst/>
              <a:ahLst/>
              <a:cxnLst/>
              <a:rect l="l" t="t" r="r" b="b"/>
              <a:pathLst>
                <a:path w="6773" h="42" extrusionOk="0">
                  <a:moveTo>
                    <a:pt x="0" y="0"/>
                  </a:moveTo>
                  <a:lnTo>
                    <a:pt x="0" y="42"/>
                  </a:lnTo>
                  <a:lnTo>
                    <a:pt x="6773" y="42"/>
                  </a:lnTo>
                  <a:lnTo>
                    <a:pt x="6773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921;p39">
              <a:extLst>
                <a:ext uri="{FF2B5EF4-FFF2-40B4-BE49-F238E27FC236}">
                  <a16:creationId xmlns:a16="http://schemas.microsoft.com/office/drawing/2014/main" id="{F1CC4909-EAB8-7AFA-FBA7-2DBC371C4696}"/>
                </a:ext>
              </a:extLst>
            </p:cNvPr>
            <p:cNvSpPr/>
            <p:nvPr/>
          </p:nvSpPr>
          <p:spPr>
            <a:xfrm>
              <a:off x="7915468" y="4422876"/>
              <a:ext cx="414970" cy="2565"/>
            </a:xfrm>
            <a:custGeom>
              <a:avLst/>
              <a:gdLst/>
              <a:ahLst/>
              <a:cxnLst/>
              <a:rect l="l" t="t" r="r" b="b"/>
              <a:pathLst>
                <a:path w="7031" h="43" extrusionOk="0">
                  <a:moveTo>
                    <a:pt x="1" y="1"/>
                  </a:moveTo>
                  <a:lnTo>
                    <a:pt x="1" y="42"/>
                  </a:lnTo>
                  <a:lnTo>
                    <a:pt x="7030" y="42"/>
                  </a:lnTo>
                  <a:lnTo>
                    <a:pt x="7030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922;p39">
              <a:extLst>
                <a:ext uri="{FF2B5EF4-FFF2-40B4-BE49-F238E27FC236}">
                  <a16:creationId xmlns:a16="http://schemas.microsoft.com/office/drawing/2014/main" id="{9227B32C-493E-934D-4959-776B19E0D3C5}"/>
                </a:ext>
              </a:extLst>
            </p:cNvPr>
            <p:cNvSpPr/>
            <p:nvPr/>
          </p:nvSpPr>
          <p:spPr>
            <a:xfrm>
              <a:off x="8377080" y="4422876"/>
              <a:ext cx="415147" cy="2565"/>
            </a:xfrm>
            <a:custGeom>
              <a:avLst/>
              <a:gdLst/>
              <a:ahLst/>
              <a:cxnLst/>
              <a:rect l="l" t="t" r="r" b="b"/>
              <a:pathLst>
                <a:path w="7034" h="43" extrusionOk="0">
                  <a:moveTo>
                    <a:pt x="0" y="1"/>
                  </a:moveTo>
                  <a:lnTo>
                    <a:pt x="0" y="42"/>
                  </a:lnTo>
                  <a:lnTo>
                    <a:pt x="7033" y="42"/>
                  </a:lnTo>
                  <a:lnTo>
                    <a:pt x="7033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923;p39">
              <a:extLst>
                <a:ext uri="{FF2B5EF4-FFF2-40B4-BE49-F238E27FC236}">
                  <a16:creationId xmlns:a16="http://schemas.microsoft.com/office/drawing/2014/main" id="{A31DC907-EC36-4AB3-3450-A77F5A315383}"/>
                </a:ext>
              </a:extLst>
            </p:cNvPr>
            <p:cNvSpPr/>
            <p:nvPr/>
          </p:nvSpPr>
          <p:spPr>
            <a:xfrm>
              <a:off x="7453678" y="4422876"/>
              <a:ext cx="414970" cy="2565"/>
            </a:xfrm>
            <a:custGeom>
              <a:avLst/>
              <a:gdLst/>
              <a:ahLst/>
              <a:cxnLst/>
              <a:rect l="l" t="t" r="r" b="b"/>
              <a:pathLst>
                <a:path w="7031" h="43" extrusionOk="0">
                  <a:moveTo>
                    <a:pt x="1" y="1"/>
                  </a:moveTo>
                  <a:lnTo>
                    <a:pt x="1" y="42"/>
                  </a:lnTo>
                  <a:lnTo>
                    <a:pt x="7030" y="42"/>
                  </a:lnTo>
                  <a:lnTo>
                    <a:pt x="7030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924;p39">
              <a:extLst>
                <a:ext uri="{FF2B5EF4-FFF2-40B4-BE49-F238E27FC236}">
                  <a16:creationId xmlns:a16="http://schemas.microsoft.com/office/drawing/2014/main" id="{91EC8878-B5C2-31FC-9A14-A961C5AA3CFC}"/>
                </a:ext>
              </a:extLst>
            </p:cNvPr>
            <p:cNvSpPr/>
            <p:nvPr/>
          </p:nvSpPr>
          <p:spPr>
            <a:xfrm>
              <a:off x="7913225" y="4446561"/>
              <a:ext cx="419455" cy="2565"/>
            </a:xfrm>
            <a:custGeom>
              <a:avLst/>
              <a:gdLst/>
              <a:ahLst/>
              <a:cxnLst/>
              <a:rect l="l" t="t" r="r" b="b"/>
              <a:pathLst>
                <a:path w="7107" h="43" extrusionOk="0">
                  <a:moveTo>
                    <a:pt x="0" y="1"/>
                  </a:moveTo>
                  <a:lnTo>
                    <a:pt x="0" y="42"/>
                  </a:lnTo>
                  <a:lnTo>
                    <a:pt x="7107" y="42"/>
                  </a:lnTo>
                  <a:lnTo>
                    <a:pt x="7107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925;p39">
              <a:extLst>
                <a:ext uri="{FF2B5EF4-FFF2-40B4-BE49-F238E27FC236}">
                  <a16:creationId xmlns:a16="http://schemas.microsoft.com/office/drawing/2014/main" id="{849B9DFB-2B96-EDB3-97C1-C92A7069C749}"/>
                </a:ext>
              </a:extLst>
            </p:cNvPr>
            <p:cNvSpPr/>
            <p:nvPr/>
          </p:nvSpPr>
          <p:spPr>
            <a:xfrm>
              <a:off x="8379913" y="4446561"/>
              <a:ext cx="419455" cy="2565"/>
            </a:xfrm>
            <a:custGeom>
              <a:avLst/>
              <a:gdLst/>
              <a:ahLst/>
              <a:cxnLst/>
              <a:rect l="l" t="t" r="r" b="b"/>
              <a:pathLst>
                <a:path w="7107" h="43" extrusionOk="0">
                  <a:moveTo>
                    <a:pt x="0" y="1"/>
                  </a:moveTo>
                  <a:lnTo>
                    <a:pt x="0" y="42"/>
                  </a:lnTo>
                  <a:lnTo>
                    <a:pt x="7106" y="42"/>
                  </a:lnTo>
                  <a:lnTo>
                    <a:pt x="7106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926;p39">
              <a:extLst>
                <a:ext uri="{FF2B5EF4-FFF2-40B4-BE49-F238E27FC236}">
                  <a16:creationId xmlns:a16="http://schemas.microsoft.com/office/drawing/2014/main" id="{475D8473-248E-33D1-6B4F-9F35637C6957}"/>
                </a:ext>
              </a:extLst>
            </p:cNvPr>
            <p:cNvSpPr/>
            <p:nvPr/>
          </p:nvSpPr>
          <p:spPr>
            <a:xfrm>
              <a:off x="7446360" y="4446561"/>
              <a:ext cx="419632" cy="2565"/>
            </a:xfrm>
            <a:custGeom>
              <a:avLst/>
              <a:gdLst/>
              <a:ahLst/>
              <a:cxnLst/>
              <a:rect l="l" t="t" r="r" b="b"/>
              <a:pathLst>
                <a:path w="7110" h="43" extrusionOk="0">
                  <a:moveTo>
                    <a:pt x="1" y="1"/>
                  </a:moveTo>
                  <a:lnTo>
                    <a:pt x="1" y="42"/>
                  </a:lnTo>
                  <a:lnTo>
                    <a:pt x="7110" y="42"/>
                  </a:lnTo>
                  <a:lnTo>
                    <a:pt x="7110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927;p39">
              <a:extLst>
                <a:ext uri="{FF2B5EF4-FFF2-40B4-BE49-F238E27FC236}">
                  <a16:creationId xmlns:a16="http://schemas.microsoft.com/office/drawing/2014/main" id="{E0A021BD-1961-A00A-585B-468987353086}"/>
                </a:ext>
              </a:extLst>
            </p:cNvPr>
            <p:cNvSpPr/>
            <p:nvPr/>
          </p:nvSpPr>
          <p:spPr>
            <a:xfrm>
              <a:off x="8382687" y="4470664"/>
              <a:ext cx="424177" cy="2506"/>
            </a:xfrm>
            <a:custGeom>
              <a:avLst/>
              <a:gdLst/>
              <a:ahLst/>
              <a:cxnLst/>
              <a:rect l="l" t="t" r="r" b="b"/>
              <a:pathLst>
                <a:path w="7187" h="42" extrusionOk="0">
                  <a:moveTo>
                    <a:pt x="1" y="0"/>
                  </a:moveTo>
                  <a:lnTo>
                    <a:pt x="1" y="42"/>
                  </a:lnTo>
                  <a:lnTo>
                    <a:pt x="7186" y="42"/>
                  </a:lnTo>
                  <a:lnTo>
                    <a:pt x="7186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928;p39">
              <a:extLst>
                <a:ext uri="{FF2B5EF4-FFF2-40B4-BE49-F238E27FC236}">
                  <a16:creationId xmlns:a16="http://schemas.microsoft.com/office/drawing/2014/main" id="{6C5F8069-9E84-08D8-488E-321B30A13F62}"/>
                </a:ext>
              </a:extLst>
            </p:cNvPr>
            <p:cNvSpPr/>
            <p:nvPr/>
          </p:nvSpPr>
          <p:spPr>
            <a:xfrm>
              <a:off x="7910805" y="4470664"/>
              <a:ext cx="424295" cy="2506"/>
            </a:xfrm>
            <a:custGeom>
              <a:avLst/>
              <a:gdLst/>
              <a:ahLst/>
              <a:cxnLst/>
              <a:rect l="l" t="t" r="r" b="b"/>
              <a:pathLst>
                <a:path w="7189" h="42" extrusionOk="0">
                  <a:moveTo>
                    <a:pt x="0" y="0"/>
                  </a:moveTo>
                  <a:lnTo>
                    <a:pt x="0" y="42"/>
                  </a:lnTo>
                  <a:lnTo>
                    <a:pt x="7189" y="42"/>
                  </a:lnTo>
                  <a:lnTo>
                    <a:pt x="7189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929;p39">
              <a:extLst>
                <a:ext uri="{FF2B5EF4-FFF2-40B4-BE49-F238E27FC236}">
                  <a16:creationId xmlns:a16="http://schemas.microsoft.com/office/drawing/2014/main" id="{8D1DE252-315B-5747-3FA0-727E39BFE98B}"/>
                </a:ext>
              </a:extLst>
            </p:cNvPr>
            <p:cNvSpPr/>
            <p:nvPr/>
          </p:nvSpPr>
          <p:spPr>
            <a:xfrm>
              <a:off x="7439041" y="4470664"/>
              <a:ext cx="424177" cy="2506"/>
            </a:xfrm>
            <a:custGeom>
              <a:avLst/>
              <a:gdLst/>
              <a:ahLst/>
              <a:cxnLst/>
              <a:rect l="l" t="t" r="r" b="b"/>
              <a:pathLst>
                <a:path w="7187" h="42" extrusionOk="0">
                  <a:moveTo>
                    <a:pt x="1" y="0"/>
                  </a:moveTo>
                  <a:lnTo>
                    <a:pt x="1" y="42"/>
                  </a:lnTo>
                  <a:lnTo>
                    <a:pt x="7186" y="42"/>
                  </a:lnTo>
                  <a:lnTo>
                    <a:pt x="7186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930;p39">
              <a:extLst>
                <a:ext uri="{FF2B5EF4-FFF2-40B4-BE49-F238E27FC236}">
                  <a16:creationId xmlns:a16="http://schemas.microsoft.com/office/drawing/2014/main" id="{92176274-9BA6-93E2-8ABB-291E11EF8502}"/>
                </a:ext>
              </a:extLst>
            </p:cNvPr>
            <p:cNvSpPr/>
            <p:nvPr/>
          </p:nvSpPr>
          <p:spPr>
            <a:xfrm>
              <a:off x="7908562" y="4495482"/>
              <a:ext cx="428780" cy="2506"/>
            </a:xfrm>
            <a:custGeom>
              <a:avLst/>
              <a:gdLst/>
              <a:ahLst/>
              <a:cxnLst/>
              <a:rect l="l" t="t" r="r" b="b"/>
              <a:pathLst>
                <a:path w="7265" h="42" extrusionOk="0">
                  <a:moveTo>
                    <a:pt x="0" y="1"/>
                  </a:moveTo>
                  <a:lnTo>
                    <a:pt x="0" y="42"/>
                  </a:lnTo>
                  <a:lnTo>
                    <a:pt x="7265" y="42"/>
                  </a:lnTo>
                  <a:lnTo>
                    <a:pt x="7265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931;p39">
              <a:extLst>
                <a:ext uri="{FF2B5EF4-FFF2-40B4-BE49-F238E27FC236}">
                  <a16:creationId xmlns:a16="http://schemas.microsoft.com/office/drawing/2014/main" id="{44C056CA-9874-2F86-ED1E-38A842980814}"/>
                </a:ext>
              </a:extLst>
            </p:cNvPr>
            <p:cNvSpPr/>
            <p:nvPr/>
          </p:nvSpPr>
          <p:spPr>
            <a:xfrm>
              <a:off x="8385520" y="4495482"/>
              <a:ext cx="429016" cy="2506"/>
            </a:xfrm>
            <a:custGeom>
              <a:avLst/>
              <a:gdLst/>
              <a:ahLst/>
              <a:cxnLst/>
              <a:rect l="l" t="t" r="r" b="b"/>
              <a:pathLst>
                <a:path w="7269" h="42" extrusionOk="0">
                  <a:moveTo>
                    <a:pt x="0" y="1"/>
                  </a:moveTo>
                  <a:lnTo>
                    <a:pt x="0" y="42"/>
                  </a:lnTo>
                  <a:lnTo>
                    <a:pt x="7268" y="42"/>
                  </a:lnTo>
                  <a:lnTo>
                    <a:pt x="7268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932;p39">
              <a:extLst>
                <a:ext uri="{FF2B5EF4-FFF2-40B4-BE49-F238E27FC236}">
                  <a16:creationId xmlns:a16="http://schemas.microsoft.com/office/drawing/2014/main" id="{F045B628-1B8C-D030-3AEA-B4940A5D2362}"/>
                </a:ext>
              </a:extLst>
            </p:cNvPr>
            <p:cNvSpPr/>
            <p:nvPr/>
          </p:nvSpPr>
          <p:spPr>
            <a:xfrm>
              <a:off x="7431368" y="4495482"/>
              <a:ext cx="428839" cy="2506"/>
            </a:xfrm>
            <a:custGeom>
              <a:avLst/>
              <a:gdLst/>
              <a:ahLst/>
              <a:cxnLst/>
              <a:rect l="l" t="t" r="r" b="b"/>
              <a:pathLst>
                <a:path w="7266" h="42" extrusionOk="0">
                  <a:moveTo>
                    <a:pt x="1" y="1"/>
                  </a:moveTo>
                  <a:lnTo>
                    <a:pt x="1" y="42"/>
                  </a:lnTo>
                  <a:lnTo>
                    <a:pt x="7265" y="42"/>
                  </a:lnTo>
                  <a:lnTo>
                    <a:pt x="7265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933;p39">
              <a:extLst>
                <a:ext uri="{FF2B5EF4-FFF2-40B4-BE49-F238E27FC236}">
                  <a16:creationId xmlns:a16="http://schemas.microsoft.com/office/drawing/2014/main" id="{61FF56EA-EFA8-F56C-C714-C5BC56015366}"/>
                </a:ext>
              </a:extLst>
            </p:cNvPr>
            <p:cNvSpPr/>
            <p:nvPr/>
          </p:nvSpPr>
          <p:spPr>
            <a:xfrm>
              <a:off x="7906083" y="4520718"/>
              <a:ext cx="433738" cy="2506"/>
            </a:xfrm>
            <a:custGeom>
              <a:avLst/>
              <a:gdLst/>
              <a:ahLst/>
              <a:cxnLst/>
              <a:rect l="l" t="t" r="r" b="b"/>
              <a:pathLst>
                <a:path w="7349" h="42" extrusionOk="0">
                  <a:moveTo>
                    <a:pt x="1" y="0"/>
                  </a:moveTo>
                  <a:lnTo>
                    <a:pt x="1" y="41"/>
                  </a:lnTo>
                  <a:lnTo>
                    <a:pt x="7348" y="41"/>
                  </a:lnTo>
                  <a:lnTo>
                    <a:pt x="7348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934;p39">
              <a:extLst>
                <a:ext uri="{FF2B5EF4-FFF2-40B4-BE49-F238E27FC236}">
                  <a16:creationId xmlns:a16="http://schemas.microsoft.com/office/drawing/2014/main" id="{F3FC9287-4767-1563-20CC-AF2D8E445C82}"/>
                </a:ext>
              </a:extLst>
            </p:cNvPr>
            <p:cNvSpPr/>
            <p:nvPr/>
          </p:nvSpPr>
          <p:spPr>
            <a:xfrm>
              <a:off x="8388530" y="4520718"/>
              <a:ext cx="433679" cy="2506"/>
            </a:xfrm>
            <a:custGeom>
              <a:avLst/>
              <a:gdLst/>
              <a:ahLst/>
              <a:cxnLst/>
              <a:rect l="l" t="t" r="r" b="b"/>
              <a:pathLst>
                <a:path w="7348" h="42" extrusionOk="0">
                  <a:moveTo>
                    <a:pt x="0" y="0"/>
                  </a:moveTo>
                  <a:lnTo>
                    <a:pt x="0" y="41"/>
                  </a:lnTo>
                  <a:lnTo>
                    <a:pt x="7348" y="41"/>
                  </a:lnTo>
                  <a:lnTo>
                    <a:pt x="7348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935;p39">
              <a:extLst>
                <a:ext uri="{FF2B5EF4-FFF2-40B4-BE49-F238E27FC236}">
                  <a16:creationId xmlns:a16="http://schemas.microsoft.com/office/drawing/2014/main" id="{6E984C47-1824-89A5-3238-27DEFA3378FF}"/>
                </a:ext>
              </a:extLst>
            </p:cNvPr>
            <p:cNvSpPr/>
            <p:nvPr/>
          </p:nvSpPr>
          <p:spPr>
            <a:xfrm>
              <a:off x="7423695" y="4520718"/>
              <a:ext cx="433679" cy="2506"/>
            </a:xfrm>
            <a:custGeom>
              <a:avLst/>
              <a:gdLst/>
              <a:ahLst/>
              <a:cxnLst/>
              <a:rect l="l" t="t" r="r" b="b"/>
              <a:pathLst>
                <a:path w="7348" h="42" extrusionOk="0">
                  <a:moveTo>
                    <a:pt x="0" y="0"/>
                  </a:moveTo>
                  <a:lnTo>
                    <a:pt x="0" y="41"/>
                  </a:lnTo>
                  <a:lnTo>
                    <a:pt x="7348" y="41"/>
                  </a:lnTo>
                  <a:lnTo>
                    <a:pt x="7348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936;p39">
              <a:extLst>
                <a:ext uri="{FF2B5EF4-FFF2-40B4-BE49-F238E27FC236}">
                  <a16:creationId xmlns:a16="http://schemas.microsoft.com/office/drawing/2014/main" id="{993F9D6E-FEE7-3D6C-6871-E7FB37BD276D}"/>
                </a:ext>
              </a:extLst>
            </p:cNvPr>
            <p:cNvSpPr/>
            <p:nvPr/>
          </p:nvSpPr>
          <p:spPr>
            <a:xfrm>
              <a:off x="7903663" y="4546670"/>
              <a:ext cx="438578" cy="2327"/>
            </a:xfrm>
            <a:custGeom>
              <a:avLst/>
              <a:gdLst/>
              <a:ahLst/>
              <a:cxnLst/>
              <a:rect l="l" t="t" r="r" b="b"/>
              <a:pathLst>
                <a:path w="7431" h="39" extrusionOk="0">
                  <a:moveTo>
                    <a:pt x="0" y="0"/>
                  </a:moveTo>
                  <a:lnTo>
                    <a:pt x="0" y="38"/>
                  </a:lnTo>
                  <a:lnTo>
                    <a:pt x="7431" y="38"/>
                  </a:lnTo>
                  <a:lnTo>
                    <a:pt x="7431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937;p39">
              <a:extLst>
                <a:ext uri="{FF2B5EF4-FFF2-40B4-BE49-F238E27FC236}">
                  <a16:creationId xmlns:a16="http://schemas.microsoft.com/office/drawing/2014/main" id="{8264316C-0C9F-0D3A-4E12-E32F0EE8A109}"/>
                </a:ext>
              </a:extLst>
            </p:cNvPr>
            <p:cNvSpPr/>
            <p:nvPr/>
          </p:nvSpPr>
          <p:spPr>
            <a:xfrm>
              <a:off x="8391540" y="4546670"/>
              <a:ext cx="438755" cy="2327"/>
            </a:xfrm>
            <a:custGeom>
              <a:avLst/>
              <a:gdLst/>
              <a:ahLst/>
              <a:cxnLst/>
              <a:rect l="l" t="t" r="r" b="b"/>
              <a:pathLst>
                <a:path w="7434" h="39" extrusionOk="0">
                  <a:moveTo>
                    <a:pt x="0" y="0"/>
                  </a:moveTo>
                  <a:lnTo>
                    <a:pt x="0" y="38"/>
                  </a:lnTo>
                  <a:lnTo>
                    <a:pt x="7433" y="38"/>
                  </a:lnTo>
                  <a:lnTo>
                    <a:pt x="7433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938;p39">
              <a:extLst>
                <a:ext uri="{FF2B5EF4-FFF2-40B4-BE49-F238E27FC236}">
                  <a16:creationId xmlns:a16="http://schemas.microsoft.com/office/drawing/2014/main" id="{B3CEEEFD-FBA1-887D-626B-FD537493BD91}"/>
                </a:ext>
              </a:extLst>
            </p:cNvPr>
            <p:cNvSpPr/>
            <p:nvPr/>
          </p:nvSpPr>
          <p:spPr>
            <a:xfrm>
              <a:off x="7415609" y="4546670"/>
              <a:ext cx="438578" cy="2327"/>
            </a:xfrm>
            <a:custGeom>
              <a:avLst/>
              <a:gdLst/>
              <a:ahLst/>
              <a:cxnLst/>
              <a:rect l="l" t="t" r="r" b="b"/>
              <a:pathLst>
                <a:path w="7431" h="39" extrusionOk="0">
                  <a:moveTo>
                    <a:pt x="1" y="0"/>
                  </a:moveTo>
                  <a:lnTo>
                    <a:pt x="1" y="38"/>
                  </a:lnTo>
                  <a:lnTo>
                    <a:pt x="7431" y="38"/>
                  </a:lnTo>
                  <a:lnTo>
                    <a:pt x="7431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939;p39">
              <a:extLst>
                <a:ext uri="{FF2B5EF4-FFF2-40B4-BE49-F238E27FC236}">
                  <a16:creationId xmlns:a16="http://schemas.microsoft.com/office/drawing/2014/main" id="{8CC68C63-0183-DBA5-BF83-3F80580DEA0C}"/>
                </a:ext>
              </a:extLst>
            </p:cNvPr>
            <p:cNvSpPr/>
            <p:nvPr/>
          </p:nvSpPr>
          <p:spPr>
            <a:xfrm>
              <a:off x="7901007" y="4572980"/>
              <a:ext cx="443889" cy="2565"/>
            </a:xfrm>
            <a:custGeom>
              <a:avLst/>
              <a:gdLst/>
              <a:ahLst/>
              <a:cxnLst/>
              <a:rect l="l" t="t" r="r" b="b"/>
              <a:pathLst>
                <a:path w="7521" h="43" extrusionOk="0">
                  <a:moveTo>
                    <a:pt x="1" y="1"/>
                  </a:moveTo>
                  <a:lnTo>
                    <a:pt x="1" y="42"/>
                  </a:lnTo>
                  <a:lnTo>
                    <a:pt x="7520" y="42"/>
                  </a:lnTo>
                  <a:lnTo>
                    <a:pt x="7520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940;p39">
              <a:extLst>
                <a:ext uri="{FF2B5EF4-FFF2-40B4-BE49-F238E27FC236}">
                  <a16:creationId xmlns:a16="http://schemas.microsoft.com/office/drawing/2014/main" id="{1C090417-EA87-B65E-DEEB-5F01C6DDFA1E}"/>
                </a:ext>
              </a:extLst>
            </p:cNvPr>
            <p:cNvSpPr/>
            <p:nvPr/>
          </p:nvSpPr>
          <p:spPr>
            <a:xfrm>
              <a:off x="8394727" y="4572980"/>
              <a:ext cx="443594" cy="2565"/>
            </a:xfrm>
            <a:custGeom>
              <a:avLst/>
              <a:gdLst/>
              <a:ahLst/>
              <a:cxnLst/>
              <a:rect l="l" t="t" r="r" b="b"/>
              <a:pathLst>
                <a:path w="7516" h="43" extrusionOk="0">
                  <a:moveTo>
                    <a:pt x="0" y="1"/>
                  </a:moveTo>
                  <a:lnTo>
                    <a:pt x="0" y="42"/>
                  </a:lnTo>
                  <a:lnTo>
                    <a:pt x="7516" y="42"/>
                  </a:lnTo>
                  <a:lnTo>
                    <a:pt x="7516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941;p39">
              <a:extLst>
                <a:ext uri="{FF2B5EF4-FFF2-40B4-BE49-F238E27FC236}">
                  <a16:creationId xmlns:a16="http://schemas.microsoft.com/office/drawing/2014/main" id="{218197F6-8548-98F0-81A3-6FF537BA7BA5}"/>
                </a:ext>
              </a:extLst>
            </p:cNvPr>
            <p:cNvSpPr/>
            <p:nvPr/>
          </p:nvSpPr>
          <p:spPr>
            <a:xfrm>
              <a:off x="7407582" y="4572980"/>
              <a:ext cx="443594" cy="2565"/>
            </a:xfrm>
            <a:custGeom>
              <a:avLst/>
              <a:gdLst/>
              <a:ahLst/>
              <a:cxnLst/>
              <a:rect l="l" t="t" r="r" b="b"/>
              <a:pathLst>
                <a:path w="7516" h="43" extrusionOk="0">
                  <a:moveTo>
                    <a:pt x="0" y="1"/>
                  </a:moveTo>
                  <a:lnTo>
                    <a:pt x="0" y="42"/>
                  </a:lnTo>
                  <a:lnTo>
                    <a:pt x="7516" y="42"/>
                  </a:lnTo>
                  <a:lnTo>
                    <a:pt x="7516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942;p39">
              <a:extLst>
                <a:ext uri="{FF2B5EF4-FFF2-40B4-BE49-F238E27FC236}">
                  <a16:creationId xmlns:a16="http://schemas.microsoft.com/office/drawing/2014/main" id="{D1AF3215-470D-4F46-30B2-F07E4BBA2D0C}"/>
                </a:ext>
              </a:extLst>
            </p:cNvPr>
            <p:cNvSpPr/>
            <p:nvPr/>
          </p:nvSpPr>
          <p:spPr>
            <a:xfrm>
              <a:off x="7898410" y="4600126"/>
              <a:ext cx="448906" cy="2327"/>
            </a:xfrm>
            <a:custGeom>
              <a:avLst/>
              <a:gdLst/>
              <a:ahLst/>
              <a:cxnLst/>
              <a:rect l="l" t="t" r="r" b="b"/>
              <a:pathLst>
                <a:path w="7606" h="39" extrusionOk="0">
                  <a:moveTo>
                    <a:pt x="0" y="0"/>
                  </a:moveTo>
                  <a:lnTo>
                    <a:pt x="0" y="38"/>
                  </a:lnTo>
                  <a:lnTo>
                    <a:pt x="7605" y="38"/>
                  </a:lnTo>
                  <a:lnTo>
                    <a:pt x="7605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943;p39">
              <a:extLst>
                <a:ext uri="{FF2B5EF4-FFF2-40B4-BE49-F238E27FC236}">
                  <a16:creationId xmlns:a16="http://schemas.microsoft.com/office/drawing/2014/main" id="{B4356D19-5512-863A-FE84-680E162834D1}"/>
                </a:ext>
              </a:extLst>
            </p:cNvPr>
            <p:cNvSpPr/>
            <p:nvPr/>
          </p:nvSpPr>
          <p:spPr>
            <a:xfrm>
              <a:off x="8397678" y="4600126"/>
              <a:ext cx="448906" cy="2327"/>
            </a:xfrm>
            <a:custGeom>
              <a:avLst/>
              <a:gdLst/>
              <a:ahLst/>
              <a:cxnLst/>
              <a:rect l="l" t="t" r="r" b="b"/>
              <a:pathLst>
                <a:path w="7606" h="39" extrusionOk="0">
                  <a:moveTo>
                    <a:pt x="1" y="0"/>
                  </a:moveTo>
                  <a:lnTo>
                    <a:pt x="1" y="38"/>
                  </a:lnTo>
                  <a:lnTo>
                    <a:pt x="7606" y="38"/>
                  </a:lnTo>
                  <a:lnTo>
                    <a:pt x="7606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944;p39">
              <a:extLst>
                <a:ext uri="{FF2B5EF4-FFF2-40B4-BE49-F238E27FC236}">
                  <a16:creationId xmlns:a16="http://schemas.microsoft.com/office/drawing/2014/main" id="{04CAAA8F-E42F-A913-32D6-381AB817639D}"/>
                </a:ext>
              </a:extLst>
            </p:cNvPr>
            <p:cNvSpPr/>
            <p:nvPr/>
          </p:nvSpPr>
          <p:spPr>
            <a:xfrm>
              <a:off x="7399319" y="4600126"/>
              <a:ext cx="448670" cy="2327"/>
            </a:xfrm>
            <a:custGeom>
              <a:avLst/>
              <a:gdLst/>
              <a:ahLst/>
              <a:cxnLst/>
              <a:rect l="l" t="t" r="r" b="b"/>
              <a:pathLst>
                <a:path w="7602" h="39" extrusionOk="0">
                  <a:moveTo>
                    <a:pt x="0" y="0"/>
                  </a:moveTo>
                  <a:lnTo>
                    <a:pt x="0" y="38"/>
                  </a:lnTo>
                  <a:lnTo>
                    <a:pt x="7602" y="38"/>
                  </a:lnTo>
                  <a:lnTo>
                    <a:pt x="7602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945;p39">
              <a:extLst>
                <a:ext uri="{FF2B5EF4-FFF2-40B4-BE49-F238E27FC236}">
                  <a16:creationId xmlns:a16="http://schemas.microsoft.com/office/drawing/2014/main" id="{6A7A6CB9-C763-9C92-9935-A44AEB64226B}"/>
                </a:ext>
              </a:extLst>
            </p:cNvPr>
            <p:cNvSpPr/>
            <p:nvPr/>
          </p:nvSpPr>
          <p:spPr>
            <a:xfrm>
              <a:off x="7895813" y="4627748"/>
              <a:ext cx="454100" cy="2327"/>
            </a:xfrm>
            <a:custGeom>
              <a:avLst/>
              <a:gdLst/>
              <a:ahLst/>
              <a:cxnLst/>
              <a:rect l="l" t="t" r="r" b="b"/>
              <a:pathLst>
                <a:path w="7694" h="39" extrusionOk="0">
                  <a:moveTo>
                    <a:pt x="0" y="1"/>
                  </a:moveTo>
                  <a:lnTo>
                    <a:pt x="0" y="39"/>
                  </a:lnTo>
                  <a:lnTo>
                    <a:pt x="7694" y="39"/>
                  </a:lnTo>
                  <a:lnTo>
                    <a:pt x="7694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946;p39">
              <a:extLst>
                <a:ext uri="{FF2B5EF4-FFF2-40B4-BE49-F238E27FC236}">
                  <a16:creationId xmlns:a16="http://schemas.microsoft.com/office/drawing/2014/main" id="{0452FE2A-2E37-1321-C334-4306DFE733E6}"/>
                </a:ext>
              </a:extLst>
            </p:cNvPr>
            <p:cNvSpPr/>
            <p:nvPr/>
          </p:nvSpPr>
          <p:spPr>
            <a:xfrm>
              <a:off x="8401102" y="4627748"/>
              <a:ext cx="454100" cy="2327"/>
            </a:xfrm>
            <a:custGeom>
              <a:avLst/>
              <a:gdLst/>
              <a:ahLst/>
              <a:cxnLst/>
              <a:rect l="l" t="t" r="r" b="b"/>
              <a:pathLst>
                <a:path w="7694" h="39" extrusionOk="0">
                  <a:moveTo>
                    <a:pt x="0" y="1"/>
                  </a:moveTo>
                  <a:lnTo>
                    <a:pt x="0" y="39"/>
                  </a:lnTo>
                  <a:lnTo>
                    <a:pt x="7694" y="39"/>
                  </a:lnTo>
                  <a:lnTo>
                    <a:pt x="7694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947;p39">
              <a:extLst>
                <a:ext uri="{FF2B5EF4-FFF2-40B4-BE49-F238E27FC236}">
                  <a16:creationId xmlns:a16="http://schemas.microsoft.com/office/drawing/2014/main" id="{6EEF91FA-F8D4-BDDD-32AB-CBCC84EE033C}"/>
                </a:ext>
              </a:extLst>
            </p:cNvPr>
            <p:cNvSpPr/>
            <p:nvPr/>
          </p:nvSpPr>
          <p:spPr>
            <a:xfrm>
              <a:off x="7894102" y="4656027"/>
              <a:ext cx="457523" cy="2506"/>
            </a:xfrm>
            <a:custGeom>
              <a:avLst/>
              <a:gdLst/>
              <a:ahLst/>
              <a:cxnLst/>
              <a:rect l="l" t="t" r="r" b="b"/>
              <a:pathLst>
                <a:path w="7752" h="42" extrusionOk="0">
                  <a:moveTo>
                    <a:pt x="0" y="0"/>
                  </a:moveTo>
                  <a:lnTo>
                    <a:pt x="0" y="41"/>
                  </a:lnTo>
                  <a:lnTo>
                    <a:pt x="7751" y="41"/>
                  </a:lnTo>
                  <a:lnTo>
                    <a:pt x="7751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948;p39">
              <a:extLst>
                <a:ext uri="{FF2B5EF4-FFF2-40B4-BE49-F238E27FC236}">
                  <a16:creationId xmlns:a16="http://schemas.microsoft.com/office/drawing/2014/main" id="{A18CAEEA-E9A7-109D-E030-7BE0D18D5857}"/>
                </a:ext>
              </a:extLst>
            </p:cNvPr>
            <p:cNvSpPr/>
            <p:nvPr/>
          </p:nvSpPr>
          <p:spPr>
            <a:xfrm>
              <a:off x="8405410" y="4656027"/>
              <a:ext cx="457523" cy="2506"/>
            </a:xfrm>
            <a:custGeom>
              <a:avLst/>
              <a:gdLst/>
              <a:ahLst/>
              <a:cxnLst/>
              <a:rect l="l" t="t" r="r" b="b"/>
              <a:pathLst>
                <a:path w="7752" h="42" extrusionOk="0">
                  <a:moveTo>
                    <a:pt x="0" y="0"/>
                  </a:moveTo>
                  <a:lnTo>
                    <a:pt x="0" y="41"/>
                  </a:lnTo>
                  <a:lnTo>
                    <a:pt x="7751" y="41"/>
                  </a:lnTo>
                  <a:lnTo>
                    <a:pt x="7751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949;p39">
              <a:extLst>
                <a:ext uri="{FF2B5EF4-FFF2-40B4-BE49-F238E27FC236}">
                  <a16:creationId xmlns:a16="http://schemas.microsoft.com/office/drawing/2014/main" id="{317EB6FE-3231-F58F-54B6-032B1C57AFAF}"/>
                </a:ext>
              </a:extLst>
            </p:cNvPr>
            <p:cNvSpPr/>
            <p:nvPr/>
          </p:nvSpPr>
          <p:spPr>
            <a:xfrm>
              <a:off x="7296207" y="4729170"/>
              <a:ext cx="1653445" cy="77379"/>
            </a:xfrm>
            <a:custGeom>
              <a:avLst/>
              <a:gdLst/>
              <a:ahLst/>
              <a:cxnLst/>
              <a:rect l="l" t="t" r="r" b="b"/>
              <a:pathLst>
                <a:path w="28015" h="1297" extrusionOk="0">
                  <a:moveTo>
                    <a:pt x="0" y="0"/>
                  </a:moveTo>
                  <a:lnTo>
                    <a:pt x="0" y="1296"/>
                  </a:lnTo>
                  <a:lnTo>
                    <a:pt x="28015" y="1296"/>
                  </a:lnTo>
                  <a:lnTo>
                    <a:pt x="28015" y="0"/>
                  </a:lnTo>
                  <a:close/>
                </a:path>
              </a:pathLst>
            </a:custGeom>
            <a:solidFill>
              <a:srgbClr val="007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58910767"/>
      </p:ext>
    </p:extLst>
  </p:cSld>
  <p:clrMapOvr>
    <a:masterClrMapping/>
  </p:clrMapOvr>
  <p:transition spd="med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1" name="Google Shape;1311;p49"/>
          <p:cNvSpPr/>
          <p:nvPr/>
        </p:nvSpPr>
        <p:spPr>
          <a:xfrm rot="-2504283">
            <a:off x="1194224" y="288446"/>
            <a:ext cx="1024120" cy="1762011"/>
          </a:xfrm>
          <a:custGeom>
            <a:avLst/>
            <a:gdLst/>
            <a:ahLst/>
            <a:cxnLst/>
            <a:rect l="l" t="t" r="r" b="b"/>
            <a:pathLst>
              <a:path w="11964" h="19062" extrusionOk="0">
                <a:moveTo>
                  <a:pt x="7079" y="1"/>
                </a:moveTo>
                <a:cubicBezTo>
                  <a:pt x="5265" y="1"/>
                  <a:pt x="3449" y="748"/>
                  <a:pt x="2221" y="2101"/>
                </a:cubicBezTo>
                <a:cubicBezTo>
                  <a:pt x="1233" y="3188"/>
                  <a:pt x="553" y="4706"/>
                  <a:pt x="261" y="6488"/>
                </a:cubicBezTo>
                <a:cubicBezTo>
                  <a:pt x="0" y="8054"/>
                  <a:pt x="48" y="9642"/>
                  <a:pt x="89" y="11177"/>
                </a:cubicBezTo>
                <a:cubicBezTo>
                  <a:pt x="95" y="11422"/>
                  <a:pt x="299" y="11622"/>
                  <a:pt x="545" y="11622"/>
                </a:cubicBezTo>
                <a:cubicBezTo>
                  <a:pt x="551" y="11622"/>
                  <a:pt x="557" y="11622"/>
                  <a:pt x="563" y="11621"/>
                </a:cubicBezTo>
                <a:cubicBezTo>
                  <a:pt x="813" y="11615"/>
                  <a:pt x="1014" y="11402"/>
                  <a:pt x="1007" y="11151"/>
                </a:cubicBezTo>
                <a:cubicBezTo>
                  <a:pt x="963" y="9658"/>
                  <a:pt x="921" y="8118"/>
                  <a:pt x="1163" y="6637"/>
                </a:cubicBezTo>
                <a:cubicBezTo>
                  <a:pt x="1430" y="5030"/>
                  <a:pt x="2030" y="3674"/>
                  <a:pt x="2901" y="2717"/>
                </a:cubicBezTo>
                <a:cubicBezTo>
                  <a:pt x="3955" y="1557"/>
                  <a:pt x="5512" y="916"/>
                  <a:pt x="7067" y="916"/>
                </a:cubicBezTo>
                <a:cubicBezTo>
                  <a:pt x="7704" y="916"/>
                  <a:pt x="8341" y="1023"/>
                  <a:pt x="8942" y="1247"/>
                </a:cubicBezTo>
                <a:cubicBezTo>
                  <a:pt x="9517" y="1459"/>
                  <a:pt x="10283" y="1863"/>
                  <a:pt x="10680" y="2584"/>
                </a:cubicBezTo>
                <a:cubicBezTo>
                  <a:pt x="10934" y="3041"/>
                  <a:pt x="11036" y="3639"/>
                  <a:pt x="10988" y="4353"/>
                </a:cubicBezTo>
                <a:cubicBezTo>
                  <a:pt x="10864" y="6174"/>
                  <a:pt x="9873" y="7844"/>
                  <a:pt x="9139" y="8947"/>
                </a:cubicBezTo>
                <a:cubicBezTo>
                  <a:pt x="8812" y="9430"/>
                  <a:pt x="8463" y="9916"/>
                  <a:pt x="8126" y="10386"/>
                </a:cubicBezTo>
                <a:cubicBezTo>
                  <a:pt x="7449" y="11323"/>
                  <a:pt x="6751" y="12289"/>
                  <a:pt x="6195" y="13337"/>
                </a:cubicBezTo>
                <a:cubicBezTo>
                  <a:pt x="5489" y="14665"/>
                  <a:pt x="4749" y="16672"/>
                  <a:pt x="5235" y="18708"/>
                </a:cubicBezTo>
                <a:cubicBezTo>
                  <a:pt x="5283" y="18918"/>
                  <a:pt x="5474" y="19061"/>
                  <a:pt x="5680" y="19061"/>
                </a:cubicBezTo>
                <a:cubicBezTo>
                  <a:pt x="5715" y="19061"/>
                  <a:pt x="5750" y="19055"/>
                  <a:pt x="5785" y="19048"/>
                </a:cubicBezTo>
                <a:cubicBezTo>
                  <a:pt x="6033" y="18988"/>
                  <a:pt x="6185" y="18743"/>
                  <a:pt x="6125" y="18496"/>
                </a:cubicBezTo>
                <a:cubicBezTo>
                  <a:pt x="5709" y="16739"/>
                  <a:pt x="6373" y="14954"/>
                  <a:pt x="7005" y="13769"/>
                </a:cubicBezTo>
                <a:cubicBezTo>
                  <a:pt x="7532" y="12775"/>
                  <a:pt x="8212" y="11834"/>
                  <a:pt x="8869" y="10923"/>
                </a:cubicBezTo>
                <a:cubicBezTo>
                  <a:pt x="9212" y="10446"/>
                  <a:pt x="9565" y="9954"/>
                  <a:pt x="9899" y="9455"/>
                </a:cubicBezTo>
                <a:cubicBezTo>
                  <a:pt x="10693" y="8267"/>
                  <a:pt x="11763" y="6453"/>
                  <a:pt x="11903" y="4417"/>
                </a:cubicBezTo>
                <a:cubicBezTo>
                  <a:pt x="11963" y="3521"/>
                  <a:pt x="11824" y="2756"/>
                  <a:pt x="11484" y="2142"/>
                </a:cubicBezTo>
                <a:cubicBezTo>
                  <a:pt x="10950" y="1174"/>
                  <a:pt x="9981" y="653"/>
                  <a:pt x="9263" y="386"/>
                </a:cubicBezTo>
                <a:cubicBezTo>
                  <a:pt x="8562" y="126"/>
                  <a:pt x="7821" y="1"/>
                  <a:pt x="7079" y="1"/>
                </a:cubicBezTo>
                <a:close/>
              </a:path>
            </a:pathLst>
          </a:custGeom>
          <a:solidFill>
            <a:srgbClr val="F9B5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2" name="Google Shape;1312;p49"/>
          <p:cNvSpPr/>
          <p:nvPr/>
        </p:nvSpPr>
        <p:spPr>
          <a:xfrm rot="-2504283">
            <a:off x="912049" y="335279"/>
            <a:ext cx="1120934" cy="1656264"/>
          </a:xfrm>
          <a:custGeom>
            <a:avLst/>
            <a:gdLst/>
            <a:ahLst/>
            <a:cxnLst/>
            <a:rect l="l" t="t" r="r" b="b"/>
            <a:pathLst>
              <a:path w="13095" h="17918" extrusionOk="0">
                <a:moveTo>
                  <a:pt x="8498" y="1"/>
                </a:moveTo>
                <a:cubicBezTo>
                  <a:pt x="8038" y="1"/>
                  <a:pt x="7548" y="58"/>
                  <a:pt x="7034" y="173"/>
                </a:cubicBezTo>
                <a:cubicBezTo>
                  <a:pt x="3816" y="891"/>
                  <a:pt x="1084" y="3388"/>
                  <a:pt x="77" y="6527"/>
                </a:cubicBezTo>
                <a:cubicBezTo>
                  <a:pt x="1" y="6768"/>
                  <a:pt x="131" y="7025"/>
                  <a:pt x="372" y="7105"/>
                </a:cubicBezTo>
                <a:cubicBezTo>
                  <a:pt x="418" y="7119"/>
                  <a:pt x="465" y="7126"/>
                  <a:pt x="511" y="7126"/>
                </a:cubicBezTo>
                <a:cubicBezTo>
                  <a:pt x="705" y="7126"/>
                  <a:pt x="886" y="7001"/>
                  <a:pt x="951" y="6806"/>
                </a:cubicBezTo>
                <a:cubicBezTo>
                  <a:pt x="1859" y="3969"/>
                  <a:pt x="4327" y="1717"/>
                  <a:pt x="7234" y="1066"/>
                </a:cubicBezTo>
                <a:cubicBezTo>
                  <a:pt x="7607" y="983"/>
                  <a:pt x="8047" y="916"/>
                  <a:pt x="8502" y="916"/>
                </a:cubicBezTo>
                <a:cubicBezTo>
                  <a:pt x="9092" y="916"/>
                  <a:pt x="9706" y="1029"/>
                  <a:pt x="10226" y="1365"/>
                </a:cubicBezTo>
                <a:cubicBezTo>
                  <a:pt x="10973" y="1851"/>
                  <a:pt x="11370" y="2699"/>
                  <a:pt x="11570" y="3324"/>
                </a:cubicBezTo>
                <a:cubicBezTo>
                  <a:pt x="12139" y="5113"/>
                  <a:pt x="11818" y="7171"/>
                  <a:pt x="10738" y="8702"/>
                </a:cubicBezTo>
                <a:cubicBezTo>
                  <a:pt x="10293" y="9328"/>
                  <a:pt x="9740" y="9865"/>
                  <a:pt x="9156" y="10431"/>
                </a:cubicBezTo>
                <a:cubicBezTo>
                  <a:pt x="9060" y="10526"/>
                  <a:pt x="8965" y="10618"/>
                  <a:pt x="8870" y="10710"/>
                </a:cubicBezTo>
                <a:cubicBezTo>
                  <a:pt x="8225" y="11342"/>
                  <a:pt x="7494" y="12095"/>
                  <a:pt x="7021" y="13026"/>
                </a:cubicBezTo>
                <a:cubicBezTo>
                  <a:pt x="6484" y="14068"/>
                  <a:pt x="6373" y="15199"/>
                  <a:pt x="6713" y="16126"/>
                </a:cubicBezTo>
                <a:cubicBezTo>
                  <a:pt x="7100" y="17181"/>
                  <a:pt x="8114" y="17918"/>
                  <a:pt x="9137" y="17918"/>
                </a:cubicBezTo>
                <a:cubicBezTo>
                  <a:pt x="9210" y="17918"/>
                  <a:pt x="9286" y="17912"/>
                  <a:pt x="9359" y="17905"/>
                </a:cubicBezTo>
                <a:cubicBezTo>
                  <a:pt x="9610" y="17877"/>
                  <a:pt x="9794" y="17651"/>
                  <a:pt x="9766" y="17400"/>
                </a:cubicBezTo>
                <a:cubicBezTo>
                  <a:pt x="9742" y="17165"/>
                  <a:pt x="9542" y="16991"/>
                  <a:pt x="9308" y="16991"/>
                </a:cubicBezTo>
                <a:cubicBezTo>
                  <a:pt x="9292" y="16991"/>
                  <a:pt x="9277" y="16992"/>
                  <a:pt x="9261" y="16993"/>
                </a:cubicBezTo>
                <a:cubicBezTo>
                  <a:pt x="9218" y="16998"/>
                  <a:pt x="9175" y="17000"/>
                  <a:pt x="9133" y="17000"/>
                </a:cubicBezTo>
                <a:cubicBezTo>
                  <a:pt x="8493" y="17000"/>
                  <a:pt x="7827" y="16499"/>
                  <a:pt x="7574" y="15809"/>
                </a:cubicBezTo>
                <a:cubicBezTo>
                  <a:pt x="7323" y="15122"/>
                  <a:pt x="7418" y="14258"/>
                  <a:pt x="7834" y="13442"/>
                </a:cubicBezTo>
                <a:cubicBezTo>
                  <a:pt x="8247" y="12635"/>
                  <a:pt x="8918" y="11946"/>
                  <a:pt x="9512" y="11365"/>
                </a:cubicBezTo>
                <a:cubicBezTo>
                  <a:pt x="9604" y="11272"/>
                  <a:pt x="9699" y="11180"/>
                  <a:pt x="9794" y="11091"/>
                </a:cubicBezTo>
                <a:cubicBezTo>
                  <a:pt x="10382" y="10520"/>
                  <a:pt x="10992" y="9929"/>
                  <a:pt x="11484" y="9230"/>
                </a:cubicBezTo>
                <a:cubicBezTo>
                  <a:pt x="12729" y="7470"/>
                  <a:pt x="13095" y="5103"/>
                  <a:pt x="12444" y="3048"/>
                </a:cubicBezTo>
                <a:cubicBezTo>
                  <a:pt x="12196" y="2279"/>
                  <a:pt x="11700" y="1228"/>
                  <a:pt x="10722" y="596"/>
                </a:cubicBezTo>
                <a:cubicBezTo>
                  <a:pt x="10111" y="201"/>
                  <a:pt x="9357" y="1"/>
                  <a:pt x="8498" y="1"/>
                </a:cubicBezTo>
                <a:close/>
              </a:path>
            </a:pathLst>
          </a:custGeom>
          <a:solidFill>
            <a:srgbClr val="EB5E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13" name="Google Shape;1313;p49"/>
          <p:cNvGrpSpPr/>
          <p:nvPr/>
        </p:nvGrpSpPr>
        <p:grpSpPr>
          <a:xfrm>
            <a:off x="700180" y="1371584"/>
            <a:ext cx="7790163" cy="2476759"/>
            <a:chOff x="1234200" y="610650"/>
            <a:chExt cx="6054900" cy="3922200"/>
          </a:xfrm>
        </p:grpSpPr>
        <p:sp>
          <p:nvSpPr>
            <p:cNvPr id="1314" name="Google Shape;1314;p49"/>
            <p:cNvSpPr/>
            <p:nvPr/>
          </p:nvSpPr>
          <p:spPr>
            <a:xfrm>
              <a:off x="1234200" y="610650"/>
              <a:ext cx="6054900" cy="3922200"/>
            </a:xfrm>
            <a:prstGeom prst="snip2DiagRect">
              <a:avLst>
                <a:gd name="adj1" fmla="val 0"/>
                <a:gd name="adj2" fmla="val 16667"/>
              </a:avLst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49"/>
            <p:cNvSpPr/>
            <p:nvPr/>
          </p:nvSpPr>
          <p:spPr>
            <a:xfrm>
              <a:off x="1349325" y="726075"/>
              <a:ext cx="5801700" cy="3677100"/>
            </a:xfrm>
            <a:prstGeom prst="snip2DiagRect">
              <a:avLst>
                <a:gd name="adj1" fmla="val 0"/>
                <a:gd name="adj2" fmla="val 16667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6" name="Google Shape;1316;p49"/>
          <p:cNvGrpSpPr/>
          <p:nvPr/>
        </p:nvGrpSpPr>
        <p:grpSpPr>
          <a:xfrm>
            <a:off x="6832239" y="3428984"/>
            <a:ext cx="1964075" cy="1676122"/>
            <a:chOff x="6514049" y="3238816"/>
            <a:chExt cx="2412076" cy="2058593"/>
          </a:xfrm>
        </p:grpSpPr>
        <p:sp>
          <p:nvSpPr>
            <p:cNvPr id="1317" name="Google Shape;1317;p49"/>
            <p:cNvSpPr/>
            <p:nvPr/>
          </p:nvSpPr>
          <p:spPr>
            <a:xfrm>
              <a:off x="6514049" y="4286114"/>
              <a:ext cx="2159969" cy="1011296"/>
            </a:xfrm>
            <a:custGeom>
              <a:avLst/>
              <a:gdLst/>
              <a:ahLst/>
              <a:cxnLst/>
              <a:rect l="l" t="t" r="r" b="b"/>
              <a:pathLst>
                <a:path w="27949" h="12945" extrusionOk="0">
                  <a:moveTo>
                    <a:pt x="16754" y="0"/>
                  </a:moveTo>
                  <a:cubicBezTo>
                    <a:pt x="16532" y="0"/>
                    <a:pt x="16351" y="181"/>
                    <a:pt x="16351" y="404"/>
                  </a:cubicBezTo>
                  <a:lnTo>
                    <a:pt x="16351" y="2303"/>
                  </a:lnTo>
                  <a:cubicBezTo>
                    <a:pt x="16351" y="3571"/>
                    <a:pt x="17383" y="4603"/>
                    <a:pt x="18647" y="4603"/>
                  </a:cubicBezTo>
                  <a:lnTo>
                    <a:pt x="23320" y="4603"/>
                  </a:lnTo>
                  <a:cubicBezTo>
                    <a:pt x="24283" y="4603"/>
                    <a:pt x="25067" y="5384"/>
                    <a:pt x="25067" y="6347"/>
                  </a:cubicBezTo>
                  <a:cubicBezTo>
                    <a:pt x="25067" y="7310"/>
                    <a:pt x="24283" y="8094"/>
                    <a:pt x="23320" y="8094"/>
                  </a:cubicBezTo>
                  <a:lnTo>
                    <a:pt x="14232" y="8094"/>
                  </a:lnTo>
                  <a:cubicBezTo>
                    <a:pt x="13514" y="8094"/>
                    <a:pt x="12933" y="8675"/>
                    <a:pt x="12933" y="9393"/>
                  </a:cubicBezTo>
                  <a:cubicBezTo>
                    <a:pt x="12933" y="10108"/>
                    <a:pt x="13514" y="10693"/>
                    <a:pt x="14232" y="10693"/>
                  </a:cubicBezTo>
                  <a:lnTo>
                    <a:pt x="26420" y="10693"/>
                  </a:lnTo>
                  <a:cubicBezTo>
                    <a:pt x="26821" y="10693"/>
                    <a:pt x="27145" y="11017"/>
                    <a:pt x="27145" y="11414"/>
                  </a:cubicBezTo>
                  <a:cubicBezTo>
                    <a:pt x="27145" y="11814"/>
                    <a:pt x="26821" y="12138"/>
                    <a:pt x="26420" y="12138"/>
                  </a:cubicBezTo>
                  <a:lnTo>
                    <a:pt x="401" y="12138"/>
                  </a:lnTo>
                  <a:cubicBezTo>
                    <a:pt x="178" y="12138"/>
                    <a:pt x="1" y="12319"/>
                    <a:pt x="1" y="12541"/>
                  </a:cubicBezTo>
                  <a:cubicBezTo>
                    <a:pt x="1" y="12764"/>
                    <a:pt x="178" y="12945"/>
                    <a:pt x="401" y="12945"/>
                  </a:cubicBezTo>
                  <a:lnTo>
                    <a:pt x="26420" y="12945"/>
                  </a:lnTo>
                  <a:cubicBezTo>
                    <a:pt x="27262" y="12945"/>
                    <a:pt x="27948" y="12259"/>
                    <a:pt x="27948" y="11414"/>
                  </a:cubicBezTo>
                  <a:cubicBezTo>
                    <a:pt x="27948" y="10572"/>
                    <a:pt x="27262" y="9886"/>
                    <a:pt x="26420" y="9886"/>
                  </a:cubicBezTo>
                  <a:lnTo>
                    <a:pt x="14232" y="9886"/>
                  </a:lnTo>
                  <a:cubicBezTo>
                    <a:pt x="13959" y="9886"/>
                    <a:pt x="13739" y="9667"/>
                    <a:pt x="13739" y="9393"/>
                  </a:cubicBezTo>
                  <a:cubicBezTo>
                    <a:pt x="13739" y="9120"/>
                    <a:pt x="13959" y="8898"/>
                    <a:pt x="14232" y="8898"/>
                  </a:cubicBezTo>
                  <a:lnTo>
                    <a:pt x="23320" y="8898"/>
                  </a:lnTo>
                  <a:cubicBezTo>
                    <a:pt x="24727" y="8898"/>
                    <a:pt x="25871" y="7754"/>
                    <a:pt x="25871" y="6347"/>
                  </a:cubicBezTo>
                  <a:cubicBezTo>
                    <a:pt x="25871" y="4940"/>
                    <a:pt x="24727" y="3796"/>
                    <a:pt x="23320" y="3796"/>
                  </a:cubicBezTo>
                  <a:lnTo>
                    <a:pt x="18647" y="3796"/>
                  </a:lnTo>
                  <a:cubicBezTo>
                    <a:pt x="17825" y="3796"/>
                    <a:pt x="17157" y="3126"/>
                    <a:pt x="17157" y="2303"/>
                  </a:cubicBezTo>
                  <a:lnTo>
                    <a:pt x="17157" y="404"/>
                  </a:lnTo>
                  <a:cubicBezTo>
                    <a:pt x="17157" y="181"/>
                    <a:pt x="16976" y="0"/>
                    <a:pt x="16754" y="0"/>
                  </a:cubicBezTo>
                  <a:close/>
                </a:path>
              </a:pathLst>
            </a:custGeom>
            <a:solidFill>
              <a:srgbClr val="EB5E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49"/>
            <p:cNvSpPr/>
            <p:nvPr/>
          </p:nvSpPr>
          <p:spPr>
            <a:xfrm>
              <a:off x="6600996" y="4375407"/>
              <a:ext cx="2069857" cy="922002"/>
            </a:xfrm>
            <a:custGeom>
              <a:avLst/>
              <a:gdLst/>
              <a:ahLst/>
              <a:cxnLst/>
              <a:rect l="l" t="t" r="r" b="b"/>
              <a:pathLst>
                <a:path w="26783" h="11802" extrusionOk="0">
                  <a:moveTo>
                    <a:pt x="15226" y="1"/>
                  </a:moveTo>
                  <a:lnTo>
                    <a:pt x="15226" y="163"/>
                  </a:lnTo>
                  <a:lnTo>
                    <a:pt x="16032" y="163"/>
                  </a:lnTo>
                  <a:lnTo>
                    <a:pt x="16032" y="1"/>
                  </a:lnTo>
                  <a:close/>
                  <a:moveTo>
                    <a:pt x="15226" y="804"/>
                  </a:moveTo>
                  <a:lnTo>
                    <a:pt x="15226" y="966"/>
                  </a:lnTo>
                  <a:lnTo>
                    <a:pt x="16032" y="966"/>
                  </a:lnTo>
                  <a:lnTo>
                    <a:pt x="16032" y="804"/>
                  </a:lnTo>
                  <a:close/>
                  <a:moveTo>
                    <a:pt x="16074" y="1513"/>
                  </a:moveTo>
                  <a:lnTo>
                    <a:pt x="15289" y="1700"/>
                  </a:lnTo>
                  <a:cubicBezTo>
                    <a:pt x="15305" y="1764"/>
                    <a:pt x="15324" y="1824"/>
                    <a:pt x="15343" y="1888"/>
                  </a:cubicBezTo>
                  <a:lnTo>
                    <a:pt x="16109" y="1633"/>
                  </a:lnTo>
                  <a:cubicBezTo>
                    <a:pt x="16093" y="1592"/>
                    <a:pt x="16083" y="1554"/>
                    <a:pt x="16074" y="1513"/>
                  </a:cubicBezTo>
                  <a:close/>
                  <a:moveTo>
                    <a:pt x="16344" y="2078"/>
                  </a:moveTo>
                  <a:lnTo>
                    <a:pt x="15708" y="2571"/>
                  </a:lnTo>
                  <a:cubicBezTo>
                    <a:pt x="15750" y="2621"/>
                    <a:pt x="15791" y="2672"/>
                    <a:pt x="15835" y="2720"/>
                  </a:cubicBezTo>
                  <a:lnTo>
                    <a:pt x="16426" y="2174"/>
                  </a:lnTo>
                  <a:cubicBezTo>
                    <a:pt x="16398" y="2142"/>
                    <a:pt x="16372" y="2110"/>
                    <a:pt x="16344" y="2078"/>
                  </a:cubicBezTo>
                  <a:close/>
                  <a:moveTo>
                    <a:pt x="16827" y="2482"/>
                  </a:moveTo>
                  <a:lnTo>
                    <a:pt x="16452" y="3193"/>
                  </a:lnTo>
                  <a:cubicBezTo>
                    <a:pt x="16506" y="3222"/>
                    <a:pt x="16566" y="3250"/>
                    <a:pt x="16626" y="3276"/>
                  </a:cubicBezTo>
                  <a:lnTo>
                    <a:pt x="16941" y="2536"/>
                  </a:lnTo>
                  <a:cubicBezTo>
                    <a:pt x="16903" y="2520"/>
                    <a:pt x="16865" y="2501"/>
                    <a:pt x="16827" y="2482"/>
                  </a:cubicBezTo>
                  <a:close/>
                  <a:moveTo>
                    <a:pt x="17430" y="2650"/>
                  </a:moveTo>
                  <a:lnTo>
                    <a:pt x="17383" y="3454"/>
                  </a:lnTo>
                  <a:cubicBezTo>
                    <a:pt x="17430" y="3457"/>
                    <a:pt x="17475" y="3460"/>
                    <a:pt x="17522" y="3460"/>
                  </a:cubicBezTo>
                  <a:lnTo>
                    <a:pt x="17567" y="3460"/>
                  </a:lnTo>
                  <a:lnTo>
                    <a:pt x="17567" y="2653"/>
                  </a:lnTo>
                  <a:lnTo>
                    <a:pt x="17522" y="2653"/>
                  </a:lnTo>
                  <a:cubicBezTo>
                    <a:pt x="17494" y="2653"/>
                    <a:pt x="17462" y="2653"/>
                    <a:pt x="17430" y="2650"/>
                  </a:cubicBezTo>
                  <a:close/>
                  <a:moveTo>
                    <a:pt x="18212" y="2653"/>
                  </a:moveTo>
                  <a:lnTo>
                    <a:pt x="18212" y="3460"/>
                  </a:lnTo>
                  <a:lnTo>
                    <a:pt x="18370" y="3460"/>
                  </a:lnTo>
                  <a:lnTo>
                    <a:pt x="18370" y="2653"/>
                  </a:lnTo>
                  <a:close/>
                  <a:moveTo>
                    <a:pt x="19015" y="2653"/>
                  </a:moveTo>
                  <a:lnTo>
                    <a:pt x="19015" y="3460"/>
                  </a:lnTo>
                  <a:lnTo>
                    <a:pt x="19174" y="3460"/>
                  </a:lnTo>
                  <a:lnTo>
                    <a:pt x="19174" y="2653"/>
                  </a:lnTo>
                  <a:close/>
                  <a:moveTo>
                    <a:pt x="19819" y="2653"/>
                  </a:moveTo>
                  <a:lnTo>
                    <a:pt x="19819" y="3460"/>
                  </a:lnTo>
                  <a:lnTo>
                    <a:pt x="19978" y="3460"/>
                  </a:lnTo>
                  <a:lnTo>
                    <a:pt x="19978" y="2653"/>
                  </a:lnTo>
                  <a:close/>
                  <a:moveTo>
                    <a:pt x="20623" y="2653"/>
                  </a:moveTo>
                  <a:lnTo>
                    <a:pt x="20623" y="3460"/>
                  </a:lnTo>
                  <a:lnTo>
                    <a:pt x="20781" y="3460"/>
                  </a:lnTo>
                  <a:lnTo>
                    <a:pt x="20781" y="2653"/>
                  </a:lnTo>
                  <a:close/>
                  <a:moveTo>
                    <a:pt x="21426" y="2653"/>
                  </a:moveTo>
                  <a:lnTo>
                    <a:pt x="21426" y="3460"/>
                  </a:lnTo>
                  <a:lnTo>
                    <a:pt x="21585" y="3460"/>
                  </a:lnTo>
                  <a:lnTo>
                    <a:pt x="21585" y="2653"/>
                  </a:lnTo>
                  <a:close/>
                  <a:moveTo>
                    <a:pt x="22236" y="2653"/>
                  </a:moveTo>
                  <a:lnTo>
                    <a:pt x="22224" y="3460"/>
                  </a:lnTo>
                  <a:cubicBezTo>
                    <a:pt x="22268" y="3460"/>
                    <a:pt x="22309" y="3463"/>
                    <a:pt x="22354" y="3466"/>
                  </a:cubicBezTo>
                  <a:lnTo>
                    <a:pt x="22427" y="2663"/>
                  </a:lnTo>
                  <a:cubicBezTo>
                    <a:pt x="22363" y="2660"/>
                    <a:pt x="22300" y="2653"/>
                    <a:pt x="22236" y="2653"/>
                  </a:cubicBezTo>
                  <a:close/>
                  <a:moveTo>
                    <a:pt x="23167" y="2844"/>
                  </a:moveTo>
                  <a:lnTo>
                    <a:pt x="22859" y="3587"/>
                  </a:lnTo>
                  <a:cubicBezTo>
                    <a:pt x="22900" y="3606"/>
                    <a:pt x="22938" y="3622"/>
                    <a:pt x="22977" y="3644"/>
                  </a:cubicBezTo>
                  <a:lnTo>
                    <a:pt x="23339" y="2923"/>
                  </a:lnTo>
                  <a:cubicBezTo>
                    <a:pt x="23282" y="2895"/>
                    <a:pt x="23224" y="2869"/>
                    <a:pt x="23167" y="2844"/>
                  </a:cubicBezTo>
                  <a:close/>
                  <a:moveTo>
                    <a:pt x="23961" y="3362"/>
                  </a:moveTo>
                  <a:lnTo>
                    <a:pt x="23402" y="3943"/>
                  </a:lnTo>
                  <a:cubicBezTo>
                    <a:pt x="23434" y="3975"/>
                    <a:pt x="23466" y="4006"/>
                    <a:pt x="23494" y="4038"/>
                  </a:cubicBezTo>
                  <a:lnTo>
                    <a:pt x="24092" y="3498"/>
                  </a:lnTo>
                  <a:cubicBezTo>
                    <a:pt x="24050" y="3451"/>
                    <a:pt x="24006" y="3406"/>
                    <a:pt x="23961" y="3362"/>
                  </a:cubicBezTo>
                  <a:close/>
                  <a:moveTo>
                    <a:pt x="24511" y="4133"/>
                  </a:moveTo>
                  <a:lnTo>
                    <a:pt x="23780" y="4470"/>
                  </a:lnTo>
                  <a:cubicBezTo>
                    <a:pt x="23799" y="4512"/>
                    <a:pt x="23815" y="4550"/>
                    <a:pt x="23831" y="4591"/>
                  </a:cubicBezTo>
                  <a:lnTo>
                    <a:pt x="24587" y="4308"/>
                  </a:lnTo>
                  <a:cubicBezTo>
                    <a:pt x="24565" y="4251"/>
                    <a:pt x="24539" y="4191"/>
                    <a:pt x="24511" y="4133"/>
                  </a:cubicBezTo>
                  <a:close/>
                  <a:moveTo>
                    <a:pt x="24743" y="5055"/>
                  </a:moveTo>
                  <a:lnTo>
                    <a:pt x="23939" y="5102"/>
                  </a:lnTo>
                  <a:cubicBezTo>
                    <a:pt x="23942" y="5134"/>
                    <a:pt x="23942" y="5169"/>
                    <a:pt x="23942" y="5204"/>
                  </a:cubicBezTo>
                  <a:lnTo>
                    <a:pt x="23942" y="5233"/>
                  </a:lnTo>
                  <a:lnTo>
                    <a:pt x="24746" y="5242"/>
                  </a:lnTo>
                  <a:lnTo>
                    <a:pt x="24749" y="5204"/>
                  </a:lnTo>
                  <a:cubicBezTo>
                    <a:pt x="24749" y="5153"/>
                    <a:pt x="24746" y="5102"/>
                    <a:pt x="24743" y="5055"/>
                  </a:cubicBezTo>
                  <a:close/>
                  <a:moveTo>
                    <a:pt x="23856" y="5747"/>
                  </a:moveTo>
                  <a:cubicBezTo>
                    <a:pt x="23844" y="5789"/>
                    <a:pt x="23828" y="5827"/>
                    <a:pt x="23812" y="5868"/>
                  </a:cubicBezTo>
                  <a:lnTo>
                    <a:pt x="24555" y="6173"/>
                  </a:lnTo>
                  <a:cubicBezTo>
                    <a:pt x="24581" y="6116"/>
                    <a:pt x="24603" y="6055"/>
                    <a:pt x="24622" y="5995"/>
                  </a:cubicBezTo>
                  <a:lnTo>
                    <a:pt x="23856" y="5747"/>
                  </a:lnTo>
                  <a:close/>
                  <a:moveTo>
                    <a:pt x="23545" y="6313"/>
                  </a:moveTo>
                  <a:cubicBezTo>
                    <a:pt x="23517" y="6348"/>
                    <a:pt x="23488" y="6379"/>
                    <a:pt x="23456" y="6411"/>
                  </a:cubicBezTo>
                  <a:lnTo>
                    <a:pt x="24041" y="6967"/>
                  </a:lnTo>
                  <a:cubicBezTo>
                    <a:pt x="24082" y="6923"/>
                    <a:pt x="24126" y="6875"/>
                    <a:pt x="24165" y="6827"/>
                  </a:cubicBezTo>
                  <a:lnTo>
                    <a:pt x="23545" y="6313"/>
                  </a:lnTo>
                  <a:close/>
                  <a:moveTo>
                    <a:pt x="23046" y="6732"/>
                  </a:moveTo>
                  <a:cubicBezTo>
                    <a:pt x="23008" y="6751"/>
                    <a:pt x="22967" y="6773"/>
                    <a:pt x="22929" y="6789"/>
                  </a:cubicBezTo>
                  <a:lnTo>
                    <a:pt x="23269" y="7520"/>
                  </a:lnTo>
                  <a:cubicBezTo>
                    <a:pt x="23326" y="7494"/>
                    <a:pt x="23383" y="7466"/>
                    <a:pt x="23437" y="7434"/>
                  </a:cubicBezTo>
                  <a:lnTo>
                    <a:pt x="23046" y="6732"/>
                  </a:lnTo>
                  <a:close/>
                  <a:moveTo>
                    <a:pt x="22430" y="6935"/>
                  </a:moveTo>
                  <a:cubicBezTo>
                    <a:pt x="22389" y="6942"/>
                    <a:pt x="22344" y="6945"/>
                    <a:pt x="22300" y="6948"/>
                  </a:cubicBezTo>
                  <a:lnTo>
                    <a:pt x="22348" y="7752"/>
                  </a:lnTo>
                  <a:cubicBezTo>
                    <a:pt x="22411" y="7748"/>
                    <a:pt x="22475" y="7742"/>
                    <a:pt x="22538" y="7733"/>
                  </a:cubicBezTo>
                  <a:lnTo>
                    <a:pt x="22430" y="6935"/>
                  </a:lnTo>
                  <a:close/>
                  <a:moveTo>
                    <a:pt x="13482" y="6951"/>
                  </a:moveTo>
                  <a:lnTo>
                    <a:pt x="13482" y="7755"/>
                  </a:lnTo>
                  <a:lnTo>
                    <a:pt x="13640" y="7755"/>
                  </a:lnTo>
                  <a:lnTo>
                    <a:pt x="13640" y="6951"/>
                  </a:lnTo>
                  <a:close/>
                  <a:moveTo>
                    <a:pt x="14285" y="6951"/>
                  </a:moveTo>
                  <a:lnTo>
                    <a:pt x="14285" y="7755"/>
                  </a:lnTo>
                  <a:lnTo>
                    <a:pt x="14444" y="7755"/>
                  </a:lnTo>
                  <a:lnTo>
                    <a:pt x="14444" y="6951"/>
                  </a:lnTo>
                  <a:close/>
                  <a:moveTo>
                    <a:pt x="15089" y="6951"/>
                  </a:moveTo>
                  <a:lnTo>
                    <a:pt x="15089" y="7755"/>
                  </a:lnTo>
                  <a:lnTo>
                    <a:pt x="15251" y="7755"/>
                  </a:lnTo>
                  <a:lnTo>
                    <a:pt x="15251" y="6951"/>
                  </a:lnTo>
                  <a:close/>
                  <a:moveTo>
                    <a:pt x="15893" y="6951"/>
                  </a:moveTo>
                  <a:lnTo>
                    <a:pt x="15893" y="7755"/>
                  </a:lnTo>
                  <a:lnTo>
                    <a:pt x="16055" y="7755"/>
                  </a:lnTo>
                  <a:lnTo>
                    <a:pt x="16055" y="6951"/>
                  </a:lnTo>
                  <a:close/>
                  <a:moveTo>
                    <a:pt x="16696" y="6951"/>
                  </a:moveTo>
                  <a:lnTo>
                    <a:pt x="16696" y="7755"/>
                  </a:lnTo>
                  <a:lnTo>
                    <a:pt x="16858" y="7755"/>
                  </a:lnTo>
                  <a:lnTo>
                    <a:pt x="16858" y="6951"/>
                  </a:lnTo>
                  <a:close/>
                  <a:moveTo>
                    <a:pt x="17500" y="6951"/>
                  </a:moveTo>
                  <a:lnTo>
                    <a:pt x="17500" y="7755"/>
                  </a:lnTo>
                  <a:lnTo>
                    <a:pt x="17662" y="7755"/>
                  </a:lnTo>
                  <a:lnTo>
                    <a:pt x="17662" y="6951"/>
                  </a:lnTo>
                  <a:close/>
                  <a:moveTo>
                    <a:pt x="18304" y="6951"/>
                  </a:moveTo>
                  <a:lnTo>
                    <a:pt x="18304" y="7755"/>
                  </a:lnTo>
                  <a:lnTo>
                    <a:pt x="18466" y="7755"/>
                  </a:lnTo>
                  <a:lnTo>
                    <a:pt x="18466" y="6951"/>
                  </a:lnTo>
                  <a:close/>
                  <a:moveTo>
                    <a:pt x="19107" y="6951"/>
                  </a:moveTo>
                  <a:lnTo>
                    <a:pt x="19107" y="7755"/>
                  </a:lnTo>
                  <a:lnTo>
                    <a:pt x="19269" y="7755"/>
                  </a:lnTo>
                  <a:lnTo>
                    <a:pt x="19269" y="6951"/>
                  </a:lnTo>
                  <a:close/>
                  <a:moveTo>
                    <a:pt x="19911" y="6951"/>
                  </a:moveTo>
                  <a:lnTo>
                    <a:pt x="19911" y="7755"/>
                  </a:lnTo>
                  <a:lnTo>
                    <a:pt x="20073" y="7755"/>
                  </a:lnTo>
                  <a:lnTo>
                    <a:pt x="20073" y="6951"/>
                  </a:lnTo>
                  <a:close/>
                  <a:moveTo>
                    <a:pt x="20715" y="6951"/>
                  </a:moveTo>
                  <a:lnTo>
                    <a:pt x="20715" y="7755"/>
                  </a:lnTo>
                  <a:lnTo>
                    <a:pt x="20877" y="7755"/>
                  </a:lnTo>
                  <a:lnTo>
                    <a:pt x="20877" y="6951"/>
                  </a:lnTo>
                  <a:close/>
                  <a:moveTo>
                    <a:pt x="21518" y="6951"/>
                  </a:moveTo>
                  <a:lnTo>
                    <a:pt x="21518" y="7755"/>
                  </a:lnTo>
                  <a:lnTo>
                    <a:pt x="21680" y="7755"/>
                  </a:lnTo>
                  <a:lnTo>
                    <a:pt x="21680" y="6951"/>
                  </a:lnTo>
                  <a:close/>
                  <a:moveTo>
                    <a:pt x="12722" y="7008"/>
                  </a:moveTo>
                  <a:cubicBezTo>
                    <a:pt x="12649" y="7031"/>
                    <a:pt x="12576" y="7062"/>
                    <a:pt x="12506" y="7097"/>
                  </a:cubicBezTo>
                  <a:lnTo>
                    <a:pt x="12878" y="7812"/>
                  </a:lnTo>
                  <a:cubicBezTo>
                    <a:pt x="12907" y="7799"/>
                    <a:pt x="12932" y="7787"/>
                    <a:pt x="12961" y="7777"/>
                  </a:cubicBezTo>
                  <a:lnTo>
                    <a:pt x="12722" y="7008"/>
                  </a:lnTo>
                  <a:close/>
                  <a:moveTo>
                    <a:pt x="11896" y="7774"/>
                  </a:moveTo>
                  <a:cubicBezTo>
                    <a:pt x="11868" y="7847"/>
                    <a:pt x="11849" y="7923"/>
                    <a:pt x="11833" y="7996"/>
                  </a:cubicBezTo>
                  <a:lnTo>
                    <a:pt x="12621" y="8155"/>
                  </a:lnTo>
                  <a:cubicBezTo>
                    <a:pt x="12627" y="8126"/>
                    <a:pt x="12637" y="8098"/>
                    <a:pt x="12646" y="8069"/>
                  </a:cubicBezTo>
                  <a:lnTo>
                    <a:pt x="11896" y="7774"/>
                  </a:lnTo>
                  <a:close/>
                  <a:moveTo>
                    <a:pt x="12678" y="8495"/>
                  </a:moveTo>
                  <a:lnTo>
                    <a:pt x="11979" y="8898"/>
                  </a:lnTo>
                  <a:cubicBezTo>
                    <a:pt x="12017" y="8965"/>
                    <a:pt x="12065" y="9029"/>
                    <a:pt x="12112" y="9089"/>
                  </a:cubicBezTo>
                  <a:lnTo>
                    <a:pt x="12729" y="8568"/>
                  </a:lnTo>
                  <a:cubicBezTo>
                    <a:pt x="12710" y="8546"/>
                    <a:pt x="12694" y="8520"/>
                    <a:pt x="12678" y="8495"/>
                  </a:cubicBezTo>
                  <a:close/>
                  <a:moveTo>
                    <a:pt x="13031" y="8740"/>
                  </a:moveTo>
                  <a:lnTo>
                    <a:pt x="12910" y="9534"/>
                  </a:lnTo>
                  <a:cubicBezTo>
                    <a:pt x="12973" y="9543"/>
                    <a:pt x="13040" y="9550"/>
                    <a:pt x="13107" y="9550"/>
                  </a:cubicBezTo>
                  <a:lnTo>
                    <a:pt x="13132" y="9550"/>
                  </a:lnTo>
                  <a:lnTo>
                    <a:pt x="13132" y="8743"/>
                  </a:lnTo>
                  <a:lnTo>
                    <a:pt x="13107" y="8743"/>
                  </a:lnTo>
                  <a:cubicBezTo>
                    <a:pt x="13081" y="8743"/>
                    <a:pt x="13056" y="8743"/>
                    <a:pt x="13031" y="8740"/>
                  </a:cubicBezTo>
                  <a:close/>
                  <a:moveTo>
                    <a:pt x="13774" y="8743"/>
                  </a:moveTo>
                  <a:lnTo>
                    <a:pt x="13774" y="9550"/>
                  </a:lnTo>
                  <a:lnTo>
                    <a:pt x="13936" y="9550"/>
                  </a:lnTo>
                  <a:lnTo>
                    <a:pt x="13936" y="8743"/>
                  </a:lnTo>
                  <a:close/>
                  <a:moveTo>
                    <a:pt x="14578" y="8743"/>
                  </a:moveTo>
                  <a:lnTo>
                    <a:pt x="14578" y="9550"/>
                  </a:lnTo>
                  <a:lnTo>
                    <a:pt x="14740" y="9550"/>
                  </a:lnTo>
                  <a:lnTo>
                    <a:pt x="14740" y="8743"/>
                  </a:lnTo>
                  <a:close/>
                  <a:moveTo>
                    <a:pt x="15381" y="8743"/>
                  </a:moveTo>
                  <a:lnTo>
                    <a:pt x="15381" y="9550"/>
                  </a:lnTo>
                  <a:lnTo>
                    <a:pt x="15543" y="9550"/>
                  </a:lnTo>
                  <a:lnTo>
                    <a:pt x="15543" y="8743"/>
                  </a:lnTo>
                  <a:close/>
                  <a:moveTo>
                    <a:pt x="16185" y="8743"/>
                  </a:moveTo>
                  <a:lnTo>
                    <a:pt x="16185" y="9550"/>
                  </a:lnTo>
                  <a:lnTo>
                    <a:pt x="16347" y="9550"/>
                  </a:lnTo>
                  <a:lnTo>
                    <a:pt x="16347" y="8743"/>
                  </a:lnTo>
                  <a:close/>
                  <a:moveTo>
                    <a:pt x="16989" y="8743"/>
                  </a:moveTo>
                  <a:lnTo>
                    <a:pt x="16989" y="9550"/>
                  </a:lnTo>
                  <a:lnTo>
                    <a:pt x="17151" y="9550"/>
                  </a:lnTo>
                  <a:lnTo>
                    <a:pt x="17151" y="8743"/>
                  </a:lnTo>
                  <a:close/>
                  <a:moveTo>
                    <a:pt x="17792" y="8743"/>
                  </a:moveTo>
                  <a:lnTo>
                    <a:pt x="17792" y="9550"/>
                  </a:lnTo>
                  <a:lnTo>
                    <a:pt x="17954" y="9550"/>
                  </a:lnTo>
                  <a:lnTo>
                    <a:pt x="17954" y="8743"/>
                  </a:lnTo>
                  <a:close/>
                  <a:moveTo>
                    <a:pt x="18596" y="8743"/>
                  </a:moveTo>
                  <a:lnTo>
                    <a:pt x="18596" y="9550"/>
                  </a:lnTo>
                  <a:lnTo>
                    <a:pt x="18758" y="9550"/>
                  </a:lnTo>
                  <a:lnTo>
                    <a:pt x="18758" y="8743"/>
                  </a:lnTo>
                  <a:close/>
                  <a:moveTo>
                    <a:pt x="19400" y="8743"/>
                  </a:moveTo>
                  <a:lnTo>
                    <a:pt x="19400" y="9550"/>
                  </a:lnTo>
                  <a:lnTo>
                    <a:pt x="19562" y="9550"/>
                  </a:lnTo>
                  <a:lnTo>
                    <a:pt x="19562" y="8743"/>
                  </a:lnTo>
                  <a:close/>
                  <a:moveTo>
                    <a:pt x="20203" y="8743"/>
                  </a:moveTo>
                  <a:lnTo>
                    <a:pt x="20203" y="9550"/>
                  </a:lnTo>
                  <a:lnTo>
                    <a:pt x="20365" y="9550"/>
                  </a:lnTo>
                  <a:lnTo>
                    <a:pt x="20365" y="8743"/>
                  </a:lnTo>
                  <a:close/>
                  <a:moveTo>
                    <a:pt x="21010" y="8743"/>
                  </a:moveTo>
                  <a:lnTo>
                    <a:pt x="21010" y="9550"/>
                  </a:lnTo>
                  <a:lnTo>
                    <a:pt x="21169" y="9550"/>
                  </a:lnTo>
                  <a:lnTo>
                    <a:pt x="21169" y="8743"/>
                  </a:lnTo>
                  <a:close/>
                  <a:moveTo>
                    <a:pt x="21814" y="8743"/>
                  </a:moveTo>
                  <a:lnTo>
                    <a:pt x="21814" y="9550"/>
                  </a:lnTo>
                  <a:lnTo>
                    <a:pt x="21973" y="9550"/>
                  </a:lnTo>
                  <a:lnTo>
                    <a:pt x="21973" y="8743"/>
                  </a:lnTo>
                  <a:close/>
                  <a:moveTo>
                    <a:pt x="22618" y="8743"/>
                  </a:moveTo>
                  <a:lnTo>
                    <a:pt x="22618" y="9550"/>
                  </a:lnTo>
                  <a:lnTo>
                    <a:pt x="22776" y="9550"/>
                  </a:lnTo>
                  <a:lnTo>
                    <a:pt x="22776" y="8743"/>
                  </a:lnTo>
                  <a:close/>
                  <a:moveTo>
                    <a:pt x="23421" y="8743"/>
                  </a:moveTo>
                  <a:lnTo>
                    <a:pt x="23421" y="9550"/>
                  </a:lnTo>
                  <a:lnTo>
                    <a:pt x="23580" y="9550"/>
                  </a:lnTo>
                  <a:lnTo>
                    <a:pt x="23580" y="8743"/>
                  </a:lnTo>
                  <a:close/>
                  <a:moveTo>
                    <a:pt x="24225" y="8743"/>
                  </a:moveTo>
                  <a:lnTo>
                    <a:pt x="24225" y="9550"/>
                  </a:lnTo>
                  <a:lnTo>
                    <a:pt x="24384" y="9550"/>
                  </a:lnTo>
                  <a:lnTo>
                    <a:pt x="24384" y="8743"/>
                  </a:lnTo>
                  <a:close/>
                  <a:moveTo>
                    <a:pt x="25029" y="8743"/>
                  </a:moveTo>
                  <a:lnTo>
                    <a:pt x="25029" y="9550"/>
                  </a:lnTo>
                  <a:lnTo>
                    <a:pt x="25187" y="9550"/>
                  </a:lnTo>
                  <a:lnTo>
                    <a:pt x="25187" y="8743"/>
                  </a:lnTo>
                  <a:close/>
                  <a:moveTo>
                    <a:pt x="25998" y="8914"/>
                  </a:moveTo>
                  <a:lnTo>
                    <a:pt x="25626" y="9629"/>
                  </a:lnTo>
                  <a:cubicBezTo>
                    <a:pt x="25658" y="9645"/>
                    <a:pt x="25686" y="9664"/>
                    <a:pt x="25715" y="9683"/>
                  </a:cubicBezTo>
                  <a:lnTo>
                    <a:pt x="26182" y="9029"/>
                  </a:lnTo>
                  <a:cubicBezTo>
                    <a:pt x="26125" y="8984"/>
                    <a:pt x="26061" y="8946"/>
                    <a:pt x="25998" y="8914"/>
                  </a:cubicBezTo>
                  <a:close/>
                  <a:moveTo>
                    <a:pt x="26715" y="9705"/>
                  </a:moveTo>
                  <a:lnTo>
                    <a:pt x="25966" y="10001"/>
                  </a:lnTo>
                  <a:cubicBezTo>
                    <a:pt x="25978" y="10036"/>
                    <a:pt x="25991" y="10067"/>
                    <a:pt x="25998" y="10102"/>
                  </a:cubicBezTo>
                  <a:lnTo>
                    <a:pt x="26782" y="9912"/>
                  </a:lnTo>
                  <a:cubicBezTo>
                    <a:pt x="26763" y="9842"/>
                    <a:pt x="26741" y="9772"/>
                    <a:pt x="26715" y="9705"/>
                  </a:cubicBezTo>
                  <a:close/>
                  <a:moveTo>
                    <a:pt x="25978" y="10509"/>
                  </a:moveTo>
                  <a:cubicBezTo>
                    <a:pt x="25969" y="10541"/>
                    <a:pt x="25953" y="10572"/>
                    <a:pt x="25937" y="10604"/>
                  </a:cubicBezTo>
                  <a:lnTo>
                    <a:pt x="26655" y="10973"/>
                  </a:lnTo>
                  <a:cubicBezTo>
                    <a:pt x="26687" y="10906"/>
                    <a:pt x="26715" y="10839"/>
                    <a:pt x="26741" y="10773"/>
                  </a:cubicBezTo>
                  <a:lnTo>
                    <a:pt x="25978" y="10509"/>
                  </a:lnTo>
                  <a:close/>
                  <a:moveTo>
                    <a:pt x="25658" y="10900"/>
                  </a:moveTo>
                  <a:cubicBezTo>
                    <a:pt x="25626" y="10916"/>
                    <a:pt x="25597" y="10931"/>
                    <a:pt x="25565" y="10944"/>
                  </a:cubicBezTo>
                  <a:lnTo>
                    <a:pt x="25864" y="11691"/>
                  </a:lnTo>
                  <a:cubicBezTo>
                    <a:pt x="25931" y="11662"/>
                    <a:pt x="25998" y="11630"/>
                    <a:pt x="26061" y="11595"/>
                  </a:cubicBezTo>
                  <a:lnTo>
                    <a:pt x="25658" y="10900"/>
                  </a:lnTo>
                  <a:close/>
                  <a:moveTo>
                    <a:pt x="0" y="10995"/>
                  </a:moveTo>
                  <a:lnTo>
                    <a:pt x="0" y="11802"/>
                  </a:lnTo>
                  <a:lnTo>
                    <a:pt x="162" y="11802"/>
                  </a:lnTo>
                  <a:lnTo>
                    <a:pt x="162" y="10995"/>
                  </a:lnTo>
                  <a:close/>
                  <a:moveTo>
                    <a:pt x="804" y="10995"/>
                  </a:moveTo>
                  <a:lnTo>
                    <a:pt x="804" y="11802"/>
                  </a:lnTo>
                  <a:lnTo>
                    <a:pt x="966" y="11802"/>
                  </a:lnTo>
                  <a:lnTo>
                    <a:pt x="966" y="10995"/>
                  </a:lnTo>
                  <a:close/>
                  <a:moveTo>
                    <a:pt x="1607" y="10995"/>
                  </a:moveTo>
                  <a:lnTo>
                    <a:pt x="1607" y="11802"/>
                  </a:lnTo>
                  <a:lnTo>
                    <a:pt x="1769" y="11802"/>
                  </a:lnTo>
                  <a:lnTo>
                    <a:pt x="1769" y="10995"/>
                  </a:lnTo>
                  <a:close/>
                  <a:moveTo>
                    <a:pt x="2411" y="10995"/>
                  </a:moveTo>
                  <a:lnTo>
                    <a:pt x="2411" y="11802"/>
                  </a:lnTo>
                  <a:lnTo>
                    <a:pt x="2573" y="11802"/>
                  </a:lnTo>
                  <a:lnTo>
                    <a:pt x="2573" y="10995"/>
                  </a:lnTo>
                  <a:close/>
                  <a:moveTo>
                    <a:pt x="3215" y="10995"/>
                  </a:moveTo>
                  <a:lnTo>
                    <a:pt x="3215" y="11802"/>
                  </a:lnTo>
                  <a:lnTo>
                    <a:pt x="3377" y="11802"/>
                  </a:lnTo>
                  <a:lnTo>
                    <a:pt x="3377" y="10995"/>
                  </a:lnTo>
                  <a:close/>
                  <a:moveTo>
                    <a:pt x="4018" y="10995"/>
                  </a:moveTo>
                  <a:lnTo>
                    <a:pt x="4018" y="11802"/>
                  </a:lnTo>
                  <a:lnTo>
                    <a:pt x="4180" y="11802"/>
                  </a:lnTo>
                  <a:lnTo>
                    <a:pt x="4180" y="10995"/>
                  </a:lnTo>
                  <a:close/>
                  <a:moveTo>
                    <a:pt x="4825" y="10995"/>
                  </a:moveTo>
                  <a:lnTo>
                    <a:pt x="4825" y="11802"/>
                  </a:lnTo>
                  <a:lnTo>
                    <a:pt x="4984" y="11802"/>
                  </a:lnTo>
                  <a:lnTo>
                    <a:pt x="4984" y="10995"/>
                  </a:lnTo>
                  <a:close/>
                  <a:moveTo>
                    <a:pt x="5629" y="10995"/>
                  </a:moveTo>
                  <a:lnTo>
                    <a:pt x="5629" y="11802"/>
                  </a:lnTo>
                  <a:lnTo>
                    <a:pt x="5788" y="11802"/>
                  </a:lnTo>
                  <a:lnTo>
                    <a:pt x="5788" y="10995"/>
                  </a:lnTo>
                  <a:close/>
                  <a:moveTo>
                    <a:pt x="6433" y="10995"/>
                  </a:moveTo>
                  <a:lnTo>
                    <a:pt x="6433" y="11802"/>
                  </a:lnTo>
                  <a:lnTo>
                    <a:pt x="6592" y="11802"/>
                  </a:lnTo>
                  <a:lnTo>
                    <a:pt x="6592" y="10995"/>
                  </a:lnTo>
                  <a:close/>
                  <a:moveTo>
                    <a:pt x="7236" y="10995"/>
                  </a:moveTo>
                  <a:lnTo>
                    <a:pt x="7236" y="11802"/>
                  </a:lnTo>
                  <a:lnTo>
                    <a:pt x="7395" y="11802"/>
                  </a:lnTo>
                  <a:lnTo>
                    <a:pt x="7395" y="10995"/>
                  </a:lnTo>
                  <a:close/>
                  <a:moveTo>
                    <a:pt x="8040" y="10995"/>
                  </a:moveTo>
                  <a:lnTo>
                    <a:pt x="8040" y="11802"/>
                  </a:lnTo>
                  <a:lnTo>
                    <a:pt x="8199" y="11802"/>
                  </a:lnTo>
                  <a:lnTo>
                    <a:pt x="8199" y="10995"/>
                  </a:lnTo>
                  <a:close/>
                  <a:moveTo>
                    <a:pt x="8844" y="10995"/>
                  </a:moveTo>
                  <a:lnTo>
                    <a:pt x="8844" y="11802"/>
                  </a:lnTo>
                  <a:lnTo>
                    <a:pt x="9003" y="11802"/>
                  </a:lnTo>
                  <a:lnTo>
                    <a:pt x="9003" y="10995"/>
                  </a:lnTo>
                  <a:close/>
                  <a:moveTo>
                    <a:pt x="9647" y="10995"/>
                  </a:moveTo>
                  <a:lnTo>
                    <a:pt x="9647" y="11802"/>
                  </a:lnTo>
                  <a:lnTo>
                    <a:pt x="9806" y="11802"/>
                  </a:lnTo>
                  <a:lnTo>
                    <a:pt x="9806" y="10995"/>
                  </a:lnTo>
                  <a:close/>
                  <a:moveTo>
                    <a:pt x="10451" y="10995"/>
                  </a:moveTo>
                  <a:lnTo>
                    <a:pt x="10451" y="11802"/>
                  </a:lnTo>
                  <a:lnTo>
                    <a:pt x="10613" y="11802"/>
                  </a:lnTo>
                  <a:lnTo>
                    <a:pt x="10613" y="10995"/>
                  </a:lnTo>
                  <a:close/>
                  <a:moveTo>
                    <a:pt x="11255" y="10995"/>
                  </a:moveTo>
                  <a:lnTo>
                    <a:pt x="11255" y="11802"/>
                  </a:lnTo>
                  <a:lnTo>
                    <a:pt x="11417" y="11802"/>
                  </a:lnTo>
                  <a:lnTo>
                    <a:pt x="11417" y="10995"/>
                  </a:lnTo>
                  <a:close/>
                  <a:moveTo>
                    <a:pt x="12058" y="10995"/>
                  </a:moveTo>
                  <a:lnTo>
                    <a:pt x="12058" y="11802"/>
                  </a:lnTo>
                  <a:lnTo>
                    <a:pt x="12220" y="11802"/>
                  </a:lnTo>
                  <a:lnTo>
                    <a:pt x="12220" y="10995"/>
                  </a:lnTo>
                  <a:close/>
                  <a:moveTo>
                    <a:pt x="12862" y="10995"/>
                  </a:moveTo>
                  <a:lnTo>
                    <a:pt x="12862" y="11802"/>
                  </a:lnTo>
                  <a:lnTo>
                    <a:pt x="13024" y="11802"/>
                  </a:lnTo>
                  <a:lnTo>
                    <a:pt x="13024" y="10995"/>
                  </a:lnTo>
                  <a:close/>
                  <a:moveTo>
                    <a:pt x="13666" y="10995"/>
                  </a:moveTo>
                  <a:lnTo>
                    <a:pt x="13666" y="11802"/>
                  </a:lnTo>
                  <a:lnTo>
                    <a:pt x="13828" y="11802"/>
                  </a:lnTo>
                  <a:lnTo>
                    <a:pt x="13828" y="10995"/>
                  </a:lnTo>
                  <a:close/>
                  <a:moveTo>
                    <a:pt x="14470" y="10995"/>
                  </a:moveTo>
                  <a:lnTo>
                    <a:pt x="14470" y="11802"/>
                  </a:lnTo>
                  <a:lnTo>
                    <a:pt x="14632" y="11802"/>
                  </a:lnTo>
                  <a:lnTo>
                    <a:pt x="14632" y="10995"/>
                  </a:lnTo>
                  <a:close/>
                  <a:moveTo>
                    <a:pt x="15273" y="10995"/>
                  </a:moveTo>
                  <a:lnTo>
                    <a:pt x="15273" y="11802"/>
                  </a:lnTo>
                  <a:lnTo>
                    <a:pt x="15435" y="11802"/>
                  </a:lnTo>
                  <a:lnTo>
                    <a:pt x="15435" y="10995"/>
                  </a:lnTo>
                  <a:close/>
                  <a:moveTo>
                    <a:pt x="16077" y="10995"/>
                  </a:moveTo>
                  <a:lnTo>
                    <a:pt x="16077" y="11802"/>
                  </a:lnTo>
                  <a:lnTo>
                    <a:pt x="16239" y="11802"/>
                  </a:lnTo>
                  <a:lnTo>
                    <a:pt x="16239" y="10995"/>
                  </a:lnTo>
                  <a:close/>
                  <a:moveTo>
                    <a:pt x="16881" y="10995"/>
                  </a:moveTo>
                  <a:lnTo>
                    <a:pt x="16881" y="11802"/>
                  </a:lnTo>
                  <a:lnTo>
                    <a:pt x="17043" y="11802"/>
                  </a:lnTo>
                  <a:lnTo>
                    <a:pt x="17043" y="10995"/>
                  </a:lnTo>
                  <a:close/>
                  <a:moveTo>
                    <a:pt x="17684" y="10995"/>
                  </a:moveTo>
                  <a:lnTo>
                    <a:pt x="17684" y="11802"/>
                  </a:lnTo>
                  <a:lnTo>
                    <a:pt x="17846" y="11802"/>
                  </a:lnTo>
                  <a:lnTo>
                    <a:pt x="17846" y="10995"/>
                  </a:lnTo>
                  <a:close/>
                  <a:moveTo>
                    <a:pt x="18491" y="10995"/>
                  </a:moveTo>
                  <a:lnTo>
                    <a:pt x="18491" y="11802"/>
                  </a:lnTo>
                  <a:lnTo>
                    <a:pt x="18650" y="11802"/>
                  </a:lnTo>
                  <a:lnTo>
                    <a:pt x="18650" y="10995"/>
                  </a:lnTo>
                  <a:close/>
                  <a:moveTo>
                    <a:pt x="19295" y="10995"/>
                  </a:moveTo>
                  <a:lnTo>
                    <a:pt x="19295" y="11802"/>
                  </a:lnTo>
                  <a:lnTo>
                    <a:pt x="19454" y="11802"/>
                  </a:lnTo>
                  <a:lnTo>
                    <a:pt x="19454" y="10995"/>
                  </a:lnTo>
                  <a:close/>
                  <a:moveTo>
                    <a:pt x="20099" y="10995"/>
                  </a:moveTo>
                  <a:lnTo>
                    <a:pt x="20099" y="11802"/>
                  </a:lnTo>
                  <a:lnTo>
                    <a:pt x="20257" y="11802"/>
                  </a:lnTo>
                  <a:lnTo>
                    <a:pt x="20257" y="10995"/>
                  </a:lnTo>
                  <a:close/>
                  <a:moveTo>
                    <a:pt x="20902" y="10995"/>
                  </a:moveTo>
                  <a:lnTo>
                    <a:pt x="20902" y="11802"/>
                  </a:lnTo>
                  <a:lnTo>
                    <a:pt x="21061" y="11802"/>
                  </a:lnTo>
                  <a:lnTo>
                    <a:pt x="21061" y="10995"/>
                  </a:lnTo>
                  <a:close/>
                  <a:moveTo>
                    <a:pt x="21706" y="10995"/>
                  </a:moveTo>
                  <a:lnTo>
                    <a:pt x="21706" y="11802"/>
                  </a:lnTo>
                  <a:lnTo>
                    <a:pt x="21865" y="11802"/>
                  </a:lnTo>
                  <a:lnTo>
                    <a:pt x="21865" y="10995"/>
                  </a:lnTo>
                  <a:close/>
                  <a:moveTo>
                    <a:pt x="22510" y="10995"/>
                  </a:moveTo>
                  <a:lnTo>
                    <a:pt x="22510" y="11802"/>
                  </a:lnTo>
                  <a:lnTo>
                    <a:pt x="22672" y="11802"/>
                  </a:lnTo>
                  <a:lnTo>
                    <a:pt x="22672" y="10995"/>
                  </a:lnTo>
                  <a:close/>
                  <a:moveTo>
                    <a:pt x="23313" y="10995"/>
                  </a:moveTo>
                  <a:lnTo>
                    <a:pt x="23313" y="11802"/>
                  </a:lnTo>
                  <a:lnTo>
                    <a:pt x="23475" y="11802"/>
                  </a:lnTo>
                  <a:lnTo>
                    <a:pt x="23475" y="10995"/>
                  </a:lnTo>
                  <a:close/>
                  <a:moveTo>
                    <a:pt x="24117" y="10995"/>
                  </a:moveTo>
                  <a:lnTo>
                    <a:pt x="24117" y="11802"/>
                  </a:lnTo>
                  <a:lnTo>
                    <a:pt x="24279" y="11802"/>
                  </a:lnTo>
                  <a:lnTo>
                    <a:pt x="24279" y="10995"/>
                  </a:lnTo>
                  <a:close/>
                  <a:moveTo>
                    <a:pt x="24921" y="10995"/>
                  </a:moveTo>
                  <a:lnTo>
                    <a:pt x="24921" y="11802"/>
                  </a:lnTo>
                  <a:lnTo>
                    <a:pt x="25083" y="11802"/>
                  </a:lnTo>
                  <a:lnTo>
                    <a:pt x="25083" y="10995"/>
                  </a:lnTo>
                  <a:close/>
                </a:path>
              </a:pathLst>
            </a:custGeom>
            <a:solidFill>
              <a:srgbClr val="C42F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49"/>
            <p:cNvSpPr/>
            <p:nvPr/>
          </p:nvSpPr>
          <p:spPr>
            <a:xfrm>
              <a:off x="7777678" y="4317597"/>
              <a:ext cx="62444" cy="6250"/>
            </a:xfrm>
            <a:custGeom>
              <a:avLst/>
              <a:gdLst/>
              <a:ahLst/>
              <a:cxnLst/>
              <a:rect l="l" t="t" r="r" b="b"/>
              <a:pathLst>
                <a:path w="808" h="80" extrusionOk="0">
                  <a:moveTo>
                    <a:pt x="1" y="1"/>
                  </a:moveTo>
                  <a:lnTo>
                    <a:pt x="1" y="80"/>
                  </a:lnTo>
                  <a:lnTo>
                    <a:pt x="807" y="80"/>
                  </a:lnTo>
                  <a:lnTo>
                    <a:pt x="807" y="1"/>
                  </a:lnTo>
                  <a:close/>
                </a:path>
              </a:pathLst>
            </a:custGeom>
            <a:solidFill>
              <a:srgbClr val="C42F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49"/>
            <p:cNvSpPr/>
            <p:nvPr/>
          </p:nvSpPr>
          <p:spPr>
            <a:xfrm>
              <a:off x="6962077" y="4257052"/>
              <a:ext cx="1762737" cy="592950"/>
            </a:xfrm>
            <a:custGeom>
              <a:avLst/>
              <a:gdLst/>
              <a:ahLst/>
              <a:cxnLst/>
              <a:rect l="l" t="t" r="r" b="b"/>
              <a:pathLst>
                <a:path w="22809" h="7590" extrusionOk="0">
                  <a:moveTo>
                    <a:pt x="21522" y="1287"/>
                  </a:moveTo>
                  <a:lnTo>
                    <a:pt x="21522" y="6300"/>
                  </a:lnTo>
                  <a:lnTo>
                    <a:pt x="1291" y="6300"/>
                  </a:lnTo>
                  <a:lnTo>
                    <a:pt x="1291" y="1287"/>
                  </a:lnTo>
                  <a:close/>
                  <a:moveTo>
                    <a:pt x="1" y="0"/>
                  </a:moveTo>
                  <a:lnTo>
                    <a:pt x="1" y="7589"/>
                  </a:lnTo>
                  <a:lnTo>
                    <a:pt x="22809" y="7589"/>
                  </a:lnTo>
                  <a:lnTo>
                    <a:pt x="22809" y="0"/>
                  </a:lnTo>
                  <a:close/>
                </a:path>
              </a:pathLst>
            </a:custGeom>
            <a:solidFill>
              <a:srgbClr val="75B8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49"/>
            <p:cNvSpPr/>
            <p:nvPr/>
          </p:nvSpPr>
          <p:spPr>
            <a:xfrm>
              <a:off x="6761056" y="3238816"/>
              <a:ext cx="2165069" cy="1068481"/>
            </a:xfrm>
            <a:custGeom>
              <a:avLst/>
              <a:gdLst/>
              <a:ahLst/>
              <a:cxnLst/>
              <a:rect l="l" t="t" r="r" b="b"/>
              <a:pathLst>
                <a:path w="28015" h="13677" extrusionOk="0">
                  <a:moveTo>
                    <a:pt x="4609" y="1"/>
                  </a:moveTo>
                  <a:lnTo>
                    <a:pt x="0" y="13676"/>
                  </a:lnTo>
                  <a:lnTo>
                    <a:pt x="28015" y="13676"/>
                  </a:lnTo>
                  <a:lnTo>
                    <a:pt x="23406" y="1"/>
                  </a:lnTo>
                  <a:close/>
                </a:path>
              </a:pathLst>
            </a:custGeom>
            <a:solidFill>
              <a:srgbClr val="90C5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49"/>
            <p:cNvSpPr/>
            <p:nvPr/>
          </p:nvSpPr>
          <p:spPr>
            <a:xfrm>
              <a:off x="7098873" y="3266862"/>
              <a:ext cx="484407" cy="233899"/>
            </a:xfrm>
            <a:custGeom>
              <a:avLst/>
              <a:gdLst/>
              <a:ahLst/>
              <a:cxnLst/>
              <a:rect l="l" t="t" r="r" b="b"/>
              <a:pathLst>
                <a:path w="6268" h="2994" extrusionOk="0">
                  <a:moveTo>
                    <a:pt x="1398" y="1"/>
                  </a:moveTo>
                  <a:cubicBezTo>
                    <a:pt x="1118" y="1"/>
                    <a:pt x="855" y="106"/>
                    <a:pt x="782" y="242"/>
                  </a:cubicBezTo>
                  <a:cubicBezTo>
                    <a:pt x="775" y="252"/>
                    <a:pt x="769" y="264"/>
                    <a:pt x="766" y="274"/>
                  </a:cubicBezTo>
                  <a:lnTo>
                    <a:pt x="22" y="2666"/>
                  </a:lnTo>
                  <a:cubicBezTo>
                    <a:pt x="0" y="2736"/>
                    <a:pt x="22" y="2803"/>
                    <a:pt x="76" y="2857"/>
                  </a:cubicBezTo>
                  <a:cubicBezTo>
                    <a:pt x="159" y="2939"/>
                    <a:pt x="321" y="2993"/>
                    <a:pt x="524" y="2993"/>
                  </a:cubicBezTo>
                  <a:lnTo>
                    <a:pt x="5340" y="2993"/>
                  </a:lnTo>
                  <a:cubicBezTo>
                    <a:pt x="5543" y="2993"/>
                    <a:pt x="5731" y="2939"/>
                    <a:pt x="5848" y="2857"/>
                  </a:cubicBezTo>
                  <a:cubicBezTo>
                    <a:pt x="5928" y="2803"/>
                    <a:pt x="5975" y="2736"/>
                    <a:pt x="5985" y="2666"/>
                  </a:cubicBezTo>
                  <a:lnTo>
                    <a:pt x="6268" y="274"/>
                  </a:lnTo>
                  <a:cubicBezTo>
                    <a:pt x="6268" y="264"/>
                    <a:pt x="6268" y="252"/>
                    <a:pt x="6265" y="242"/>
                  </a:cubicBezTo>
                  <a:cubicBezTo>
                    <a:pt x="6252" y="106"/>
                    <a:pt x="6033" y="1"/>
                    <a:pt x="5753" y="1"/>
                  </a:cubicBezTo>
                  <a:close/>
                </a:path>
              </a:pathLst>
            </a:custGeom>
            <a:solidFill>
              <a:srgbClr val="389C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49"/>
            <p:cNvSpPr/>
            <p:nvPr/>
          </p:nvSpPr>
          <p:spPr>
            <a:xfrm>
              <a:off x="6999638" y="3528413"/>
              <a:ext cx="553188" cy="296397"/>
            </a:xfrm>
            <a:custGeom>
              <a:avLst/>
              <a:gdLst/>
              <a:ahLst/>
              <a:cxnLst/>
              <a:rect l="l" t="t" r="r" b="b"/>
              <a:pathLst>
                <a:path w="7158" h="3794" extrusionOk="0">
                  <a:moveTo>
                    <a:pt x="1704" y="1"/>
                  </a:moveTo>
                  <a:cubicBezTo>
                    <a:pt x="1548" y="1"/>
                    <a:pt x="1395" y="33"/>
                    <a:pt x="1272" y="90"/>
                  </a:cubicBezTo>
                  <a:cubicBezTo>
                    <a:pt x="1125" y="150"/>
                    <a:pt x="1021" y="242"/>
                    <a:pt x="986" y="344"/>
                  </a:cubicBezTo>
                  <a:lnTo>
                    <a:pt x="45" y="3374"/>
                  </a:lnTo>
                  <a:cubicBezTo>
                    <a:pt x="1" y="3517"/>
                    <a:pt x="80" y="3645"/>
                    <a:pt x="236" y="3721"/>
                  </a:cubicBezTo>
                  <a:cubicBezTo>
                    <a:pt x="331" y="3768"/>
                    <a:pt x="455" y="3794"/>
                    <a:pt x="598" y="3794"/>
                  </a:cubicBezTo>
                  <a:lnTo>
                    <a:pt x="6056" y="3794"/>
                  </a:lnTo>
                  <a:cubicBezTo>
                    <a:pt x="6195" y="3794"/>
                    <a:pt x="6332" y="3768"/>
                    <a:pt x="6449" y="3721"/>
                  </a:cubicBezTo>
                  <a:cubicBezTo>
                    <a:pt x="6637" y="3645"/>
                    <a:pt x="6770" y="3517"/>
                    <a:pt x="6789" y="3374"/>
                  </a:cubicBezTo>
                  <a:lnTo>
                    <a:pt x="7145" y="344"/>
                  </a:lnTo>
                  <a:cubicBezTo>
                    <a:pt x="7158" y="242"/>
                    <a:pt x="7091" y="150"/>
                    <a:pt x="6974" y="90"/>
                  </a:cubicBezTo>
                  <a:cubicBezTo>
                    <a:pt x="6872" y="33"/>
                    <a:pt x="6732" y="1"/>
                    <a:pt x="6576" y="1"/>
                  </a:cubicBezTo>
                  <a:close/>
                </a:path>
              </a:pathLst>
            </a:custGeom>
            <a:solidFill>
              <a:srgbClr val="389C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49"/>
            <p:cNvSpPr/>
            <p:nvPr/>
          </p:nvSpPr>
          <p:spPr>
            <a:xfrm>
              <a:off x="6874203" y="3860273"/>
              <a:ext cx="638894" cy="387956"/>
            </a:xfrm>
            <a:custGeom>
              <a:avLst/>
              <a:gdLst/>
              <a:ahLst/>
              <a:cxnLst/>
              <a:rect l="l" t="t" r="r" b="b"/>
              <a:pathLst>
                <a:path w="8267" h="4966" extrusionOk="0">
                  <a:moveTo>
                    <a:pt x="2088" y="0"/>
                  </a:moveTo>
                  <a:cubicBezTo>
                    <a:pt x="1830" y="0"/>
                    <a:pt x="1579" y="92"/>
                    <a:pt x="1417" y="226"/>
                  </a:cubicBezTo>
                  <a:cubicBezTo>
                    <a:pt x="1338" y="289"/>
                    <a:pt x="1284" y="365"/>
                    <a:pt x="1259" y="445"/>
                  </a:cubicBezTo>
                  <a:lnTo>
                    <a:pt x="26" y="4406"/>
                  </a:lnTo>
                  <a:cubicBezTo>
                    <a:pt x="13" y="4444"/>
                    <a:pt x="7" y="4482"/>
                    <a:pt x="7" y="4520"/>
                  </a:cubicBezTo>
                  <a:cubicBezTo>
                    <a:pt x="1" y="4771"/>
                    <a:pt x="261" y="4965"/>
                    <a:pt x="639" y="4965"/>
                  </a:cubicBezTo>
                  <a:lnTo>
                    <a:pt x="6932" y="4965"/>
                  </a:lnTo>
                  <a:cubicBezTo>
                    <a:pt x="7313" y="4965"/>
                    <a:pt x="7653" y="4771"/>
                    <a:pt x="7758" y="4520"/>
                  </a:cubicBezTo>
                  <a:cubicBezTo>
                    <a:pt x="7774" y="4482"/>
                    <a:pt x="7783" y="4444"/>
                    <a:pt x="7787" y="4406"/>
                  </a:cubicBezTo>
                  <a:lnTo>
                    <a:pt x="8257" y="445"/>
                  </a:lnTo>
                  <a:cubicBezTo>
                    <a:pt x="8266" y="365"/>
                    <a:pt x="8241" y="289"/>
                    <a:pt x="8190" y="226"/>
                  </a:cubicBezTo>
                  <a:cubicBezTo>
                    <a:pt x="8088" y="92"/>
                    <a:pt x="7872" y="0"/>
                    <a:pt x="7615" y="0"/>
                  </a:cubicBezTo>
                  <a:close/>
                </a:path>
              </a:pathLst>
            </a:custGeom>
            <a:solidFill>
              <a:srgbClr val="389C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49"/>
            <p:cNvSpPr/>
            <p:nvPr/>
          </p:nvSpPr>
          <p:spPr>
            <a:xfrm>
              <a:off x="7612672" y="3266862"/>
              <a:ext cx="461918" cy="233899"/>
            </a:xfrm>
            <a:custGeom>
              <a:avLst/>
              <a:gdLst/>
              <a:ahLst/>
              <a:cxnLst/>
              <a:rect l="l" t="t" r="r" b="b"/>
              <a:pathLst>
                <a:path w="5977" h="2994" extrusionOk="0">
                  <a:moveTo>
                    <a:pt x="811" y="1"/>
                  </a:moveTo>
                  <a:cubicBezTo>
                    <a:pt x="531" y="1"/>
                    <a:pt x="290" y="106"/>
                    <a:pt x="245" y="242"/>
                  </a:cubicBezTo>
                  <a:cubicBezTo>
                    <a:pt x="242" y="252"/>
                    <a:pt x="239" y="264"/>
                    <a:pt x="239" y="274"/>
                  </a:cubicBezTo>
                  <a:lnTo>
                    <a:pt x="7" y="2666"/>
                  </a:lnTo>
                  <a:cubicBezTo>
                    <a:pt x="1" y="2736"/>
                    <a:pt x="36" y="2803"/>
                    <a:pt x="99" y="2857"/>
                  </a:cubicBezTo>
                  <a:cubicBezTo>
                    <a:pt x="201" y="2939"/>
                    <a:pt x="376" y="2993"/>
                    <a:pt x="579" y="2993"/>
                  </a:cubicBezTo>
                  <a:lnTo>
                    <a:pt x="5398" y="2993"/>
                  </a:lnTo>
                  <a:cubicBezTo>
                    <a:pt x="5598" y="2993"/>
                    <a:pt x="5773" y="2939"/>
                    <a:pt x="5874" y="2857"/>
                  </a:cubicBezTo>
                  <a:cubicBezTo>
                    <a:pt x="5941" y="2803"/>
                    <a:pt x="5976" y="2736"/>
                    <a:pt x="5970" y="2666"/>
                  </a:cubicBezTo>
                  <a:lnTo>
                    <a:pt x="5738" y="274"/>
                  </a:lnTo>
                  <a:cubicBezTo>
                    <a:pt x="5738" y="264"/>
                    <a:pt x="5735" y="252"/>
                    <a:pt x="5732" y="242"/>
                  </a:cubicBezTo>
                  <a:cubicBezTo>
                    <a:pt x="5687" y="106"/>
                    <a:pt x="5446" y="1"/>
                    <a:pt x="5166" y="1"/>
                  </a:cubicBezTo>
                  <a:close/>
                </a:path>
              </a:pathLst>
            </a:custGeom>
            <a:solidFill>
              <a:srgbClr val="389C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49"/>
            <p:cNvSpPr/>
            <p:nvPr/>
          </p:nvSpPr>
          <p:spPr>
            <a:xfrm>
              <a:off x="7581757" y="3528413"/>
              <a:ext cx="523512" cy="296397"/>
            </a:xfrm>
            <a:custGeom>
              <a:avLst/>
              <a:gdLst/>
              <a:ahLst/>
              <a:cxnLst/>
              <a:rect l="l" t="t" r="r" b="b"/>
              <a:pathLst>
                <a:path w="6774" h="3794" extrusionOk="0">
                  <a:moveTo>
                    <a:pt x="954" y="1"/>
                  </a:moveTo>
                  <a:cubicBezTo>
                    <a:pt x="795" y="1"/>
                    <a:pt x="649" y="33"/>
                    <a:pt x="537" y="90"/>
                  </a:cubicBezTo>
                  <a:cubicBezTo>
                    <a:pt x="404" y="150"/>
                    <a:pt x="318" y="242"/>
                    <a:pt x="309" y="344"/>
                  </a:cubicBezTo>
                  <a:lnTo>
                    <a:pt x="17" y="3374"/>
                  </a:lnTo>
                  <a:cubicBezTo>
                    <a:pt x="1" y="3517"/>
                    <a:pt x="109" y="3645"/>
                    <a:pt x="283" y="3721"/>
                  </a:cubicBezTo>
                  <a:cubicBezTo>
                    <a:pt x="388" y="3768"/>
                    <a:pt x="518" y="3794"/>
                    <a:pt x="661" y="3794"/>
                  </a:cubicBezTo>
                  <a:lnTo>
                    <a:pt x="6116" y="3794"/>
                  </a:lnTo>
                  <a:cubicBezTo>
                    <a:pt x="6259" y="3794"/>
                    <a:pt x="6389" y="3768"/>
                    <a:pt x="6494" y="3721"/>
                  </a:cubicBezTo>
                  <a:cubicBezTo>
                    <a:pt x="6668" y="3645"/>
                    <a:pt x="6773" y="3517"/>
                    <a:pt x="6760" y="3374"/>
                  </a:cubicBezTo>
                  <a:lnTo>
                    <a:pt x="6468" y="344"/>
                  </a:lnTo>
                  <a:cubicBezTo>
                    <a:pt x="6459" y="242"/>
                    <a:pt x="6373" y="150"/>
                    <a:pt x="6240" y="90"/>
                  </a:cubicBezTo>
                  <a:cubicBezTo>
                    <a:pt x="6128" y="33"/>
                    <a:pt x="5982" y="1"/>
                    <a:pt x="5823" y="1"/>
                  </a:cubicBezTo>
                  <a:close/>
                </a:path>
              </a:pathLst>
            </a:custGeom>
            <a:solidFill>
              <a:srgbClr val="389C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49"/>
            <p:cNvSpPr/>
            <p:nvPr/>
          </p:nvSpPr>
          <p:spPr>
            <a:xfrm>
              <a:off x="7543191" y="3860273"/>
              <a:ext cx="600871" cy="387956"/>
            </a:xfrm>
            <a:custGeom>
              <a:avLst/>
              <a:gdLst/>
              <a:ahLst/>
              <a:cxnLst/>
              <a:rect l="l" t="t" r="r" b="b"/>
              <a:pathLst>
                <a:path w="7775" h="4966" extrusionOk="0">
                  <a:moveTo>
                    <a:pt x="1125" y="0"/>
                  </a:moveTo>
                  <a:cubicBezTo>
                    <a:pt x="865" y="0"/>
                    <a:pt x="633" y="92"/>
                    <a:pt x="500" y="226"/>
                  </a:cubicBezTo>
                  <a:cubicBezTo>
                    <a:pt x="436" y="289"/>
                    <a:pt x="395" y="365"/>
                    <a:pt x="388" y="445"/>
                  </a:cubicBezTo>
                  <a:lnTo>
                    <a:pt x="4" y="4406"/>
                  </a:lnTo>
                  <a:cubicBezTo>
                    <a:pt x="1" y="4444"/>
                    <a:pt x="4" y="4482"/>
                    <a:pt x="10" y="4520"/>
                  </a:cubicBezTo>
                  <a:cubicBezTo>
                    <a:pt x="61" y="4771"/>
                    <a:pt x="360" y="4965"/>
                    <a:pt x="741" y="4965"/>
                  </a:cubicBezTo>
                  <a:lnTo>
                    <a:pt x="7034" y="4965"/>
                  </a:lnTo>
                  <a:cubicBezTo>
                    <a:pt x="7412" y="4965"/>
                    <a:pt x="7714" y="4771"/>
                    <a:pt x="7761" y="4520"/>
                  </a:cubicBezTo>
                  <a:cubicBezTo>
                    <a:pt x="7771" y="4482"/>
                    <a:pt x="7774" y="4444"/>
                    <a:pt x="7768" y="4406"/>
                  </a:cubicBezTo>
                  <a:lnTo>
                    <a:pt x="7387" y="445"/>
                  </a:lnTo>
                  <a:cubicBezTo>
                    <a:pt x="7380" y="365"/>
                    <a:pt x="7339" y="289"/>
                    <a:pt x="7272" y="226"/>
                  </a:cubicBezTo>
                  <a:cubicBezTo>
                    <a:pt x="7142" y="92"/>
                    <a:pt x="6907" y="0"/>
                    <a:pt x="6650" y="0"/>
                  </a:cubicBezTo>
                  <a:close/>
                </a:path>
              </a:pathLst>
            </a:custGeom>
            <a:solidFill>
              <a:srgbClr val="389C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49"/>
            <p:cNvSpPr/>
            <p:nvPr/>
          </p:nvSpPr>
          <p:spPr>
            <a:xfrm>
              <a:off x="8103748" y="3266862"/>
              <a:ext cx="484639" cy="233899"/>
            </a:xfrm>
            <a:custGeom>
              <a:avLst/>
              <a:gdLst/>
              <a:ahLst/>
              <a:cxnLst/>
              <a:rect l="l" t="t" r="r" b="b"/>
              <a:pathLst>
                <a:path w="6271" h="2994" extrusionOk="0">
                  <a:moveTo>
                    <a:pt x="518" y="1"/>
                  </a:moveTo>
                  <a:cubicBezTo>
                    <a:pt x="238" y="1"/>
                    <a:pt x="19" y="106"/>
                    <a:pt x="3" y="242"/>
                  </a:cubicBezTo>
                  <a:cubicBezTo>
                    <a:pt x="0" y="252"/>
                    <a:pt x="0" y="264"/>
                    <a:pt x="3" y="274"/>
                  </a:cubicBezTo>
                  <a:lnTo>
                    <a:pt x="286" y="2666"/>
                  </a:lnTo>
                  <a:cubicBezTo>
                    <a:pt x="292" y="2736"/>
                    <a:pt x="343" y="2803"/>
                    <a:pt x="419" y="2857"/>
                  </a:cubicBezTo>
                  <a:cubicBezTo>
                    <a:pt x="540" y="2939"/>
                    <a:pt x="728" y="2993"/>
                    <a:pt x="928" y="2993"/>
                  </a:cubicBezTo>
                  <a:lnTo>
                    <a:pt x="5747" y="2993"/>
                  </a:lnTo>
                  <a:cubicBezTo>
                    <a:pt x="5950" y="2993"/>
                    <a:pt x="6112" y="2939"/>
                    <a:pt x="6195" y="2857"/>
                  </a:cubicBezTo>
                  <a:cubicBezTo>
                    <a:pt x="6249" y="2803"/>
                    <a:pt x="6271" y="2736"/>
                    <a:pt x="6249" y="2666"/>
                  </a:cubicBezTo>
                  <a:lnTo>
                    <a:pt x="5505" y="274"/>
                  </a:lnTo>
                  <a:cubicBezTo>
                    <a:pt x="5502" y="264"/>
                    <a:pt x="5496" y="252"/>
                    <a:pt x="5489" y="242"/>
                  </a:cubicBezTo>
                  <a:cubicBezTo>
                    <a:pt x="5416" y="106"/>
                    <a:pt x="5153" y="1"/>
                    <a:pt x="4873" y="1"/>
                  </a:cubicBezTo>
                  <a:close/>
                </a:path>
              </a:pathLst>
            </a:custGeom>
            <a:solidFill>
              <a:srgbClr val="389C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49"/>
            <p:cNvSpPr/>
            <p:nvPr/>
          </p:nvSpPr>
          <p:spPr>
            <a:xfrm>
              <a:off x="8134198" y="3528413"/>
              <a:ext cx="553420" cy="296397"/>
            </a:xfrm>
            <a:custGeom>
              <a:avLst/>
              <a:gdLst/>
              <a:ahLst/>
              <a:cxnLst/>
              <a:rect l="l" t="t" r="r" b="b"/>
              <a:pathLst>
                <a:path w="7161" h="3794" extrusionOk="0">
                  <a:moveTo>
                    <a:pt x="585" y="1"/>
                  </a:moveTo>
                  <a:cubicBezTo>
                    <a:pt x="426" y="1"/>
                    <a:pt x="289" y="33"/>
                    <a:pt x="187" y="90"/>
                  </a:cubicBezTo>
                  <a:cubicBezTo>
                    <a:pt x="67" y="150"/>
                    <a:pt x="0" y="242"/>
                    <a:pt x="13" y="344"/>
                  </a:cubicBezTo>
                  <a:lnTo>
                    <a:pt x="372" y="3374"/>
                  </a:lnTo>
                  <a:cubicBezTo>
                    <a:pt x="388" y="3517"/>
                    <a:pt x="521" y="3645"/>
                    <a:pt x="712" y="3721"/>
                  </a:cubicBezTo>
                  <a:cubicBezTo>
                    <a:pt x="829" y="3768"/>
                    <a:pt x="963" y="3794"/>
                    <a:pt x="1106" y="3794"/>
                  </a:cubicBezTo>
                  <a:lnTo>
                    <a:pt x="6563" y="3794"/>
                  </a:lnTo>
                  <a:cubicBezTo>
                    <a:pt x="6703" y="3794"/>
                    <a:pt x="6830" y="3768"/>
                    <a:pt x="6925" y="3721"/>
                  </a:cubicBezTo>
                  <a:cubicBezTo>
                    <a:pt x="7081" y="3645"/>
                    <a:pt x="7160" y="3517"/>
                    <a:pt x="7116" y="3374"/>
                  </a:cubicBezTo>
                  <a:lnTo>
                    <a:pt x="6172" y="344"/>
                  </a:lnTo>
                  <a:cubicBezTo>
                    <a:pt x="6140" y="242"/>
                    <a:pt x="6036" y="150"/>
                    <a:pt x="5890" y="90"/>
                  </a:cubicBezTo>
                  <a:cubicBezTo>
                    <a:pt x="5766" y="33"/>
                    <a:pt x="5613" y="1"/>
                    <a:pt x="5454" y="1"/>
                  </a:cubicBezTo>
                  <a:close/>
                </a:path>
              </a:pathLst>
            </a:custGeom>
            <a:solidFill>
              <a:srgbClr val="389C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49"/>
            <p:cNvSpPr/>
            <p:nvPr/>
          </p:nvSpPr>
          <p:spPr>
            <a:xfrm>
              <a:off x="8174155" y="3860273"/>
              <a:ext cx="638894" cy="387956"/>
            </a:xfrm>
            <a:custGeom>
              <a:avLst/>
              <a:gdLst/>
              <a:ahLst/>
              <a:cxnLst/>
              <a:rect l="l" t="t" r="r" b="b"/>
              <a:pathLst>
                <a:path w="8267" h="4966" extrusionOk="0">
                  <a:moveTo>
                    <a:pt x="652" y="0"/>
                  </a:moveTo>
                  <a:cubicBezTo>
                    <a:pt x="395" y="0"/>
                    <a:pt x="179" y="92"/>
                    <a:pt x="77" y="226"/>
                  </a:cubicBezTo>
                  <a:cubicBezTo>
                    <a:pt x="26" y="289"/>
                    <a:pt x="1" y="365"/>
                    <a:pt x="10" y="445"/>
                  </a:cubicBezTo>
                  <a:lnTo>
                    <a:pt x="477" y="4406"/>
                  </a:lnTo>
                  <a:cubicBezTo>
                    <a:pt x="484" y="4444"/>
                    <a:pt x="493" y="4482"/>
                    <a:pt x="509" y="4520"/>
                  </a:cubicBezTo>
                  <a:cubicBezTo>
                    <a:pt x="614" y="4771"/>
                    <a:pt x="954" y="4965"/>
                    <a:pt x="1335" y="4965"/>
                  </a:cubicBezTo>
                  <a:lnTo>
                    <a:pt x="7625" y="4965"/>
                  </a:lnTo>
                  <a:cubicBezTo>
                    <a:pt x="8006" y="4965"/>
                    <a:pt x="8266" y="4771"/>
                    <a:pt x="8260" y="4520"/>
                  </a:cubicBezTo>
                  <a:cubicBezTo>
                    <a:pt x="8260" y="4482"/>
                    <a:pt x="8254" y="4444"/>
                    <a:pt x="8241" y="4406"/>
                  </a:cubicBezTo>
                  <a:lnTo>
                    <a:pt x="7008" y="445"/>
                  </a:lnTo>
                  <a:cubicBezTo>
                    <a:pt x="6983" y="365"/>
                    <a:pt x="6929" y="289"/>
                    <a:pt x="6850" y="226"/>
                  </a:cubicBezTo>
                  <a:cubicBezTo>
                    <a:pt x="6688" y="92"/>
                    <a:pt x="6437" y="0"/>
                    <a:pt x="6176" y="0"/>
                  </a:cubicBezTo>
                  <a:close/>
                </a:path>
              </a:pathLst>
            </a:custGeom>
            <a:solidFill>
              <a:srgbClr val="389C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49"/>
            <p:cNvSpPr/>
            <p:nvPr/>
          </p:nvSpPr>
          <p:spPr>
            <a:xfrm>
              <a:off x="7631607" y="3284283"/>
              <a:ext cx="424049" cy="3047"/>
            </a:xfrm>
            <a:custGeom>
              <a:avLst/>
              <a:gdLst/>
              <a:ahLst/>
              <a:cxnLst/>
              <a:rect l="l" t="t" r="r" b="b"/>
              <a:pathLst>
                <a:path w="5487" h="39" extrusionOk="0">
                  <a:moveTo>
                    <a:pt x="0" y="0"/>
                  </a:moveTo>
                  <a:lnTo>
                    <a:pt x="0" y="38"/>
                  </a:lnTo>
                  <a:lnTo>
                    <a:pt x="5487" y="38"/>
                  </a:lnTo>
                  <a:lnTo>
                    <a:pt x="5487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49"/>
            <p:cNvSpPr/>
            <p:nvPr/>
          </p:nvSpPr>
          <p:spPr>
            <a:xfrm>
              <a:off x="8103980" y="3284283"/>
              <a:ext cx="424049" cy="3047"/>
            </a:xfrm>
            <a:custGeom>
              <a:avLst/>
              <a:gdLst/>
              <a:ahLst/>
              <a:cxnLst/>
              <a:rect l="l" t="t" r="r" b="b"/>
              <a:pathLst>
                <a:path w="5487" h="39" extrusionOk="0">
                  <a:moveTo>
                    <a:pt x="0" y="0"/>
                  </a:moveTo>
                  <a:lnTo>
                    <a:pt x="0" y="38"/>
                  </a:lnTo>
                  <a:lnTo>
                    <a:pt x="5486" y="38"/>
                  </a:lnTo>
                  <a:lnTo>
                    <a:pt x="5486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49"/>
            <p:cNvSpPr/>
            <p:nvPr/>
          </p:nvSpPr>
          <p:spPr>
            <a:xfrm>
              <a:off x="7159234" y="3284283"/>
              <a:ext cx="423817" cy="3047"/>
            </a:xfrm>
            <a:custGeom>
              <a:avLst/>
              <a:gdLst/>
              <a:ahLst/>
              <a:cxnLst/>
              <a:rect l="l" t="t" r="r" b="b"/>
              <a:pathLst>
                <a:path w="5484" h="39" extrusionOk="0">
                  <a:moveTo>
                    <a:pt x="1" y="0"/>
                  </a:moveTo>
                  <a:lnTo>
                    <a:pt x="1" y="38"/>
                  </a:lnTo>
                  <a:lnTo>
                    <a:pt x="5484" y="38"/>
                  </a:lnTo>
                  <a:lnTo>
                    <a:pt x="5484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49"/>
            <p:cNvSpPr/>
            <p:nvPr/>
          </p:nvSpPr>
          <p:spPr>
            <a:xfrm>
              <a:off x="7629365" y="3302876"/>
              <a:ext cx="428531" cy="3281"/>
            </a:xfrm>
            <a:custGeom>
              <a:avLst/>
              <a:gdLst/>
              <a:ahLst/>
              <a:cxnLst/>
              <a:rect l="l" t="t" r="r" b="b"/>
              <a:pathLst>
                <a:path w="5545" h="42" extrusionOk="0">
                  <a:moveTo>
                    <a:pt x="1" y="0"/>
                  </a:moveTo>
                  <a:lnTo>
                    <a:pt x="1" y="42"/>
                  </a:lnTo>
                  <a:lnTo>
                    <a:pt x="5544" y="42"/>
                  </a:lnTo>
                  <a:lnTo>
                    <a:pt x="5544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49"/>
            <p:cNvSpPr/>
            <p:nvPr/>
          </p:nvSpPr>
          <p:spPr>
            <a:xfrm>
              <a:off x="8105912" y="3302876"/>
              <a:ext cx="428222" cy="3281"/>
            </a:xfrm>
            <a:custGeom>
              <a:avLst/>
              <a:gdLst/>
              <a:ahLst/>
              <a:cxnLst/>
              <a:rect l="l" t="t" r="r" b="b"/>
              <a:pathLst>
                <a:path w="5541" h="42" extrusionOk="0">
                  <a:moveTo>
                    <a:pt x="1" y="0"/>
                  </a:moveTo>
                  <a:lnTo>
                    <a:pt x="1" y="42"/>
                  </a:lnTo>
                  <a:lnTo>
                    <a:pt x="5541" y="42"/>
                  </a:lnTo>
                  <a:lnTo>
                    <a:pt x="5541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49"/>
            <p:cNvSpPr/>
            <p:nvPr/>
          </p:nvSpPr>
          <p:spPr>
            <a:xfrm>
              <a:off x="7153128" y="3302876"/>
              <a:ext cx="428222" cy="3281"/>
            </a:xfrm>
            <a:custGeom>
              <a:avLst/>
              <a:gdLst/>
              <a:ahLst/>
              <a:cxnLst/>
              <a:rect l="l" t="t" r="r" b="b"/>
              <a:pathLst>
                <a:path w="5541" h="42" extrusionOk="0">
                  <a:moveTo>
                    <a:pt x="0" y="0"/>
                  </a:moveTo>
                  <a:lnTo>
                    <a:pt x="0" y="42"/>
                  </a:lnTo>
                  <a:lnTo>
                    <a:pt x="5540" y="42"/>
                  </a:lnTo>
                  <a:lnTo>
                    <a:pt x="5540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49"/>
            <p:cNvSpPr/>
            <p:nvPr/>
          </p:nvSpPr>
          <p:spPr>
            <a:xfrm>
              <a:off x="7627665" y="3322250"/>
              <a:ext cx="431932" cy="3047"/>
            </a:xfrm>
            <a:custGeom>
              <a:avLst/>
              <a:gdLst/>
              <a:ahLst/>
              <a:cxnLst/>
              <a:rect l="l" t="t" r="r" b="b"/>
              <a:pathLst>
                <a:path w="5589" h="39" extrusionOk="0">
                  <a:moveTo>
                    <a:pt x="1" y="0"/>
                  </a:moveTo>
                  <a:lnTo>
                    <a:pt x="1" y="38"/>
                  </a:lnTo>
                  <a:lnTo>
                    <a:pt x="5588" y="38"/>
                  </a:lnTo>
                  <a:lnTo>
                    <a:pt x="5588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49"/>
            <p:cNvSpPr/>
            <p:nvPr/>
          </p:nvSpPr>
          <p:spPr>
            <a:xfrm>
              <a:off x="8108153" y="3322250"/>
              <a:ext cx="431855" cy="3047"/>
            </a:xfrm>
            <a:custGeom>
              <a:avLst/>
              <a:gdLst/>
              <a:ahLst/>
              <a:cxnLst/>
              <a:rect l="l" t="t" r="r" b="b"/>
              <a:pathLst>
                <a:path w="5588" h="39" extrusionOk="0">
                  <a:moveTo>
                    <a:pt x="0" y="0"/>
                  </a:moveTo>
                  <a:lnTo>
                    <a:pt x="0" y="38"/>
                  </a:lnTo>
                  <a:lnTo>
                    <a:pt x="5588" y="38"/>
                  </a:lnTo>
                  <a:lnTo>
                    <a:pt x="5588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49"/>
            <p:cNvSpPr/>
            <p:nvPr/>
          </p:nvSpPr>
          <p:spPr>
            <a:xfrm>
              <a:off x="7147255" y="3322250"/>
              <a:ext cx="431855" cy="3047"/>
            </a:xfrm>
            <a:custGeom>
              <a:avLst/>
              <a:gdLst/>
              <a:ahLst/>
              <a:cxnLst/>
              <a:rect l="l" t="t" r="r" b="b"/>
              <a:pathLst>
                <a:path w="5588" h="39" extrusionOk="0">
                  <a:moveTo>
                    <a:pt x="0" y="0"/>
                  </a:moveTo>
                  <a:lnTo>
                    <a:pt x="0" y="38"/>
                  </a:lnTo>
                  <a:lnTo>
                    <a:pt x="5588" y="38"/>
                  </a:lnTo>
                  <a:lnTo>
                    <a:pt x="5588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49"/>
            <p:cNvSpPr/>
            <p:nvPr/>
          </p:nvSpPr>
          <p:spPr>
            <a:xfrm>
              <a:off x="7625733" y="3341546"/>
              <a:ext cx="435796" cy="3359"/>
            </a:xfrm>
            <a:custGeom>
              <a:avLst/>
              <a:gdLst/>
              <a:ahLst/>
              <a:cxnLst/>
              <a:rect l="l" t="t" r="r" b="b"/>
              <a:pathLst>
                <a:path w="5639" h="43" extrusionOk="0">
                  <a:moveTo>
                    <a:pt x="0" y="1"/>
                  </a:moveTo>
                  <a:lnTo>
                    <a:pt x="0" y="42"/>
                  </a:lnTo>
                  <a:lnTo>
                    <a:pt x="5639" y="42"/>
                  </a:lnTo>
                  <a:lnTo>
                    <a:pt x="5639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49"/>
            <p:cNvSpPr/>
            <p:nvPr/>
          </p:nvSpPr>
          <p:spPr>
            <a:xfrm>
              <a:off x="8110317" y="3341546"/>
              <a:ext cx="435873" cy="3359"/>
            </a:xfrm>
            <a:custGeom>
              <a:avLst/>
              <a:gdLst/>
              <a:ahLst/>
              <a:cxnLst/>
              <a:rect l="l" t="t" r="r" b="b"/>
              <a:pathLst>
                <a:path w="5640" h="43" extrusionOk="0">
                  <a:moveTo>
                    <a:pt x="1" y="1"/>
                  </a:moveTo>
                  <a:lnTo>
                    <a:pt x="1" y="42"/>
                  </a:lnTo>
                  <a:lnTo>
                    <a:pt x="5639" y="42"/>
                  </a:lnTo>
                  <a:lnTo>
                    <a:pt x="5639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49"/>
            <p:cNvSpPr/>
            <p:nvPr/>
          </p:nvSpPr>
          <p:spPr>
            <a:xfrm>
              <a:off x="7141072" y="3341546"/>
              <a:ext cx="435564" cy="3359"/>
            </a:xfrm>
            <a:custGeom>
              <a:avLst/>
              <a:gdLst/>
              <a:ahLst/>
              <a:cxnLst/>
              <a:rect l="l" t="t" r="r" b="b"/>
              <a:pathLst>
                <a:path w="5636" h="43" extrusionOk="0">
                  <a:moveTo>
                    <a:pt x="1" y="1"/>
                  </a:moveTo>
                  <a:lnTo>
                    <a:pt x="1" y="42"/>
                  </a:lnTo>
                  <a:lnTo>
                    <a:pt x="5636" y="42"/>
                  </a:lnTo>
                  <a:lnTo>
                    <a:pt x="5636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49"/>
            <p:cNvSpPr/>
            <p:nvPr/>
          </p:nvSpPr>
          <p:spPr>
            <a:xfrm>
              <a:off x="7623724" y="3361701"/>
              <a:ext cx="439506" cy="3047"/>
            </a:xfrm>
            <a:custGeom>
              <a:avLst/>
              <a:gdLst/>
              <a:ahLst/>
              <a:cxnLst/>
              <a:rect l="l" t="t" r="r" b="b"/>
              <a:pathLst>
                <a:path w="5687" h="39" extrusionOk="0">
                  <a:moveTo>
                    <a:pt x="1" y="0"/>
                  </a:moveTo>
                  <a:lnTo>
                    <a:pt x="1" y="38"/>
                  </a:lnTo>
                  <a:lnTo>
                    <a:pt x="5687" y="38"/>
                  </a:lnTo>
                  <a:lnTo>
                    <a:pt x="5687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49"/>
            <p:cNvSpPr/>
            <p:nvPr/>
          </p:nvSpPr>
          <p:spPr>
            <a:xfrm>
              <a:off x="8112790" y="3361701"/>
              <a:ext cx="439274" cy="3047"/>
            </a:xfrm>
            <a:custGeom>
              <a:avLst/>
              <a:gdLst/>
              <a:ahLst/>
              <a:cxnLst/>
              <a:rect l="l" t="t" r="r" b="b"/>
              <a:pathLst>
                <a:path w="5684" h="39" extrusionOk="0">
                  <a:moveTo>
                    <a:pt x="1" y="0"/>
                  </a:moveTo>
                  <a:lnTo>
                    <a:pt x="1" y="38"/>
                  </a:lnTo>
                  <a:lnTo>
                    <a:pt x="5684" y="38"/>
                  </a:lnTo>
                  <a:lnTo>
                    <a:pt x="5684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49"/>
            <p:cNvSpPr/>
            <p:nvPr/>
          </p:nvSpPr>
          <p:spPr>
            <a:xfrm>
              <a:off x="7134966" y="3361701"/>
              <a:ext cx="439506" cy="3047"/>
            </a:xfrm>
            <a:custGeom>
              <a:avLst/>
              <a:gdLst/>
              <a:ahLst/>
              <a:cxnLst/>
              <a:rect l="l" t="t" r="r" b="b"/>
              <a:pathLst>
                <a:path w="5687" h="39" extrusionOk="0">
                  <a:moveTo>
                    <a:pt x="0" y="0"/>
                  </a:moveTo>
                  <a:lnTo>
                    <a:pt x="0" y="38"/>
                  </a:lnTo>
                  <a:lnTo>
                    <a:pt x="5686" y="38"/>
                  </a:lnTo>
                  <a:lnTo>
                    <a:pt x="5686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49"/>
            <p:cNvSpPr/>
            <p:nvPr/>
          </p:nvSpPr>
          <p:spPr>
            <a:xfrm>
              <a:off x="7622023" y="3381778"/>
              <a:ext cx="443215" cy="3281"/>
            </a:xfrm>
            <a:custGeom>
              <a:avLst/>
              <a:gdLst/>
              <a:ahLst/>
              <a:cxnLst/>
              <a:rect l="l" t="t" r="r" b="b"/>
              <a:pathLst>
                <a:path w="5735" h="42" extrusionOk="0">
                  <a:moveTo>
                    <a:pt x="1" y="1"/>
                  </a:moveTo>
                  <a:lnTo>
                    <a:pt x="1" y="42"/>
                  </a:lnTo>
                  <a:lnTo>
                    <a:pt x="5734" y="42"/>
                  </a:lnTo>
                  <a:lnTo>
                    <a:pt x="5734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49"/>
            <p:cNvSpPr/>
            <p:nvPr/>
          </p:nvSpPr>
          <p:spPr>
            <a:xfrm>
              <a:off x="8115032" y="3381778"/>
              <a:ext cx="443447" cy="3281"/>
            </a:xfrm>
            <a:custGeom>
              <a:avLst/>
              <a:gdLst/>
              <a:ahLst/>
              <a:cxnLst/>
              <a:rect l="l" t="t" r="r" b="b"/>
              <a:pathLst>
                <a:path w="5738" h="42" extrusionOk="0">
                  <a:moveTo>
                    <a:pt x="0" y="1"/>
                  </a:moveTo>
                  <a:lnTo>
                    <a:pt x="0" y="42"/>
                  </a:lnTo>
                  <a:lnTo>
                    <a:pt x="5737" y="42"/>
                  </a:lnTo>
                  <a:lnTo>
                    <a:pt x="5737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49"/>
            <p:cNvSpPr/>
            <p:nvPr/>
          </p:nvSpPr>
          <p:spPr>
            <a:xfrm>
              <a:off x="7128783" y="3381778"/>
              <a:ext cx="443215" cy="3281"/>
            </a:xfrm>
            <a:custGeom>
              <a:avLst/>
              <a:gdLst/>
              <a:ahLst/>
              <a:cxnLst/>
              <a:rect l="l" t="t" r="r" b="b"/>
              <a:pathLst>
                <a:path w="5735" h="42" extrusionOk="0">
                  <a:moveTo>
                    <a:pt x="1" y="1"/>
                  </a:moveTo>
                  <a:lnTo>
                    <a:pt x="1" y="42"/>
                  </a:lnTo>
                  <a:lnTo>
                    <a:pt x="5735" y="42"/>
                  </a:lnTo>
                  <a:lnTo>
                    <a:pt x="5735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49"/>
            <p:cNvSpPr/>
            <p:nvPr/>
          </p:nvSpPr>
          <p:spPr>
            <a:xfrm>
              <a:off x="7620091" y="3402403"/>
              <a:ext cx="447079" cy="3047"/>
            </a:xfrm>
            <a:custGeom>
              <a:avLst/>
              <a:gdLst/>
              <a:ahLst/>
              <a:cxnLst/>
              <a:rect l="l" t="t" r="r" b="b"/>
              <a:pathLst>
                <a:path w="5785" h="39" extrusionOk="0">
                  <a:moveTo>
                    <a:pt x="0" y="0"/>
                  </a:moveTo>
                  <a:lnTo>
                    <a:pt x="0" y="38"/>
                  </a:lnTo>
                  <a:lnTo>
                    <a:pt x="5785" y="38"/>
                  </a:lnTo>
                  <a:lnTo>
                    <a:pt x="5785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49"/>
            <p:cNvSpPr/>
            <p:nvPr/>
          </p:nvSpPr>
          <p:spPr>
            <a:xfrm>
              <a:off x="8117505" y="3402403"/>
              <a:ext cx="447311" cy="3047"/>
            </a:xfrm>
            <a:custGeom>
              <a:avLst/>
              <a:gdLst/>
              <a:ahLst/>
              <a:cxnLst/>
              <a:rect l="l" t="t" r="r" b="b"/>
              <a:pathLst>
                <a:path w="5788" h="39" extrusionOk="0">
                  <a:moveTo>
                    <a:pt x="0" y="0"/>
                  </a:moveTo>
                  <a:lnTo>
                    <a:pt x="0" y="38"/>
                  </a:lnTo>
                  <a:lnTo>
                    <a:pt x="5788" y="38"/>
                  </a:lnTo>
                  <a:lnTo>
                    <a:pt x="5788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49"/>
            <p:cNvSpPr/>
            <p:nvPr/>
          </p:nvSpPr>
          <p:spPr>
            <a:xfrm>
              <a:off x="7122446" y="3402403"/>
              <a:ext cx="447311" cy="3047"/>
            </a:xfrm>
            <a:custGeom>
              <a:avLst/>
              <a:gdLst/>
              <a:ahLst/>
              <a:cxnLst/>
              <a:rect l="l" t="t" r="r" b="b"/>
              <a:pathLst>
                <a:path w="5788" h="39" extrusionOk="0">
                  <a:moveTo>
                    <a:pt x="0" y="0"/>
                  </a:moveTo>
                  <a:lnTo>
                    <a:pt x="0" y="38"/>
                  </a:lnTo>
                  <a:lnTo>
                    <a:pt x="5788" y="38"/>
                  </a:lnTo>
                  <a:lnTo>
                    <a:pt x="5788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49"/>
            <p:cNvSpPr/>
            <p:nvPr/>
          </p:nvSpPr>
          <p:spPr>
            <a:xfrm>
              <a:off x="7617850" y="3423261"/>
              <a:ext cx="451330" cy="3281"/>
            </a:xfrm>
            <a:custGeom>
              <a:avLst/>
              <a:gdLst/>
              <a:ahLst/>
              <a:cxnLst/>
              <a:rect l="l" t="t" r="r" b="b"/>
              <a:pathLst>
                <a:path w="5840" h="42" extrusionOk="0">
                  <a:moveTo>
                    <a:pt x="1" y="0"/>
                  </a:moveTo>
                  <a:lnTo>
                    <a:pt x="1" y="41"/>
                  </a:lnTo>
                  <a:lnTo>
                    <a:pt x="5839" y="41"/>
                  </a:lnTo>
                  <a:lnTo>
                    <a:pt x="5839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49"/>
            <p:cNvSpPr/>
            <p:nvPr/>
          </p:nvSpPr>
          <p:spPr>
            <a:xfrm>
              <a:off x="8119901" y="3423261"/>
              <a:ext cx="451330" cy="3281"/>
            </a:xfrm>
            <a:custGeom>
              <a:avLst/>
              <a:gdLst/>
              <a:ahLst/>
              <a:cxnLst/>
              <a:rect l="l" t="t" r="r" b="b"/>
              <a:pathLst>
                <a:path w="5840" h="42" extrusionOk="0">
                  <a:moveTo>
                    <a:pt x="1" y="0"/>
                  </a:moveTo>
                  <a:lnTo>
                    <a:pt x="1" y="41"/>
                  </a:lnTo>
                  <a:lnTo>
                    <a:pt x="5839" y="41"/>
                  </a:lnTo>
                  <a:lnTo>
                    <a:pt x="5839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49"/>
            <p:cNvSpPr/>
            <p:nvPr/>
          </p:nvSpPr>
          <p:spPr>
            <a:xfrm>
              <a:off x="7116031" y="3423261"/>
              <a:ext cx="451330" cy="3281"/>
            </a:xfrm>
            <a:custGeom>
              <a:avLst/>
              <a:gdLst/>
              <a:ahLst/>
              <a:cxnLst/>
              <a:rect l="l" t="t" r="r" b="b"/>
              <a:pathLst>
                <a:path w="5840" h="42" extrusionOk="0">
                  <a:moveTo>
                    <a:pt x="1" y="0"/>
                  </a:moveTo>
                  <a:lnTo>
                    <a:pt x="1" y="41"/>
                  </a:lnTo>
                  <a:lnTo>
                    <a:pt x="5839" y="41"/>
                  </a:lnTo>
                  <a:lnTo>
                    <a:pt x="5839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49"/>
            <p:cNvSpPr/>
            <p:nvPr/>
          </p:nvSpPr>
          <p:spPr>
            <a:xfrm>
              <a:off x="7615918" y="3444588"/>
              <a:ext cx="455426" cy="3281"/>
            </a:xfrm>
            <a:custGeom>
              <a:avLst/>
              <a:gdLst/>
              <a:ahLst/>
              <a:cxnLst/>
              <a:rect l="l" t="t" r="r" b="b"/>
              <a:pathLst>
                <a:path w="5893" h="42" extrusionOk="0">
                  <a:moveTo>
                    <a:pt x="0" y="0"/>
                  </a:moveTo>
                  <a:lnTo>
                    <a:pt x="0" y="42"/>
                  </a:lnTo>
                  <a:lnTo>
                    <a:pt x="5893" y="42"/>
                  </a:lnTo>
                  <a:lnTo>
                    <a:pt x="5893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49"/>
            <p:cNvSpPr/>
            <p:nvPr/>
          </p:nvSpPr>
          <p:spPr>
            <a:xfrm>
              <a:off x="8122374" y="3444588"/>
              <a:ext cx="455503" cy="3281"/>
            </a:xfrm>
            <a:custGeom>
              <a:avLst/>
              <a:gdLst/>
              <a:ahLst/>
              <a:cxnLst/>
              <a:rect l="l" t="t" r="r" b="b"/>
              <a:pathLst>
                <a:path w="5894" h="42" extrusionOk="0">
                  <a:moveTo>
                    <a:pt x="1" y="0"/>
                  </a:moveTo>
                  <a:lnTo>
                    <a:pt x="1" y="42"/>
                  </a:lnTo>
                  <a:lnTo>
                    <a:pt x="5893" y="42"/>
                  </a:lnTo>
                  <a:lnTo>
                    <a:pt x="5893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49"/>
            <p:cNvSpPr/>
            <p:nvPr/>
          </p:nvSpPr>
          <p:spPr>
            <a:xfrm>
              <a:off x="7109384" y="3444588"/>
              <a:ext cx="455271" cy="3281"/>
            </a:xfrm>
            <a:custGeom>
              <a:avLst/>
              <a:gdLst/>
              <a:ahLst/>
              <a:cxnLst/>
              <a:rect l="l" t="t" r="r" b="b"/>
              <a:pathLst>
                <a:path w="5891" h="42" extrusionOk="0">
                  <a:moveTo>
                    <a:pt x="1" y="0"/>
                  </a:moveTo>
                  <a:lnTo>
                    <a:pt x="1" y="42"/>
                  </a:lnTo>
                  <a:lnTo>
                    <a:pt x="5890" y="42"/>
                  </a:lnTo>
                  <a:lnTo>
                    <a:pt x="5890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49"/>
            <p:cNvSpPr/>
            <p:nvPr/>
          </p:nvSpPr>
          <p:spPr>
            <a:xfrm>
              <a:off x="7613908" y="3466150"/>
              <a:ext cx="459444" cy="3281"/>
            </a:xfrm>
            <a:custGeom>
              <a:avLst/>
              <a:gdLst/>
              <a:ahLst/>
              <a:cxnLst/>
              <a:rect l="l" t="t" r="r" b="b"/>
              <a:pathLst>
                <a:path w="5945" h="42" extrusionOk="0">
                  <a:moveTo>
                    <a:pt x="1" y="1"/>
                  </a:moveTo>
                  <a:lnTo>
                    <a:pt x="1" y="42"/>
                  </a:lnTo>
                  <a:lnTo>
                    <a:pt x="5944" y="42"/>
                  </a:lnTo>
                  <a:lnTo>
                    <a:pt x="5944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49"/>
            <p:cNvSpPr/>
            <p:nvPr/>
          </p:nvSpPr>
          <p:spPr>
            <a:xfrm>
              <a:off x="8124847" y="3466150"/>
              <a:ext cx="459599" cy="3281"/>
            </a:xfrm>
            <a:custGeom>
              <a:avLst/>
              <a:gdLst/>
              <a:ahLst/>
              <a:cxnLst/>
              <a:rect l="l" t="t" r="r" b="b"/>
              <a:pathLst>
                <a:path w="5947" h="42" extrusionOk="0">
                  <a:moveTo>
                    <a:pt x="0" y="1"/>
                  </a:moveTo>
                  <a:lnTo>
                    <a:pt x="0" y="42"/>
                  </a:lnTo>
                  <a:lnTo>
                    <a:pt x="5947" y="42"/>
                  </a:lnTo>
                  <a:lnTo>
                    <a:pt x="5947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49"/>
            <p:cNvSpPr/>
            <p:nvPr/>
          </p:nvSpPr>
          <p:spPr>
            <a:xfrm>
              <a:off x="7102815" y="3466150"/>
              <a:ext cx="459367" cy="3281"/>
            </a:xfrm>
            <a:custGeom>
              <a:avLst/>
              <a:gdLst/>
              <a:ahLst/>
              <a:cxnLst/>
              <a:rect l="l" t="t" r="r" b="b"/>
              <a:pathLst>
                <a:path w="5944" h="42" extrusionOk="0">
                  <a:moveTo>
                    <a:pt x="0" y="1"/>
                  </a:moveTo>
                  <a:lnTo>
                    <a:pt x="0" y="42"/>
                  </a:lnTo>
                  <a:lnTo>
                    <a:pt x="5944" y="42"/>
                  </a:lnTo>
                  <a:lnTo>
                    <a:pt x="5944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49"/>
            <p:cNvSpPr/>
            <p:nvPr/>
          </p:nvSpPr>
          <p:spPr>
            <a:xfrm>
              <a:off x="7620323" y="3488258"/>
              <a:ext cx="446384" cy="3281"/>
            </a:xfrm>
            <a:custGeom>
              <a:avLst/>
              <a:gdLst/>
              <a:ahLst/>
              <a:cxnLst/>
              <a:rect l="l" t="t" r="r" b="b"/>
              <a:pathLst>
                <a:path w="5776" h="42" extrusionOk="0">
                  <a:moveTo>
                    <a:pt x="0" y="0"/>
                  </a:moveTo>
                  <a:lnTo>
                    <a:pt x="0" y="42"/>
                  </a:lnTo>
                  <a:lnTo>
                    <a:pt x="5775" y="42"/>
                  </a:lnTo>
                  <a:lnTo>
                    <a:pt x="5775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49"/>
            <p:cNvSpPr/>
            <p:nvPr/>
          </p:nvSpPr>
          <p:spPr>
            <a:xfrm>
              <a:off x="8136131" y="3488258"/>
              <a:ext cx="446384" cy="3281"/>
            </a:xfrm>
            <a:custGeom>
              <a:avLst/>
              <a:gdLst/>
              <a:ahLst/>
              <a:cxnLst/>
              <a:rect l="l" t="t" r="r" b="b"/>
              <a:pathLst>
                <a:path w="5776" h="42" extrusionOk="0">
                  <a:moveTo>
                    <a:pt x="0" y="0"/>
                  </a:moveTo>
                  <a:lnTo>
                    <a:pt x="0" y="42"/>
                  </a:lnTo>
                  <a:lnTo>
                    <a:pt x="5776" y="42"/>
                  </a:lnTo>
                  <a:lnTo>
                    <a:pt x="5776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49"/>
            <p:cNvSpPr/>
            <p:nvPr/>
          </p:nvSpPr>
          <p:spPr>
            <a:xfrm>
              <a:off x="7104747" y="3488258"/>
              <a:ext cx="446152" cy="3281"/>
            </a:xfrm>
            <a:custGeom>
              <a:avLst/>
              <a:gdLst/>
              <a:ahLst/>
              <a:cxnLst/>
              <a:rect l="l" t="t" r="r" b="b"/>
              <a:pathLst>
                <a:path w="5773" h="42" extrusionOk="0">
                  <a:moveTo>
                    <a:pt x="0" y="0"/>
                  </a:moveTo>
                  <a:lnTo>
                    <a:pt x="0" y="42"/>
                  </a:lnTo>
                  <a:lnTo>
                    <a:pt x="5772" y="42"/>
                  </a:lnTo>
                  <a:lnTo>
                    <a:pt x="5772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49"/>
            <p:cNvSpPr/>
            <p:nvPr/>
          </p:nvSpPr>
          <p:spPr>
            <a:xfrm>
              <a:off x="7623028" y="3533647"/>
              <a:ext cx="440974" cy="3281"/>
            </a:xfrm>
            <a:custGeom>
              <a:avLst/>
              <a:gdLst/>
              <a:ahLst/>
              <a:cxnLst/>
              <a:rect l="l" t="t" r="r" b="b"/>
              <a:pathLst>
                <a:path w="5706" h="42" extrusionOk="0">
                  <a:moveTo>
                    <a:pt x="0" y="1"/>
                  </a:moveTo>
                  <a:lnTo>
                    <a:pt x="0" y="42"/>
                  </a:lnTo>
                  <a:lnTo>
                    <a:pt x="5706" y="42"/>
                  </a:lnTo>
                  <a:lnTo>
                    <a:pt x="5706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49"/>
            <p:cNvSpPr/>
            <p:nvPr/>
          </p:nvSpPr>
          <p:spPr>
            <a:xfrm>
              <a:off x="8148419" y="3533647"/>
              <a:ext cx="440974" cy="3281"/>
            </a:xfrm>
            <a:custGeom>
              <a:avLst/>
              <a:gdLst/>
              <a:ahLst/>
              <a:cxnLst/>
              <a:rect l="l" t="t" r="r" b="b"/>
              <a:pathLst>
                <a:path w="5706" h="42" extrusionOk="0">
                  <a:moveTo>
                    <a:pt x="0" y="1"/>
                  </a:moveTo>
                  <a:lnTo>
                    <a:pt x="0" y="42"/>
                  </a:lnTo>
                  <a:lnTo>
                    <a:pt x="5706" y="42"/>
                  </a:lnTo>
                  <a:lnTo>
                    <a:pt x="5706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49"/>
            <p:cNvSpPr/>
            <p:nvPr/>
          </p:nvSpPr>
          <p:spPr>
            <a:xfrm>
              <a:off x="7097637" y="3533647"/>
              <a:ext cx="440974" cy="3281"/>
            </a:xfrm>
            <a:custGeom>
              <a:avLst/>
              <a:gdLst/>
              <a:ahLst/>
              <a:cxnLst/>
              <a:rect l="l" t="t" r="r" b="b"/>
              <a:pathLst>
                <a:path w="5706" h="42" extrusionOk="0">
                  <a:moveTo>
                    <a:pt x="0" y="1"/>
                  </a:moveTo>
                  <a:lnTo>
                    <a:pt x="0" y="42"/>
                  </a:lnTo>
                  <a:lnTo>
                    <a:pt x="5706" y="42"/>
                  </a:lnTo>
                  <a:lnTo>
                    <a:pt x="5706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49"/>
            <p:cNvSpPr/>
            <p:nvPr/>
          </p:nvSpPr>
          <p:spPr>
            <a:xfrm>
              <a:off x="7605098" y="3557239"/>
              <a:ext cx="476833" cy="3047"/>
            </a:xfrm>
            <a:custGeom>
              <a:avLst/>
              <a:gdLst/>
              <a:ahLst/>
              <a:cxnLst/>
              <a:rect l="l" t="t" r="r" b="b"/>
              <a:pathLst>
                <a:path w="6170" h="39" extrusionOk="0">
                  <a:moveTo>
                    <a:pt x="0" y="0"/>
                  </a:moveTo>
                  <a:lnTo>
                    <a:pt x="0" y="39"/>
                  </a:lnTo>
                  <a:lnTo>
                    <a:pt x="6169" y="39"/>
                  </a:lnTo>
                  <a:lnTo>
                    <a:pt x="6169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49"/>
            <p:cNvSpPr/>
            <p:nvPr/>
          </p:nvSpPr>
          <p:spPr>
            <a:xfrm>
              <a:off x="8135667" y="3557239"/>
              <a:ext cx="476833" cy="3047"/>
            </a:xfrm>
            <a:custGeom>
              <a:avLst/>
              <a:gdLst/>
              <a:ahLst/>
              <a:cxnLst/>
              <a:rect l="l" t="t" r="r" b="b"/>
              <a:pathLst>
                <a:path w="6170" h="39" extrusionOk="0">
                  <a:moveTo>
                    <a:pt x="0" y="0"/>
                  </a:moveTo>
                  <a:lnTo>
                    <a:pt x="0" y="39"/>
                  </a:lnTo>
                  <a:lnTo>
                    <a:pt x="6169" y="39"/>
                  </a:lnTo>
                  <a:lnTo>
                    <a:pt x="6169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49"/>
            <p:cNvSpPr/>
            <p:nvPr/>
          </p:nvSpPr>
          <p:spPr>
            <a:xfrm>
              <a:off x="7074760" y="3557239"/>
              <a:ext cx="476833" cy="3047"/>
            </a:xfrm>
            <a:custGeom>
              <a:avLst/>
              <a:gdLst/>
              <a:ahLst/>
              <a:cxnLst/>
              <a:rect l="l" t="t" r="r" b="b"/>
              <a:pathLst>
                <a:path w="6170" h="39" extrusionOk="0">
                  <a:moveTo>
                    <a:pt x="1" y="0"/>
                  </a:moveTo>
                  <a:lnTo>
                    <a:pt x="1" y="39"/>
                  </a:lnTo>
                  <a:lnTo>
                    <a:pt x="6170" y="39"/>
                  </a:lnTo>
                  <a:lnTo>
                    <a:pt x="6170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49"/>
            <p:cNvSpPr/>
            <p:nvPr/>
          </p:nvSpPr>
          <p:spPr>
            <a:xfrm>
              <a:off x="7602856" y="3581067"/>
              <a:ext cx="481547" cy="3047"/>
            </a:xfrm>
            <a:custGeom>
              <a:avLst/>
              <a:gdLst/>
              <a:ahLst/>
              <a:cxnLst/>
              <a:rect l="l" t="t" r="r" b="b"/>
              <a:pathLst>
                <a:path w="6231" h="39" extrusionOk="0">
                  <a:moveTo>
                    <a:pt x="1" y="0"/>
                  </a:moveTo>
                  <a:lnTo>
                    <a:pt x="1" y="38"/>
                  </a:lnTo>
                  <a:lnTo>
                    <a:pt x="6230" y="38"/>
                  </a:lnTo>
                  <a:lnTo>
                    <a:pt x="6230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49"/>
            <p:cNvSpPr/>
            <p:nvPr/>
          </p:nvSpPr>
          <p:spPr>
            <a:xfrm>
              <a:off x="8138372" y="3581067"/>
              <a:ext cx="481470" cy="3047"/>
            </a:xfrm>
            <a:custGeom>
              <a:avLst/>
              <a:gdLst/>
              <a:ahLst/>
              <a:cxnLst/>
              <a:rect l="l" t="t" r="r" b="b"/>
              <a:pathLst>
                <a:path w="6230" h="39" extrusionOk="0">
                  <a:moveTo>
                    <a:pt x="0" y="0"/>
                  </a:moveTo>
                  <a:lnTo>
                    <a:pt x="0" y="38"/>
                  </a:lnTo>
                  <a:lnTo>
                    <a:pt x="6229" y="38"/>
                  </a:lnTo>
                  <a:lnTo>
                    <a:pt x="6229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49"/>
            <p:cNvSpPr/>
            <p:nvPr/>
          </p:nvSpPr>
          <p:spPr>
            <a:xfrm>
              <a:off x="7067418" y="3581067"/>
              <a:ext cx="481470" cy="3047"/>
            </a:xfrm>
            <a:custGeom>
              <a:avLst/>
              <a:gdLst/>
              <a:ahLst/>
              <a:cxnLst/>
              <a:rect l="l" t="t" r="r" b="b"/>
              <a:pathLst>
                <a:path w="6230" h="39" extrusionOk="0">
                  <a:moveTo>
                    <a:pt x="1" y="0"/>
                  </a:moveTo>
                  <a:lnTo>
                    <a:pt x="1" y="38"/>
                  </a:lnTo>
                  <a:lnTo>
                    <a:pt x="6230" y="38"/>
                  </a:lnTo>
                  <a:lnTo>
                    <a:pt x="6230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49"/>
            <p:cNvSpPr/>
            <p:nvPr/>
          </p:nvSpPr>
          <p:spPr>
            <a:xfrm>
              <a:off x="7600692" y="3605128"/>
              <a:ext cx="485875" cy="3281"/>
            </a:xfrm>
            <a:custGeom>
              <a:avLst/>
              <a:gdLst/>
              <a:ahLst/>
              <a:cxnLst/>
              <a:rect l="l" t="t" r="r" b="b"/>
              <a:pathLst>
                <a:path w="6287" h="42" extrusionOk="0">
                  <a:moveTo>
                    <a:pt x="0" y="1"/>
                  </a:moveTo>
                  <a:lnTo>
                    <a:pt x="0" y="42"/>
                  </a:lnTo>
                  <a:lnTo>
                    <a:pt x="6287" y="42"/>
                  </a:lnTo>
                  <a:lnTo>
                    <a:pt x="6287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49"/>
            <p:cNvSpPr/>
            <p:nvPr/>
          </p:nvSpPr>
          <p:spPr>
            <a:xfrm>
              <a:off x="8141309" y="3605128"/>
              <a:ext cx="485875" cy="3281"/>
            </a:xfrm>
            <a:custGeom>
              <a:avLst/>
              <a:gdLst/>
              <a:ahLst/>
              <a:cxnLst/>
              <a:rect l="l" t="t" r="r" b="b"/>
              <a:pathLst>
                <a:path w="6287" h="42" extrusionOk="0">
                  <a:moveTo>
                    <a:pt x="0" y="1"/>
                  </a:moveTo>
                  <a:lnTo>
                    <a:pt x="0" y="42"/>
                  </a:lnTo>
                  <a:lnTo>
                    <a:pt x="6287" y="42"/>
                  </a:lnTo>
                  <a:lnTo>
                    <a:pt x="6287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49"/>
            <p:cNvSpPr/>
            <p:nvPr/>
          </p:nvSpPr>
          <p:spPr>
            <a:xfrm>
              <a:off x="7060076" y="3605128"/>
              <a:ext cx="485875" cy="3281"/>
            </a:xfrm>
            <a:custGeom>
              <a:avLst/>
              <a:gdLst/>
              <a:ahLst/>
              <a:cxnLst/>
              <a:rect l="l" t="t" r="r" b="b"/>
              <a:pathLst>
                <a:path w="6287" h="42" extrusionOk="0">
                  <a:moveTo>
                    <a:pt x="0" y="1"/>
                  </a:moveTo>
                  <a:lnTo>
                    <a:pt x="0" y="42"/>
                  </a:lnTo>
                  <a:lnTo>
                    <a:pt x="6287" y="42"/>
                  </a:lnTo>
                  <a:lnTo>
                    <a:pt x="6287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49"/>
            <p:cNvSpPr/>
            <p:nvPr/>
          </p:nvSpPr>
          <p:spPr>
            <a:xfrm>
              <a:off x="7598219" y="3629971"/>
              <a:ext cx="490821" cy="3281"/>
            </a:xfrm>
            <a:custGeom>
              <a:avLst/>
              <a:gdLst/>
              <a:ahLst/>
              <a:cxnLst/>
              <a:rect l="l" t="t" r="r" b="b"/>
              <a:pathLst>
                <a:path w="6351" h="42" extrusionOk="0">
                  <a:moveTo>
                    <a:pt x="0" y="0"/>
                  </a:moveTo>
                  <a:lnTo>
                    <a:pt x="0" y="41"/>
                  </a:lnTo>
                  <a:lnTo>
                    <a:pt x="6351" y="41"/>
                  </a:lnTo>
                  <a:lnTo>
                    <a:pt x="6351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49"/>
            <p:cNvSpPr/>
            <p:nvPr/>
          </p:nvSpPr>
          <p:spPr>
            <a:xfrm>
              <a:off x="8144014" y="3629971"/>
              <a:ext cx="490821" cy="3281"/>
            </a:xfrm>
            <a:custGeom>
              <a:avLst/>
              <a:gdLst/>
              <a:ahLst/>
              <a:cxnLst/>
              <a:rect l="l" t="t" r="r" b="b"/>
              <a:pathLst>
                <a:path w="6351" h="42" extrusionOk="0">
                  <a:moveTo>
                    <a:pt x="0" y="0"/>
                  </a:moveTo>
                  <a:lnTo>
                    <a:pt x="0" y="41"/>
                  </a:lnTo>
                  <a:lnTo>
                    <a:pt x="6350" y="41"/>
                  </a:lnTo>
                  <a:lnTo>
                    <a:pt x="6350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49"/>
            <p:cNvSpPr/>
            <p:nvPr/>
          </p:nvSpPr>
          <p:spPr>
            <a:xfrm>
              <a:off x="7052424" y="3629971"/>
              <a:ext cx="490589" cy="3281"/>
            </a:xfrm>
            <a:custGeom>
              <a:avLst/>
              <a:gdLst/>
              <a:ahLst/>
              <a:cxnLst/>
              <a:rect l="l" t="t" r="r" b="b"/>
              <a:pathLst>
                <a:path w="6348" h="42" extrusionOk="0">
                  <a:moveTo>
                    <a:pt x="1" y="0"/>
                  </a:moveTo>
                  <a:lnTo>
                    <a:pt x="1" y="41"/>
                  </a:lnTo>
                  <a:lnTo>
                    <a:pt x="6348" y="41"/>
                  </a:lnTo>
                  <a:lnTo>
                    <a:pt x="6348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49"/>
            <p:cNvSpPr/>
            <p:nvPr/>
          </p:nvSpPr>
          <p:spPr>
            <a:xfrm>
              <a:off x="7595746" y="3655048"/>
              <a:ext cx="495767" cy="3281"/>
            </a:xfrm>
            <a:custGeom>
              <a:avLst/>
              <a:gdLst/>
              <a:ahLst/>
              <a:cxnLst/>
              <a:rect l="l" t="t" r="r" b="b"/>
              <a:pathLst>
                <a:path w="6415" h="42" extrusionOk="0">
                  <a:moveTo>
                    <a:pt x="1" y="0"/>
                  </a:moveTo>
                  <a:lnTo>
                    <a:pt x="1" y="41"/>
                  </a:lnTo>
                  <a:lnTo>
                    <a:pt x="6414" y="41"/>
                  </a:lnTo>
                  <a:lnTo>
                    <a:pt x="6414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49"/>
            <p:cNvSpPr/>
            <p:nvPr/>
          </p:nvSpPr>
          <p:spPr>
            <a:xfrm>
              <a:off x="8146951" y="3655048"/>
              <a:ext cx="495690" cy="3281"/>
            </a:xfrm>
            <a:custGeom>
              <a:avLst/>
              <a:gdLst/>
              <a:ahLst/>
              <a:cxnLst/>
              <a:rect l="l" t="t" r="r" b="b"/>
              <a:pathLst>
                <a:path w="6414" h="42" extrusionOk="0">
                  <a:moveTo>
                    <a:pt x="0" y="0"/>
                  </a:moveTo>
                  <a:lnTo>
                    <a:pt x="0" y="41"/>
                  </a:lnTo>
                  <a:lnTo>
                    <a:pt x="6414" y="41"/>
                  </a:lnTo>
                  <a:lnTo>
                    <a:pt x="6414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49"/>
            <p:cNvSpPr/>
            <p:nvPr/>
          </p:nvSpPr>
          <p:spPr>
            <a:xfrm>
              <a:off x="7044619" y="3655048"/>
              <a:ext cx="495458" cy="3281"/>
            </a:xfrm>
            <a:custGeom>
              <a:avLst/>
              <a:gdLst/>
              <a:ahLst/>
              <a:cxnLst/>
              <a:rect l="l" t="t" r="r" b="b"/>
              <a:pathLst>
                <a:path w="6411" h="42" extrusionOk="0">
                  <a:moveTo>
                    <a:pt x="0" y="0"/>
                  </a:moveTo>
                  <a:lnTo>
                    <a:pt x="0" y="41"/>
                  </a:lnTo>
                  <a:lnTo>
                    <a:pt x="6411" y="41"/>
                  </a:lnTo>
                  <a:lnTo>
                    <a:pt x="6411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49"/>
            <p:cNvSpPr/>
            <p:nvPr/>
          </p:nvSpPr>
          <p:spPr>
            <a:xfrm>
              <a:off x="7593273" y="3680828"/>
              <a:ext cx="500713" cy="3281"/>
            </a:xfrm>
            <a:custGeom>
              <a:avLst/>
              <a:gdLst/>
              <a:ahLst/>
              <a:cxnLst/>
              <a:rect l="l" t="t" r="r" b="b"/>
              <a:pathLst>
                <a:path w="6479" h="42" extrusionOk="0">
                  <a:moveTo>
                    <a:pt x="1" y="0"/>
                  </a:moveTo>
                  <a:lnTo>
                    <a:pt x="1" y="42"/>
                  </a:lnTo>
                  <a:lnTo>
                    <a:pt x="6478" y="42"/>
                  </a:lnTo>
                  <a:lnTo>
                    <a:pt x="6478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49"/>
            <p:cNvSpPr/>
            <p:nvPr/>
          </p:nvSpPr>
          <p:spPr>
            <a:xfrm>
              <a:off x="8150119" y="3680828"/>
              <a:ext cx="500404" cy="3281"/>
            </a:xfrm>
            <a:custGeom>
              <a:avLst/>
              <a:gdLst/>
              <a:ahLst/>
              <a:cxnLst/>
              <a:rect l="l" t="t" r="r" b="b"/>
              <a:pathLst>
                <a:path w="6475" h="42" extrusionOk="0">
                  <a:moveTo>
                    <a:pt x="1" y="0"/>
                  </a:moveTo>
                  <a:lnTo>
                    <a:pt x="1" y="42"/>
                  </a:lnTo>
                  <a:lnTo>
                    <a:pt x="6474" y="42"/>
                  </a:lnTo>
                  <a:lnTo>
                    <a:pt x="6474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49"/>
            <p:cNvSpPr/>
            <p:nvPr/>
          </p:nvSpPr>
          <p:spPr>
            <a:xfrm>
              <a:off x="7036735" y="3680828"/>
              <a:ext cx="500404" cy="3281"/>
            </a:xfrm>
            <a:custGeom>
              <a:avLst/>
              <a:gdLst/>
              <a:ahLst/>
              <a:cxnLst/>
              <a:rect l="l" t="t" r="r" b="b"/>
              <a:pathLst>
                <a:path w="6475" h="42" extrusionOk="0">
                  <a:moveTo>
                    <a:pt x="1" y="0"/>
                  </a:moveTo>
                  <a:lnTo>
                    <a:pt x="1" y="42"/>
                  </a:lnTo>
                  <a:lnTo>
                    <a:pt x="6474" y="42"/>
                  </a:lnTo>
                  <a:lnTo>
                    <a:pt x="6474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49"/>
            <p:cNvSpPr/>
            <p:nvPr/>
          </p:nvSpPr>
          <p:spPr>
            <a:xfrm>
              <a:off x="7590877" y="3707155"/>
              <a:ext cx="505505" cy="3047"/>
            </a:xfrm>
            <a:custGeom>
              <a:avLst/>
              <a:gdLst/>
              <a:ahLst/>
              <a:cxnLst/>
              <a:rect l="l" t="t" r="r" b="b"/>
              <a:pathLst>
                <a:path w="6541" h="39" extrusionOk="0">
                  <a:moveTo>
                    <a:pt x="0" y="0"/>
                  </a:moveTo>
                  <a:lnTo>
                    <a:pt x="0" y="38"/>
                  </a:lnTo>
                  <a:lnTo>
                    <a:pt x="6541" y="38"/>
                  </a:lnTo>
                  <a:lnTo>
                    <a:pt x="6541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49"/>
            <p:cNvSpPr/>
            <p:nvPr/>
          </p:nvSpPr>
          <p:spPr>
            <a:xfrm>
              <a:off x="8153056" y="3707155"/>
              <a:ext cx="505582" cy="3047"/>
            </a:xfrm>
            <a:custGeom>
              <a:avLst/>
              <a:gdLst/>
              <a:ahLst/>
              <a:cxnLst/>
              <a:rect l="l" t="t" r="r" b="b"/>
              <a:pathLst>
                <a:path w="6542" h="39" extrusionOk="0">
                  <a:moveTo>
                    <a:pt x="1" y="0"/>
                  </a:moveTo>
                  <a:lnTo>
                    <a:pt x="1" y="38"/>
                  </a:lnTo>
                  <a:lnTo>
                    <a:pt x="6541" y="38"/>
                  </a:lnTo>
                  <a:lnTo>
                    <a:pt x="6541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49"/>
            <p:cNvSpPr/>
            <p:nvPr/>
          </p:nvSpPr>
          <p:spPr>
            <a:xfrm>
              <a:off x="7028620" y="3707155"/>
              <a:ext cx="505350" cy="3047"/>
            </a:xfrm>
            <a:custGeom>
              <a:avLst/>
              <a:gdLst/>
              <a:ahLst/>
              <a:cxnLst/>
              <a:rect l="l" t="t" r="r" b="b"/>
              <a:pathLst>
                <a:path w="6539" h="39" extrusionOk="0">
                  <a:moveTo>
                    <a:pt x="1" y="0"/>
                  </a:moveTo>
                  <a:lnTo>
                    <a:pt x="1" y="38"/>
                  </a:lnTo>
                  <a:lnTo>
                    <a:pt x="6538" y="38"/>
                  </a:lnTo>
                  <a:lnTo>
                    <a:pt x="6538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49"/>
            <p:cNvSpPr/>
            <p:nvPr/>
          </p:nvSpPr>
          <p:spPr>
            <a:xfrm>
              <a:off x="7588404" y="3733950"/>
              <a:ext cx="510451" cy="3047"/>
            </a:xfrm>
            <a:custGeom>
              <a:avLst/>
              <a:gdLst/>
              <a:ahLst/>
              <a:cxnLst/>
              <a:rect l="l" t="t" r="r" b="b"/>
              <a:pathLst>
                <a:path w="6605" h="39" extrusionOk="0">
                  <a:moveTo>
                    <a:pt x="0" y="0"/>
                  </a:moveTo>
                  <a:lnTo>
                    <a:pt x="0" y="38"/>
                  </a:lnTo>
                  <a:lnTo>
                    <a:pt x="6605" y="38"/>
                  </a:lnTo>
                  <a:lnTo>
                    <a:pt x="6605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49"/>
            <p:cNvSpPr/>
            <p:nvPr/>
          </p:nvSpPr>
          <p:spPr>
            <a:xfrm>
              <a:off x="8156225" y="3733950"/>
              <a:ext cx="510528" cy="3047"/>
            </a:xfrm>
            <a:custGeom>
              <a:avLst/>
              <a:gdLst/>
              <a:ahLst/>
              <a:cxnLst/>
              <a:rect l="l" t="t" r="r" b="b"/>
              <a:pathLst>
                <a:path w="6606" h="39" extrusionOk="0">
                  <a:moveTo>
                    <a:pt x="1" y="0"/>
                  </a:moveTo>
                  <a:lnTo>
                    <a:pt x="1" y="38"/>
                  </a:lnTo>
                  <a:lnTo>
                    <a:pt x="6605" y="38"/>
                  </a:lnTo>
                  <a:lnTo>
                    <a:pt x="6605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49"/>
            <p:cNvSpPr/>
            <p:nvPr/>
          </p:nvSpPr>
          <p:spPr>
            <a:xfrm>
              <a:off x="7020505" y="3733950"/>
              <a:ext cx="510528" cy="3047"/>
            </a:xfrm>
            <a:custGeom>
              <a:avLst/>
              <a:gdLst/>
              <a:ahLst/>
              <a:cxnLst/>
              <a:rect l="l" t="t" r="r" b="b"/>
              <a:pathLst>
                <a:path w="6606" h="39" extrusionOk="0">
                  <a:moveTo>
                    <a:pt x="1" y="0"/>
                  </a:moveTo>
                  <a:lnTo>
                    <a:pt x="1" y="38"/>
                  </a:lnTo>
                  <a:lnTo>
                    <a:pt x="6605" y="38"/>
                  </a:lnTo>
                  <a:lnTo>
                    <a:pt x="6605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49"/>
            <p:cNvSpPr/>
            <p:nvPr/>
          </p:nvSpPr>
          <p:spPr>
            <a:xfrm>
              <a:off x="7585699" y="3761215"/>
              <a:ext cx="515861" cy="3047"/>
            </a:xfrm>
            <a:custGeom>
              <a:avLst/>
              <a:gdLst/>
              <a:ahLst/>
              <a:cxnLst/>
              <a:rect l="l" t="t" r="r" b="b"/>
              <a:pathLst>
                <a:path w="6675" h="39" extrusionOk="0">
                  <a:moveTo>
                    <a:pt x="0" y="1"/>
                  </a:moveTo>
                  <a:lnTo>
                    <a:pt x="0" y="39"/>
                  </a:lnTo>
                  <a:lnTo>
                    <a:pt x="6675" y="39"/>
                  </a:lnTo>
                  <a:lnTo>
                    <a:pt x="6675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49"/>
            <p:cNvSpPr/>
            <p:nvPr/>
          </p:nvSpPr>
          <p:spPr>
            <a:xfrm>
              <a:off x="8159471" y="3761215"/>
              <a:ext cx="515629" cy="3047"/>
            </a:xfrm>
            <a:custGeom>
              <a:avLst/>
              <a:gdLst/>
              <a:ahLst/>
              <a:cxnLst/>
              <a:rect l="l" t="t" r="r" b="b"/>
              <a:pathLst>
                <a:path w="6672" h="39" extrusionOk="0">
                  <a:moveTo>
                    <a:pt x="0" y="1"/>
                  </a:moveTo>
                  <a:lnTo>
                    <a:pt x="0" y="39"/>
                  </a:lnTo>
                  <a:lnTo>
                    <a:pt x="6671" y="39"/>
                  </a:lnTo>
                  <a:lnTo>
                    <a:pt x="6671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49"/>
            <p:cNvSpPr/>
            <p:nvPr/>
          </p:nvSpPr>
          <p:spPr>
            <a:xfrm>
              <a:off x="7011926" y="3761215"/>
              <a:ext cx="515861" cy="3047"/>
            </a:xfrm>
            <a:custGeom>
              <a:avLst/>
              <a:gdLst/>
              <a:ahLst/>
              <a:cxnLst/>
              <a:rect l="l" t="t" r="r" b="b"/>
              <a:pathLst>
                <a:path w="6675" h="39" extrusionOk="0">
                  <a:moveTo>
                    <a:pt x="1" y="1"/>
                  </a:moveTo>
                  <a:lnTo>
                    <a:pt x="1" y="39"/>
                  </a:lnTo>
                  <a:lnTo>
                    <a:pt x="6675" y="39"/>
                  </a:lnTo>
                  <a:lnTo>
                    <a:pt x="6675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49"/>
            <p:cNvSpPr/>
            <p:nvPr/>
          </p:nvSpPr>
          <p:spPr>
            <a:xfrm>
              <a:off x="7582994" y="3789026"/>
              <a:ext cx="521270" cy="3281"/>
            </a:xfrm>
            <a:custGeom>
              <a:avLst/>
              <a:gdLst/>
              <a:ahLst/>
              <a:cxnLst/>
              <a:rect l="l" t="t" r="r" b="b"/>
              <a:pathLst>
                <a:path w="6745" h="42" extrusionOk="0">
                  <a:moveTo>
                    <a:pt x="1" y="0"/>
                  </a:moveTo>
                  <a:lnTo>
                    <a:pt x="1" y="42"/>
                  </a:lnTo>
                  <a:lnTo>
                    <a:pt x="6744" y="42"/>
                  </a:lnTo>
                  <a:lnTo>
                    <a:pt x="6744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49"/>
            <p:cNvSpPr/>
            <p:nvPr/>
          </p:nvSpPr>
          <p:spPr>
            <a:xfrm>
              <a:off x="8162640" y="3789026"/>
              <a:ext cx="521039" cy="3281"/>
            </a:xfrm>
            <a:custGeom>
              <a:avLst/>
              <a:gdLst/>
              <a:ahLst/>
              <a:cxnLst/>
              <a:rect l="l" t="t" r="r" b="b"/>
              <a:pathLst>
                <a:path w="6742" h="42" extrusionOk="0">
                  <a:moveTo>
                    <a:pt x="1" y="0"/>
                  </a:moveTo>
                  <a:lnTo>
                    <a:pt x="1" y="42"/>
                  </a:lnTo>
                  <a:lnTo>
                    <a:pt x="6741" y="42"/>
                  </a:lnTo>
                  <a:lnTo>
                    <a:pt x="6741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49"/>
            <p:cNvSpPr/>
            <p:nvPr/>
          </p:nvSpPr>
          <p:spPr>
            <a:xfrm>
              <a:off x="7003580" y="3789026"/>
              <a:ext cx="520807" cy="3281"/>
            </a:xfrm>
            <a:custGeom>
              <a:avLst/>
              <a:gdLst/>
              <a:ahLst/>
              <a:cxnLst/>
              <a:rect l="l" t="t" r="r" b="b"/>
              <a:pathLst>
                <a:path w="6739" h="42" extrusionOk="0">
                  <a:moveTo>
                    <a:pt x="1" y="0"/>
                  </a:moveTo>
                  <a:lnTo>
                    <a:pt x="1" y="42"/>
                  </a:lnTo>
                  <a:lnTo>
                    <a:pt x="6738" y="42"/>
                  </a:lnTo>
                  <a:lnTo>
                    <a:pt x="6738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49"/>
            <p:cNvSpPr/>
            <p:nvPr/>
          </p:nvSpPr>
          <p:spPr>
            <a:xfrm>
              <a:off x="7603629" y="3817541"/>
              <a:ext cx="480002" cy="3047"/>
            </a:xfrm>
            <a:custGeom>
              <a:avLst/>
              <a:gdLst/>
              <a:ahLst/>
              <a:cxnLst/>
              <a:rect l="l" t="t" r="r" b="b"/>
              <a:pathLst>
                <a:path w="6211" h="39" extrusionOk="0">
                  <a:moveTo>
                    <a:pt x="0" y="1"/>
                  </a:moveTo>
                  <a:lnTo>
                    <a:pt x="0" y="39"/>
                  </a:lnTo>
                  <a:lnTo>
                    <a:pt x="6211" y="39"/>
                  </a:lnTo>
                  <a:lnTo>
                    <a:pt x="6211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49"/>
            <p:cNvSpPr/>
            <p:nvPr/>
          </p:nvSpPr>
          <p:spPr>
            <a:xfrm>
              <a:off x="8189149" y="3817541"/>
              <a:ext cx="480311" cy="3047"/>
            </a:xfrm>
            <a:custGeom>
              <a:avLst/>
              <a:gdLst/>
              <a:ahLst/>
              <a:cxnLst/>
              <a:rect l="l" t="t" r="r" b="b"/>
              <a:pathLst>
                <a:path w="6215" h="39" extrusionOk="0">
                  <a:moveTo>
                    <a:pt x="1" y="1"/>
                  </a:moveTo>
                  <a:lnTo>
                    <a:pt x="1" y="39"/>
                  </a:lnTo>
                  <a:lnTo>
                    <a:pt x="6214" y="39"/>
                  </a:lnTo>
                  <a:lnTo>
                    <a:pt x="6214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49"/>
            <p:cNvSpPr/>
            <p:nvPr/>
          </p:nvSpPr>
          <p:spPr>
            <a:xfrm>
              <a:off x="7017800" y="3817541"/>
              <a:ext cx="480079" cy="3047"/>
            </a:xfrm>
            <a:custGeom>
              <a:avLst/>
              <a:gdLst/>
              <a:ahLst/>
              <a:cxnLst/>
              <a:rect l="l" t="t" r="r" b="b"/>
              <a:pathLst>
                <a:path w="6212" h="39" extrusionOk="0">
                  <a:moveTo>
                    <a:pt x="1" y="1"/>
                  </a:moveTo>
                  <a:lnTo>
                    <a:pt x="1" y="39"/>
                  </a:lnTo>
                  <a:lnTo>
                    <a:pt x="6211" y="39"/>
                  </a:lnTo>
                  <a:lnTo>
                    <a:pt x="6211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49"/>
            <p:cNvSpPr/>
            <p:nvPr/>
          </p:nvSpPr>
          <p:spPr>
            <a:xfrm>
              <a:off x="7581757" y="3876132"/>
              <a:ext cx="523512" cy="3281"/>
            </a:xfrm>
            <a:custGeom>
              <a:avLst/>
              <a:gdLst/>
              <a:ahLst/>
              <a:cxnLst/>
              <a:rect l="l" t="t" r="r" b="b"/>
              <a:pathLst>
                <a:path w="6774" h="42" extrusionOk="0">
                  <a:moveTo>
                    <a:pt x="1" y="0"/>
                  </a:moveTo>
                  <a:lnTo>
                    <a:pt x="1" y="42"/>
                  </a:lnTo>
                  <a:lnTo>
                    <a:pt x="6773" y="42"/>
                  </a:lnTo>
                  <a:lnTo>
                    <a:pt x="6773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49"/>
            <p:cNvSpPr/>
            <p:nvPr/>
          </p:nvSpPr>
          <p:spPr>
            <a:xfrm>
              <a:off x="8180106" y="3876132"/>
              <a:ext cx="523434" cy="3281"/>
            </a:xfrm>
            <a:custGeom>
              <a:avLst/>
              <a:gdLst/>
              <a:ahLst/>
              <a:cxnLst/>
              <a:rect l="l" t="t" r="r" b="b"/>
              <a:pathLst>
                <a:path w="6773" h="42" extrusionOk="0">
                  <a:moveTo>
                    <a:pt x="0" y="0"/>
                  </a:moveTo>
                  <a:lnTo>
                    <a:pt x="0" y="42"/>
                  </a:lnTo>
                  <a:lnTo>
                    <a:pt x="6773" y="42"/>
                  </a:lnTo>
                  <a:lnTo>
                    <a:pt x="6773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49"/>
            <p:cNvSpPr/>
            <p:nvPr/>
          </p:nvSpPr>
          <p:spPr>
            <a:xfrm>
              <a:off x="6983717" y="3876132"/>
              <a:ext cx="523434" cy="3281"/>
            </a:xfrm>
            <a:custGeom>
              <a:avLst/>
              <a:gdLst/>
              <a:ahLst/>
              <a:cxnLst/>
              <a:rect l="l" t="t" r="r" b="b"/>
              <a:pathLst>
                <a:path w="6773" h="42" extrusionOk="0">
                  <a:moveTo>
                    <a:pt x="0" y="0"/>
                  </a:moveTo>
                  <a:lnTo>
                    <a:pt x="0" y="42"/>
                  </a:lnTo>
                  <a:lnTo>
                    <a:pt x="6773" y="42"/>
                  </a:lnTo>
                  <a:lnTo>
                    <a:pt x="6773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49"/>
            <p:cNvSpPr/>
            <p:nvPr/>
          </p:nvSpPr>
          <p:spPr>
            <a:xfrm>
              <a:off x="7571942" y="3906365"/>
              <a:ext cx="543373" cy="3359"/>
            </a:xfrm>
            <a:custGeom>
              <a:avLst/>
              <a:gdLst/>
              <a:ahLst/>
              <a:cxnLst/>
              <a:rect l="l" t="t" r="r" b="b"/>
              <a:pathLst>
                <a:path w="7031" h="43" extrusionOk="0">
                  <a:moveTo>
                    <a:pt x="1" y="1"/>
                  </a:moveTo>
                  <a:lnTo>
                    <a:pt x="1" y="42"/>
                  </a:lnTo>
                  <a:lnTo>
                    <a:pt x="7030" y="42"/>
                  </a:lnTo>
                  <a:lnTo>
                    <a:pt x="7030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49"/>
            <p:cNvSpPr/>
            <p:nvPr/>
          </p:nvSpPr>
          <p:spPr>
            <a:xfrm>
              <a:off x="8176397" y="3906365"/>
              <a:ext cx="543605" cy="3359"/>
            </a:xfrm>
            <a:custGeom>
              <a:avLst/>
              <a:gdLst/>
              <a:ahLst/>
              <a:cxnLst/>
              <a:rect l="l" t="t" r="r" b="b"/>
              <a:pathLst>
                <a:path w="7034" h="43" extrusionOk="0">
                  <a:moveTo>
                    <a:pt x="0" y="1"/>
                  </a:moveTo>
                  <a:lnTo>
                    <a:pt x="0" y="42"/>
                  </a:lnTo>
                  <a:lnTo>
                    <a:pt x="7033" y="42"/>
                  </a:lnTo>
                  <a:lnTo>
                    <a:pt x="7033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49"/>
            <p:cNvSpPr/>
            <p:nvPr/>
          </p:nvSpPr>
          <p:spPr>
            <a:xfrm>
              <a:off x="6967255" y="3906365"/>
              <a:ext cx="543373" cy="3359"/>
            </a:xfrm>
            <a:custGeom>
              <a:avLst/>
              <a:gdLst/>
              <a:ahLst/>
              <a:cxnLst/>
              <a:rect l="l" t="t" r="r" b="b"/>
              <a:pathLst>
                <a:path w="7031" h="43" extrusionOk="0">
                  <a:moveTo>
                    <a:pt x="1" y="1"/>
                  </a:moveTo>
                  <a:lnTo>
                    <a:pt x="1" y="42"/>
                  </a:lnTo>
                  <a:lnTo>
                    <a:pt x="7030" y="42"/>
                  </a:lnTo>
                  <a:lnTo>
                    <a:pt x="7030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49"/>
            <p:cNvSpPr/>
            <p:nvPr/>
          </p:nvSpPr>
          <p:spPr>
            <a:xfrm>
              <a:off x="7569005" y="3937379"/>
              <a:ext cx="549247" cy="3359"/>
            </a:xfrm>
            <a:custGeom>
              <a:avLst/>
              <a:gdLst/>
              <a:ahLst/>
              <a:cxnLst/>
              <a:rect l="l" t="t" r="r" b="b"/>
              <a:pathLst>
                <a:path w="7107" h="43" extrusionOk="0">
                  <a:moveTo>
                    <a:pt x="0" y="1"/>
                  </a:moveTo>
                  <a:lnTo>
                    <a:pt x="0" y="42"/>
                  </a:lnTo>
                  <a:lnTo>
                    <a:pt x="7107" y="42"/>
                  </a:lnTo>
                  <a:lnTo>
                    <a:pt x="7107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49"/>
            <p:cNvSpPr/>
            <p:nvPr/>
          </p:nvSpPr>
          <p:spPr>
            <a:xfrm>
              <a:off x="8180106" y="3937379"/>
              <a:ext cx="549247" cy="3359"/>
            </a:xfrm>
            <a:custGeom>
              <a:avLst/>
              <a:gdLst/>
              <a:ahLst/>
              <a:cxnLst/>
              <a:rect l="l" t="t" r="r" b="b"/>
              <a:pathLst>
                <a:path w="7107" h="43" extrusionOk="0">
                  <a:moveTo>
                    <a:pt x="0" y="1"/>
                  </a:moveTo>
                  <a:lnTo>
                    <a:pt x="0" y="42"/>
                  </a:lnTo>
                  <a:lnTo>
                    <a:pt x="7106" y="42"/>
                  </a:lnTo>
                  <a:lnTo>
                    <a:pt x="7106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49"/>
            <p:cNvSpPr/>
            <p:nvPr/>
          </p:nvSpPr>
          <p:spPr>
            <a:xfrm>
              <a:off x="6957672" y="3937379"/>
              <a:ext cx="549479" cy="3359"/>
            </a:xfrm>
            <a:custGeom>
              <a:avLst/>
              <a:gdLst/>
              <a:ahLst/>
              <a:cxnLst/>
              <a:rect l="l" t="t" r="r" b="b"/>
              <a:pathLst>
                <a:path w="7110" h="43" extrusionOk="0">
                  <a:moveTo>
                    <a:pt x="1" y="1"/>
                  </a:moveTo>
                  <a:lnTo>
                    <a:pt x="1" y="42"/>
                  </a:lnTo>
                  <a:lnTo>
                    <a:pt x="7110" y="42"/>
                  </a:lnTo>
                  <a:lnTo>
                    <a:pt x="7110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49"/>
            <p:cNvSpPr/>
            <p:nvPr/>
          </p:nvSpPr>
          <p:spPr>
            <a:xfrm>
              <a:off x="8183739" y="3968940"/>
              <a:ext cx="555429" cy="3281"/>
            </a:xfrm>
            <a:custGeom>
              <a:avLst/>
              <a:gdLst/>
              <a:ahLst/>
              <a:cxnLst/>
              <a:rect l="l" t="t" r="r" b="b"/>
              <a:pathLst>
                <a:path w="7187" h="42" extrusionOk="0">
                  <a:moveTo>
                    <a:pt x="1" y="0"/>
                  </a:moveTo>
                  <a:lnTo>
                    <a:pt x="1" y="42"/>
                  </a:lnTo>
                  <a:lnTo>
                    <a:pt x="7186" y="42"/>
                  </a:lnTo>
                  <a:lnTo>
                    <a:pt x="7186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49"/>
            <p:cNvSpPr/>
            <p:nvPr/>
          </p:nvSpPr>
          <p:spPr>
            <a:xfrm>
              <a:off x="7565836" y="3968940"/>
              <a:ext cx="555584" cy="3281"/>
            </a:xfrm>
            <a:custGeom>
              <a:avLst/>
              <a:gdLst/>
              <a:ahLst/>
              <a:cxnLst/>
              <a:rect l="l" t="t" r="r" b="b"/>
              <a:pathLst>
                <a:path w="7189" h="42" extrusionOk="0">
                  <a:moveTo>
                    <a:pt x="0" y="0"/>
                  </a:moveTo>
                  <a:lnTo>
                    <a:pt x="0" y="42"/>
                  </a:lnTo>
                  <a:lnTo>
                    <a:pt x="7189" y="42"/>
                  </a:lnTo>
                  <a:lnTo>
                    <a:pt x="7189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49"/>
            <p:cNvSpPr/>
            <p:nvPr/>
          </p:nvSpPr>
          <p:spPr>
            <a:xfrm>
              <a:off x="6948088" y="3968940"/>
              <a:ext cx="555429" cy="3281"/>
            </a:xfrm>
            <a:custGeom>
              <a:avLst/>
              <a:gdLst/>
              <a:ahLst/>
              <a:cxnLst/>
              <a:rect l="l" t="t" r="r" b="b"/>
              <a:pathLst>
                <a:path w="7187" h="42" extrusionOk="0">
                  <a:moveTo>
                    <a:pt x="1" y="0"/>
                  </a:moveTo>
                  <a:lnTo>
                    <a:pt x="1" y="42"/>
                  </a:lnTo>
                  <a:lnTo>
                    <a:pt x="7186" y="42"/>
                  </a:lnTo>
                  <a:lnTo>
                    <a:pt x="7186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49"/>
            <p:cNvSpPr/>
            <p:nvPr/>
          </p:nvSpPr>
          <p:spPr>
            <a:xfrm>
              <a:off x="7562899" y="4001439"/>
              <a:ext cx="561457" cy="3281"/>
            </a:xfrm>
            <a:custGeom>
              <a:avLst/>
              <a:gdLst/>
              <a:ahLst/>
              <a:cxnLst/>
              <a:rect l="l" t="t" r="r" b="b"/>
              <a:pathLst>
                <a:path w="7265" h="42" extrusionOk="0">
                  <a:moveTo>
                    <a:pt x="0" y="1"/>
                  </a:moveTo>
                  <a:lnTo>
                    <a:pt x="0" y="42"/>
                  </a:lnTo>
                  <a:lnTo>
                    <a:pt x="7265" y="42"/>
                  </a:lnTo>
                  <a:lnTo>
                    <a:pt x="7265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49"/>
            <p:cNvSpPr/>
            <p:nvPr/>
          </p:nvSpPr>
          <p:spPr>
            <a:xfrm>
              <a:off x="8187449" y="4001439"/>
              <a:ext cx="561766" cy="3281"/>
            </a:xfrm>
            <a:custGeom>
              <a:avLst/>
              <a:gdLst/>
              <a:ahLst/>
              <a:cxnLst/>
              <a:rect l="l" t="t" r="r" b="b"/>
              <a:pathLst>
                <a:path w="7269" h="42" extrusionOk="0">
                  <a:moveTo>
                    <a:pt x="0" y="1"/>
                  </a:moveTo>
                  <a:lnTo>
                    <a:pt x="0" y="42"/>
                  </a:lnTo>
                  <a:lnTo>
                    <a:pt x="7268" y="42"/>
                  </a:lnTo>
                  <a:lnTo>
                    <a:pt x="7268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49"/>
            <p:cNvSpPr/>
            <p:nvPr/>
          </p:nvSpPr>
          <p:spPr>
            <a:xfrm>
              <a:off x="6938041" y="4001439"/>
              <a:ext cx="561535" cy="3281"/>
            </a:xfrm>
            <a:custGeom>
              <a:avLst/>
              <a:gdLst/>
              <a:ahLst/>
              <a:cxnLst/>
              <a:rect l="l" t="t" r="r" b="b"/>
              <a:pathLst>
                <a:path w="7266" h="42" extrusionOk="0">
                  <a:moveTo>
                    <a:pt x="1" y="1"/>
                  </a:moveTo>
                  <a:lnTo>
                    <a:pt x="1" y="42"/>
                  </a:lnTo>
                  <a:lnTo>
                    <a:pt x="7265" y="42"/>
                  </a:lnTo>
                  <a:lnTo>
                    <a:pt x="7265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49"/>
            <p:cNvSpPr/>
            <p:nvPr/>
          </p:nvSpPr>
          <p:spPr>
            <a:xfrm>
              <a:off x="7559653" y="4034484"/>
              <a:ext cx="567949" cy="3281"/>
            </a:xfrm>
            <a:custGeom>
              <a:avLst/>
              <a:gdLst/>
              <a:ahLst/>
              <a:cxnLst/>
              <a:rect l="l" t="t" r="r" b="b"/>
              <a:pathLst>
                <a:path w="7349" h="42" extrusionOk="0">
                  <a:moveTo>
                    <a:pt x="1" y="0"/>
                  </a:moveTo>
                  <a:lnTo>
                    <a:pt x="1" y="41"/>
                  </a:lnTo>
                  <a:lnTo>
                    <a:pt x="7348" y="41"/>
                  </a:lnTo>
                  <a:lnTo>
                    <a:pt x="7348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49"/>
            <p:cNvSpPr/>
            <p:nvPr/>
          </p:nvSpPr>
          <p:spPr>
            <a:xfrm>
              <a:off x="8191390" y="4034484"/>
              <a:ext cx="567872" cy="3281"/>
            </a:xfrm>
            <a:custGeom>
              <a:avLst/>
              <a:gdLst/>
              <a:ahLst/>
              <a:cxnLst/>
              <a:rect l="l" t="t" r="r" b="b"/>
              <a:pathLst>
                <a:path w="7348" h="42" extrusionOk="0">
                  <a:moveTo>
                    <a:pt x="0" y="0"/>
                  </a:moveTo>
                  <a:lnTo>
                    <a:pt x="0" y="41"/>
                  </a:lnTo>
                  <a:lnTo>
                    <a:pt x="7348" y="41"/>
                  </a:lnTo>
                  <a:lnTo>
                    <a:pt x="7348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49"/>
            <p:cNvSpPr/>
            <p:nvPr/>
          </p:nvSpPr>
          <p:spPr>
            <a:xfrm>
              <a:off x="6927994" y="4034484"/>
              <a:ext cx="567872" cy="3281"/>
            </a:xfrm>
            <a:custGeom>
              <a:avLst/>
              <a:gdLst/>
              <a:ahLst/>
              <a:cxnLst/>
              <a:rect l="l" t="t" r="r" b="b"/>
              <a:pathLst>
                <a:path w="7348" h="42" extrusionOk="0">
                  <a:moveTo>
                    <a:pt x="0" y="0"/>
                  </a:moveTo>
                  <a:lnTo>
                    <a:pt x="0" y="41"/>
                  </a:lnTo>
                  <a:lnTo>
                    <a:pt x="7348" y="41"/>
                  </a:lnTo>
                  <a:lnTo>
                    <a:pt x="7348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49"/>
            <p:cNvSpPr/>
            <p:nvPr/>
          </p:nvSpPr>
          <p:spPr>
            <a:xfrm>
              <a:off x="7556485" y="4068467"/>
              <a:ext cx="574286" cy="3047"/>
            </a:xfrm>
            <a:custGeom>
              <a:avLst/>
              <a:gdLst/>
              <a:ahLst/>
              <a:cxnLst/>
              <a:rect l="l" t="t" r="r" b="b"/>
              <a:pathLst>
                <a:path w="7431" h="39" extrusionOk="0">
                  <a:moveTo>
                    <a:pt x="0" y="0"/>
                  </a:moveTo>
                  <a:lnTo>
                    <a:pt x="0" y="38"/>
                  </a:lnTo>
                  <a:lnTo>
                    <a:pt x="7431" y="38"/>
                  </a:lnTo>
                  <a:lnTo>
                    <a:pt x="7431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49"/>
            <p:cNvSpPr/>
            <p:nvPr/>
          </p:nvSpPr>
          <p:spPr>
            <a:xfrm>
              <a:off x="8195332" y="4068467"/>
              <a:ext cx="574518" cy="3047"/>
            </a:xfrm>
            <a:custGeom>
              <a:avLst/>
              <a:gdLst/>
              <a:ahLst/>
              <a:cxnLst/>
              <a:rect l="l" t="t" r="r" b="b"/>
              <a:pathLst>
                <a:path w="7434" h="39" extrusionOk="0">
                  <a:moveTo>
                    <a:pt x="0" y="0"/>
                  </a:moveTo>
                  <a:lnTo>
                    <a:pt x="0" y="38"/>
                  </a:lnTo>
                  <a:lnTo>
                    <a:pt x="7433" y="38"/>
                  </a:lnTo>
                  <a:lnTo>
                    <a:pt x="7433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49"/>
            <p:cNvSpPr/>
            <p:nvPr/>
          </p:nvSpPr>
          <p:spPr>
            <a:xfrm>
              <a:off x="6917406" y="4068467"/>
              <a:ext cx="574286" cy="3047"/>
            </a:xfrm>
            <a:custGeom>
              <a:avLst/>
              <a:gdLst/>
              <a:ahLst/>
              <a:cxnLst/>
              <a:rect l="l" t="t" r="r" b="b"/>
              <a:pathLst>
                <a:path w="7431" h="39" extrusionOk="0">
                  <a:moveTo>
                    <a:pt x="1" y="0"/>
                  </a:moveTo>
                  <a:lnTo>
                    <a:pt x="1" y="38"/>
                  </a:lnTo>
                  <a:lnTo>
                    <a:pt x="7431" y="38"/>
                  </a:lnTo>
                  <a:lnTo>
                    <a:pt x="7431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49"/>
            <p:cNvSpPr/>
            <p:nvPr/>
          </p:nvSpPr>
          <p:spPr>
            <a:xfrm>
              <a:off x="7553007" y="4102919"/>
              <a:ext cx="581242" cy="3359"/>
            </a:xfrm>
            <a:custGeom>
              <a:avLst/>
              <a:gdLst/>
              <a:ahLst/>
              <a:cxnLst/>
              <a:rect l="l" t="t" r="r" b="b"/>
              <a:pathLst>
                <a:path w="7521" h="43" extrusionOk="0">
                  <a:moveTo>
                    <a:pt x="1" y="1"/>
                  </a:moveTo>
                  <a:lnTo>
                    <a:pt x="1" y="42"/>
                  </a:lnTo>
                  <a:lnTo>
                    <a:pt x="7520" y="42"/>
                  </a:lnTo>
                  <a:lnTo>
                    <a:pt x="7520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49"/>
            <p:cNvSpPr/>
            <p:nvPr/>
          </p:nvSpPr>
          <p:spPr>
            <a:xfrm>
              <a:off x="8199505" y="4102919"/>
              <a:ext cx="580855" cy="3359"/>
            </a:xfrm>
            <a:custGeom>
              <a:avLst/>
              <a:gdLst/>
              <a:ahLst/>
              <a:cxnLst/>
              <a:rect l="l" t="t" r="r" b="b"/>
              <a:pathLst>
                <a:path w="7516" h="43" extrusionOk="0">
                  <a:moveTo>
                    <a:pt x="0" y="1"/>
                  </a:moveTo>
                  <a:lnTo>
                    <a:pt x="0" y="42"/>
                  </a:lnTo>
                  <a:lnTo>
                    <a:pt x="7516" y="42"/>
                  </a:lnTo>
                  <a:lnTo>
                    <a:pt x="7516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49"/>
            <p:cNvSpPr/>
            <p:nvPr/>
          </p:nvSpPr>
          <p:spPr>
            <a:xfrm>
              <a:off x="6906895" y="4102919"/>
              <a:ext cx="580855" cy="3359"/>
            </a:xfrm>
            <a:custGeom>
              <a:avLst/>
              <a:gdLst/>
              <a:ahLst/>
              <a:cxnLst/>
              <a:rect l="l" t="t" r="r" b="b"/>
              <a:pathLst>
                <a:path w="7516" h="43" extrusionOk="0">
                  <a:moveTo>
                    <a:pt x="0" y="1"/>
                  </a:moveTo>
                  <a:lnTo>
                    <a:pt x="0" y="42"/>
                  </a:lnTo>
                  <a:lnTo>
                    <a:pt x="7516" y="42"/>
                  </a:lnTo>
                  <a:lnTo>
                    <a:pt x="7516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49"/>
            <p:cNvSpPr/>
            <p:nvPr/>
          </p:nvSpPr>
          <p:spPr>
            <a:xfrm>
              <a:off x="7549606" y="4138464"/>
              <a:ext cx="587811" cy="3047"/>
            </a:xfrm>
            <a:custGeom>
              <a:avLst/>
              <a:gdLst/>
              <a:ahLst/>
              <a:cxnLst/>
              <a:rect l="l" t="t" r="r" b="b"/>
              <a:pathLst>
                <a:path w="7606" h="39" extrusionOk="0">
                  <a:moveTo>
                    <a:pt x="0" y="0"/>
                  </a:moveTo>
                  <a:lnTo>
                    <a:pt x="0" y="38"/>
                  </a:lnTo>
                  <a:lnTo>
                    <a:pt x="7605" y="38"/>
                  </a:lnTo>
                  <a:lnTo>
                    <a:pt x="7605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49"/>
            <p:cNvSpPr/>
            <p:nvPr/>
          </p:nvSpPr>
          <p:spPr>
            <a:xfrm>
              <a:off x="8203370" y="4138464"/>
              <a:ext cx="587811" cy="3047"/>
            </a:xfrm>
            <a:custGeom>
              <a:avLst/>
              <a:gdLst/>
              <a:ahLst/>
              <a:cxnLst/>
              <a:rect l="l" t="t" r="r" b="b"/>
              <a:pathLst>
                <a:path w="7606" h="39" extrusionOk="0">
                  <a:moveTo>
                    <a:pt x="1" y="0"/>
                  </a:moveTo>
                  <a:lnTo>
                    <a:pt x="1" y="38"/>
                  </a:lnTo>
                  <a:lnTo>
                    <a:pt x="7606" y="38"/>
                  </a:lnTo>
                  <a:lnTo>
                    <a:pt x="7606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49"/>
            <p:cNvSpPr/>
            <p:nvPr/>
          </p:nvSpPr>
          <p:spPr>
            <a:xfrm>
              <a:off x="6896075" y="4138464"/>
              <a:ext cx="587502" cy="3047"/>
            </a:xfrm>
            <a:custGeom>
              <a:avLst/>
              <a:gdLst/>
              <a:ahLst/>
              <a:cxnLst/>
              <a:rect l="l" t="t" r="r" b="b"/>
              <a:pathLst>
                <a:path w="7602" h="39" extrusionOk="0">
                  <a:moveTo>
                    <a:pt x="0" y="0"/>
                  </a:moveTo>
                  <a:lnTo>
                    <a:pt x="0" y="38"/>
                  </a:lnTo>
                  <a:lnTo>
                    <a:pt x="7602" y="38"/>
                  </a:lnTo>
                  <a:lnTo>
                    <a:pt x="7602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49"/>
            <p:cNvSpPr/>
            <p:nvPr/>
          </p:nvSpPr>
          <p:spPr>
            <a:xfrm>
              <a:off x="7546206" y="4174634"/>
              <a:ext cx="594612" cy="3047"/>
            </a:xfrm>
            <a:custGeom>
              <a:avLst/>
              <a:gdLst/>
              <a:ahLst/>
              <a:cxnLst/>
              <a:rect l="l" t="t" r="r" b="b"/>
              <a:pathLst>
                <a:path w="7694" h="39" extrusionOk="0">
                  <a:moveTo>
                    <a:pt x="0" y="1"/>
                  </a:moveTo>
                  <a:lnTo>
                    <a:pt x="0" y="39"/>
                  </a:lnTo>
                  <a:lnTo>
                    <a:pt x="7694" y="39"/>
                  </a:lnTo>
                  <a:lnTo>
                    <a:pt x="7694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49"/>
            <p:cNvSpPr/>
            <p:nvPr/>
          </p:nvSpPr>
          <p:spPr>
            <a:xfrm>
              <a:off x="8207852" y="4174634"/>
              <a:ext cx="594612" cy="3047"/>
            </a:xfrm>
            <a:custGeom>
              <a:avLst/>
              <a:gdLst/>
              <a:ahLst/>
              <a:cxnLst/>
              <a:rect l="l" t="t" r="r" b="b"/>
              <a:pathLst>
                <a:path w="7694" h="39" extrusionOk="0">
                  <a:moveTo>
                    <a:pt x="0" y="1"/>
                  </a:moveTo>
                  <a:lnTo>
                    <a:pt x="0" y="39"/>
                  </a:lnTo>
                  <a:lnTo>
                    <a:pt x="7694" y="39"/>
                  </a:lnTo>
                  <a:lnTo>
                    <a:pt x="7694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49"/>
            <p:cNvSpPr/>
            <p:nvPr/>
          </p:nvSpPr>
          <p:spPr>
            <a:xfrm>
              <a:off x="6884791" y="4174634"/>
              <a:ext cx="594612" cy="3047"/>
            </a:xfrm>
            <a:custGeom>
              <a:avLst/>
              <a:gdLst/>
              <a:ahLst/>
              <a:cxnLst/>
              <a:rect l="l" t="t" r="r" b="b"/>
              <a:pathLst>
                <a:path w="7694" h="39" extrusionOk="0">
                  <a:moveTo>
                    <a:pt x="0" y="1"/>
                  </a:moveTo>
                  <a:lnTo>
                    <a:pt x="0" y="39"/>
                  </a:lnTo>
                  <a:lnTo>
                    <a:pt x="7694" y="39"/>
                  </a:lnTo>
                  <a:lnTo>
                    <a:pt x="7694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49"/>
            <p:cNvSpPr/>
            <p:nvPr/>
          </p:nvSpPr>
          <p:spPr>
            <a:xfrm>
              <a:off x="7543964" y="4211664"/>
              <a:ext cx="599094" cy="3281"/>
            </a:xfrm>
            <a:custGeom>
              <a:avLst/>
              <a:gdLst/>
              <a:ahLst/>
              <a:cxnLst/>
              <a:rect l="l" t="t" r="r" b="b"/>
              <a:pathLst>
                <a:path w="7752" h="42" extrusionOk="0">
                  <a:moveTo>
                    <a:pt x="0" y="0"/>
                  </a:moveTo>
                  <a:lnTo>
                    <a:pt x="0" y="41"/>
                  </a:lnTo>
                  <a:lnTo>
                    <a:pt x="7751" y="41"/>
                  </a:lnTo>
                  <a:lnTo>
                    <a:pt x="7751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49"/>
            <p:cNvSpPr/>
            <p:nvPr/>
          </p:nvSpPr>
          <p:spPr>
            <a:xfrm>
              <a:off x="8213494" y="4211664"/>
              <a:ext cx="599094" cy="3281"/>
            </a:xfrm>
            <a:custGeom>
              <a:avLst/>
              <a:gdLst/>
              <a:ahLst/>
              <a:cxnLst/>
              <a:rect l="l" t="t" r="r" b="b"/>
              <a:pathLst>
                <a:path w="7752" h="42" extrusionOk="0">
                  <a:moveTo>
                    <a:pt x="0" y="0"/>
                  </a:moveTo>
                  <a:lnTo>
                    <a:pt x="0" y="41"/>
                  </a:lnTo>
                  <a:lnTo>
                    <a:pt x="7751" y="41"/>
                  </a:lnTo>
                  <a:lnTo>
                    <a:pt x="7751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49"/>
            <p:cNvSpPr/>
            <p:nvPr/>
          </p:nvSpPr>
          <p:spPr>
            <a:xfrm>
              <a:off x="6874666" y="4211664"/>
              <a:ext cx="599094" cy="3281"/>
            </a:xfrm>
            <a:custGeom>
              <a:avLst/>
              <a:gdLst/>
              <a:ahLst/>
              <a:cxnLst/>
              <a:rect l="l" t="t" r="r" b="b"/>
              <a:pathLst>
                <a:path w="7752" h="42" extrusionOk="0">
                  <a:moveTo>
                    <a:pt x="1" y="0"/>
                  </a:moveTo>
                  <a:lnTo>
                    <a:pt x="1" y="41"/>
                  </a:lnTo>
                  <a:lnTo>
                    <a:pt x="7752" y="41"/>
                  </a:lnTo>
                  <a:lnTo>
                    <a:pt x="7752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49"/>
            <p:cNvSpPr/>
            <p:nvPr/>
          </p:nvSpPr>
          <p:spPr>
            <a:xfrm>
              <a:off x="6761056" y="4307441"/>
              <a:ext cx="2165069" cy="101325"/>
            </a:xfrm>
            <a:custGeom>
              <a:avLst/>
              <a:gdLst/>
              <a:ahLst/>
              <a:cxnLst/>
              <a:rect l="l" t="t" r="r" b="b"/>
              <a:pathLst>
                <a:path w="28015" h="1297" extrusionOk="0">
                  <a:moveTo>
                    <a:pt x="0" y="0"/>
                  </a:moveTo>
                  <a:lnTo>
                    <a:pt x="0" y="1296"/>
                  </a:lnTo>
                  <a:lnTo>
                    <a:pt x="28015" y="1296"/>
                  </a:lnTo>
                  <a:lnTo>
                    <a:pt x="28015" y="0"/>
                  </a:lnTo>
                  <a:close/>
                </a:path>
              </a:pathLst>
            </a:custGeom>
            <a:solidFill>
              <a:srgbClr val="007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5" name="Google Shape;1435;p49"/>
          <p:cNvGrpSpPr/>
          <p:nvPr/>
        </p:nvGrpSpPr>
        <p:grpSpPr>
          <a:xfrm>
            <a:off x="212830" y="1284308"/>
            <a:ext cx="1954742" cy="1913426"/>
            <a:chOff x="196278" y="918365"/>
            <a:chExt cx="1954742" cy="1913426"/>
          </a:xfrm>
        </p:grpSpPr>
        <p:grpSp>
          <p:nvGrpSpPr>
            <p:cNvPr id="1436" name="Google Shape;1436;p49"/>
            <p:cNvGrpSpPr/>
            <p:nvPr/>
          </p:nvGrpSpPr>
          <p:grpSpPr>
            <a:xfrm rot="-2504131">
              <a:off x="887991" y="1084837"/>
              <a:ext cx="973396" cy="1241117"/>
              <a:chOff x="4039647" y="92159"/>
              <a:chExt cx="1508202" cy="1784789"/>
            </a:xfrm>
          </p:grpSpPr>
          <p:sp>
            <p:nvSpPr>
              <p:cNvPr id="1437" name="Google Shape;1437;p49"/>
              <p:cNvSpPr/>
              <p:nvPr/>
            </p:nvSpPr>
            <p:spPr>
              <a:xfrm>
                <a:off x="4039647" y="92159"/>
                <a:ext cx="1508202" cy="1784789"/>
              </a:xfrm>
              <a:custGeom>
                <a:avLst/>
                <a:gdLst/>
                <a:ahLst/>
                <a:cxnLst/>
                <a:rect l="l" t="t" r="r" b="b"/>
                <a:pathLst>
                  <a:path w="10297" h="12159" extrusionOk="0">
                    <a:moveTo>
                      <a:pt x="2666" y="1"/>
                    </a:moveTo>
                    <a:cubicBezTo>
                      <a:pt x="2419" y="1"/>
                      <a:pt x="2174" y="7"/>
                      <a:pt x="1935" y="19"/>
                    </a:cubicBezTo>
                    <a:cubicBezTo>
                      <a:pt x="1097" y="64"/>
                      <a:pt x="433" y="750"/>
                      <a:pt x="394" y="1589"/>
                    </a:cubicBezTo>
                    <a:lnTo>
                      <a:pt x="36" y="9905"/>
                    </a:lnTo>
                    <a:cubicBezTo>
                      <a:pt x="1" y="10763"/>
                      <a:pt x="633" y="11506"/>
                      <a:pt x="1487" y="11604"/>
                    </a:cubicBezTo>
                    <a:lnTo>
                      <a:pt x="6173" y="12148"/>
                    </a:lnTo>
                    <a:cubicBezTo>
                      <a:pt x="6236" y="12155"/>
                      <a:pt x="6298" y="12158"/>
                      <a:pt x="6360" y="12158"/>
                    </a:cubicBezTo>
                    <a:cubicBezTo>
                      <a:pt x="7099" y="12158"/>
                      <a:pt x="7758" y="11661"/>
                      <a:pt x="7948" y="10931"/>
                    </a:cubicBezTo>
                    <a:lnTo>
                      <a:pt x="10061" y="2827"/>
                    </a:lnTo>
                    <a:cubicBezTo>
                      <a:pt x="10296" y="1932"/>
                      <a:pt x="9743" y="1017"/>
                      <a:pt x="8838" y="813"/>
                    </a:cubicBezTo>
                    <a:cubicBezTo>
                      <a:pt x="7275" y="457"/>
                      <a:pt x="4840" y="1"/>
                      <a:pt x="26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8" name="Google Shape;1438;p49"/>
              <p:cNvSpPr/>
              <p:nvPr/>
            </p:nvSpPr>
            <p:spPr>
              <a:xfrm>
                <a:off x="4844042" y="197991"/>
                <a:ext cx="703788" cy="1678515"/>
              </a:xfrm>
              <a:custGeom>
                <a:avLst/>
                <a:gdLst/>
                <a:ahLst/>
                <a:cxnLst/>
                <a:rect l="l" t="t" r="r" b="b"/>
                <a:pathLst>
                  <a:path w="4805" h="11435" extrusionOk="0">
                    <a:moveTo>
                      <a:pt x="2933" y="0"/>
                    </a:moveTo>
                    <a:lnTo>
                      <a:pt x="2933" y="0"/>
                    </a:lnTo>
                    <a:cubicBezTo>
                      <a:pt x="3174" y="401"/>
                      <a:pt x="3260" y="893"/>
                      <a:pt x="3133" y="1379"/>
                    </a:cubicBezTo>
                    <a:lnTo>
                      <a:pt x="817" y="10258"/>
                    </a:lnTo>
                    <a:cubicBezTo>
                      <a:pt x="697" y="10731"/>
                      <a:pt x="392" y="11112"/>
                      <a:pt x="1" y="11347"/>
                    </a:cubicBezTo>
                    <a:lnTo>
                      <a:pt x="681" y="11423"/>
                    </a:lnTo>
                    <a:cubicBezTo>
                      <a:pt x="745" y="11431"/>
                      <a:pt x="810" y="11435"/>
                      <a:pt x="873" y="11435"/>
                    </a:cubicBezTo>
                    <a:cubicBezTo>
                      <a:pt x="1611" y="11435"/>
                      <a:pt x="2269" y="10938"/>
                      <a:pt x="2456" y="10210"/>
                    </a:cubicBezTo>
                    <a:lnTo>
                      <a:pt x="4569" y="2106"/>
                    </a:lnTo>
                    <a:cubicBezTo>
                      <a:pt x="4804" y="1211"/>
                      <a:pt x="4251" y="296"/>
                      <a:pt x="3346" y="92"/>
                    </a:cubicBezTo>
                    <a:cubicBezTo>
                      <a:pt x="3216" y="61"/>
                      <a:pt x="3076" y="32"/>
                      <a:pt x="29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9" name="Google Shape;1439;p49"/>
              <p:cNvSpPr/>
              <p:nvPr/>
            </p:nvSpPr>
            <p:spPr>
              <a:xfrm>
                <a:off x="4176384" y="217595"/>
                <a:ext cx="1031149" cy="600654"/>
              </a:xfrm>
              <a:custGeom>
                <a:avLst/>
                <a:gdLst/>
                <a:ahLst/>
                <a:cxnLst/>
                <a:rect l="l" t="t" r="r" b="b"/>
                <a:pathLst>
                  <a:path w="7040" h="4092" extrusionOk="0">
                    <a:moveTo>
                      <a:pt x="1877" y="1"/>
                    </a:moveTo>
                    <a:cubicBezTo>
                      <a:pt x="1515" y="1"/>
                      <a:pt x="1143" y="15"/>
                      <a:pt x="763" y="48"/>
                    </a:cubicBezTo>
                    <a:cubicBezTo>
                      <a:pt x="328" y="83"/>
                      <a:pt x="1" y="458"/>
                      <a:pt x="13" y="893"/>
                    </a:cubicBezTo>
                    <a:lnTo>
                      <a:pt x="67" y="2574"/>
                    </a:lnTo>
                    <a:cubicBezTo>
                      <a:pt x="80" y="2974"/>
                      <a:pt x="375" y="3304"/>
                      <a:pt x="769" y="3365"/>
                    </a:cubicBezTo>
                    <a:lnTo>
                      <a:pt x="5595" y="4083"/>
                    </a:lnTo>
                    <a:cubicBezTo>
                      <a:pt x="5634" y="4088"/>
                      <a:pt x="5674" y="4091"/>
                      <a:pt x="5713" y="4091"/>
                    </a:cubicBezTo>
                    <a:cubicBezTo>
                      <a:pt x="6089" y="4091"/>
                      <a:pt x="6424" y="3834"/>
                      <a:pt x="6516" y="3460"/>
                    </a:cubicBezTo>
                    <a:lnTo>
                      <a:pt x="6938" y="1703"/>
                    </a:lnTo>
                    <a:cubicBezTo>
                      <a:pt x="7040" y="1287"/>
                      <a:pt x="6805" y="865"/>
                      <a:pt x="6395" y="731"/>
                    </a:cubicBezTo>
                    <a:cubicBezTo>
                      <a:pt x="5502" y="436"/>
                      <a:pt x="3844" y="1"/>
                      <a:pt x="18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0" name="Google Shape;1440;p49"/>
              <p:cNvSpPr/>
              <p:nvPr/>
            </p:nvSpPr>
            <p:spPr>
              <a:xfrm>
                <a:off x="4256699" y="1012316"/>
                <a:ext cx="622644" cy="565279"/>
              </a:xfrm>
              <a:custGeom>
                <a:avLst/>
                <a:gdLst/>
                <a:ahLst/>
                <a:cxnLst/>
                <a:rect l="l" t="t" r="r" b="b"/>
                <a:pathLst>
                  <a:path w="4251" h="3851" extrusionOk="0">
                    <a:moveTo>
                      <a:pt x="1969" y="0"/>
                    </a:moveTo>
                    <a:cubicBezTo>
                      <a:pt x="1040" y="0"/>
                      <a:pt x="304" y="606"/>
                      <a:pt x="159" y="1576"/>
                    </a:cubicBezTo>
                    <a:cubicBezTo>
                      <a:pt x="0" y="2662"/>
                      <a:pt x="848" y="3666"/>
                      <a:pt x="1931" y="3828"/>
                    </a:cubicBezTo>
                    <a:cubicBezTo>
                      <a:pt x="2031" y="3843"/>
                      <a:pt x="2130" y="3850"/>
                      <a:pt x="2227" y="3850"/>
                    </a:cubicBezTo>
                    <a:cubicBezTo>
                      <a:pt x="3179" y="3850"/>
                      <a:pt x="3944" y="3147"/>
                      <a:pt x="4088" y="2160"/>
                    </a:cubicBezTo>
                    <a:cubicBezTo>
                      <a:pt x="4250" y="1077"/>
                      <a:pt x="3389" y="188"/>
                      <a:pt x="2303" y="26"/>
                    </a:cubicBezTo>
                    <a:cubicBezTo>
                      <a:pt x="2190" y="9"/>
                      <a:pt x="2078" y="0"/>
                      <a:pt x="1969" y="0"/>
                    </a:cubicBezTo>
                    <a:close/>
                  </a:path>
                </a:pathLst>
              </a:custGeom>
              <a:solidFill>
                <a:srgbClr val="233A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1" name="Google Shape;1441;p49"/>
              <p:cNvSpPr/>
              <p:nvPr/>
            </p:nvSpPr>
            <p:spPr>
              <a:xfrm>
                <a:off x="4874948" y="867529"/>
                <a:ext cx="171809" cy="155448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059" extrusionOk="0">
                    <a:moveTo>
                      <a:pt x="544" y="0"/>
                    </a:moveTo>
                    <a:cubicBezTo>
                      <a:pt x="288" y="0"/>
                      <a:pt x="85" y="166"/>
                      <a:pt x="45" y="433"/>
                    </a:cubicBezTo>
                    <a:cubicBezTo>
                      <a:pt x="1" y="731"/>
                      <a:pt x="236" y="1008"/>
                      <a:pt x="534" y="1052"/>
                    </a:cubicBezTo>
                    <a:cubicBezTo>
                      <a:pt x="562" y="1056"/>
                      <a:pt x="589" y="1058"/>
                      <a:pt x="616" y="1058"/>
                    </a:cubicBezTo>
                    <a:cubicBezTo>
                      <a:pt x="878" y="1058"/>
                      <a:pt x="1088" y="866"/>
                      <a:pt x="1128" y="595"/>
                    </a:cubicBezTo>
                    <a:cubicBezTo>
                      <a:pt x="1173" y="296"/>
                      <a:pt x="935" y="52"/>
                      <a:pt x="636" y="7"/>
                    </a:cubicBezTo>
                    <a:cubicBezTo>
                      <a:pt x="605" y="2"/>
                      <a:pt x="574" y="0"/>
                      <a:pt x="544" y="0"/>
                    </a:cubicBezTo>
                    <a:close/>
                  </a:path>
                </a:pathLst>
              </a:custGeom>
              <a:solidFill>
                <a:srgbClr val="EB5E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2" name="Google Shape;1442;p49"/>
              <p:cNvSpPr/>
              <p:nvPr/>
            </p:nvSpPr>
            <p:spPr>
              <a:xfrm>
                <a:off x="4169177" y="778547"/>
                <a:ext cx="171370" cy="155888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1062" extrusionOk="0">
                    <a:moveTo>
                      <a:pt x="541" y="0"/>
                    </a:moveTo>
                    <a:cubicBezTo>
                      <a:pt x="285" y="0"/>
                      <a:pt x="82" y="168"/>
                      <a:pt x="45" y="436"/>
                    </a:cubicBezTo>
                    <a:cubicBezTo>
                      <a:pt x="0" y="734"/>
                      <a:pt x="232" y="1011"/>
                      <a:pt x="531" y="1055"/>
                    </a:cubicBezTo>
                    <a:cubicBezTo>
                      <a:pt x="558" y="1059"/>
                      <a:pt x="585" y="1061"/>
                      <a:pt x="611" y="1061"/>
                    </a:cubicBezTo>
                    <a:cubicBezTo>
                      <a:pt x="873" y="1061"/>
                      <a:pt x="1084" y="866"/>
                      <a:pt x="1125" y="595"/>
                    </a:cubicBezTo>
                    <a:cubicBezTo>
                      <a:pt x="1169" y="296"/>
                      <a:pt x="931" y="51"/>
                      <a:pt x="632" y="7"/>
                    </a:cubicBezTo>
                    <a:cubicBezTo>
                      <a:pt x="601" y="2"/>
                      <a:pt x="571" y="0"/>
                      <a:pt x="54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3" name="Google Shape;1443;p49"/>
              <p:cNvSpPr/>
              <p:nvPr/>
            </p:nvSpPr>
            <p:spPr>
              <a:xfrm>
                <a:off x="4580042" y="926181"/>
                <a:ext cx="56391" cy="50788"/>
              </a:xfrm>
              <a:custGeom>
                <a:avLst/>
                <a:gdLst/>
                <a:ahLst/>
                <a:cxnLst/>
                <a:rect l="l" t="t" r="r" b="b"/>
                <a:pathLst>
                  <a:path w="385" h="346" extrusionOk="0">
                    <a:moveTo>
                      <a:pt x="175" y="0"/>
                    </a:moveTo>
                    <a:cubicBezTo>
                      <a:pt x="94" y="0"/>
                      <a:pt x="27" y="55"/>
                      <a:pt x="16" y="143"/>
                    </a:cubicBezTo>
                    <a:cubicBezTo>
                      <a:pt x="0" y="238"/>
                      <a:pt x="76" y="330"/>
                      <a:pt x="175" y="343"/>
                    </a:cubicBezTo>
                    <a:cubicBezTo>
                      <a:pt x="185" y="344"/>
                      <a:pt x="194" y="345"/>
                      <a:pt x="204" y="345"/>
                    </a:cubicBezTo>
                    <a:cubicBezTo>
                      <a:pt x="288" y="345"/>
                      <a:pt x="354" y="282"/>
                      <a:pt x="369" y="194"/>
                    </a:cubicBezTo>
                    <a:cubicBezTo>
                      <a:pt x="385" y="95"/>
                      <a:pt x="305" y="16"/>
                      <a:pt x="207" y="3"/>
                    </a:cubicBezTo>
                    <a:cubicBezTo>
                      <a:pt x="196" y="1"/>
                      <a:pt x="186" y="0"/>
                      <a:pt x="175" y="0"/>
                    </a:cubicBezTo>
                    <a:close/>
                  </a:path>
                </a:pathLst>
              </a:custGeom>
              <a:solidFill>
                <a:srgbClr val="75B8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4" name="Google Shape;1444;p49"/>
              <p:cNvSpPr/>
              <p:nvPr/>
            </p:nvSpPr>
            <p:spPr>
              <a:xfrm>
                <a:off x="4761953" y="1006326"/>
                <a:ext cx="55952" cy="50788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46" extrusionOk="0">
                    <a:moveTo>
                      <a:pt x="175" y="1"/>
                    </a:moveTo>
                    <a:cubicBezTo>
                      <a:pt x="94" y="1"/>
                      <a:pt x="27" y="56"/>
                      <a:pt x="16" y="143"/>
                    </a:cubicBezTo>
                    <a:cubicBezTo>
                      <a:pt x="0" y="238"/>
                      <a:pt x="76" y="331"/>
                      <a:pt x="175" y="343"/>
                    </a:cubicBezTo>
                    <a:cubicBezTo>
                      <a:pt x="185" y="345"/>
                      <a:pt x="194" y="346"/>
                      <a:pt x="204" y="346"/>
                    </a:cubicBezTo>
                    <a:cubicBezTo>
                      <a:pt x="289" y="346"/>
                      <a:pt x="354" y="283"/>
                      <a:pt x="369" y="194"/>
                    </a:cubicBezTo>
                    <a:cubicBezTo>
                      <a:pt x="381" y="95"/>
                      <a:pt x="305" y="16"/>
                      <a:pt x="207" y="3"/>
                    </a:cubicBezTo>
                    <a:cubicBezTo>
                      <a:pt x="196" y="2"/>
                      <a:pt x="186" y="1"/>
                      <a:pt x="175" y="1"/>
                    </a:cubicBezTo>
                    <a:close/>
                  </a:path>
                </a:pathLst>
              </a:custGeom>
              <a:solidFill>
                <a:srgbClr val="75B8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5" name="Google Shape;1445;p49"/>
              <p:cNvSpPr/>
              <p:nvPr/>
            </p:nvSpPr>
            <p:spPr>
              <a:xfrm>
                <a:off x="4876344" y="1153258"/>
                <a:ext cx="56537" cy="51082"/>
              </a:xfrm>
              <a:custGeom>
                <a:avLst/>
                <a:gdLst/>
                <a:ahLst/>
                <a:cxnLst/>
                <a:rect l="l" t="t" r="r" b="b"/>
                <a:pathLst>
                  <a:path w="386" h="348" extrusionOk="0">
                    <a:moveTo>
                      <a:pt x="178" y="0"/>
                    </a:moveTo>
                    <a:cubicBezTo>
                      <a:pt x="94" y="0"/>
                      <a:pt x="28" y="55"/>
                      <a:pt x="17" y="143"/>
                    </a:cubicBezTo>
                    <a:cubicBezTo>
                      <a:pt x="1" y="241"/>
                      <a:pt x="77" y="330"/>
                      <a:pt x="175" y="346"/>
                    </a:cubicBezTo>
                    <a:cubicBezTo>
                      <a:pt x="183" y="347"/>
                      <a:pt x="191" y="348"/>
                      <a:pt x="199" y="348"/>
                    </a:cubicBezTo>
                    <a:cubicBezTo>
                      <a:pt x="287" y="348"/>
                      <a:pt x="357" y="284"/>
                      <a:pt x="369" y="194"/>
                    </a:cubicBezTo>
                    <a:cubicBezTo>
                      <a:pt x="385" y="98"/>
                      <a:pt x="306" y="19"/>
                      <a:pt x="210" y="3"/>
                    </a:cubicBezTo>
                    <a:cubicBezTo>
                      <a:pt x="199" y="1"/>
                      <a:pt x="189" y="0"/>
                      <a:pt x="178" y="0"/>
                    </a:cubicBezTo>
                    <a:close/>
                  </a:path>
                </a:pathLst>
              </a:custGeom>
              <a:solidFill>
                <a:srgbClr val="75B8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6" name="Google Shape;1446;p49"/>
              <p:cNvSpPr/>
              <p:nvPr/>
            </p:nvSpPr>
            <p:spPr>
              <a:xfrm>
                <a:off x="4916915" y="1359784"/>
                <a:ext cx="55952" cy="50788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46" extrusionOk="0">
                    <a:moveTo>
                      <a:pt x="174" y="1"/>
                    </a:moveTo>
                    <a:cubicBezTo>
                      <a:pt x="91" y="1"/>
                      <a:pt x="27" y="55"/>
                      <a:pt x="13" y="143"/>
                    </a:cubicBezTo>
                    <a:cubicBezTo>
                      <a:pt x="0" y="238"/>
                      <a:pt x="76" y="330"/>
                      <a:pt x="172" y="343"/>
                    </a:cubicBezTo>
                    <a:cubicBezTo>
                      <a:pt x="181" y="345"/>
                      <a:pt x="191" y="345"/>
                      <a:pt x="200" y="345"/>
                    </a:cubicBezTo>
                    <a:cubicBezTo>
                      <a:pt x="286" y="345"/>
                      <a:pt x="354" y="282"/>
                      <a:pt x="365" y="194"/>
                    </a:cubicBezTo>
                    <a:cubicBezTo>
                      <a:pt x="381" y="95"/>
                      <a:pt x="305" y="16"/>
                      <a:pt x="206" y="3"/>
                    </a:cubicBezTo>
                    <a:cubicBezTo>
                      <a:pt x="196" y="1"/>
                      <a:pt x="185" y="1"/>
                      <a:pt x="174" y="1"/>
                    </a:cubicBezTo>
                    <a:close/>
                  </a:path>
                </a:pathLst>
              </a:custGeom>
              <a:solidFill>
                <a:srgbClr val="75B8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7" name="Google Shape;1447;p49"/>
              <p:cNvSpPr/>
              <p:nvPr/>
            </p:nvSpPr>
            <p:spPr>
              <a:xfrm>
                <a:off x="4816878" y="1532257"/>
                <a:ext cx="56391" cy="50788"/>
              </a:xfrm>
              <a:custGeom>
                <a:avLst/>
                <a:gdLst/>
                <a:ahLst/>
                <a:cxnLst/>
                <a:rect l="l" t="t" r="r" b="b"/>
                <a:pathLst>
                  <a:path w="385" h="346" extrusionOk="0">
                    <a:moveTo>
                      <a:pt x="177" y="1"/>
                    </a:moveTo>
                    <a:cubicBezTo>
                      <a:pt x="94" y="1"/>
                      <a:pt x="27" y="56"/>
                      <a:pt x="16" y="143"/>
                    </a:cubicBezTo>
                    <a:cubicBezTo>
                      <a:pt x="0" y="239"/>
                      <a:pt x="76" y="331"/>
                      <a:pt x="175" y="343"/>
                    </a:cubicBezTo>
                    <a:cubicBezTo>
                      <a:pt x="185" y="345"/>
                      <a:pt x="194" y="346"/>
                      <a:pt x="204" y="346"/>
                    </a:cubicBezTo>
                    <a:cubicBezTo>
                      <a:pt x="289" y="346"/>
                      <a:pt x="357" y="283"/>
                      <a:pt x="369" y="194"/>
                    </a:cubicBezTo>
                    <a:cubicBezTo>
                      <a:pt x="384" y="99"/>
                      <a:pt x="305" y="16"/>
                      <a:pt x="210" y="4"/>
                    </a:cubicBezTo>
                    <a:cubicBezTo>
                      <a:pt x="199" y="2"/>
                      <a:pt x="188" y="1"/>
                      <a:pt x="177" y="1"/>
                    </a:cubicBezTo>
                    <a:close/>
                  </a:path>
                </a:pathLst>
              </a:custGeom>
              <a:solidFill>
                <a:srgbClr val="75B8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8" name="Google Shape;1448;p49"/>
              <p:cNvSpPr/>
              <p:nvPr/>
            </p:nvSpPr>
            <p:spPr>
              <a:xfrm>
                <a:off x="4609775" y="1625465"/>
                <a:ext cx="60199" cy="50935"/>
              </a:xfrm>
              <a:custGeom>
                <a:avLst/>
                <a:gdLst/>
                <a:ahLst/>
                <a:cxnLst/>
                <a:rect l="l" t="t" r="r" b="b"/>
                <a:pathLst>
                  <a:path w="411" h="347" extrusionOk="0">
                    <a:moveTo>
                      <a:pt x="172" y="1"/>
                    </a:moveTo>
                    <a:cubicBezTo>
                      <a:pt x="86" y="1"/>
                      <a:pt x="20" y="58"/>
                      <a:pt x="7" y="150"/>
                    </a:cubicBezTo>
                    <a:cubicBezTo>
                      <a:pt x="0" y="223"/>
                      <a:pt x="45" y="296"/>
                      <a:pt x="115" y="328"/>
                    </a:cubicBezTo>
                    <a:cubicBezTo>
                      <a:pt x="142" y="340"/>
                      <a:pt x="170" y="346"/>
                      <a:pt x="195" y="346"/>
                    </a:cubicBezTo>
                    <a:cubicBezTo>
                      <a:pt x="261" y="346"/>
                      <a:pt x="317" y="309"/>
                      <a:pt x="347" y="252"/>
                    </a:cubicBezTo>
                    <a:cubicBezTo>
                      <a:pt x="410" y="118"/>
                      <a:pt x="321" y="1"/>
                      <a:pt x="172" y="1"/>
                    </a:cubicBezTo>
                    <a:close/>
                  </a:path>
                </a:pathLst>
              </a:custGeom>
              <a:solidFill>
                <a:srgbClr val="75B8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9" name="Google Shape;1449;p49"/>
              <p:cNvSpPr/>
              <p:nvPr/>
            </p:nvSpPr>
            <p:spPr>
              <a:xfrm>
                <a:off x="4407797" y="1596842"/>
                <a:ext cx="55952" cy="51082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48" extrusionOk="0">
                    <a:moveTo>
                      <a:pt x="181" y="0"/>
                    </a:moveTo>
                    <a:cubicBezTo>
                      <a:pt x="97" y="0"/>
                      <a:pt x="28" y="55"/>
                      <a:pt x="17" y="142"/>
                    </a:cubicBezTo>
                    <a:cubicBezTo>
                      <a:pt x="1" y="240"/>
                      <a:pt x="77" y="329"/>
                      <a:pt x="176" y="345"/>
                    </a:cubicBezTo>
                    <a:cubicBezTo>
                      <a:pt x="185" y="347"/>
                      <a:pt x="194" y="347"/>
                      <a:pt x="203" y="347"/>
                    </a:cubicBezTo>
                    <a:cubicBezTo>
                      <a:pt x="287" y="347"/>
                      <a:pt x="355" y="284"/>
                      <a:pt x="369" y="196"/>
                    </a:cubicBezTo>
                    <a:cubicBezTo>
                      <a:pt x="382" y="97"/>
                      <a:pt x="306" y="18"/>
                      <a:pt x="207" y="2"/>
                    </a:cubicBezTo>
                    <a:cubicBezTo>
                      <a:pt x="198" y="1"/>
                      <a:pt x="190" y="0"/>
                      <a:pt x="181" y="0"/>
                    </a:cubicBezTo>
                    <a:close/>
                  </a:path>
                </a:pathLst>
              </a:custGeom>
              <a:solidFill>
                <a:srgbClr val="75B8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0" name="Google Shape;1450;p49"/>
              <p:cNvSpPr/>
              <p:nvPr/>
            </p:nvSpPr>
            <p:spPr>
              <a:xfrm>
                <a:off x="4242729" y="1495120"/>
                <a:ext cx="55952" cy="51082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48" extrusionOk="0">
                    <a:moveTo>
                      <a:pt x="180" y="1"/>
                    </a:moveTo>
                    <a:cubicBezTo>
                      <a:pt x="94" y="1"/>
                      <a:pt x="27" y="56"/>
                      <a:pt x="13" y="142"/>
                    </a:cubicBezTo>
                    <a:cubicBezTo>
                      <a:pt x="0" y="241"/>
                      <a:pt x="76" y="330"/>
                      <a:pt x="172" y="345"/>
                    </a:cubicBezTo>
                    <a:cubicBezTo>
                      <a:pt x="181" y="347"/>
                      <a:pt x="191" y="348"/>
                      <a:pt x="200" y="348"/>
                    </a:cubicBezTo>
                    <a:cubicBezTo>
                      <a:pt x="286" y="348"/>
                      <a:pt x="354" y="285"/>
                      <a:pt x="365" y="196"/>
                    </a:cubicBezTo>
                    <a:cubicBezTo>
                      <a:pt x="381" y="98"/>
                      <a:pt x="305" y="18"/>
                      <a:pt x="207" y="2"/>
                    </a:cubicBezTo>
                    <a:cubicBezTo>
                      <a:pt x="197" y="1"/>
                      <a:pt x="188" y="1"/>
                      <a:pt x="180" y="1"/>
                    </a:cubicBezTo>
                    <a:close/>
                  </a:path>
                </a:pathLst>
              </a:custGeom>
              <a:solidFill>
                <a:srgbClr val="75B8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1" name="Google Shape;1451;p49"/>
              <p:cNvSpPr/>
              <p:nvPr/>
            </p:nvSpPr>
            <p:spPr>
              <a:xfrm>
                <a:off x="4188683" y="1319859"/>
                <a:ext cx="55952" cy="5093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47" extrusionOk="0">
                    <a:moveTo>
                      <a:pt x="180" y="0"/>
                    </a:moveTo>
                    <a:cubicBezTo>
                      <a:pt x="96" y="0"/>
                      <a:pt x="28" y="53"/>
                      <a:pt x="16" y="142"/>
                    </a:cubicBezTo>
                    <a:cubicBezTo>
                      <a:pt x="1" y="240"/>
                      <a:pt x="77" y="329"/>
                      <a:pt x="175" y="345"/>
                    </a:cubicBezTo>
                    <a:cubicBezTo>
                      <a:pt x="183" y="346"/>
                      <a:pt x="191" y="347"/>
                      <a:pt x="199" y="347"/>
                    </a:cubicBezTo>
                    <a:cubicBezTo>
                      <a:pt x="284" y="347"/>
                      <a:pt x="355" y="283"/>
                      <a:pt x="369" y="196"/>
                    </a:cubicBezTo>
                    <a:cubicBezTo>
                      <a:pt x="382" y="97"/>
                      <a:pt x="306" y="18"/>
                      <a:pt x="207" y="2"/>
                    </a:cubicBezTo>
                    <a:cubicBezTo>
                      <a:pt x="198" y="1"/>
                      <a:pt x="189" y="0"/>
                      <a:pt x="180" y="0"/>
                    </a:cubicBezTo>
                    <a:close/>
                  </a:path>
                </a:pathLst>
              </a:custGeom>
              <a:solidFill>
                <a:srgbClr val="75B8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2" name="Google Shape;1452;p49"/>
              <p:cNvSpPr/>
              <p:nvPr/>
            </p:nvSpPr>
            <p:spPr>
              <a:xfrm>
                <a:off x="4201279" y="1102470"/>
                <a:ext cx="56391" cy="51082"/>
              </a:xfrm>
              <a:custGeom>
                <a:avLst/>
                <a:gdLst/>
                <a:ahLst/>
                <a:cxnLst/>
                <a:rect l="l" t="t" r="r" b="b"/>
                <a:pathLst>
                  <a:path w="385" h="348" extrusionOk="0">
                    <a:moveTo>
                      <a:pt x="178" y="0"/>
                    </a:moveTo>
                    <a:cubicBezTo>
                      <a:pt x="94" y="0"/>
                      <a:pt x="28" y="55"/>
                      <a:pt x="16" y="142"/>
                    </a:cubicBezTo>
                    <a:cubicBezTo>
                      <a:pt x="0" y="241"/>
                      <a:pt x="77" y="330"/>
                      <a:pt x="175" y="346"/>
                    </a:cubicBezTo>
                    <a:cubicBezTo>
                      <a:pt x="183" y="347"/>
                      <a:pt x="191" y="347"/>
                      <a:pt x="199" y="347"/>
                    </a:cubicBezTo>
                    <a:cubicBezTo>
                      <a:pt x="287" y="347"/>
                      <a:pt x="357" y="284"/>
                      <a:pt x="369" y="193"/>
                    </a:cubicBezTo>
                    <a:cubicBezTo>
                      <a:pt x="385" y="98"/>
                      <a:pt x="305" y="19"/>
                      <a:pt x="210" y="3"/>
                    </a:cubicBezTo>
                    <a:cubicBezTo>
                      <a:pt x="199" y="1"/>
                      <a:pt x="188" y="0"/>
                      <a:pt x="178" y="0"/>
                    </a:cubicBezTo>
                    <a:close/>
                  </a:path>
                </a:pathLst>
              </a:custGeom>
              <a:solidFill>
                <a:srgbClr val="75B8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3" name="Google Shape;1453;p49"/>
              <p:cNvSpPr/>
              <p:nvPr/>
            </p:nvSpPr>
            <p:spPr>
              <a:xfrm>
                <a:off x="4337054" y="955538"/>
                <a:ext cx="56098" cy="50788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46" extrusionOk="0">
                    <a:moveTo>
                      <a:pt x="175" y="0"/>
                    </a:moveTo>
                    <a:cubicBezTo>
                      <a:pt x="92" y="0"/>
                      <a:pt x="28" y="55"/>
                      <a:pt x="14" y="143"/>
                    </a:cubicBezTo>
                    <a:cubicBezTo>
                      <a:pt x="1" y="238"/>
                      <a:pt x="77" y="330"/>
                      <a:pt x="172" y="343"/>
                    </a:cubicBezTo>
                    <a:cubicBezTo>
                      <a:pt x="182" y="345"/>
                      <a:pt x="192" y="345"/>
                      <a:pt x="201" y="345"/>
                    </a:cubicBezTo>
                    <a:cubicBezTo>
                      <a:pt x="287" y="345"/>
                      <a:pt x="355" y="282"/>
                      <a:pt x="366" y="194"/>
                    </a:cubicBezTo>
                    <a:cubicBezTo>
                      <a:pt x="382" y="95"/>
                      <a:pt x="303" y="16"/>
                      <a:pt x="207" y="3"/>
                    </a:cubicBezTo>
                    <a:cubicBezTo>
                      <a:pt x="196" y="1"/>
                      <a:pt x="186" y="0"/>
                      <a:pt x="175" y="0"/>
                    </a:cubicBezTo>
                    <a:close/>
                  </a:path>
                </a:pathLst>
              </a:custGeom>
              <a:solidFill>
                <a:srgbClr val="75B8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4" name="Google Shape;1454;p49"/>
              <p:cNvSpPr/>
              <p:nvPr/>
            </p:nvSpPr>
            <p:spPr>
              <a:xfrm>
                <a:off x="4370211" y="1124900"/>
                <a:ext cx="393272" cy="338052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2303" extrusionOk="0">
                    <a:moveTo>
                      <a:pt x="2282" y="1"/>
                    </a:moveTo>
                    <a:cubicBezTo>
                      <a:pt x="2197" y="1"/>
                      <a:pt x="2111" y="31"/>
                      <a:pt x="2043" y="94"/>
                    </a:cubicBezTo>
                    <a:lnTo>
                      <a:pt x="114" y="1851"/>
                    </a:lnTo>
                    <a:cubicBezTo>
                      <a:pt x="16" y="1943"/>
                      <a:pt x="0" y="2092"/>
                      <a:pt x="83" y="2200"/>
                    </a:cubicBezTo>
                    <a:cubicBezTo>
                      <a:pt x="133" y="2267"/>
                      <a:pt x="210" y="2302"/>
                      <a:pt x="289" y="2302"/>
                    </a:cubicBezTo>
                    <a:cubicBezTo>
                      <a:pt x="344" y="2302"/>
                      <a:pt x="401" y="2285"/>
                      <a:pt x="448" y="2248"/>
                    </a:cubicBezTo>
                    <a:lnTo>
                      <a:pt x="2503" y="640"/>
                    </a:lnTo>
                    <a:cubicBezTo>
                      <a:pt x="2656" y="520"/>
                      <a:pt x="2684" y="300"/>
                      <a:pt x="2570" y="145"/>
                    </a:cubicBezTo>
                    <a:cubicBezTo>
                      <a:pt x="2499" y="50"/>
                      <a:pt x="2390" y="1"/>
                      <a:pt x="2282" y="1"/>
                    </a:cubicBezTo>
                    <a:close/>
                  </a:path>
                </a:pathLst>
              </a:custGeom>
              <a:solidFill>
                <a:srgbClr val="389C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5" name="Google Shape;1455;p49"/>
              <p:cNvSpPr/>
              <p:nvPr/>
            </p:nvSpPr>
            <p:spPr>
              <a:xfrm>
                <a:off x="4284769" y="346913"/>
                <a:ext cx="776291" cy="311483"/>
              </a:xfrm>
              <a:custGeom>
                <a:avLst/>
                <a:gdLst/>
                <a:ahLst/>
                <a:cxnLst/>
                <a:rect l="l" t="t" r="r" b="b"/>
                <a:pathLst>
                  <a:path w="5300" h="2122" extrusionOk="0">
                    <a:moveTo>
                      <a:pt x="1939" y="1"/>
                    </a:moveTo>
                    <a:cubicBezTo>
                      <a:pt x="849" y="1"/>
                      <a:pt x="1" y="393"/>
                      <a:pt x="1" y="393"/>
                    </a:cubicBezTo>
                    <a:lnTo>
                      <a:pt x="242" y="1474"/>
                    </a:lnTo>
                    <a:cubicBezTo>
                      <a:pt x="242" y="1474"/>
                      <a:pt x="960" y="1236"/>
                      <a:pt x="1849" y="1236"/>
                    </a:cubicBezTo>
                    <a:cubicBezTo>
                      <a:pt x="2123" y="1236"/>
                      <a:pt x="2413" y="1259"/>
                      <a:pt x="2704" y="1318"/>
                    </a:cubicBezTo>
                    <a:cubicBezTo>
                      <a:pt x="2965" y="1372"/>
                      <a:pt x="3203" y="1439"/>
                      <a:pt x="3412" y="1512"/>
                    </a:cubicBezTo>
                    <a:cubicBezTo>
                      <a:pt x="4188" y="1782"/>
                      <a:pt x="4597" y="2122"/>
                      <a:pt x="4597" y="2122"/>
                    </a:cubicBezTo>
                    <a:lnTo>
                      <a:pt x="5299" y="1111"/>
                    </a:lnTo>
                    <a:cubicBezTo>
                      <a:pt x="5299" y="1111"/>
                      <a:pt x="4667" y="702"/>
                      <a:pt x="3806" y="378"/>
                    </a:cubicBezTo>
                    <a:cubicBezTo>
                      <a:pt x="3435" y="238"/>
                      <a:pt x="3019" y="114"/>
                      <a:pt x="2593" y="50"/>
                    </a:cubicBezTo>
                    <a:cubicBezTo>
                      <a:pt x="2369" y="15"/>
                      <a:pt x="2149" y="1"/>
                      <a:pt x="1939" y="1"/>
                    </a:cubicBezTo>
                    <a:close/>
                  </a:path>
                </a:pathLst>
              </a:custGeom>
              <a:solidFill>
                <a:srgbClr val="233A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6" name="Google Shape;1456;p49"/>
              <p:cNvSpPr/>
              <p:nvPr/>
            </p:nvSpPr>
            <p:spPr>
              <a:xfrm>
                <a:off x="4549581" y="408856"/>
                <a:ext cx="126697" cy="355373"/>
              </a:xfrm>
              <a:custGeom>
                <a:avLst/>
                <a:gdLst/>
                <a:ahLst/>
                <a:cxnLst/>
                <a:rect l="l" t="t" r="r" b="b"/>
                <a:pathLst>
                  <a:path w="865" h="2421" extrusionOk="0">
                    <a:moveTo>
                      <a:pt x="864" y="0"/>
                    </a:moveTo>
                    <a:lnTo>
                      <a:pt x="0" y="2325"/>
                    </a:lnTo>
                    <a:lnTo>
                      <a:pt x="645" y="2421"/>
                    </a:lnTo>
                    <a:lnTo>
                      <a:pt x="864" y="0"/>
                    </a:lnTo>
                    <a:close/>
                  </a:path>
                </a:pathLst>
              </a:custGeom>
              <a:solidFill>
                <a:srgbClr val="C42F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" name="Google Shape;1457;p49"/>
              <p:cNvSpPr/>
              <p:nvPr/>
            </p:nvSpPr>
            <p:spPr>
              <a:xfrm>
                <a:off x="4793444" y="405763"/>
                <a:ext cx="276535" cy="256144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1745" extrusionOk="0">
                    <a:moveTo>
                      <a:pt x="394" y="1"/>
                    </a:moveTo>
                    <a:cubicBezTo>
                      <a:pt x="290" y="299"/>
                      <a:pt x="131" y="750"/>
                      <a:pt x="0" y="1135"/>
                    </a:cubicBezTo>
                    <a:cubicBezTo>
                      <a:pt x="776" y="1405"/>
                      <a:pt x="1185" y="1745"/>
                      <a:pt x="1185" y="1745"/>
                    </a:cubicBezTo>
                    <a:lnTo>
                      <a:pt x="1887" y="734"/>
                    </a:lnTo>
                    <a:cubicBezTo>
                      <a:pt x="1887" y="734"/>
                      <a:pt x="1255" y="325"/>
                      <a:pt x="394" y="1"/>
                    </a:cubicBezTo>
                    <a:close/>
                  </a:path>
                </a:pathLst>
              </a:custGeom>
              <a:solidFill>
                <a:srgbClr val="EB5E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58" name="Google Shape;1458;p49"/>
            <p:cNvSpPr/>
            <p:nvPr/>
          </p:nvSpPr>
          <p:spPr>
            <a:xfrm rot="-2504263">
              <a:off x="225837" y="2371682"/>
              <a:ext cx="574686" cy="307891"/>
            </a:xfrm>
            <a:custGeom>
              <a:avLst/>
              <a:gdLst/>
              <a:ahLst/>
              <a:cxnLst/>
              <a:rect l="l" t="t" r="r" b="b"/>
              <a:pathLst>
                <a:path w="5055" h="2508" extrusionOk="0">
                  <a:moveTo>
                    <a:pt x="0" y="1"/>
                  </a:moveTo>
                  <a:lnTo>
                    <a:pt x="2647" y="2507"/>
                  </a:lnTo>
                  <a:lnTo>
                    <a:pt x="3228" y="1275"/>
                  </a:lnTo>
                  <a:lnTo>
                    <a:pt x="5054" y="2352"/>
                  </a:lnTo>
                  <a:lnTo>
                    <a:pt x="2726" y="134"/>
                  </a:lnTo>
                  <a:lnTo>
                    <a:pt x="2380" y="12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9B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49"/>
            <p:cNvSpPr/>
            <p:nvPr/>
          </p:nvSpPr>
          <p:spPr>
            <a:xfrm rot="-2504263">
              <a:off x="503269" y="1787217"/>
              <a:ext cx="234081" cy="636161"/>
            </a:xfrm>
            <a:custGeom>
              <a:avLst/>
              <a:gdLst/>
              <a:ahLst/>
              <a:cxnLst/>
              <a:rect l="l" t="t" r="r" b="b"/>
              <a:pathLst>
                <a:path w="2059" h="5182" extrusionOk="0">
                  <a:moveTo>
                    <a:pt x="1" y="1"/>
                  </a:moveTo>
                  <a:lnTo>
                    <a:pt x="201" y="3638"/>
                  </a:lnTo>
                  <a:lnTo>
                    <a:pt x="1468" y="3142"/>
                  </a:lnTo>
                  <a:lnTo>
                    <a:pt x="2059" y="5182"/>
                  </a:lnTo>
                  <a:lnTo>
                    <a:pt x="1891" y="1970"/>
                  </a:lnTo>
                  <a:lnTo>
                    <a:pt x="896" y="251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9B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2620760-A146-789A-4672-064B7010454F}"/>
              </a:ext>
            </a:extLst>
          </p:cNvPr>
          <p:cNvSpPr txBox="1"/>
          <p:nvPr/>
        </p:nvSpPr>
        <p:spPr>
          <a:xfrm>
            <a:off x="1779642" y="1888510"/>
            <a:ext cx="5715518" cy="1391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3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HOẠT ĐỘNG 1: </a:t>
            </a:r>
            <a:r>
              <a:rPr lang="nl-NL" sz="3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TÌM HIỂU CÁCH TẠO RA ĐIỆN TỪ GIÓ</a:t>
            </a:r>
            <a:endParaRPr lang="en-VN" sz="3000" dirty="0">
              <a:solidFill>
                <a:schemeClr val="bg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8" name="Picture 24">
            <a:extLst>
              <a:ext uri="{FF2B5EF4-FFF2-40B4-BE49-F238E27FC236}">
                <a16:creationId xmlns:a16="http://schemas.microsoft.com/office/drawing/2014/main" id="{BB16CD5E-E685-FB3F-2E3C-0446E78A80F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512413" y="831075"/>
            <a:ext cx="957564" cy="83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511704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BACC552-2C43-689C-F67D-11C8ABD24D5B}"/>
              </a:ext>
            </a:extLst>
          </p:cNvPr>
          <p:cNvGrpSpPr/>
          <p:nvPr/>
        </p:nvGrpSpPr>
        <p:grpSpPr>
          <a:xfrm>
            <a:off x="237307" y="304151"/>
            <a:ext cx="8669385" cy="958596"/>
            <a:chOff x="412602" y="272303"/>
            <a:chExt cx="8669385" cy="95859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FC8104F-240F-4BA0-D224-64C6DE902B40}"/>
                </a:ext>
              </a:extLst>
            </p:cNvPr>
            <p:cNvSpPr txBox="1"/>
            <p:nvPr/>
          </p:nvSpPr>
          <p:spPr>
            <a:xfrm>
              <a:off x="412602" y="272303"/>
              <a:ext cx="8669385" cy="958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VN" sz="2000" dirty="0">
                  <a:latin typeface="Arial" panose="020B0604020202020204" pitchFamily="34" charset="0"/>
                  <a:cs typeface="Arial" panose="020B0604020202020204" pitchFamily="34" charset="0"/>
                </a:rPr>
                <a:t>Quan sát hình ảnh minh hoạ máy phát điện gió và </a:t>
              </a:r>
            </a:p>
            <a:p>
              <a:pPr algn="ctr">
                <a:lnSpc>
                  <a:spcPct val="150000"/>
                </a:lnSpc>
              </a:pPr>
              <a:r>
                <a:rPr lang="en-VN" sz="20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mô tả cách tạo ra điện từ gió.</a:t>
              </a:r>
            </a:p>
          </p:txBody>
        </p:sp>
        <p:pic>
          <p:nvPicPr>
            <p:cNvPr id="4" name="Picture 2" descr="Biểu Tượng Giáo Dục Kính Lúp Yếu Tố Miễn Phí | Công cụ đồ họa AI Tải xuống  miễn phí - Pikbest">
              <a:extLst>
                <a:ext uri="{FF2B5EF4-FFF2-40B4-BE49-F238E27FC236}">
                  <a16:creationId xmlns:a16="http://schemas.microsoft.com/office/drawing/2014/main" id="{6F467555-6207-5126-56EB-9E65A4157E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302777">
              <a:off x="1349646" y="402434"/>
              <a:ext cx="510862" cy="510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 descr="Diagram of a wind turbine and light bulb&#10;&#10;Description automatically generated">
            <a:extLst>
              <a:ext uri="{FF2B5EF4-FFF2-40B4-BE49-F238E27FC236}">
                <a16:creationId xmlns:a16="http://schemas.microsoft.com/office/drawing/2014/main" id="{2311ABE1-CC92-B62F-6117-FA4D2B001C4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79180" y="1486244"/>
            <a:ext cx="5664820" cy="357692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2B138DF-8DB8-D3F3-FA7F-F16A99EDBAF5}"/>
              </a:ext>
            </a:extLst>
          </p:cNvPr>
          <p:cNvSpPr txBox="1"/>
          <p:nvPr/>
        </p:nvSpPr>
        <p:spPr>
          <a:xfrm>
            <a:off x="376693" y="1865988"/>
            <a:ext cx="3102487" cy="2343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nl-NL" sz="2000" i="1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Gió</a:t>
            </a:r>
            <a:r>
              <a:rPr lang="nl-NL" sz="2000" i="1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i="1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thổi</a:t>
            </a:r>
            <a:r>
              <a:rPr lang="nl-NL" sz="2000" i="1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i="1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làm</a:t>
            </a:r>
            <a:r>
              <a:rPr lang="nl-NL" sz="2000" i="1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i="1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quay</a:t>
            </a:r>
            <a:r>
              <a:rPr lang="nl-NL" sz="2000" i="1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cánh </a:t>
            </a:r>
            <a:r>
              <a:rPr lang="nl-NL" sz="2000" i="1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quạt</a:t>
            </a:r>
            <a:r>
              <a:rPr lang="nl-NL" sz="2000" i="1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 </a:t>
            </a:r>
            <a:r>
              <a:rPr lang="nl-NL" sz="2000" i="1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Khi</a:t>
            </a:r>
            <a:r>
              <a:rPr lang="nl-NL" sz="2000" i="1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cánh </a:t>
            </a:r>
            <a:r>
              <a:rPr lang="nl-NL" sz="2000" i="1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quạt</a:t>
            </a:r>
            <a:r>
              <a:rPr lang="nl-NL" sz="2000" i="1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i="1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quay</a:t>
            </a:r>
            <a:r>
              <a:rPr lang="nl-NL" sz="2000" i="1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nl-NL" sz="2000" i="1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trục</a:t>
            </a:r>
            <a:r>
              <a:rPr lang="nl-NL" sz="2000" i="1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i="1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máy</a:t>
            </a:r>
            <a:r>
              <a:rPr lang="nl-NL" sz="2000" i="1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i="1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phát</a:t>
            </a:r>
            <a:r>
              <a:rPr lang="nl-NL" sz="2000" i="1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i="1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điện</a:t>
            </a:r>
            <a:r>
              <a:rPr lang="nl-NL" sz="2000" i="1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i="1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quay</a:t>
            </a:r>
            <a:r>
              <a:rPr lang="nl-NL" sz="2000" i="1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i="1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theo</a:t>
            </a:r>
            <a:r>
              <a:rPr lang="nl-NL" sz="2000" i="1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nl-NL" sz="2000" i="1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làm</a:t>
            </a:r>
            <a:r>
              <a:rPr lang="nl-NL" sz="2000" i="1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i="1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máy</a:t>
            </a:r>
            <a:r>
              <a:rPr lang="nl-NL" sz="2000" i="1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i="1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phát</a:t>
            </a:r>
            <a:r>
              <a:rPr lang="nl-NL" sz="2000" i="1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i="1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điện</a:t>
            </a:r>
            <a:r>
              <a:rPr lang="nl-NL" sz="2000" i="1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i="1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tạo</a:t>
            </a:r>
            <a:r>
              <a:rPr lang="nl-NL" sz="2000" i="1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ra </a:t>
            </a:r>
            <a:r>
              <a:rPr lang="nl-NL" sz="2000" i="1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điện</a:t>
            </a:r>
            <a:r>
              <a:rPr lang="nl-NL" sz="2000" i="1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 </a:t>
            </a:r>
            <a:endParaRPr lang="en-VN" sz="2000" i="1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494893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7D75C59-C82C-5D42-86E4-0B05678ADB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082873"/>
              </p:ext>
            </p:extLst>
          </p:nvPr>
        </p:nvGraphicFramePr>
        <p:xfrm>
          <a:off x="664091" y="1482720"/>
          <a:ext cx="7815816" cy="1715770"/>
        </p:xfrm>
        <a:graphic>
          <a:graphicData uri="http://schemas.openxmlformats.org/drawingml/2006/table">
            <a:tbl>
              <a:tblPr firstRow="1" firstCol="1" bandRow="1">
                <a:tableStyleId>{5B97C7C4-0D8E-4AE7-A0F3-F1CD49E08B52}</a:tableStyleId>
              </a:tblPr>
              <a:tblGrid>
                <a:gridCol w="3989800">
                  <a:extLst>
                    <a:ext uri="{9D8B030D-6E8A-4147-A177-3AD203B41FA5}">
                      <a16:colId xmlns:a16="http://schemas.microsoft.com/office/drawing/2014/main" val="3947214407"/>
                    </a:ext>
                  </a:extLst>
                </a:gridCol>
                <a:gridCol w="3826016">
                  <a:extLst>
                    <a:ext uri="{9D8B030D-6E8A-4147-A177-3AD203B41FA5}">
                      <a16:colId xmlns:a16="http://schemas.microsoft.com/office/drawing/2014/main" val="28832185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nl-NL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Có </a:t>
                      </a:r>
                      <a:r>
                        <a:rPr lang="nl-NL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nl-NL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nl-NL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tạo</a:t>
                      </a:r>
                      <a:r>
                        <a:rPr lang="nl-NL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ra </a:t>
                      </a:r>
                      <a:r>
                        <a:rPr lang="nl-NL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nl-NL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nl-NL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khi</a:t>
                      </a:r>
                      <a:r>
                        <a:rPr lang="nl-NL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nl-NL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trục</a:t>
                      </a:r>
                      <a:r>
                        <a:rPr lang="nl-NL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nl-NL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nl-NL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nó </a:t>
                      </a:r>
                      <a:r>
                        <a:rPr lang="nl-NL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quay</a:t>
                      </a:r>
                      <a:r>
                        <a:rPr lang="nl-NL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VN" sz="20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nl-NL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</a:t>
                      </a:r>
                      <a:r>
                        <a:rPr lang="nl-NL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Gắn</a:t>
                      </a:r>
                      <a:r>
                        <a:rPr lang="nl-NL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nl-NL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với</a:t>
                      </a:r>
                      <a:r>
                        <a:rPr lang="nl-NL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nl-NL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trục</a:t>
                      </a:r>
                      <a:r>
                        <a:rPr lang="nl-NL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nl-NL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nl-NL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nl-NL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máy</a:t>
                      </a:r>
                      <a:r>
                        <a:rPr lang="nl-NL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nl-NL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phát</a:t>
                      </a:r>
                      <a:r>
                        <a:rPr lang="nl-NL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nl-NL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nl-NL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nl-NL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nl-NL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có </a:t>
                      </a:r>
                      <a:r>
                        <a:rPr lang="nl-NL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nl-NL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nl-NL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quay</a:t>
                      </a:r>
                      <a:r>
                        <a:rPr lang="nl-NL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nl-NL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khi</a:t>
                      </a:r>
                      <a:r>
                        <a:rPr lang="nl-NL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nl-NL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gió</a:t>
                      </a:r>
                      <a:r>
                        <a:rPr lang="nl-NL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nl-NL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thổi</a:t>
                      </a:r>
                      <a:r>
                        <a:rPr lang="nl-NL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endParaRPr lang="en-VN" sz="20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40533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nl-NL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Cố định và tạo chiều cao thích hợp cho máy phát điện gió. </a:t>
                      </a:r>
                      <a:endParaRPr lang="en-VN" sz="200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nl-NL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 </a:t>
                      </a:r>
                      <a:r>
                        <a:rPr lang="nl-NL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Sử</a:t>
                      </a:r>
                      <a:r>
                        <a:rPr lang="nl-NL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nl-NL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nl-NL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nl-NL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nl-NL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do </a:t>
                      </a:r>
                      <a:r>
                        <a:rPr lang="nl-NL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máy</a:t>
                      </a:r>
                      <a:r>
                        <a:rPr lang="nl-NL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nl-NL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phát</a:t>
                      </a:r>
                      <a:r>
                        <a:rPr lang="nl-NL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nl-NL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nl-NL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nl-NL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tạo</a:t>
                      </a:r>
                      <a:r>
                        <a:rPr lang="nl-NL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ra </a:t>
                      </a:r>
                      <a:r>
                        <a:rPr lang="nl-NL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để</a:t>
                      </a:r>
                      <a:r>
                        <a:rPr lang="nl-NL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nl-NL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phát</a:t>
                      </a:r>
                      <a:r>
                        <a:rPr lang="nl-NL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sáng. </a:t>
                      </a:r>
                      <a:endParaRPr lang="en-VN" sz="20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2331566"/>
                  </a:ext>
                </a:extLst>
              </a:tr>
            </a:tbl>
          </a:graphicData>
        </a:graphic>
      </p:graphicFrame>
      <p:pic>
        <p:nvPicPr>
          <p:cNvPr id="13" name="Picture 12" descr="A close-up of several different types of electrical equipment&#10;&#10;Description automatically generated">
            <a:extLst>
              <a:ext uri="{FF2B5EF4-FFF2-40B4-BE49-F238E27FC236}">
                <a16:creationId xmlns:a16="http://schemas.microsoft.com/office/drawing/2014/main" id="{E9EF9D02-2262-2C9F-6478-FD605D68E3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b="48997"/>
          <a:stretch/>
        </p:blipFill>
        <p:spPr>
          <a:xfrm>
            <a:off x="664091" y="3355320"/>
            <a:ext cx="3766684" cy="1073085"/>
          </a:xfrm>
          <a:prstGeom prst="rect">
            <a:avLst/>
          </a:prstGeom>
        </p:spPr>
      </p:pic>
      <p:pic>
        <p:nvPicPr>
          <p:cNvPr id="16" name="Picture 15" descr="A close-up of several different types of electrical equipment&#10;&#10;Description automatically generated">
            <a:extLst>
              <a:ext uri="{FF2B5EF4-FFF2-40B4-BE49-F238E27FC236}">
                <a16:creationId xmlns:a16="http://schemas.microsoft.com/office/drawing/2014/main" id="{35A234A4-0101-E7AD-0662-B6CC1FA28B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t="50333"/>
          <a:stretch/>
        </p:blipFill>
        <p:spPr>
          <a:xfrm>
            <a:off x="4430775" y="3330202"/>
            <a:ext cx="4049132" cy="112331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2C135C4-5899-E4BF-5344-F084442EBBD9}"/>
              </a:ext>
            </a:extLst>
          </p:cNvPr>
          <p:cNvSpPr txBox="1"/>
          <p:nvPr/>
        </p:nvSpPr>
        <p:spPr>
          <a:xfrm>
            <a:off x="969560" y="249537"/>
            <a:ext cx="7510347" cy="958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Em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hãy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ghép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các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thẻ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mô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tả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chức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năng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các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bộ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phận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chính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trong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mô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hình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máy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phát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điện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gió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phù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hợp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với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các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hình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minh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họa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 </a:t>
            </a:r>
            <a:endParaRPr lang="en-VN" sz="20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0" name="Picture 2" descr="Biểu Tượng Giáo Dục Kính Lúp Yếu Tố Miễn Phí | Công cụ đồ họa AI Tải xuống  miễn phí - Pikbest">
            <a:extLst>
              <a:ext uri="{FF2B5EF4-FFF2-40B4-BE49-F238E27FC236}">
                <a16:creationId xmlns:a16="http://schemas.microsoft.com/office/drawing/2014/main" id="{022D950C-43A8-FF67-5F74-4802CF894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02777">
            <a:off x="610884" y="473404"/>
            <a:ext cx="510862" cy="51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E4DB174-2341-4D6D-4852-BC1982348066}"/>
              </a:ext>
            </a:extLst>
          </p:cNvPr>
          <p:cNvGrpSpPr/>
          <p:nvPr/>
        </p:nvGrpSpPr>
        <p:grpSpPr>
          <a:xfrm>
            <a:off x="1495425" y="4428405"/>
            <a:ext cx="304800" cy="465558"/>
            <a:chOff x="1495425" y="4428405"/>
            <a:chExt cx="304800" cy="465558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DF00C27-1EFD-ACAA-9D38-3864D190F621}"/>
                </a:ext>
              </a:extLst>
            </p:cNvPr>
            <p:cNvSpPr/>
            <p:nvPr/>
          </p:nvSpPr>
          <p:spPr>
            <a:xfrm>
              <a:off x="1495425" y="4585235"/>
              <a:ext cx="304800" cy="30872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dirty="0"/>
                <a:t>2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E64E3365-DA5B-43CA-7DF9-A19B24AB2BB6}"/>
                </a:ext>
              </a:extLst>
            </p:cNvPr>
            <p:cNvCxnSpPr>
              <a:endCxn id="21" idx="0"/>
            </p:cNvCxnSpPr>
            <p:nvPr/>
          </p:nvCxnSpPr>
          <p:spPr>
            <a:xfrm>
              <a:off x="1647825" y="4428405"/>
              <a:ext cx="0" cy="15683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FB94597-9C72-0EA3-3090-A796E6050CCD}"/>
              </a:ext>
            </a:extLst>
          </p:cNvPr>
          <p:cNvGrpSpPr/>
          <p:nvPr/>
        </p:nvGrpSpPr>
        <p:grpSpPr>
          <a:xfrm>
            <a:off x="3324225" y="4428405"/>
            <a:ext cx="304800" cy="465558"/>
            <a:chOff x="3324225" y="4428405"/>
            <a:chExt cx="304800" cy="465558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451295B-3186-07FE-9443-2FF59FCF6F1D}"/>
                </a:ext>
              </a:extLst>
            </p:cNvPr>
            <p:cNvSpPr/>
            <p:nvPr/>
          </p:nvSpPr>
          <p:spPr>
            <a:xfrm>
              <a:off x="3324225" y="4585235"/>
              <a:ext cx="304800" cy="30872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dirty="0"/>
                <a:t>3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B2E33512-7106-E9F4-8AE1-7BE2D04BC004}"/>
                </a:ext>
              </a:extLst>
            </p:cNvPr>
            <p:cNvCxnSpPr/>
            <p:nvPr/>
          </p:nvCxnSpPr>
          <p:spPr>
            <a:xfrm>
              <a:off x="3481060" y="4428405"/>
              <a:ext cx="0" cy="15683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417B7BC-32DE-B7AA-277B-BB992C2B8A1C}"/>
              </a:ext>
            </a:extLst>
          </p:cNvPr>
          <p:cNvGrpSpPr/>
          <p:nvPr/>
        </p:nvGrpSpPr>
        <p:grpSpPr>
          <a:xfrm>
            <a:off x="5362577" y="4428405"/>
            <a:ext cx="304800" cy="465558"/>
            <a:chOff x="5362577" y="4428405"/>
            <a:chExt cx="304800" cy="465558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ACAE4344-8E63-1BC1-66D6-BD46F00F9435}"/>
                </a:ext>
              </a:extLst>
            </p:cNvPr>
            <p:cNvSpPr/>
            <p:nvPr/>
          </p:nvSpPr>
          <p:spPr>
            <a:xfrm>
              <a:off x="5362577" y="4585235"/>
              <a:ext cx="304800" cy="30872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dirty="0"/>
                <a:t>4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D5C4393A-2C1D-3C19-C2F4-046B3FB63C87}"/>
                </a:ext>
              </a:extLst>
            </p:cNvPr>
            <p:cNvCxnSpPr/>
            <p:nvPr/>
          </p:nvCxnSpPr>
          <p:spPr>
            <a:xfrm>
              <a:off x="5509011" y="4428405"/>
              <a:ext cx="0" cy="15683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C16A495-E4EC-77C4-5524-29785287E40A}"/>
              </a:ext>
            </a:extLst>
          </p:cNvPr>
          <p:cNvGrpSpPr/>
          <p:nvPr/>
        </p:nvGrpSpPr>
        <p:grpSpPr>
          <a:xfrm>
            <a:off x="7343775" y="4428405"/>
            <a:ext cx="304800" cy="465558"/>
            <a:chOff x="7343775" y="4428405"/>
            <a:chExt cx="304800" cy="465558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80EA623-B62F-A95B-1FAF-A712563DCB2A}"/>
                </a:ext>
              </a:extLst>
            </p:cNvPr>
            <p:cNvSpPr/>
            <p:nvPr/>
          </p:nvSpPr>
          <p:spPr>
            <a:xfrm>
              <a:off x="7343775" y="4585235"/>
              <a:ext cx="304800" cy="30872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dirty="0"/>
                <a:t>1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69F345CA-388B-F6CE-8834-4F01B3096652}"/>
                </a:ext>
              </a:extLst>
            </p:cNvPr>
            <p:cNvCxnSpPr/>
            <p:nvPr/>
          </p:nvCxnSpPr>
          <p:spPr>
            <a:xfrm>
              <a:off x="7493508" y="4428405"/>
              <a:ext cx="0" cy="15683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74712501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1" name="Google Shape;1311;p49"/>
          <p:cNvSpPr/>
          <p:nvPr/>
        </p:nvSpPr>
        <p:spPr>
          <a:xfrm rot="-2504283">
            <a:off x="1194224" y="288446"/>
            <a:ext cx="1024120" cy="1762011"/>
          </a:xfrm>
          <a:custGeom>
            <a:avLst/>
            <a:gdLst/>
            <a:ahLst/>
            <a:cxnLst/>
            <a:rect l="l" t="t" r="r" b="b"/>
            <a:pathLst>
              <a:path w="11964" h="19062" extrusionOk="0">
                <a:moveTo>
                  <a:pt x="7079" y="1"/>
                </a:moveTo>
                <a:cubicBezTo>
                  <a:pt x="5265" y="1"/>
                  <a:pt x="3449" y="748"/>
                  <a:pt x="2221" y="2101"/>
                </a:cubicBezTo>
                <a:cubicBezTo>
                  <a:pt x="1233" y="3188"/>
                  <a:pt x="553" y="4706"/>
                  <a:pt x="261" y="6488"/>
                </a:cubicBezTo>
                <a:cubicBezTo>
                  <a:pt x="0" y="8054"/>
                  <a:pt x="48" y="9642"/>
                  <a:pt x="89" y="11177"/>
                </a:cubicBezTo>
                <a:cubicBezTo>
                  <a:pt x="95" y="11422"/>
                  <a:pt x="299" y="11622"/>
                  <a:pt x="545" y="11622"/>
                </a:cubicBezTo>
                <a:cubicBezTo>
                  <a:pt x="551" y="11622"/>
                  <a:pt x="557" y="11622"/>
                  <a:pt x="563" y="11621"/>
                </a:cubicBezTo>
                <a:cubicBezTo>
                  <a:pt x="813" y="11615"/>
                  <a:pt x="1014" y="11402"/>
                  <a:pt x="1007" y="11151"/>
                </a:cubicBezTo>
                <a:cubicBezTo>
                  <a:pt x="963" y="9658"/>
                  <a:pt x="921" y="8118"/>
                  <a:pt x="1163" y="6637"/>
                </a:cubicBezTo>
                <a:cubicBezTo>
                  <a:pt x="1430" y="5030"/>
                  <a:pt x="2030" y="3674"/>
                  <a:pt x="2901" y="2717"/>
                </a:cubicBezTo>
                <a:cubicBezTo>
                  <a:pt x="3955" y="1557"/>
                  <a:pt x="5512" y="916"/>
                  <a:pt x="7067" y="916"/>
                </a:cubicBezTo>
                <a:cubicBezTo>
                  <a:pt x="7704" y="916"/>
                  <a:pt x="8341" y="1023"/>
                  <a:pt x="8942" y="1247"/>
                </a:cubicBezTo>
                <a:cubicBezTo>
                  <a:pt x="9517" y="1459"/>
                  <a:pt x="10283" y="1863"/>
                  <a:pt x="10680" y="2584"/>
                </a:cubicBezTo>
                <a:cubicBezTo>
                  <a:pt x="10934" y="3041"/>
                  <a:pt x="11036" y="3639"/>
                  <a:pt x="10988" y="4353"/>
                </a:cubicBezTo>
                <a:cubicBezTo>
                  <a:pt x="10864" y="6174"/>
                  <a:pt x="9873" y="7844"/>
                  <a:pt x="9139" y="8947"/>
                </a:cubicBezTo>
                <a:cubicBezTo>
                  <a:pt x="8812" y="9430"/>
                  <a:pt x="8463" y="9916"/>
                  <a:pt x="8126" y="10386"/>
                </a:cubicBezTo>
                <a:cubicBezTo>
                  <a:pt x="7449" y="11323"/>
                  <a:pt x="6751" y="12289"/>
                  <a:pt x="6195" y="13337"/>
                </a:cubicBezTo>
                <a:cubicBezTo>
                  <a:pt x="5489" y="14665"/>
                  <a:pt x="4749" y="16672"/>
                  <a:pt x="5235" y="18708"/>
                </a:cubicBezTo>
                <a:cubicBezTo>
                  <a:pt x="5283" y="18918"/>
                  <a:pt x="5474" y="19061"/>
                  <a:pt x="5680" y="19061"/>
                </a:cubicBezTo>
                <a:cubicBezTo>
                  <a:pt x="5715" y="19061"/>
                  <a:pt x="5750" y="19055"/>
                  <a:pt x="5785" y="19048"/>
                </a:cubicBezTo>
                <a:cubicBezTo>
                  <a:pt x="6033" y="18988"/>
                  <a:pt x="6185" y="18743"/>
                  <a:pt x="6125" y="18496"/>
                </a:cubicBezTo>
                <a:cubicBezTo>
                  <a:pt x="5709" y="16739"/>
                  <a:pt x="6373" y="14954"/>
                  <a:pt x="7005" y="13769"/>
                </a:cubicBezTo>
                <a:cubicBezTo>
                  <a:pt x="7532" y="12775"/>
                  <a:pt x="8212" y="11834"/>
                  <a:pt x="8869" y="10923"/>
                </a:cubicBezTo>
                <a:cubicBezTo>
                  <a:pt x="9212" y="10446"/>
                  <a:pt x="9565" y="9954"/>
                  <a:pt x="9899" y="9455"/>
                </a:cubicBezTo>
                <a:cubicBezTo>
                  <a:pt x="10693" y="8267"/>
                  <a:pt x="11763" y="6453"/>
                  <a:pt x="11903" y="4417"/>
                </a:cubicBezTo>
                <a:cubicBezTo>
                  <a:pt x="11963" y="3521"/>
                  <a:pt x="11824" y="2756"/>
                  <a:pt x="11484" y="2142"/>
                </a:cubicBezTo>
                <a:cubicBezTo>
                  <a:pt x="10950" y="1174"/>
                  <a:pt x="9981" y="653"/>
                  <a:pt x="9263" y="386"/>
                </a:cubicBezTo>
                <a:cubicBezTo>
                  <a:pt x="8562" y="126"/>
                  <a:pt x="7821" y="1"/>
                  <a:pt x="7079" y="1"/>
                </a:cubicBezTo>
                <a:close/>
              </a:path>
            </a:pathLst>
          </a:custGeom>
          <a:solidFill>
            <a:srgbClr val="F9B5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2" name="Google Shape;1312;p49"/>
          <p:cNvSpPr/>
          <p:nvPr/>
        </p:nvSpPr>
        <p:spPr>
          <a:xfrm rot="-2504283">
            <a:off x="912049" y="335279"/>
            <a:ext cx="1120934" cy="1656264"/>
          </a:xfrm>
          <a:custGeom>
            <a:avLst/>
            <a:gdLst/>
            <a:ahLst/>
            <a:cxnLst/>
            <a:rect l="l" t="t" r="r" b="b"/>
            <a:pathLst>
              <a:path w="13095" h="17918" extrusionOk="0">
                <a:moveTo>
                  <a:pt x="8498" y="1"/>
                </a:moveTo>
                <a:cubicBezTo>
                  <a:pt x="8038" y="1"/>
                  <a:pt x="7548" y="58"/>
                  <a:pt x="7034" y="173"/>
                </a:cubicBezTo>
                <a:cubicBezTo>
                  <a:pt x="3816" y="891"/>
                  <a:pt x="1084" y="3388"/>
                  <a:pt x="77" y="6527"/>
                </a:cubicBezTo>
                <a:cubicBezTo>
                  <a:pt x="1" y="6768"/>
                  <a:pt x="131" y="7025"/>
                  <a:pt x="372" y="7105"/>
                </a:cubicBezTo>
                <a:cubicBezTo>
                  <a:pt x="418" y="7119"/>
                  <a:pt x="465" y="7126"/>
                  <a:pt x="511" y="7126"/>
                </a:cubicBezTo>
                <a:cubicBezTo>
                  <a:pt x="705" y="7126"/>
                  <a:pt x="886" y="7001"/>
                  <a:pt x="951" y="6806"/>
                </a:cubicBezTo>
                <a:cubicBezTo>
                  <a:pt x="1859" y="3969"/>
                  <a:pt x="4327" y="1717"/>
                  <a:pt x="7234" y="1066"/>
                </a:cubicBezTo>
                <a:cubicBezTo>
                  <a:pt x="7607" y="983"/>
                  <a:pt x="8047" y="916"/>
                  <a:pt x="8502" y="916"/>
                </a:cubicBezTo>
                <a:cubicBezTo>
                  <a:pt x="9092" y="916"/>
                  <a:pt x="9706" y="1029"/>
                  <a:pt x="10226" y="1365"/>
                </a:cubicBezTo>
                <a:cubicBezTo>
                  <a:pt x="10973" y="1851"/>
                  <a:pt x="11370" y="2699"/>
                  <a:pt x="11570" y="3324"/>
                </a:cubicBezTo>
                <a:cubicBezTo>
                  <a:pt x="12139" y="5113"/>
                  <a:pt x="11818" y="7171"/>
                  <a:pt x="10738" y="8702"/>
                </a:cubicBezTo>
                <a:cubicBezTo>
                  <a:pt x="10293" y="9328"/>
                  <a:pt x="9740" y="9865"/>
                  <a:pt x="9156" y="10431"/>
                </a:cubicBezTo>
                <a:cubicBezTo>
                  <a:pt x="9060" y="10526"/>
                  <a:pt x="8965" y="10618"/>
                  <a:pt x="8870" y="10710"/>
                </a:cubicBezTo>
                <a:cubicBezTo>
                  <a:pt x="8225" y="11342"/>
                  <a:pt x="7494" y="12095"/>
                  <a:pt x="7021" y="13026"/>
                </a:cubicBezTo>
                <a:cubicBezTo>
                  <a:pt x="6484" y="14068"/>
                  <a:pt x="6373" y="15199"/>
                  <a:pt x="6713" y="16126"/>
                </a:cubicBezTo>
                <a:cubicBezTo>
                  <a:pt x="7100" y="17181"/>
                  <a:pt x="8114" y="17918"/>
                  <a:pt x="9137" y="17918"/>
                </a:cubicBezTo>
                <a:cubicBezTo>
                  <a:pt x="9210" y="17918"/>
                  <a:pt x="9286" y="17912"/>
                  <a:pt x="9359" y="17905"/>
                </a:cubicBezTo>
                <a:cubicBezTo>
                  <a:pt x="9610" y="17877"/>
                  <a:pt x="9794" y="17651"/>
                  <a:pt x="9766" y="17400"/>
                </a:cubicBezTo>
                <a:cubicBezTo>
                  <a:pt x="9742" y="17165"/>
                  <a:pt x="9542" y="16991"/>
                  <a:pt x="9308" y="16991"/>
                </a:cubicBezTo>
                <a:cubicBezTo>
                  <a:pt x="9292" y="16991"/>
                  <a:pt x="9277" y="16992"/>
                  <a:pt x="9261" y="16993"/>
                </a:cubicBezTo>
                <a:cubicBezTo>
                  <a:pt x="9218" y="16998"/>
                  <a:pt x="9175" y="17000"/>
                  <a:pt x="9133" y="17000"/>
                </a:cubicBezTo>
                <a:cubicBezTo>
                  <a:pt x="8493" y="17000"/>
                  <a:pt x="7827" y="16499"/>
                  <a:pt x="7574" y="15809"/>
                </a:cubicBezTo>
                <a:cubicBezTo>
                  <a:pt x="7323" y="15122"/>
                  <a:pt x="7418" y="14258"/>
                  <a:pt x="7834" y="13442"/>
                </a:cubicBezTo>
                <a:cubicBezTo>
                  <a:pt x="8247" y="12635"/>
                  <a:pt x="8918" y="11946"/>
                  <a:pt x="9512" y="11365"/>
                </a:cubicBezTo>
                <a:cubicBezTo>
                  <a:pt x="9604" y="11272"/>
                  <a:pt x="9699" y="11180"/>
                  <a:pt x="9794" y="11091"/>
                </a:cubicBezTo>
                <a:cubicBezTo>
                  <a:pt x="10382" y="10520"/>
                  <a:pt x="10992" y="9929"/>
                  <a:pt x="11484" y="9230"/>
                </a:cubicBezTo>
                <a:cubicBezTo>
                  <a:pt x="12729" y="7470"/>
                  <a:pt x="13095" y="5103"/>
                  <a:pt x="12444" y="3048"/>
                </a:cubicBezTo>
                <a:cubicBezTo>
                  <a:pt x="12196" y="2279"/>
                  <a:pt x="11700" y="1228"/>
                  <a:pt x="10722" y="596"/>
                </a:cubicBezTo>
                <a:cubicBezTo>
                  <a:pt x="10111" y="201"/>
                  <a:pt x="9357" y="1"/>
                  <a:pt x="8498" y="1"/>
                </a:cubicBezTo>
                <a:close/>
              </a:path>
            </a:pathLst>
          </a:custGeom>
          <a:solidFill>
            <a:srgbClr val="EB5E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13" name="Google Shape;1313;p49"/>
          <p:cNvGrpSpPr/>
          <p:nvPr/>
        </p:nvGrpSpPr>
        <p:grpSpPr>
          <a:xfrm>
            <a:off x="700180" y="1371584"/>
            <a:ext cx="7790163" cy="2476759"/>
            <a:chOff x="1234200" y="610650"/>
            <a:chExt cx="6054900" cy="3922200"/>
          </a:xfrm>
        </p:grpSpPr>
        <p:sp>
          <p:nvSpPr>
            <p:cNvPr id="1314" name="Google Shape;1314;p49"/>
            <p:cNvSpPr/>
            <p:nvPr/>
          </p:nvSpPr>
          <p:spPr>
            <a:xfrm>
              <a:off x="1234200" y="610650"/>
              <a:ext cx="6054900" cy="3922200"/>
            </a:xfrm>
            <a:prstGeom prst="snip2DiagRect">
              <a:avLst>
                <a:gd name="adj1" fmla="val 0"/>
                <a:gd name="adj2" fmla="val 16667"/>
              </a:avLst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49"/>
            <p:cNvSpPr/>
            <p:nvPr/>
          </p:nvSpPr>
          <p:spPr>
            <a:xfrm>
              <a:off x="1349325" y="726075"/>
              <a:ext cx="5801700" cy="3677100"/>
            </a:xfrm>
            <a:prstGeom prst="snip2DiagRect">
              <a:avLst>
                <a:gd name="adj1" fmla="val 0"/>
                <a:gd name="adj2" fmla="val 16667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6" name="Google Shape;1316;p49"/>
          <p:cNvGrpSpPr/>
          <p:nvPr/>
        </p:nvGrpSpPr>
        <p:grpSpPr>
          <a:xfrm>
            <a:off x="6832239" y="3428984"/>
            <a:ext cx="1964075" cy="1676122"/>
            <a:chOff x="6514049" y="3238816"/>
            <a:chExt cx="2412076" cy="2058593"/>
          </a:xfrm>
        </p:grpSpPr>
        <p:sp>
          <p:nvSpPr>
            <p:cNvPr id="1317" name="Google Shape;1317;p49"/>
            <p:cNvSpPr/>
            <p:nvPr/>
          </p:nvSpPr>
          <p:spPr>
            <a:xfrm>
              <a:off x="6514049" y="4286114"/>
              <a:ext cx="2159969" cy="1011296"/>
            </a:xfrm>
            <a:custGeom>
              <a:avLst/>
              <a:gdLst/>
              <a:ahLst/>
              <a:cxnLst/>
              <a:rect l="l" t="t" r="r" b="b"/>
              <a:pathLst>
                <a:path w="27949" h="12945" extrusionOk="0">
                  <a:moveTo>
                    <a:pt x="16754" y="0"/>
                  </a:moveTo>
                  <a:cubicBezTo>
                    <a:pt x="16532" y="0"/>
                    <a:pt x="16351" y="181"/>
                    <a:pt x="16351" y="404"/>
                  </a:cubicBezTo>
                  <a:lnTo>
                    <a:pt x="16351" y="2303"/>
                  </a:lnTo>
                  <a:cubicBezTo>
                    <a:pt x="16351" y="3571"/>
                    <a:pt x="17383" y="4603"/>
                    <a:pt x="18647" y="4603"/>
                  </a:cubicBezTo>
                  <a:lnTo>
                    <a:pt x="23320" y="4603"/>
                  </a:lnTo>
                  <a:cubicBezTo>
                    <a:pt x="24283" y="4603"/>
                    <a:pt x="25067" y="5384"/>
                    <a:pt x="25067" y="6347"/>
                  </a:cubicBezTo>
                  <a:cubicBezTo>
                    <a:pt x="25067" y="7310"/>
                    <a:pt x="24283" y="8094"/>
                    <a:pt x="23320" y="8094"/>
                  </a:cubicBezTo>
                  <a:lnTo>
                    <a:pt x="14232" y="8094"/>
                  </a:lnTo>
                  <a:cubicBezTo>
                    <a:pt x="13514" y="8094"/>
                    <a:pt x="12933" y="8675"/>
                    <a:pt x="12933" y="9393"/>
                  </a:cubicBezTo>
                  <a:cubicBezTo>
                    <a:pt x="12933" y="10108"/>
                    <a:pt x="13514" y="10693"/>
                    <a:pt x="14232" y="10693"/>
                  </a:cubicBezTo>
                  <a:lnTo>
                    <a:pt x="26420" y="10693"/>
                  </a:lnTo>
                  <a:cubicBezTo>
                    <a:pt x="26821" y="10693"/>
                    <a:pt x="27145" y="11017"/>
                    <a:pt x="27145" y="11414"/>
                  </a:cubicBezTo>
                  <a:cubicBezTo>
                    <a:pt x="27145" y="11814"/>
                    <a:pt x="26821" y="12138"/>
                    <a:pt x="26420" y="12138"/>
                  </a:cubicBezTo>
                  <a:lnTo>
                    <a:pt x="401" y="12138"/>
                  </a:lnTo>
                  <a:cubicBezTo>
                    <a:pt x="178" y="12138"/>
                    <a:pt x="1" y="12319"/>
                    <a:pt x="1" y="12541"/>
                  </a:cubicBezTo>
                  <a:cubicBezTo>
                    <a:pt x="1" y="12764"/>
                    <a:pt x="178" y="12945"/>
                    <a:pt x="401" y="12945"/>
                  </a:cubicBezTo>
                  <a:lnTo>
                    <a:pt x="26420" y="12945"/>
                  </a:lnTo>
                  <a:cubicBezTo>
                    <a:pt x="27262" y="12945"/>
                    <a:pt x="27948" y="12259"/>
                    <a:pt x="27948" y="11414"/>
                  </a:cubicBezTo>
                  <a:cubicBezTo>
                    <a:pt x="27948" y="10572"/>
                    <a:pt x="27262" y="9886"/>
                    <a:pt x="26420" y="9886"/>
                  </a:cubicBezTo>
                  <a:lnTo>
                    <a:pt x="14232" y="9886"/>
                  </a:lnTo>
                  <a:cubicBezTo>
                    <a:pt x="13959" y="9886"/>
                    <a:pt x="13739" y="9667"/>
                    <a:pt x="13739" y="9393"/>
                  </a:cubicBezTo>
                  <a:cubicBezTo>
                    <a:pt x="13739" y="9120"/>
                    <a:pt x="13959" y="8898"/>
                    <a:pt x="14232" y="8898"/>
                  </a:cubicBezTo>
                  <a:lnTo>
                    <a:pt x="23320" y="8898"/>
                  </a:lnTo>
                  <a:cubicBezTo>
                    <a:pt x="24727" y="8898"/>
                    <a:pt x="25871" y="7754"/>
                    <a:pt x="25871" y="6347"/>
                  </a:cubicBezTo>
                  <a:cubicBezTo>
                    <a:pt x="25871" y="4940"/>
                    <a:pt x="24727" y="3796"/>
                    <a:pt x="23320" y="3796"/>
                  </a:cubicBezTo>
                  <a:lnTo>
                    <a:pt x="18647" y="3796"/>
                  </a:lnTo>
                  <a:cubicBezTo>
                    <a:pt x="17825" y="3796"/>
                    <a:pt x="17157" y="3126"/>
                    <a:pt x="17157" y="2303"/>
                  </a:cubicBezTo>
                  <a:lnTo>
                    <a:pt x="17157" y="404"/>
                  </a:lnTo>
                  <a:cubicBezTo>
                    <a:pt x="17157" y="181"/>
                    <a:pt x="16976" y="0"/>
                    <a:pt x="16754" y="0"/>
                  </a:cubicBezTo>
                  <a:close/>
                </a:path>
              </a:pathLst>
            </a:custGeom>
            <a:solidFill>
              <a:srgbClr val="EB5E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49"/>
            <p:cNvSpPr/>
            <p:nvPr/>
          </p:nvSpPr>
          <p:spPr>
            <a:xfrm>
              <a:off x="6600996" y="4375407"/>
              <a:ext cx="2069857" cy="922002"/>
            </a:xfrm>
            <a:custGeom>
              <a:avLst/>
              <a:gdLst/>
              <a:ahLst/>
              <a:cxnLst/>
              <a:rect l="l" t="t" r="r" b="b"/>
              <a:pathLst>
                <a:path w="26783" h="11802" extrusionOk="0">
                  <a:moveTo>
                    <a:pt x="15226" y="1"/>
                  </a:moveTo>
                  <a:lnTo>
                    <a:pt x="15226" y="163"/>
                  </a:lnTo>
                  <a:lnTo>
                    <a:pt x="16032" y="163"/>
                  </a:lnTo>
                  <a:lnTo>
                    <a:pt x="16032" y="1"/>
                  </a:lnTo>
                  <a:close/>
                  <a:moveTo>
                    <a:pt x="15226" y="804"/>
                  </a:moveTo>
                  <a:lnTo>
                    <a:pt x="15226" y="966"/>
                  </a:lnTo>
                  <a:lnTo>
                    <a:pt x="16032" y="966"/>
                  </a:lnTo>
                  <a:lnTo>
                    <a:pt x="16032" y="804"/>
                  </a:lnTo>
                  <a:close/>
                  <a:moveTo>
                    <a:pt x="16074" y="1513"/>
                  </a:moveTo>
                  <a:lnTo>
                    <a:pt x="15289" y="1700"/>
                  </a:lnTo>
                  <a:cubicBezTo>
                    <a:pt x="15305" y="1764"/>
                    <a:pt x="15324" y="1824"/>
                    <a:pt x="15343" y="1888"/>
                  </a:cubicBezTo>
                  <a:lnTo>
                    <a:pt x="16109" y="1633"/>
                  </a:lnTo>
                  <a:cubicBezTo>
                    <a:pt x="16093" y="1592"/>
                    <a:pt x="16083" y="1554"/>
                    <a:pt x="16074" y="1513"/>
                  </a:cubicBezTo>
                  <a:close/>
                  <a:moveTo>
                    <a:pt x="16344" y="2078"/>
                  </a:moveTo>
                  <a:lnTo>
                    <a:pt x="15708" y="2571"/>
                  </a:lnTo>
                  <a:cubicBezTo>
                    <a:pt x="15750" y="2621"/>
                    <a:pt x="15791" y="2672"/>
                    <a:pt x="15835" y="2720"/>
                  </a:cubicBezTo>
                  <a:lnTo>
                    <a:pt x="16426" y="2174"/>
                  </a:lnTo>
                  <a:cubicBezTo>
                    <a:pt x="16398" y="2142"/>
                    <a:pt x="16372" y="2110"/>
                    <a:pt x="16344" y="2078"/>
                  </a:cubicBezTo>
                  <a:close/>
                  <a:moveTo>
                    <a:pt x="16827" y="2482"/>
                  </a:moveTo>
                  <a:lnTo>
                    <a:pt x="16452" y="3193"/>
                  </a:lnTo>
                  <a:cubicBezTo>
                    <a:pt x="16506" y="3222"/>
                    <a:pt x="16566" y="3250"/>
                    <a:pt x="16626" y="3276"/>
                  </a:cubicBezTo>
                  <a:lnTo>
                    <a:pt x="16941" y="2536"/>
                  </a:lnTo>
                  <a:cubicBezTo>
                    <a:pt x="16903" y="2520"/>
                    <a:pt x="16865" y="2501"/>
                    <a:pt x="16827" y="2482"/>
                  </a:cubicBezTo>
                  <a:close/>
                  <a:moveTo>
                    <a:pt x="17430" y="2650"/>
                  </a:moveTo>
                  <a:lnTo>
                    <a:pt x="17383" y="3454"/>
                  </a:lnTo>
                  <a:cubicBezTo>
                    <a:pt x="17430" y="3457"/>
                    <a:pt x="17475" y="3460"/>
                    <a:pt x="17522" y="3460"/>
                  </a:cubicBezTo>
                  <a:lnTo>
                    <a:pt x="17567" y="3460"/>
                  </a:lnTo>
                  <a:lnTo>
                    <a:pt x="17567" y="2653"/>
                  </a:lnTo>
                  <a:lnTo>
                    <a:pt x="17522" y="2653"/>
                  </a:lnTo>
                  <a:cubicBezTo>
                    <a:pt x="17494" y="2653"/>
                    <a:pt x="17462" y="2653"/>
                    <a:pt x="17430" y="2650"/>
                  </a:cubicBezTo>
                  <a:close/>
                  <a:moveTo>
                    <a:pt x="18212" y="2653"/>
                  </a:moveTo>
                  <a:lnTo>
                    <a:pt x="18212" y="3460"/>
                  </a:lnTo>
                  <a:lnTo>
                    <a:pt x="18370" y="3460"/>
                  </a:lnTo>
                  <a:lnTo>
                    <a:pt x="18370" y="2653"/>
                  </a:lnTo>
                  <a:close/>
                  <a:moveTo>
                    <a:pt x="19015" y="2653"/>
                  </a:moveTo>
                  <a:lnTo>
                    <a:pt x="19015" y="3460"/>
                  </a:lnTo>
                  <a:lnTo>
                    <a:pt x="19174" y="3460"/>
                  </a:lnTo>
                  <a:lnTo>
                    <a:pt x="19174" y="2653"/>
                  </a:lnTo>
                  <a:close/>
                  <a:moveTo>
                    <a:pt x="19819" y="2653"/>
                  </a:moveTo>
                  <a:lnTo>
                    <a:pt x="19819" y="3460"/>
                  </a:lnTo>
                  <a:lnTo>
                    <a:pt x="19978" y="3460"/>
                  </a:lnTo>
                  <a:lnTo>
                    <a:pt x="19978" y="2653"/>
                  </a:lnTo>
                  <a:close/>
                  <a:moveTo>
                    <a:pt x="20623" y="2653"/>
                  </a:moveTo>
                  <a:lnTo>
                    <a:pt x="20623" y="3460"/>
                  </a:lnTo>
                  <a:lnTo>
                    <a:pt x="20781" y="3460"/>
                  </a:lnTo>
                  <a:lnTo>
                    <a:pt x="20781" y="2653"/>
                  </a:lnTo>
                  <a:close/>
                  <a:moveTo>
                    <a:pt x="21426" y="2653"/>
                  </a:moveTo>
                  <a:lnTo>
                    <a:pt x="21426" y="3460"/>
                  </a:lnTo>
                  <a:lnTo>
                    <a:pt x="21585" y="3460"/>
                  </a:lnTo>
                  <a:lnTo>
                    <a:pt x="21585" y="2653"/>
                  </a:lnTo>
                  <a:close/>
                  <a:moveTo>
                    <a:pt x="22236" y="2653"/>
                  </a:moveTo>
                  <a:lnTo>
                    <a:pt x="22224" y="3460"/>
                  </a:lnTo>
                  <a:cubicBezTo>
                    <a:pt x="22268" y="3460"/>
                    <a:pt x="22309" y="3463"/>
                    <a:pt x="22354" y="3466"/>
                  </a:cubicBezTo>
                  <a:lnTo>
                    <a:pt x="22427" y="2663"/>
                  </a:lnTo>
                  <a:cubicBezTo>
                    <a:pt x="22363" y="2660"/>
                    <a:pt x="22300" y="2653"/>
                    <a:pt x="22236" y="2653"/>
                  </a:cubicBezTo>
                  <a:close/>
                  <a:moveTo>
                    <a:pt x="23167" y="2844"/>
                  </a:moveTo>
                  <a:lnTo>
                    <a:pt x="22859" y="3587"/>
                  </a:lnTo>
                  <a:cubicBezTo>
                    <a:pt x="22900" y="3606"/>
                    <a:pt x="22938" y="3622"/>
                    <a:pt x="22977" y="3644"/>
                  </a:cubicBezTo>
                  <a:lnTo>
                    <a:pt x="23339" y="2923"/>
                  </a:lnTo>
                  <a:cubicBezTo>
                    <a:pt x="23282" y="2895"/>
                    <a:pt x="23224" y="2869"/>
                    <a:pt x="23167" y="2844"/>
                  </a:cubicBezTo>
                  <a:close/>
                  <a:moveTo>
                    <a:pt x="23961" y="3362"/>
                  </a:moveTo>
                  <a:lnTo>
                    <a:pt x="23402" y="3943"/>
                  </a:lnTo>
                  <a:cubicBezTo>
                    <a:pt x="23434" y="3975"/>
                    <a:pt x="23466" y="4006"/>
                    <a:pt x="23494" y="4038"/>
                  </a:cubicBezTo>
                  <a:lnTo>
                    <a:pt x="24092" y="3498"/>
                  </a:lnTo>
                  <a:cubicBezTo>
                    <a:pt x="24050" y="3451"/>
                    <a:pt x="24006" y="3406"/>
                    <a:pt x="23961" y="3362"/>
                  </a:cubicBezTo>
                  <a:close/>
                  <a:moveTo>
                    <a:pt x="24511" y="4133"/>
                  </a:moveTo>
                  <a:lnTo>
                    <a:pt x="23780" y="4470"/>
                  </a:lnTo>
                  <a:cubicBezTo>
                    <a:pt x="23799" y="4512"/>
                    <a:pt x="23815" y="4550"/>
                    <a:pt x="23831" y="4591"/>
                  </a:cubicBezTo>
                  <a:lnTo>
                    <a:pt x="24587" y="4308"/>
                  </a:lnTo>
                  <a:cubicBezTo>
                    <a:pt x="24565" y="4251"/>
                    <a:pt x="24539" y="4191"/>
                    <a:pt x="24511" y="4133"/>
                  </a:cubicBezTo>
                  <a:close/>
                  <a:moveTo>
                    <a:pt x="24743" y="5055"/>
                  </a:moveTo>
                  <a:lnTo>
                    <a:pt x="23939" y="5102"/>
                  </a:lnTo>
                  <a:cubicBezTo>
                    <a:pt x="23942" y="5134"/>
                    <a:pt x="23942" y="5169"/>
                    <a:pt x="23942" y="5204"/>
                  </a:cubicBezTo>
                  <a:lnTo>
                    <a:pt x="23942" y="5233"/>
                  </a:lnTo>
                  <a:lnTo>
                    <a:pt x="24746" y="5242"/>
                  </a:lnTo>
                  <a:lnTo>
                    <a:pt x="24749" y="5204"/>
                  </a:lnTo>
                  <a:cubicBezTo>
                    <a:pt x="24749" y="5153"/>
                    <a:pt x="24746" y="5102"/>
                    <a:pt x="24743" y="5055"/>
                  </a:cubicBezTo>
                  <a:close/>
                  <a:moveTo>
                    <a:pt x="23856" y="5747"/>
                  </a:moveTo>
                  <a:cubicBezTo>
                    <a:pt x="23844" y="5789"/>
                    <a:pt x="23828" y="5827"/>
                    <a:pt x="23812" y="5868"/>
                  </a:cubicBezTo>
                  <a:lnTo>
                    <a:pt x="24555" y="6173"/>
                  </a:lnTo>
                  <a:cubicBezTo>
                    <a:pt x="24581" y="6116"/>
                    <a:pt x="24603" y="6055"/>
                    <a:pt x="24622" y="5995"/>
                  </a:cubicBezTo>
                  <a:lnTo>
                    <a:pt x="23856" y="5747"/>
                  </a:lnTo>
                  <a:close/>
                  <a:moveTo>
                    <a:pt x="23545" y="6313"/>
                  </a:moveTo>
                  <a:cubicBezTo>
                    <a:pt x="23517" y="6348"/>
                    <a:pt x="23488" y="6379"/>
                    <a:pt x="23456" y="6411"/>
                  </a:cubicBezTo>
                  <a:lnTo>
                    <a:pt x="24041" y="6967"/>
                  </a:lnTo>
                  <a:cubicBezTo>
                    <a:pt x="24082" y="6923"/>
                    <a:pt x="24126" y="6875"/>
                    <a:pt x="24165" y="6827"/>
                  </a:cubicBezTo>
                  <a:lnTo>
                    <a:pt x="23545" y="6313"/>
                  </a:lnTo>
                  <a:close/>
                  <a:moveTo>
                    <a:pt x="23046" y="6732"/>
                  </a:moveTo>
                  <a:cubicBezTo>
                    <a:pt x="23008" y="6751"/>
                    <a:pt x="22967" y="6773"/>
                    <a:pt x="22929" y="6789"/>
                  </a:cubicBezTo>
                  <a:lnTo>
                    <a:pt x="23269" y="7520"/>
                  </a:lnTo>
                  <a:cubicBezTo>
                    <a:pt x="23326" y="7494"/>
                    <a:pt x="23383" y="7466"/>
                    <a:pt x="23437" y="7434"/>
                  </a:cubicBezTo>
                  <a:lnTo>
                    <a:pt x="23046" y="6732"/>
                  </a:lnTo>
                  <a:close/>
                  <a:moveTo>
                    <a:pt x="22430" y="6935"/>
                  </a:moveTo>
                  <a:cubicBezTo>
                    <a:pt x="22389" y="6942"/>
                    <a:pt x="22344" y="6945"/>
                    <a:pt x="22300" y="6948"/>
                  </a:cubicBezTo>
                  <a:lnTo>
                    <a:pt x="22348" y="7752"/>
                  </a:lnTo>
                  <a:cubicBezTo>
                    <a:pt x="22411" y="7748"/>
                    <a:pt x="22475" y="7742"/>
                    <a:pt x="22538" y="7733"/>
                  </a:cubicBezTo>
                  <a:lnTo>
                    <a:pt x="22430" y="6935"/>
                  </a:lnTo>
                  <a:close/>
                  <a:moveTo>
                    <a:pt x="13482" y="6951"/>
                  </a:moveTo>
                  <a:lnTo>
                    <a:pt x="13482" y="7755"/>
                  </a:lnTo>
                  <a:lnTo>
                    <a:pt x="13640" y="7755"/>
                  </a:lnTo>
                  <a:lnTo>
                    <a:pt x="13640" y="6951"/>
                  </a:lnTo>
                  <a:close/>
                  <a:moveTo>
                    <a:pt x="14285" y="6951"/>
                  </a:moveTo>
                  <a:lnTo>
                    <a:pt x="14285" y="7755"/>
                  </a:lnTo>
                  <a:lnTo>
                    <a:pt x="14444" y="7755"/>
                  </a:lnTo>
                  <a:lnTo>
                    <a:pt x="14444" y="6951"/>
                  </a:lnTo>
                  <a:close/>
                  <a:moveTo>
                    <a:pt x="15089" y="6951"/>
                  </a:moveTo>
                  <a:lnTo>
                    <a:pt x="15089" y="7755"/>
                  </a:lnTo>
                  <a:lnTo>
                    <a:pt x="15251" y="7755"/>
                  </a:lnTo>
                  <a:lnTo>
                    <a:pt x="15251" y="6951"/>
                  </a:lnTo>
                  <a:close/>
                  <a:moveTo>
                    <a:pt x="15893" y="6951"/>
                  </a:moveTo>
                  <a:lnTo>
                    <a:pt x="15893" y="7755"/>
                  </a:lnTo>
                  <a:lnTo>
                    <a:pt x="16055" y="7755"/>
                  </a:lnTo>
                  <a:lnTo>
                    <a:pt x="16055" y="6951"/>
                  </a:lnTo>
                  <a:close/>
                  <a:moveTo>
                    <a:pt x="16696" y="6951"/>
                  </a:moveTo>
                  <a:lnTo>
                    <a:pt x="16696" y="7755"/>
                  </a:lnTo>
                  <a:lnTo>
                    <a:pt x="16858" y="7755"/>
                  </a:lnTo>
                  <a:lnTo>
                    <a:pt x="16858" y="6951"/>
                  </a:lnTo>
                  <a:close/>
                  <a:moveTo>
                    <a:pt x="17500" y="6951"/>
                  </a:moveTo>
                  <a:lnTo>
                    <a:pt x="17500" y="7755"/>
                  </a:lnTo>
                  <a:lnTo>
                    <a:pt x="17662" y="7755"/>
                  </a:lnTo>
                  <a:lnTo>
                    <a:pt x="17662" y="6951"/>
                  </a:lnTo>
                  <a:close/>
                  <a:moveTo>
                    <a:pt x="18304" y="6951"/>
                  </a:moveTo>
                  <a:lnTo>
                    <a:pt x="18304" y="7755"/>
                  </a:lnTo>
                  <a:lnTo>
                    <a:pt x="18466" y="7755"/>
                  </a:lnTo>
                  <a:lnTo>
                    <a:pt x="18466" y="6951"/>
                  </a:lnTo>
                  <a:close/>
                  <a:moveTo>
                    <a:pt x="19107" y="6951"/>
                  </a:moveTo>
                  <a:lnTo>
                    <a:pt x="19107" y="7755"/>
                  </a:lnTo>
                  <a:lnTo>
                    <a:pt x="19269" y="7755"/>
                  </a:lnTo>
                  <a:lnTo>
                    <a:pt x="19269" y="6951"/>
                  </a:lnTo>
                  <a:close/>
                  <a:moveTo>
                    <a:pt x="19911" y="6951"/>
                  </a:moveTo>
                  <a:lnTo>
                    <a:pt x="19911" y="7755"/>
                  </a:lnTo>
                  <a:lnTo>
                    <a:pt x="20073" y="7755"/>
                  </a:lnTo>
                  <a:lnTo>
                    <a:pt x="20073" y="6951"/>
                  </a:lnTo>
                  <a:close/>
                  <a:moveTo>
                    <a:pt x="20715" y="6951"/>
                  </a:moveTo>
                  <a:lnTo>
                    <a:pt x="20715" y="7755"/>
                  </a:lnTo>
                  <a:lnTo>
                    <a:pt x="20877" y="7755"/>
                  </a:lnTo>
                  <a:lnTo>
                    <a:pt x="20877" y="6951"/>
                  </a:lnTo>
                  <a:close/>
                  <a:moveTo>
                    <a:pt x="21518" y="6951"/>
                  </a:moveTo>
                  <a:lnTo>
                    <a:pt x="21518" y="7755"/>
                  </a:lnTo>
                  <a:lnTo>
                    <a:pt x="21680" y="7755"/>
                  </a:lnTo>
                  <a:lnTo>
                    <a:pt x="21680" y="6951"/>
                  </a:lnTo>
                  <a:close/>
                  <a:moveTo>
                    <a:pt x="12722" y="7008"/>
                  </a:moveTo>
                  <a:cubicBezTo>
                    <a:pt x="12649" y="7031"/>
                    <a:pt x="12576" y="7062"/>
                    <a:pt x="12506" y="7097"/>
                  </a:cubicBezTo>
                  <a:lnTo>
                    <a:pt x="12878" y="7812"/>
                  </a:lnTo>
                  <a:cubicBezTo>
                    <a:pt x="12907" y="7799"/>
                    <a:pt x="12932" y="7787"/>
                    <a:pt x="12961" y="7777"/>
                  </a:cubicBezTo>
                  <a:lnTo>
                    <a:pt x="12722" y="7008"/>
                  </a:lnTo>
                  <a:close/>
                  <a:moveTo>
                    <a:pt x="11896" y="7774"/>
                  </a:moveTo>
                  <a:cubicBezTo>
                    <a:pt x="11868" y="7847"/>
                    <a:pt x="11849" y="7923"/>
                    <a:pt x="11833" y="7996"/>
                  </a:cubicBezTo>
                  <a:lnTo>
                    <a:pt x="12621" y="8155"/>
                  </a:lnTo>
                  <a:cubicBezTo>
                    <a:pt x="12627" y="8126"/>
                    <a:pt x="12637" y="8098"/>
                    <a:pt x="12646" y="8069"/>
                  </a:cubicBezTo>
                  <a:lnTo>
                    <a:pt x="11896" y="7774"/>
                  </a:lnTo>
                  <a:close/>
                  <a:moveTo>
                    <a:pt x="12678" y="8495"/>
                  </a:moveTo>
                  <a:lnTo>
                    <a:pt x="11979" y="8898"/>
                  </a:lnTo>
                  <a:cubicBezTo>
                    <a:pt x="12017" y="8965"/>
                    <a:pt x="12065" y="9029"/>
                    <a:pt x="12112" y="9089"/>
                  </a:cubicBezTo>
                  <a:lnTo>
                    <a:pt x="12729" y="8568"/>
                  </a:lnTo>
                  <a:cubicBezTo>
                    <a:pt x="12710" y="8546"/>
                    <a:pt x="12694" y="8520"/>
                    <a:pt x="12678" y="8495"/>
                  </a:cubicBezTo>
                  <a:close/>
                  <a:moveTo>
                    <a:pt x="13031" y="8740"/>
                  </a:moveTo>
                  <a:lnTo>
                    <a:pt x="12910" y="9534"/>
                  </a:lnTo>
                  <a:cubicBezTo>
                    <a:pt x="12973" y="9543"/>
                    <a:pt x="13040" y="9550"/>
                    <a:pt x="13107" y="9550"/>
                  </a:cubicBezTo>
                  <a:lnTo>
                    <a:pt x="13132" y="9550"/>
                  </a:lnTo>
                  <a:lnTo>
                    <a:pt x="13132" y="8743"/>
                  </a:lnTo>
                  <a:lnTo>
                    <a:pt x="13107" y="8743"/>
                  </a:lnTo>
                  <a:cubicBezTo>
                    <a:pt x="13081" y="8743"/>
                    <a:pt x="13056" y="8743"/>
                    <a:pt x="13031" y="8740"/>
                  </a:cubicBezTo>
                  <a:close/>
                  <a:moveTo>
                    <a:pt x="13774" y="8743"/>
                  </a:moveTo>
                  <a:lnTo>
                    <a:pt x="13774" y="9550"/>
                  </a:lnTo>
                  <a:lnTo>
                    <a:pt x="13936" y="9550"/>
                  </a:lnTo>
                  <a:lnTo>
                    <a:pt x="13936" y="8743"/>
                  </a:lnTo>
                  <a:close/>
                  <a:moveTo>
                    <a:pt x="14578" y="8743"/>
                  </a:moveTo>
                  <a:lnTo>
                    <a:pt x="14578" y="9550"/>
                  </a:lnTo>
                  <a:lnTo>
                    <a:pt x="14740" y="9550"/>
                  </a:lnTo>
                  <a:lnTo>
                    <a:pt x="14740" y="8743"/>
                  </a:lnTo>
                  <a:close/>
                  <a:moveTo>
                    <a:pt x="15381" y="8743"/>
                  </a:moveTo>
                  <a:lnTo>
                    <a:pt x="15381" y="9550"/>
                  </a:lnTo>
                  <a:lnTo>
                    <a:pt x="15543" y="9550"/>
                  </a:lnTo>
                  <a:lnTo>
                    <a:pt x="15543" y="8743"/>
                  </a:lnTo>
                  <a:close/>
                  <a:moveTo>
                    <a:pt x="16185" y="8743"/>
                  </a:moveTo>
                  <a:lnTo>
                    <a:pt x="16185" y="9550"/>
                  </a:lnTo>
                  <a:lnTo>
                    <a:pt x="16347" y="9550"/>
                  </a:lnTo>
                  <a:lnTo>
                    <a:pt x="16347" y="8743"/>
                  </a:lnTo>
                  <a:close/>
                  <a:moveTo>
                    <a:pt x="16989" y="8743"/>
                  </a:moveTo>
                  <a:lnTo>
                    <a:pt x="16989" y="9550"/>
                  </a:lnTo>
                  <a:lnTo>
                    <a:pt x="17151" y="9550"/>
                  </a:lnTo>
                  <a:lnTo>
                    <a:pt x="17151" y="8743"/>
                  </a:lnTo>
                  <a:close/>
                  <a:moveTo>
                    <a:pt x="17792" y="8743"/>
                  </a:moveTo>
                  <a:lnTo>
                    <a:pt x="17792" y="9550"/>
                  </a:lnTo>
                  <a:lnTo>
                    <a:pt x="17954" y="9550"/>
                  </a:lnTo>
                  <a:lnTo>
                    <a:pt x="17954" y="8743"/>
                  </a:lnTo>
                  <a:close/>
                  <a:moveTo>
                    <a:pt x="18596" y="8743"/>
                  </a:moveTo>
                  <a:lnTo>
                    <a:pt x="18596" y="9550"/>
                  </a:lnTo>
                  <a:lnTo>
                    <a:pt x="18758" y="9550"/>
                  </a:lnTo>
                  <a:lnTo>
                    <a:pt x="18758" y="8743"/>
                  </a:lnTo>
                  <a:close/>
                  <a:moveTo>
                    <a:pt x="19400" y="8743"/>
                  </a:moveTo>
                  <a:lnTo>
                    <a:pt x="19400" y="9550"/>
                  </a:lnTo>
                  <a:lnTo>
                    <a:pt x="19562" y="9550"/>
                  </a:lnTo>
                  <a:lnTo>
                    <a:pt x="19562" y="8743"/>
                  </a:lnTo>
                  <a:close/>
                  <a:moveTo>
                    <a:pt x="20203" y="8743"/>
                  </a:moveTo>
                  <a:lnTo>
                    <a:pt x="20203" y="9550"/>
                  </a:lnTo>
                  <a:lnTo>
                    <a:pt x="20365" y="9550"/>
                  </a:lnTo>
                  <a:lnTo>
                    <a:pt x="20365" y="8743"/>
                  </a:lnTo>
                  <a:close/>
                  <a:moveTo>
                    <a:pt x="21010" y="8743"/>
                  </a:moveTo>
                  <a:lnTo>
                    <a:pt x="21010" y="9550"/>
                  </a:lnTo>
                  <a:lnTo>
                    <a:pt x="21169" y="9550"/>
                  </a:lnTo>
                  <a:lnTo>
                    <a:pt x="21169" y="8743"/>
                  </a:lnTo>
                  <a:close/>
                  <a:moveTo>
                    <a:pt x="21814" y="8743"/>
                  </a:moveTo>
                  <a:lnTo>
                    <a:pt x="21814" y="9550"/>
                  </a:lnTo>
                  <a:lnTo>
                    <a:pt x="21973" y="9550"/>
                  </a:lnTo>
                  <a:lnTo>
                    <a:pt x="21973" y="8743"/>
                  </a:lnTo>
                  <a:close/>
                  <a:moveTo>
                    <a:pt x="22618" y="8743"/>
                  </a:moveTo>
                  <a:lnTo>
                    <a:pt x="22618" y="9550"/>
                  </a:lnTo>
                  <a:lnTo>
                    <a:pt x="22776" y="9550"/>
                  </a:lnTo>
                  <a:lnTo>
                    <a:pt x="22776" y="8743"/>
                  </a:lnTo>
                  <a:close/>
                  <a:moveTo>
                    <a:pt x="23421" y="8743"/>
                  </a:moveTo>
                  <a:lnTo>
                    <a:pt x="23421" y="9550"/>
                  </a:lnTo>
                  <a:lnTo>
                    <a:pt x="23580" y="9550"/>
                  </a:lnTo>
                  <a:lnTo>
                    <a:pt x="23580" y="8743"/>
                  </a:lnTo>
                  <a:close/>
                  <a:moveTo>
                    <a:pt x="24225" y="8743"/>
                  </a:moveTo>
                  <a:lnTo>
                    <a:pt x="24225" y="9550"/>
                  </a:lnTo>
                  <a:lnTo>
                    <a:pt x="24384" y="9550"/>
                  </a:lnTo>
                  <a:lnTo>
                    <a:pt x="24384" y="8743"/>
                  </a:lnTo>
                  <a:close/>
                  <a:moveTo>
                    <a:pt x="25029" y="8743"/>
                  </a:moveTo>
                  <a:lnTo>
                    <a:pt x="25029" y="9550"/>
                  </a:lnTo>
                  <a:lnTo>
                    <a:pt x="25187" y="9550"/>
                  </a:lnTo>
                  <a:lnTo>
                    <a:pt x="25187" y="8743"/>
                  </a:lnTo>
                  <a:close/>
                  <a:moveTo>
                    <a:pt x="25998" y="8914"/>
                  </a:moveTo>
                  <a:lnTo>
                    <a:pt x="25626" y="9629"/>
                  </a:lnTo>
                  <a:cubicBezTo>
                    <a:pt x="25658" y="9645"/>
                    <a:pt x="25686" y="9664"/>
                    <a:pt x="25715" y="9683"/>
                  </a:cubicBezTo>
                  <a:lnTo>
                    <a:pt x="26182" y="9029"/>
                  </a:lnTo>
                  <a:cubicBezTo>
                    <a:pt x="26125" y="8984"/>
                    <a:pt x="26061" y="8946"/>
                    <a:pt x="25998" y="8914"/>
                  </a:cubicBezTo>
                  <a:close/>
                  <a:moveTo>
                    <a:pt x="26715" y="9705"/>
                  </a:moveTo>
                  <a:lnTo>
                    <a:pt x="25966" y="10001"/>
                  </a:lnTo>
                  <a:cubicBezTo>
                    <a:pt x="25978" y="10036"/>
                    <a:pt x="25991" y="10067"/>
                    <a:pt x="25998" y="10102"/>
                  </a:cubicBezTo>
                  <a:lnTo>
                    <a:pt x="26782" y="9912"/>
                  </a:lnTo>
                  <a:cubicBezTo>
                    <a:pt x="26763" y="9842"/>
                    <a:pt x="26741" y="9772"/>
                    <a:pt x="26715" y="9705"/>
                  </a:cubicBezTo>
                  <a:close/>
                  <a:moveTo>
                    <a:pt x="25978" y="10509"/>
                  </a:moveTo>
                  <a:cubicBezTo>
                    <a:pt x="25969" y="10541"/>
                    <a:pt x="25953" y="10572"/>
                    <a:pt x="25937" y="10604"/>
                  </a:cubicBezTo>
                  <a:lnTo>
                    <a:pt x="26655" y="10973"/>
                  </a:lnTo>
                  <a:cubicBezTo>
                    <a:pt x="26687" y="10906"/>
                    <a:pt x="26715" y="10839"/>
                    <a:pt x="26741" y="10773"/>
                  </a:cubicBezTo>
                  <a:lnTo>
                    <a:pt x="25978" y="10509"/>
                  </a:lnTo>
                  <a:close/>
                  <a:moveTo>
                    <a:pt x="25658" y="10900"/>
                  </a:moveTo>
                  <a:cubicBezTo>
                    <a:pt x="25626" y="10916"/>
                    <a:pt x="25597" y="10931"/>
                    <a:pt x="25565" y="10944"/>
                  </a:cubicBezTo>
                  <a:lnTo>
                    <a:pt x="25864" y="11691"/>
                  </a:lnTo>
                  <a:cubicBezTo>
                    <a:pt x="25931" y="11662"/>
                    <a:pt x="25998" y="11630"/>
                    <a:pt x="26061" y="11595"/>
                  </a:cubicBezTo>
                  <a:lnTo>
                    <a:pt x="25658" y="10900"/>
                  </a:lnTo>
                  <a:close/>
                  <a:moveTo>
                    <a:pt x="0" y="10995"/>
                  </a:moveTo>
                  <a:lnTo>
                    <a:pt x="0" y="11802"/>
                  </a:lnTo>
                  <a:lnTo>
                    <a:pt x="162" y="11802"/>
                  </a:lnTo>
                  <a:lnTo>
                    <a:pt x="162" y="10995"/>
                  </a:lnTo>
                  <a:close/>
                  <a:moveTo>
                    <a:pt x="804" y="10995"/>
                  </a:moveTo>
                  <a:lnTo>
                    <a:pt x="804" y="11802"/>
                  </a:lnTo>
                  <a:lnTo>
                    <a:pt x="966" y="11802"/>
                  </a:lnTo>
                  <a:lnTo>
                    <a:pt x="966" y="10995"/>
                  </a:lnTo>
                  <a:close/>
                  <a:moveTo>
                    <a:pt x="1607" y="10995"/>
                  </a:moveTo>
                  <a:lnTo>
                    <a:pt x="1607" y="11802"/>
                  </a:lnTo>
                  <a:lnTo>
                    <a:pt x="1769" y="11802"/>
                  </a:lnTo>
                  <a:lnTo>
                    <a:pt x="1769" y="10995"/>
                  </a:lnTo>
                  <a:close/>
                  <a:moveTo>
                    <a:pt x="2411" y="10995"/>
                  </a:moveTo>
                  <a:lnTo>
                    <a:pt x="2411" y="11802"/>
                  </a:lnTo>
                  <a:lnTo>
                    <a:pt x="2573" y="11802"/>
                  </a:lnTo>
                  <a:lnTo>
                    <a:pt x="2573" y="10995"/>
                  </a:lnTo>
                  <a:close/>
                  <a:moveTo>
                    <a:pt x="3215" y="10995"/>
                  </a:moveTo>
                  <a:lnTo>
                    <a:pt x="3215" y="11802"/>
                  </a:lnTo>
                  <a:lnTo>
                    <a:pt x="3377" y="11802"/>
                  </a:lnTo>
                  <a:lnTo>
                    <a:pt x="3377" y="10995"/>
                  </a:lnTo>
                  <a:close/>
                  <a:moveTo>
                    <a:pt x="4018" y="10995"/>
                  </a:moveTo>
                  <a:lnTo>
                    <a:pt x="4018" y="11802"/>
                  </a:lnTo>
                  <a:lnTo>
                    <a:pt x="4180" y="11802"/>
                  </a:lnTo>
                  <a:lnTo>
                    <a:pt x="4180" y="10995"/>
                  </a:lnTo>
                  <a:close/>
                  <a:moveTo>
                    <a:pt x="4825" y="10995"/>
                  </a:moveTo>
                  <a:lnTo>
                    <a:pt x="4825" y="11802"/>
                  </a:lnTo>
                  <a:lnTo>
                    <a:pt x="4984" y="11802"/>
                  </a:lnTo>
                  <a:lnTo>
                    <a:pt x="4984" y="10995"/>
                  </a:lnTo>
                  <a:close/>
                  <a:moveTo>
                    <a:pt x="5629" y="10995"/>
                  </a:moveTo>
                  <a:lnTo>
                    <a:pt x="5629" y="11802"/>
                  </a:lnTo>
                  <a:lnTo>
                    <a:pt x="5788" y="11802"/>
                  </a:lnTo>
                  <a:lnTo>
                    <a:pt x="5788" y="10995"/>
                  </a:lnTo>
                  <a:close/>
                  <a:moveTo>
                    <a:pt x="6433" y="10995"/>
                  </a:moveTo>
                  <a:lnTo>
                    <a:pt x="6433" y="11802"/>
                  </a:lnTo>
                  <a:lnTo>
                    <a:pt x="6592" y="11802"/>
                  </a:lnTo>
                  <a:lnTo>
                    <a:pt x="6592" y="10995"/>
                  </a:lnTo>
                  <a:close/>
                  <a:moveTo>
                    <a:pt x="7236" y="10995"/>
                  </a:moveTo>
                  <a:lnTo>
                    <a:pt x="7236" y="11802"/>
                  </a:lnTo>
                  <a:lnTo>
                    <a:pt x="7395" y="11802"/>
                  </a:lnTo>
                  <a:lnTo>
                    <a:pt x="7395" y="10995"/>
                  </a:lnTo>
                  <a:close/>
                  <a:moveTo>
                    <a:pt x="8040" y="10995"/>
                  </a:moveTo>
                  <a:lnTo>
                    <a:pt x="8040" y="11802"/>
                  </a:lnTo>
                  <a:lnTo>
                    <a:pt x="8199" y="11802"/>
                  </a:lnTo>
                  <a:lnTo>
                    <a:pt x="8199" y="10995"/>
                  </a:lnTo>
                  <a:close/>
                  <a:moveTo>
                    <a:pt x="8844" y="10995"/>
                  </a:moveTo>
                  <a:lnTo>
                    <a:pt x="8844" y="11802"/>
                  </a:lnTo>
                  <a:lnTo>
                    <a:pt x="9003" y="11802"/>
                  </a:lnTo>
                  <a:lnTo>
                    <a:pt x="9003" y="10995"/>
                  </a:lnTo>
                  <a:close/>
                  <a:moveTo>
                    <a:pt x="9647" y="10995"/>
                  </a:moveTo>
                  <a:lnTo>
                    <a:pt x="9647" y="11802"/>
                  </a:lnTo>
                  <a:lnTo>
                    <a:pt x="9806" y="11802"/>
                  </a:lnTo>
                  <a:lnTo>
                    <a:pt x="9806" y="10995"/>
                  </a:lnTo>
                  <a:close/>
                  <a:moveTo>
                    <a:pt x="10451" y="10995"/>
                  </a:moveTo>
                  <a:lnTo>
                    <a:pt x="10451" y="11802"/>
                  </a:lnTo>
                  <a:lnTo>
                    <a:pt x="10613" y="11802"/>
                  </a:lnTo>
                  <a:lnTo>
                    <a:pt x="10613" y="10995"/>
                  </a:lnTo>
                  <a:close/>
                  <a:moveTo>
                    <a:pt x="11255" y="10995"/>
                  </a:moveTo>
                  <a:lnTo>
                    <a:pt x="11255" y="11802"/>
                  </a:lnTo>
                  <a:lnTo>
                    <a:pt x="11417" y="11802"/>
                  </a:lnTo>
                  <a:lnTo>
                    <a:pt x="11417" y="10995"/>
                  </a:lnTo>
                  <a:close/>
                  <a:moveTo>
                    <a:pt x="12058" y="10995"/>
                  </a:moveTo>
                  <a:lnTo>
                    <a:pt x="12058" y="11802"/>
                  </a:lnTo>
                  <a:lnTo>
                    <a:pt x="12220" y="11802"/>
                  </a:lnTo>
                  <a:lnTo>
                    <a:pt x="12220" y="10995"/>
                  </a:lnTo>
                  <a:close/>
                  <a:moveTo>
                    <a:pt x="12862" y="10995"/>
                  </a:moveTo>
                  <a:lnTo>
                    <a:pt x="12862" y="11802"/>
                  </a:lnTo>
                  <a:lnTo>
                    <a:pt x="13024" y="11802"/>
                  </a:lnTo>
                  <a:lnTo>
                    <a:pt x="13024" y="10995"/>
                  </a:lnTo>
                  <a:close/>
                  <a:moveTo>
                    <a:pt x="13666" y="10995"/>
                  </a:moveTo>
                  <a:lnTo>
                    <a:pt x="13666" y="11802"/>
                  </a:lnTo>
                  <a:lnTo>
                    <a:pt x="13828" y="11802"/>
                  </a:lnTo>
                  <a:lnTo>
                    <a:pt x="13828" y="10995"/>
                  </a:lnTo>
                  <a:close/>
                  <a:moveTo>
                    <a:pt x="14470" y="10995"/>
                  </a:moveTo>
                  <a:lnTo>
                    <a:pt x="14470" y="11802"/>
                  </a:lnTo>
                  <a:lnTo>
                    <a:pt x="14632" y="11802"/>
                  </a:lnTo>
                  <a:lnTo>
                    <a:pt x="14632" y="10995"/>
                  </a:lnTo>
                  <a:close/>
                  <a:moveTo>
                    <a:pt x="15273" y="10995"/>
                  </a:moveTo>
                  <a:lnTo>
                    <a:pt x="15273" y="11802"/>
                  </a:lnTo>
                  <a:lnTo>
                    <a:pt x="15435" y="11802"/>
                  </a:lnTo>
                  <a:lnTo>
                    <a:pt x="15435" y="10995"/>
                  </a:lnTo>
                  <a:close/>
                  <a:moveTo>
                    <a:pt x="16077" y="10995"/>
                  </a:moveTo>
                  <a:lnTo>
                    <a:pt x="16077" y="11802"/>
                  </a:lnTo>
                  <a:lnTo>
                    <a:pt x="16239" y="11802"/>
                  </a:lnTo>
                  <a:lnTo>
                    <a:pt x="16239" y="10995"/>
                  </a:lnTo>
                  <a:close/>
                  <a:moveTo>
                    <a:pt x="16881" y="10995"/>
                  </a:moveTo>
                  <a:lnTo>
                    <a:pt x="16881" y="11802"/>
                  </a:lnTo>
                  <a:lnTo>
                    <a:pt x="17043" y="11802"/>
                  </a:lnTo>
                  <a:lnTo>
                    <a:pt x="17043" y="10995"/>
                  </a:lnTo>
                  <a:close/>
                  <a:moveTo>
                    <a:pt x="17684" y="10995"/>
                  </a:moveTo>
                  <a:lnTo>
                    <a:pt x="17684" y="11802"/>
                  </a:lnTo>
                  <a:lnTo>
                    <a:pt x="17846" y="11802"/>
                  </a:lnTo>
                  <a:lnTo>
                    <a:pt x="17846" y="10995"/>
                  </a:lnTo>
                  <a:close/>
                  <a:moveTo>
                    <a:pt x="18491" y="10995"/>
                  </a:moveTo>
                  <a:lnTo>
                    <a:pt x="18491" y="11802"/>
                  </a:lnTo>
                  <a:lnTo>
                    <a:pt x="18650" y="11802"/>
                  </a:lnTo>
                  <a:lnTo>
                    <a:pt x="18650" y="10995"/>
                  </a:lnTo>
                  <a:close/>
                  <a:moveTo>
                    <a:pt x="19295" y="10995"/>
                  </a:moveTo>
                  <a:lnTo>
                    <a:pt x="19295" y="11802"/>
                  </a:lnTo>
                  <a:lnTo>
                    <a:pt x="19454" y="11802"/>
                  </a:lnTo>
                  <a:lnTo>
                    <a:pt x="19454" y="10995"/>
                  </a:lnTo>
                  <a:close/>
                  <a:moveTo>
                    <a:pt x="20099" y="10995"/>
                  </a:moveTo>
                  <a:lnTo>
                    <a:pt x="20099" y="11802"/>
                  </a:lnTo>
                  <a:lnTo>
                    <a:pt x="20257" y="11802"/>
                  </a:lnTo>
                  <a:lnTo>
                    <a:pt x="20257" y="10995"/>
                  </a:lnTo>
                  <a:close/>
                  <a:moveTo>
                    <a:pt x="20902" y="10995"/>
                  </a:moveTo>
                  <a:lnTo>
                    <a:pt x="20902" y="11802"/>
                  </a:lnTo>
                  <a:lnTo>
                    <a:pt x="21061" y="11802"/>
                  </a:lnTo>
                  <a:lnTo>
                    <a:pt x="21061" y="10995"/>
                  </a:lnTo>
                  <a:close/>
                  <a:moveTo>
                    <a:pt x="21706" y="10995"/>
                  </a:moveTo>
                  <a:lnTo>
                    <a:pt x="21706" y="11802"/>
                  </a:lnTo>
                  <a:lnTo>
                    <a:pt x="21865" y="11802"/>
                  </a:lnTo>
                  <a:lnTo>
                    <a:pt x="21865" y="10995"/>
                  </a:lnTo>
                  <a:close/>
                  <a:moveTo>
                    <a:pt x="22510" y="10995"/>
                  </a:moveTo>
                  <a:lnTo>
                    <a:pt x="22510" y="11802"/>
                  </a:lnTo>
                  <a:lnTo>
                    <a:pt x="22672" y="11802"/>
                  </a:lnTo>
                  <a:lnTo>
                    <a:pt x="22672" y="10995"/>
                  </a:lnTo>
                  <a:close/>
                  <a:moveTo>
                    <a:pt x="23313" y="10995"/>
                  </a:moveTo>
                  <a:lnTo>
                    <a:pt x="23313" y="11802"/>
                  </a:lnTo>
                  <a:lnTo>
                    <a:pt x="23475" y="11802"/>
                  </a:lnTo>
                  <a:lnTo>
                    <a:pt x="23475" y="10995"/>
                  </a:lnTo>
                  <a:close/>
                  <a:moveTo>
                    <a:pt x="24117" y="10995"/>
                  </a:moveTo>
                  <a:lnTo>
                    <a:pt x="24117" y="11802"/>
                  </a:lnTo>
                  <a:lnTo>
                    <a:pt x="24279" y="11802"/>
                  </a:lnTo>
                  <a:lnTo>
                    <a:pt x="24279" y="10995"/>
                  </a:lnTo>
                  <a:close/>
                  <a:moveTo>
                    <a:pt x="24921" y="10995"/>
                  </a:moveTo>
                  <a:lnTo>
                    <a:pt x="24921" y="11802"/>
                  </a:lnTo>
                  <a:lnTo>
                    <a:pt x="25083" y="11802"/>
                  </a:lnTo>
                  <a:lnTo>
                    <a:pt x="25083" y="10995"/>
                  </a:lnTo>
                  <a:close/>
                </a:path>
              </a:pathLst>
            </a:custGeom>
            <a:solidFill>
              <a:srgbClr val="C42F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49"/>
            <p:cNvSpPr/>
            <p:nvPr/>
          </p:nvSpPr>
          <p:spPr>
            <a:xfrm>
              <a:off x="7777678" y="4317597"/>
              <a:ext cx="62444" cy="6250"/>
            </a:xfrm>
            <a:custGeom>
              <a:avLst/>
              <a:gdLst/>
              <a:ahLst/>
              <a:cxnLst/>
              <a:rect l="l" t="t" r="r" b="b"/>
              <a:pathLst>
                <a:path w="808" h="80" extrusionOk="0">
                  <a:moveTo>
                    <a:pt x="1" y="1"/>
                  </a:moveTo>
                  <a:lnTo>
                    <a:pt x="1" y="80"/>
                  </a:lnTo>
                  <a:lnTo>
                    <a:pt x="807" y="80"/>
                  </a:lnTo>
                  <a:lnTo>
                    <a:pt x="807" y="1"/>
                  </a:lnTo>
                  <a:close/>
                </a:path>
              </a:pathLst>
            </a:custGeom>
            <a:solidFill>
              <a:srgbClr val="C42F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49"/>
            <p:cNvSpPr/>
            <p:nvPr/>
          </p:nvSpPr>
          <p:spPr>
            <a:xfrm>
              <a:off x="6962077" y="4257052"/>
              <a:ext cx="1762737" cy="592950"/>
            </a:xfrm>
            <a:custGeom>
              <a:avLst/>
              <a:gdLst/>
              <a:ahLst/>
              <a:cxnLst/>
              <a:rect l="l" t="t" r="r" b="b"/>
              <a:pathLst>
                <a:path w="22809" h="7590" extrusionOk="0">
                  <a:moveTo>
                    <a:pt x="21522" y="1287"/>
                  </a:moveTo>
                  <a:lnTo>
                    <a:pt x="21522" y="6300"/>
                  </a:lnTo>
                  <a:lnTo>
                    <a:pt x="1291" y="6300"/>
                  </a:lnTo>
                  <a:lnTo>
                    <a:pt x="1291" y="1287"/>
                  </a:lnTo>
                  <a:close/>
                  <a:moveTo>
                    <a:pt x="1" y="0"/>
                  </a:moveTo>
                  <a:lnTo>
                    <a:pt x="1" y="7589"/>
                  </a:lnTo>
                  <a:lnTo>
                    <a:pt x="22809" y="7589"/>
                  </a:lnTo>
                  <a:lnTo>
                    <a:pt x="22809" y="0"/>
                  </a:lnTo>
                  <a:close/>
                </a:path>
              </a:pathLst>
            </a:custGeom>
            <a:solidFill>
              <a:srgbClr val="75B8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49"/>
            <p:cNvSpPr/>
            <p:nvPr/>
          </p:nvSpPr>
          <p:spPr>
            <a:xfrm>
              <a:off x="6761056" y="3238816"/>
              <a:ext cx="2165069" cy="1068481"/>
            </a:xfrm>
            <a:custGeom>
              <a:avLst/>
              <a:gdLst/>
              <a:ahLst/>
              <a:cxnLst/>
              <a:rect l="l" t="t" r="r" b="b"/>
              <a:pathLst>
                <a:path w="28015" h="13677" extrusionOk="0">
                  <a:moveTo>
                    <a:pt x="4609" y="1"/>
                  </a:moveTo>
                  <a:lnTo>
                    <a:pt x="0" y="13676"/>
                  </a:lnTo>
                  <a:lnTo>
                    <a:pt x="28015" y="13676"/>
                  </a:lnTo>
                  <a:lnTo>
                    <a:pt x="23406" y="1"/>
                  </a:lnTo>
                  <a:close/>
                </a:path>
              </a:pathLst>
            </a:custGeom>
            <a:solidFill>
              <a:srgbClr val="90C5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49"/>
            <p:cNvSpPr/>
            <p:nvPr/>
          </p:nvSpPr>
          <p:spPr>
            <a:xfrm>
              <a:off x="7098873" y="3266862"/>
              <a:ext cx="484407" cy="233899"/>
            </a:xfrm>
            <a:custGeom>
              <a:avLst/>
              <a:gdLst/>
              <a:ahLst/>
              <a:cxnLst/>
              <a:rect l="l" t="t" r="r" b="b"/>
              <a:pathLst>
                <a:path w="6268" h="2994" extrusionOk="0">
                  <a:moveTo>
                    <a:pt x="1398" y="1"/>
                  </a:moveTo>
                  <a:cubicBezTo>
                    <a:pt x="1118" y="1"/>
                    <a:pt x="855" y="106"/>
                    <a:pt x="782" y="242"/>
                  </a:cubicBezTo>
                  <a:cubicBezTo>
                    <a:pt x="775" y="252"/>
                    <a:pt x="769" y="264"/>
                    <a:pt x="766" y="274"/>
                  </a:cubicBezTo>
                  <a:lnTo>
                    <a:pt x="22" y="2666"/>
                  </a:lnTo>
                  <a:cubicBezTo>
                    <a:pt x="0" y="2736"/>
                    <a:pt x="22" y="2803"/>
                    <a:pt x="76" y="2857"/>
                  </a:cubicBezTo>
                  <a:cubicBezTo>
                    <a:pt x="159" y="2939"/>
                    <a:pt x="321" y="2993"/>
                    <a:pt x="524" y="2993"/>
                  </a:cubicBezTo>
                  <a:lnTo>
                    <a:pt x="5340" y="2993"/>
                  </a:lnTo>
                  <a:cubicBezTo>
                    <a:pt x="5543" y="2993"/>
                    <a:pt x="5731" y="2939"/>
                    <a:pt x="5848" y="2857"/>
                  </a:cubicBezTo>
                  <a:cubicBezTo>
                    <a:pt x="5928" y="2803"/>
                    <a:pt x="5975" y="2736"/>
                    <a:pt x="5985" y="2666"/>
                  </a:cubicBezTo>
                  <a:lnTo>
                    <a:pt x="6268" y="274"/>
                  </a:lnTo>
                  <a:cubicBezTo>
                    <a:pt x="6268" y="264"/>
                    <a:pt x="6268" y="252"/>
                    <a:pt x="6265" y="242"/>
                  </a:cubicBezTo>
                  <a:cubicBezTo>
                    <a:pt x="6252" y="106"/>
                    <a:pt x="6033" y="1"/>
                    <a:pt x="5753" y="1"/>
                  </a:cubicBezTo>
                  <a:close/>
                </a:path>
              </a:pathLst>
            </a:custGeom>
            <a:solidFill>
              <a:srgbClr val="389C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49"/>
            <p:cNvSpPr/>
            <p:nvPr/>
          </p:nvSpPr>
          <p:spPr>
            <a:xfrm>
              <a:off x="6999638" y="3528413"/>
              <a:ext cx="553188" cy="296397"/>
            </a:xfrm>
            <a:custGeom>
              <a:avLst/>
              <a:gdLst/>
              <a:ahLst/>
              <a:cxnLst/>
              <a:rect l="l" t="t" r="r" b="b"/>
              <a:pathLst>
                <a:path w="7158" h="3794" extrusionOk="0">
                  <a:moveTo>
                    <a:pt x="1704" y="1"/>
                  </a:moveTo>
                  <a:cubicBezTo>
                    <a:pt x="1548" y="1"/>
                    <a:pt x="1395" y="33"/>
                    <a:pt x="1272" y="90"/>
                  </a:cubicBezTo>
                  <a:cubicBezTo>
                    <a:pt x="1125" y="150"/>
                    <a:pt x="1021" y="242"/>
                    <a:pt x="986" y="344"/>
                  </a:cubicBezTo>
                  <a:lnTo>
                    <a:pt x="45" y="3374"/>
                  </a:lnTo>
                  <a:cubicBezTo>
                    <a:pt x="1" y="3517"/>
                    <a:pt x="80" y="3645"/>
                    <a:pt x="236" y="3721"/>
                  </a:cubicBezTo>
                  <a:cubicBezTo>
                    <a:pt x="331" y="3768"/>
                    <a:pt x="455" y="3794"/>
                    <a:pt x="598" y="3794"/>
                  </a:cubicBezTo>
                  <a:lnTo>
                    <a:pt x="6056" y="3794"/>
                  </a:lnTo>
                  <a:cubicBezTo>
                    <a:pt x="6195" y="3794"/>
                    <a:pt x="6332" y="3768"/>
                    <a:pt x="6449" y="3721"/>
                  </a:cubicBezTo>
                  <a:cubicBezTo>
                    <a:pt x="6637" y="3645"/>
                    <a:pt x="6770" y="3517"/>
                    <a:pt x="6789" y="3374"/>
                  </a:cubicBezTo>
                  <a:lnTo>
                    <a:pt x="7145" y="344"/>
                  </a:lnTo>
                  <a:cubicBezTo>
                    <a:pt x="7158" y="242"/>
                    <a:pt x="7091" y="150"/>
                    <a:pt x="6974" y="90"/>
                  </a:cubicBezTo>
                  <a:cubicBezTo>
                    <a:pt x="6872" y="33"/>
                    <a:pt x="6732" y="1"/>
                    <a:pt x="6576" y="1"/>
                  </a:cubicBezTo>
                  <a:close/>
                </a:path>
              </a:pathLst>
            </a:custGeom>
            <a:solidFill>
              <a:srgbClr val="389C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49"/>
            <p:cNvSpPr/>
            <p:nvPr/>
          </p:nvSpPr>
          <p:spPr>
            <a:xfrm>
              <a:off x="6874203" y="3860273"/>
              <a:ext cx="638894" cy="387956"/>
            </a:xfrm>
            <a:custGeom>
              <a:avLst/>
              <a:gdLst/>
              <a:ahLst/>
              <a:cxnLst/>
              <a:rect l="l" t="t" r="r" b="b"/>
              <a:pathLst>
                <a:path w="8267" h="4966" extrusionOk="0">
                  <a:moveTo>
                    <a:pt x="2088" y="0"/>
                  </a:moveTo>
                  <a:cubicBezTo>
                    <a:pt x="1830" y="0"/>
                    <a:pt x="1579" y="92"/>
                    <a:pt x="1417" y="226"/>
                  </a:cubicBezTo>
                  <a:cubicBezTo>
                    <a:pt x="1338" y="289"/>
                    <a:pt x="1284" y="365"/>
                    <a:pt x="1259" y="445"/>
                  </a:cubicBezTo>
                  <a:lnTo>
                    <a:pt x="26" y="4406"/>
                  </a:lnTo>
                  <a:cubicBezTo>
                    <a:pt x="13" y="4444"/>
                    <a:pt x="7" y="4482"/>
                    <a:pt x="7" y="4520"/>
                  </a:cubicBezTo>
                  <a:cubicBezTo>
                    <a:pt x="1" y="4771"/>
                    <a:pt x="261" y="4965"/>
                    <a:pt x="639" y="4965"/>
                  </a:cubicBezTo>
                  <a:lnTo>
                    <a:pt x="6932" y="4965"/>
                  </a:lnTo>
                  <a:cubicBezTo>
                    <a:pt x="7313" y="4965"/>
                    <a:pt x="7653" y="4771"/>
                    <a:pt x="7758" y="4520"/>
                  </a:cubicBezTo>
                  <a:cubicBezTo>
                    <a:pt x="7774" y="4482"/>
                    <a:pt x="7783" y="4444"/>
                    <a:pt x="7787" y="4406"/>
                  </a:cubicBezTo>
                  <a:lnTo>
                    <a:pt x="8257" y="445"/>
                  </a:lnTo>
                  <a:cubicBezTo>
                    <a:pt x="8266" y="365"/>
                    <a:pt x="8241" y="289"/>
                    <a:pt x="8190" y="226"/>
                  </a:cubicBezTo>
                  <a:cubicBezTo>
                    <a:pt x="8088" y="92"/>
                    <a:pt x="7872" y="0"/>
                    <a:pt x="7615" y="0"/>
                  </a:cubicBezTo>
                  <a:close/>
                </a:path>
              </a:pathLst>
            </a:custGeom>
            <a:solidFill>
              <a:srgbClr val="389C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49"/>
            <p:cNvSpPr/>
            <p:nvPr/>
          </p:nvSpPr>
          <p:spPr>
            <a:xfrm>
              <a:off x="7612672" y="3266862"/>
              <a:ext cx="461918" cy="233899"/>
            </a:xfrm>
            <a:custGeom>
              <a:avLst/>
              <a:gdLst/>
              <a:ahLst/>
              <a:cxnLst/>
              <a:rect l="l" t="t" r="r" b="b"/>
              <a:pathLst>
                <a:path w="5977" h="2994" extrusionOk="0">
                  <a:moveTo>
                    <a:pt x="811" y="1"/>
                  </a:moveTo>
                  <a:cubicBezTo>
                    <a:pt x="531" y="1"/>
                    <a:pt x="290" y="106"/>
                    <a:pt x="245" y="242"/>
                  </a:cubicBezTo>
                  <a:cubicBezTo>
                    <a:pt x="242" y="252"/>
                    <a:pt x="239" y="264"/>
                    <a:pt x="239" y="274"/>
                  </a:cubicBezTo>
                  <a:lnTo>
                    <a:pt x="7" y="2666"/>
                  </a:lnTo>
                  <a:cubicBezTo>
                    <a:pt x="1" y="2736"/>
                    <a:pt x="36" y="2803"/>
                    <a:pt x="99" y="2857"/>
                  </a:cubicBezTo>
                  <a:cubicBezTo>
                    <a:pt x="201" y="2939"/>
                    <a:pt x="376" y="2993"/>
                    <a:pt x="579" y="2993"/>
                  </a:cubicBezTo>
                  <a:lnTo>
                    <a:pt x="5398" y="2993"/>
                  </a:lnTo>
                  <a:cubicBezTo>
                    <a:pt x="5598" y="2993"/>
                    <a:pt x="5773" y="2939"/>
                    <a:pt x="5874" y="2857"/>
                  </a:cubicBezTo>
                  <a:cubicBezTo>
                    <a:pt x="5941" y="2803"/>
                    <a:pt x="5976" y="2736"/>
                    <a:pt x="5970" y="2666"/>
                  </a:cubicBezTo>
                  <a:lnTo>
                    <a:pt x="5738" y="274"/>
                  </a:lnTo>
                  <a:cubicBezTo>
                    <a:pt x="5738" y="264"/>
                    <a:pt x="5735" y="252"/>
                    <a:pt x="5732" y="242"/>
                  </a:cubicBezTo>
                  <a:cubicBezTo>
                    <a:pt x="5687" y="106"/>
                    <a:pt x="5446" y="1"/>
                    <a:pt x="5166" y="1"/>
                  </a:cubicBezTo>
                  <a:close/>
                </a:path>
              </a:pathLst>
            </a:custGeom>
            <a:solidFill>
              <a:srgbClr val="389C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49"/>
            <p:cNvSpPr/>
            <p:nvPr/>
          </p:nvSpPr>
          <p:spPr>
            <a:xfrm>
              <a:off x="7581757" y="3528413"/>
              <a:ext cx="523512" cy="296397"/>
            </a:xfrm>
            <a:custGeom>
              <a:avLst/>
              <a:gdLst/>
              <a:ahLst/>
              <a:cxnLst/>
              <a:rect l="l" t="t" r="r" b="b"/>
              <a:pathLst>
                <a:path w="6774" h="3794" extrusionOk="0">
                  <a:moveTo>
                    <a:pt x="954" y="1"/>
                  </a:moveTo>
                  <a:cubicBezTo>
                    <a:pt x="795" y="1"/>
                    <a:pt x="649" y="33"/>
                    <a:pt x="537" y="90"/>
                  </a:cubicBezTo>
                  <a:cubicBezTo>
                    <a:pt x="404" y="150"/>
                    <a:pt x="318" y="242"/>
                    <a:pt x="309" y="344"/>
                  </a:cubicBezTo>
                  <a:lnTo>
                    <a:pt x="17" y="3374"/>
                  </a:lnTo>
                  <a:cubicBezTo>
                    <a:pt x="1" y="3517"/>
                    <a:pt x="109" y="3645"/>
                    <a:pt x="283" y="3721"/>
                  </a:cubicBezTo>
                  <a:cubicBezTo>
                    <a:pt x="388" y="3768"/>
                    <a:pt x="518" y="3794"/>
                    <a:pt x="661" y="3794"/>
                  </a:cubicBezTo>
                  <a:lnTo>
                    <a:pt x="6116" y="3794"/>
                  </a:lnTo>
                  <a:cubicBezTo>
                    <a:pt x="6259" y="3794"/>
                    <a:pt x="6389" y="3768"/>
                    <a:pt x="6494" y="3721"/>
                  </a:cubicBezTo>
                  <a:cubicBezTo>
                    <a:pt x="6668" y="3645"/>
                    <a:pt x="6773" y="3517"/>
                    <a:pt x="6760" y="3374"/>
                  </a:cubicBezTo>
                  <a:lnTo>
                    <a:pt x="6468" y="344"/>
                  </a:lnTo>
                  <a:cubicBezTo>
                    <a:pt x="6459" y="242"/>
                    <a:pt x="6373" y="150"/>
                    <a:pt x="6240" y="90"/>
                  </a:cubicBezTo>
                  <a:cubicBezTo>
                    <a:pt x="6128" y="33"/>
                    <a:pt x="5982" y="1"/>
                    <a:pt x="5823" y="1"/>
                  </a:cubicBezTo>
                  <a:close/>
                </a:path>
              </a:pathLst>
            </a:custGeom>
            <a:solidFill>
              <a:srgbClr val="389C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49"/>
            <p:cNvSpPr/>
            <p:nvPr/>
          </p:nvSpPr>
          <p:spPr>
            <a:xfrm>
              <a:off x="7543191" y="3860273"/>
              <a:ext cx="600871" cy="387956"/>
            </a:xfrm>
            <a:custGeom>
              <a:avLst/>
              <a:gdLst/>
              <a:ahLst/>
              <a:cxnLst/>
              <a:rect l="l" t="t" r="r" b="b"/>
              <a:pathLst>
                <a:path w="7775" h="4966" extrusionOk="0">
                  <a:moveTo>
                    <a:pt x="1125" y="0"/>
                  </a:moveTo>
                  <a:cubicBezTo>
                    <a:pt x="865" y="0"/>
                    <a:pt x="633" y="92"/>
                    <a:pt x="500" y="226"/>
                  </a:cubicBezTo>
                  <a:cubicBezTo>
                    <a:pt x="436" y="289"/>
                    <a:pt x="395" y="365"/>
                    <a:pt x="388" y="445"/>
                  </a:cubicBezTo>
                  <a:lnTo>
                    <a:pt x="4" y="4406"/>
                  </a:lnTo>
                  <a:cubicBezTo>
                    <a:pt x="1" y="4444"/>
                    <a:pt x="4" y="4482"/>
                    <a:pt x="10" y="4520"/>
                  </a:cubicBezTo>
                  <a:cubicBezTo>
                    <a:pt x="61" y="4771"/>
                    <a:pt x="360" y="4965"/>
                    <a:pt x="741" y="4965"/>
                  </a:cubicBezTo>
                  <a:lnTo>
                    <a:pt x="7034" y="4965"/>
                  </a:lnTo>
                  <a:cubicBezTo>
                    <a:pt x="7412" y="4965"/>
                    <a:pt x="7714" y="4771"/>
                    <a:pt x="7761" y="4520"/>
                  </a:cubicBezTo>
                  <a:cubicBezTo>
                    <a:pt x="7771" y="4482"/>
                    <a:pt x="7774" y="4444"/>
                    <a:pt x="7768" y="4406"/>
                  </a:cubicBezTo>
                  <a:lnTo>
                    <a:pt x="7387" y="445"/>
                  </a:lnTo>
                  <a:cubicBezTo>
                    <a:pt x="7380" y="365"/>
                    <a:pt x="7339" y="289"/>
                    <a:pt x="7272" y="226"/>
                  </a:cubicBezTo>
                  <a:cubicBezTo>
                    <a:pt x="7142" y="92"/>
                    <a:pt x="6907" y="0"/>
                    <a:pt x="6650" y="0"/>
                  </a:cubicBezTo>
                  <a:close/>
                </a:path>
              </a:pathLst>
            </a:custGeom>
            <a:solidFill>
              <a:srgbClr val="389C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49"/>
            <p:cNvSpPr/>
            <p:nvPr/>
          </p:nvSpPr>
          <p:spPr>
            <a:xfrm>
              <a:off x="8103748" y="3266862"/>
              <a:ext cx="484639" cy="233899"/>
            </a:xfrm>
            <a:custGeom>
              <a:avLst/>
              <a:gdLst/>
              <a:ahLst/>
              <a:cxnLst/>
              <a:rect l="l" t="t" r="r" b="b"/>
              <a:pathLst>
                <a:path w="6271" h="2994" extrusionOk="0">
                  <a:moveTo>
                    <a:pt x="518" y="1"/>
                  </a:moveTo>
                  <a:cubicBezTo>
                    <a:pt x="238" y="1"/>
                    <a:pt x="19" y="106"/>
                    <a:pt x="3" y="242"/>
                  </a:cubicBezTo>
                  <a:cubicBezTo>
                    <a:pt x="0" y="252"/>
                    <a:pt x="0" y="264"/>
                    <a:pt x="3" y="274"/>
                  </a:cubicBezTo>
                  <a:lnTo>
                    <a:pt x="286" y="2666"/>
                  </a:lnTo>
                  <a:cubicBezTo>
                    <a:pt x="292" y="2736"/>
                    <a:pt x="343" y="2803"/>
                    <a:pt x="419" y="2857"/>
                  </a:cubicBezTo>
                  <a:cubicBezTo>
                    <a:pt x="540" y="2939"/>
                    <a:pt x="728" y="2993"/>
                    <a:pt x="928" y="2993"/>
                  </a:cubicBezTo>
                  <a:lnTo>
                    <a:pt x="5747" y="2993"/>
                  </a:lnTo>
                  <a:cubicBezTo>
                    <a:pt x="5950" y="2993"/>
                    <a:pt x="6112" y="2939"/>
                    <a:pt x="6195" y="2857"/>
                  </a:cubicBezTo>
                  <a:cubicBezTo>
                    <a:pt x="6249" y="2803"/>
                    <a:pt x="6271" y="2736"/>
                    <a:pt x="6249" y="2666"/>
                  </a:cubicBezTo>
                  <a:lnTo>
                    <a:pt x="5505" y="274"/>
                  </a:lnTo>
                  <a:cubicBezTo>
                    <a:pt x="5502" y="264"/>
                    <a:pt x="5496" y="252"/>
                    <a:pt x="5489" y="242"/>
                  </a:cubicBezTo>
                  <a:cubicBezTo>
                    <a:pt x="5416" y="106"/>
                    <a:pt x="5153" y="1"/>
                    <a:pt x="4873" y="1"/>
                  </a:cubicBezTo>
                  <a:close/>
                </a:path>
              </a:pathLst>
            </a:custGeom>
            <a:solidFill>
              <a:srgbClr val="389C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49"/>
            <p:cNvSpPr/>
            <p:nvPr/>
          </p:nvSpPr>
          <p:spPr>
            <a:xfrm>
              <a:off x="8134198" y="3528413"/>
              <a:ext cx="553420" cy="296397"/>
            </a:xfrm>
            <a:custGeom>
              <a:avLst/>
              <a:gdLst/>
              <a:ahLst/>
              <a:cxnLst/>
              <a:rect l="l" t="t" r="r" b="b"/>
              <a:pathLst>
                <a:path w="7161" h="3794" extrusionOk="0">
                  <a:moveTo>
                    <a:pt x="585" y="1"/>
                  </a:moveTo>
                  <a:cubicBezTo>
                    <a:pt x="426" y="1"/>
                    <a:pt x="289" y="33"/>
                    <a:pt x="187" y="90"/>
                  </a:cubicBezTo>
                  <a:cubicBezTo>
                    <a:pt x="67" y="150"/>
                    <a:pt x="0" y="242"/>
                    <a:pt x="13" y="344"/>
                  </a:cubicBezTo>
                  <a:lnTo>
                    <a:pt x="372" y="3374"/>
                  </a:lnTo>
                  <a:cubicBezTo>
                    <a:pt x="388" y="3517"/>
                    <a:pt x="521" y="3645"/>
                    <a:pt x="712" y="3721"/>
                  </a:cubicBezTo>
                  <a:cubicBezTo>
                    <a:pt x="829" y="3768"/>
                    <a:pt x="963" y="3794"/>
                    <a:pt x="1106" y="3794"/>
                  </a:cubicBezTo>
                  <a:lnTo>
                    <a:pt x="6563" y="3794"/>
                  </a:lnTo>
                  <a:cubicBezTo>
                    <a:pt x="6703" y="3794"/>
                    <a:pt x="6830" y="3768"/>
                    <a:pt x="6925" y="3721"/>
                  </a:cubicBezTo>
                  <a:cubicBezTo>
                    <a:pt x="7081" y="3645"/>
                    <a:pt x="7160" y="3517"/>
                    <a:pt x="7116" y="3374"/>
                  </a:cubicBezTo>
                  <a:lnTo>
                    <a:pt x="6172" y="344"/>
                  </a:lnTo>
                  <a:cubicBezTo>
                    <a:pt x="6140" y="242"/>
                    <a:pt x="6036" y="150"/>
                    <a:pt x="5890" y="90"/>
                  </a:cubicBezTo>
                  <a:cubicBezTo>
                    <a:pt x="5766" y="33"/>
                    <a:pt x="5613" y="1"/>
                    <a:pt x="5454" y="1"/>
                  </a:cubicBezTo>
                  <a:close/>
                </a:path>
              </a:pathLst>
            </a:custGeom>
            <a:solidFill>
              <a:srgbClr val="389C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49"/>
            <p:cNvSpPr/>
            <p:nvPr/>
          </p:nvSpPr>
          <p:spPr>
            <a:xfrm>
              <a:off x="8174155" y="3860273"/>
              <a:ext cx="638894" cy="387956"/>
            </a:xfrm>
            <a:custGeom>
              <a:avLst/>
              <a:gdLst/>
              <a:ahLst/>
              <a:cxnLst/>
              <a:rect l="l" t="t" r="r" b="b"/>
              <a:pathLst>
                <a:path w="8267" h="4966" extrusionOk="0">
                  <a:moveTo>
                    <a:pt x="652" y="0"/>
                  </a:moveTo>
                  <a:cubicBezTo>
                    <a:pt x="395" y="0"/>
                    <a:pt x="179" y="92"/>
                    <a:pt x="77" y="226"/>
                  </a:cubicBezTo>
                  <a:cubicBezTo>
                    <a:pt x="26" y="289"/>
                    <a:pt x="1" y="365"/>
                    <a:pt x="10" y="445"/>
                  </a:cubicBezTo>
                  <a:lnTo>
                    <a:pt x="477" y="4406"/>
                  </a:lnTo>
                  <a:cubicBezTo>
                    <a:pt x="484" y="4444"/>
                    <a:pt x="493" y="4482"/>
                    <a:pt x="509" y="4520"/>
                  </a:cubicBezTo>
                  <a:cubicBezTo>
                    <a:pt x="614" y="4771"/>
                    <a:pt x="954" y="4965"/>
                    <a:pt x="1335" y="4965"/>
                  </a:cubicBezTo>
                  <a:lnTo>
                    <a:pt x="7625" y="4965"/>
                  </a:lnTo>
                  <a:cubicBezTo>
                    <a:pt x="8006" y="4965"/>
                    <a:pt x="8266" y="4771"/>
                    <a:pt x="8260" y="4520"/>
                  </a:cubicBezTo>
                  <a:cubicBezTo>
                    <a:pt x="8260" y="4482"/>
                    <a:pt x="8254" y="4444"/>
                    <a:pt x="8241" y="4406"/>
                  </a:cubicBezTo>
                  <a:lnTo>
                    <a:pt x="7008" y="445"/>
                  </a:lnTo>
                  <a:cubicBezTo>
                    <a:pt x="6983" y="365"/>
                    <a:pt x="6929" y="289"/>
                    <a:pt x="6850" y="226"/>
                  </a:cubicBezTo>
                  <a:cubicBezTo>
                    <a:pt x="6688" y="92"/>
                    <a:pt x="6437" y="0"/>
                    <a:pt x="6176" y="0"/>
                  </a:cubicBezTo>
                  <a:close/>
                </a:path>
              </a:pathLst>
            </a:custGeom>
            <a:solidFill>
              <a:srgbClr val="389C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49"/>
            <p:cNvSpPr/>
            <p:nvPr/>
          </p:nvSpPr>
          <p:spPr>
            <a:xfrm>
              <a:off x="7631607" y="3284283"/>
              <a:ext cx="424049" cy="3047"/>
            </a:xfrm>
            <a:custGeom>
              <a:avLst/>
              <a:gdLst/>
              <a:ahLst/>
              <a:cxnLst/>
              <a:rect l="l" t="t" r="r" b="b"/>
              <a:pathLst>
                <a:path w="5487" h="39" extrusionOk="0">
                  <a:moveTo>
                    <a:pt x="0" y="0"/>
                  </a:moveTo>
                  <a:lnTo>
                    <a:pt x="0" y="38"/>
                  </a:lnTo>
                  <a:lnTo>
                    <a:pt x="5487" y="38"/>
                  </a:lnTo>
                  <a:lnTo>
                    <a:pt x="5487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49"/>
            <p:cNvSpPr/>
            <p:nvPr/>
          </p:nvSpPr>
          <p:spPr>
            <a:xfrm>
              <a:off x="8103980" y="3284283"/>
              <a:ext cx="424049" cy="3047"/>
            </a:xfrm>
            <a:custGeom>
              <a:avLst/>
              <a:gdLst/>
              <a:ahLst/>
              <a:cxnLst/>
              <a:rect l="l" t="t" r="r" b="b"/>
              <a:pathLst>
                <a:path w="5487" h="39" extrusionOk="0">
                  <a:moveTo>
                    <a:pt x="0" y="0"/>
                  </a:moveTo>
                  <a:lnTo>
                    <a:pt x="0" y="38"/>
                  </a:lnTo>
                  <a:lnTo>
                    <a:pt x="5486" y="38"/>
                  </a:lnTo>
                  <a:lnTo>
                    <a:pt x="5486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49"/>
            <p:cNvSpPr/>
            <p:nvPr/>
          </p:nvSpPr>
          <p:spPr>
            <a:xfrm>
              <a:off x="7159234" y="3284283"/>
              <a:ext cx="423817" cy="3047"/>
            </a:xfrm>
            <a:custGeom>
              <a:avLst/>
              <a:gdLst/>
              <a:ahLst/>
              <a:cxnLst/>
              <a:rect l="l" t="t" r="r" b="b"/>
              <a:pathLst>
                <a:path w="5484" h="39" extrusionOk="0">
                  <a:moveTo>
                    <a:pt x="1" y="0"/>
                  </a:moveTo>
                  <a:lnTo>
                    <a:pt x="1" y="38"/>
                  </a:lnTo>
                  <a:lnTo>
                    <a:pt x="5484" y="38"/>
                  </a:lnTo>
                  <a:lnTo>
                    <a:pt x="5484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49"/>
            <p:cNvSpPr/>
            <p:nvPr/>
          </p:nvSpPr>
          <p:spPr>
            <a:xfrm>
              <a:off x="7629365" y="3302876"/>
              <a:ext cx="428531" cy="3281"/>
            </a:xfrm>
            <a:custGeom>
              <a:avLst/>
              <a:gdLst/>
              <a:ahLst/>
              <a:cxnLst/>
              <a:rect l="l" t="t" r="r" b="b"/>
              <a:pathLst>
                <a:path w="5545" h="42" extrusionOk="0">
                  <a:moveTo>
                    <a:pt x="1" y="0"/>
                  </a:moveTo>
                  <a:lnTo>
                    <a:pt x="1" y="42"/>
                  </a:lnTo>
                  <a:lnTo>
                    <a:pt x="5544" y="42"/>
                  </a:lnTo>
                  <a:lnTo>
                    <a:pt x="5544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49"/>
            <p:cNvSpPr/>
            <p:nvPr/>
          </p:nvSpPr>
          <p:spPr>
            <a:xfrm>
              <a:off x="8105912" y="3302876"/>
              <a:ext cx="428222" cy="3281"/>
            </a:xfrm>
            <a:custGeom>
              <a:avLst/>
              <a:gdLst/>
              <a:ahLst/>
              <a:cxnLst/>
              <a:rect l="l" t="t" r="r" b="b"/>
              <a:pathLst>
                <a:path w="5541" h="42" extrusionOk="0">
                  <a:moveTo>
                    <a:pt x="1" y="0"/>
                  </a:moveTo>
                  <a:lnTo>
                    <a:pt x="1" y="42"/>
                  </a:lnTo>
                  <a:lnTo>
                    <a:pt x="5541" y="42"/>
                  </a:lnTo>
                  <a:lnTo>
                    <a:pt x="5541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49"/>
            <p:cNvSpPr/>
            <p:nvPr/>
          </p:nvSpPr>
          <p:spPr>
            <a:xfrm>
              <a:off x="7153128" y="3302876"/>
              <a:ext cx="428222" cy="3281"/>
            </a:xfrm>
            <a:custGeom>
              <a:avLst/>
              <a:gdLst/>
              <a:ahLst/>
              <a:cxnLst/>
              <a:rect l="l" t="t" r="r" b="b"/>
              <a:pathLst>
                <a:path w="5541" h="42" extrusionOk="0">
                  <a:moveTo>
                    <a:pt x="0" y="0"/>
                  </a:moveTo>
                  <a:lnTo>
                    <a:pt x="0" y="42"/>
                  </a:lnTo>
                  <a:lnTo>
                    <a:pt x="5540" y="42"/>
                  </a:lnTo>
                  <a:lnTo>
                    <a:pt x="5540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49"/>
            <p:cNvSpPr/>
            <p:nvPr/>
          </p:nvSpPr>
          <p:spPr>
            <a:xfrm>
              <a:off x="7627665" y="3322250"/>
              <a:ext cx="431932" cy="3047"/>
            </a:xfrm>
            <a:custGeom>
              <a:avLst/>
              <a:gdLst/>
              <a:ahLst/>
              <a:cxnLst/>
              <a:rect l="l" t="t" r="r" b="b"/>
              <a:pathLst>
                <a:path w="5589" h="39" extrusionOk="0">
                  <a:moveTo>
                    <a:pt x="1" y="0"/>
                  </a:moveTo>
                  <a:lnTo>
                    <a:pt x="1" y="38"/>
                  </a:lnTo>
                  <a:lnTo>
                    <a:pt x="5588" y="38"/>
                  </a:lnTo>
                  <a:lnTo>
                    <a:pt x="5588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49"/>
            <p:cNvSpPr/>
            <p:nvPr/>
          </p:nvSpPr>
          <p:spPr>
            <a:xfrm>
              <a:off x="8108153" y="3322250"/>
              <a:ext cx="431855" cy="3047"/>
            </a:xfrm>
            <a:custGeom>
              <a:avLst/>
              <a:gdLst/>
              <a:ahLst/>
              <a:cxnLst/>
              <a:rect l="l" t="t" r="r" b="b"/>
              <a:pathLst>
                <a:path w="5588" h="39" extrusionOk="0">
                  <a:moveTo>
                    <a:pt x="0" y="0"/>
                  </a:moveTo>
                  <a:lnTo>
                    <a:pt x="0" y="38"/>
                  </a:lnTo>
                  <a:lnTo>
                    <a:pt x="5588" y="38"/>
                  </a:lnTo>
                  <a:lnTo>
                    <a:pt x="5588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49"/>
            <p:cNvSpPr/>
            <p:nvPr/>
          </p:nvSpPr>
          <p:spPr>
            <a:xfrm>
              <a:off x="7147255" y="3322250"/>
              <a:ext cx="431855" cy="3047"/>
            </a:xfrm>
            <a:custGeom>
              <a:avLst/>
              <a:gdLst/>
              <a:ahLst/>
              <a:cxnLst/>
              <a:rect l="l" t="t" r="r" b="b"/>
              <a:pathLst>
                <a:path w="5588" h="39" extrusionOk="0">
                  <a:moveTo>
                    <a:pt x="0" y="0"/>
                  </a:moveTo>
                  <a:lnTo>
                    <a:pt x="0" y="38"/>
                  </a:lnTo>
                  <a:lnTo>
                    <a:pt x="5588" y="38"/>
                  </a:lnTo>
                  <a:lnTo>
                    <a:pt x="5588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49"/>
            <p:cNvSpPr/>
            <p:nvPr/>
          </p:nvSpPr>
          <p:spPr>
            <a:xfrm>
              <a:off x="7625733" y="3341546"/>
              <a:ext cx="435796" cy="3359"/>
            </a:xfrm>
            <a:custGeom>
              <a:avLst/>
              <a:gdLst/>
              <a:ahLst/>
              <a:cxnLst/>
              <a:rect l="l" t="t" r="r" b="b"/>
              <a:pathLst>
                <a:path w="5639" h="43" extrusionOk="0">
                  <a:moveTo>
                    <a:pt x="0" y="1"/>
                  </a:moveTo>
                  <a:lnTo>
                    <a:pt x="0" y="42"/>
                  </a:lnTo>
                  <a:lnTo>
                    <a:pt x="5639" y="42"/>
                  </a:lnTo>
                  <a:lnTo>
                    <a:pt x="5639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49"/>
            <p:cNvSpPr/>
            <p:nvPr/>
          </p:nvSpPr>
          <p:spPr>
            <a:xfrm>
              <a:off x="8110317" y="3341546"/>
              <a:ext cx="435873" cy="3359"/>
            </a:xfrm>
            <a:custGeom>
              <a:avLst/>
              <a:gdLst/>
              <a:ahLst/>
              <a:cxnLst/>
              <a:rect l="l" t="t" r="r" b="b"/>
              <a:pathLst>
                <a:path w="5640" h="43" extrusionOk="0">
                  <a:moveTo>
                    <a:pt x="1" y="1"/>
                  </a:moveTo>
                  <a:lnTo>
                    <a:pt x="1" y="42"/>
                  </a:lnTo>
                  <a:lnTo>
                    <a:pt x="5639" y="42"/>
                  </a:lnTo>
                  <a:lnTo>
                    <a:pt x="5639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49"/>
            <p:cNvSpPr/>
            <p:nvPr/>
          </p:nvSpPr>
          <p:spPr>
            <a:xfrm>
              <a:off x="7141072" y="3341546"/>
              <a:ext cx="435564" cy="3359"/>
            </a:xfrm>
            <a:custGeom>
              <a:avLst/>
              <a:gdLst/>
              <a:ahLst/>
              <a:cxnLst/>
              <a:rect l="l" t="t" r="r" b="b"/>
              <a:pathLst>
                <a:path w="5636" h="43" extrusionOk="0">
                  <a:moveTo>
                    <a:pt x="1" y="1"/>
                  </a:moveTo>
                  <a:lnTo>
                    <a:pt x="1" y="42"/>
                  </a:lnTo>
                  <a:lnTo>
                    <a:pt x="5636" y="42"/>
                  </a:lnTo>
                  <a:lnTo>
                    <a:pt x="5636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49"/>
            <p:cNvSpPr/>
            <p:nvPr/>
          </p:nvSpPr>
          <p:spPr>
            <a:xfrm>
              <a:off x="7623724" y="3361701"/>
              <a:ext cx="439506" cy="3047"/>
            </a:xfrm>
            <a:custGeom>
              <a:avLst/>
              <a:gdLst/>
              <a:ahLst/>
              <a:cxnLst/>
              <a:rect l="l" t="t" r="r" b="b"/>
              <a:pathLst>
                <a:path w="5687" h="39" extrusionOk="0">
                  <a:moveTo>
                    <a:pt x="1" y="0"/>
                  </a:moveTo>
                  <a:lnTo>
                    <a:pt x="1" y="38"/>
                  </a:lnTo>
                  <a:lnTo>
                    <a:pt x="5687" y="38"/>
                  </a:lnTo>
                  <a:lnTo>
                    <a:pt x="5687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49"/>
            <p:cNvSpPr/>
            <p:nvPr/>
          </p:nvSpPr>
          <p:spPr>
            <a:xfrm>
              <a:off x="8112790" y="3361701"/>
              <a:ext cx="439274" cy="3047"/>
            </a:xfrm>
            <a:custGeom>
              <a:avLst/>
              <a:gdLst/>
              <a:ahLst/>
              <a:cxnLst/>
              <a:rect l="l" t="t" r="r" b="b"/>
              <a:pathLst>
                <a:path w="5684" h="39" extrusionOk="0">
                  <a:moveTo>
                    <a:pt x="1" y="0"/>
                  </a:moveTo>
                  <a:lnTo>
                    <a:pt x="1" y="38"/>
                  </a:lnTo>
                  <a:lnTo>
                    <a:pt x="5684" y="38"/>
                  </a:lnTo>
                  <a:lnTo>
                    <a:pt x="5684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49"/>
            <p:cNvSpPr/>
            <p:nvPr/>
          </p:nvSpPr>
          <p:spPr>
            <a:xfrm>
              <a:off x="7134966" y="3361701"/>
              <a:ext cx="439506" cy="3047"/>
            </a:xfrm>
            <a:custGeom>
              <a:avLst/>
              <a:gdLst/>
              <a:ahLst/>
              <a:cxnLst/>
              <a:rect l="l" t="t" r="r" b="b"/>
              <a:pathLst>
                <a:path w="5687" h="39" extrusionOk="0">
                  <a:moveTo>
                    <a:pt x="0" y="0"/>
                  </a:moveTo>
                  <a:lnTo>
                    <a:pt x="0" y="38"/>
                  </a:lnTo>
                  <a:lnTo>
                    <a:pt x="5686" y="38"/>
                  </a:lnTo>
                  <a:lnTo>
                    <a:pt x="5686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49"/>
            <p:cNvSpPr/>
            <p:nvPr/>
          </p:nvSpPr>
          <p:spPr>
            <a:xfrm>
              <a:off x="7622023" y="3381778"/>
              <a:ext cx="443215" cy="3281"/>
            </a:xfrm>
            <a:custGeom>
              <a:avLst/>
              <a:gdLst/>
              <a:ahLst/>
              <a:cxnLst/>
              <a:rect l="l" t="t" r="r" b="b"/>
              <a:pathLst>
                <a:path w="5735" h="42" extrusionOk="0">
                  <a:moveTo>
                    <a:pt x="1" y="1"/>
                  </a:moveTo>
                  <a:lnTo>
                    <a:pt x="1" y="42"/>
                  </a:lnTo>
                  <a:lnTo>
                    <a:pt x="5734" y="42"/>
                  </a:lnTo>
                  <a:lnTo>
                    <a:pt x="5734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49"/>
            <p:cNvSpPr/>
            <p:nvPr/>
          </p:nvSpPr>
          <p:spPr>
            <a:xfrm>
              <a:off x="8115032" y="3381778"/>
              <a:ext cx="443447" cy="3281"/>
            </a:xfrm>
            <a:custGeom>
              <a:avLst/>
              <a:gdLst/>
              <a:ahLst/>
              <a:cxnLst/>
              <a:rect l="l" t="t" r="r" b="b"/>
              <a:pathLst>
                <a:path w="5738" h="42" extrusionOk="0">
                  <a:moveTo>
                    <a:pt x="0" y="1"/>
                  </a:moveTo>
                  <a:lnTo>
                    <a:pt x="0" y="42"/>
                  </a:lnTo>
                  <a:lnTo>
                    <a:pt x="5737" y="42"/>
                  </a:lnTo>
                  <a:lnTo>
                    <a:pt x="5737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49"/>
            <p:cNvSpPr/>
            <p:nvPr/>
          </p:nvSpPr>
          <p:spPr>
            <a:xfrm>
              <a:off x="7128783" y="3381778"/>
              <a:ext cx="443215" cy="3281"/>
            </a:xfrm>
            <a:custGeom>
              <a:avLst/>
              <a:gdLst/>
              <a:ahLst/>
              <a:cxnLst/>
              <a:rect l="l" t="t" r="r" b="b"/>
              <a:pathLst>
                <a:path w="5735" h="42" extrusionOk="0">
                  <a:moveTo>
                    <a:pt x="1" y="1"/>
                  </a:moveTo>
                  <a:lnTo>
                    <a:pt x="1" y="42"/>
                  </a:lnTo>
                  <a:lnTo>
                    <a:pt x="5735" y="42"/>
                  </a:lnTo>
                  <a:lnTo>
                    <a:pt x="5735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49"/>
            <p:cNvSpPr/>
            <p:nvPr/>
          </p:nvSpPr>
          <p:spPr>
            <a:xfrm>
              <a:off x="7620091" y="3402403"/>
              <a:ext cx="447079" cy="3047"/>
            </a:xfrm>
            <a:custGeom>
              <a:avLst/>
              <a:gdLst/>
              <a:ahLst/>
              <a:cxnLst/>
              <a:rect l="l" t="t" r="r" b="b"/>
              <a:pathLst>
                <a:path w="5785" h="39" extrusionOk="0">
                  <a:moveTo>
                    <a:pt x="0" y="0"/>
                  </a:moveTo>
                  <a:lnTo>
                    <a:pt x="0" y="38"/>
                  </a:lnTo>
                  <a:lnTo>
                    <a:pt x="5785" y="38"/>
                  </a:lnTo>
                  <a:lnTo>
                    <a:pt x="5785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49"/>
            <p:cNvSpPr/>
            <p:nvPr/>
          </p:nvSpPr>
          <p:spPr>
            <a:xfrm>
              <a:off x="8117505" y="3402403"/>
              <a:ext cx="447311" cy="3047"/>
            </a:xfrm>
            <a:custGeom>
              <a:avLst/>
              <a:gdLst/>
              <a:ahLst/>
              <a:cxnLst/>
              <a:rect l="l" t="t" r="r" b="b"/>
              <a:pathLst>
                <a:path w="5788" h="39" extrusionOk="0">
                  <a:moveTo>
                    <a:pt x="0" y="0"/>
                  </a:moveTo>
                  <a:lnTo>
                    <a:pt x="0" y="38"/>
                  </a:lnTo>
                  <a:lnTo>
                    <a:pt x="5788" y="38"/>
                  </a:lnTo>
                  <a:lnTo>
                    <a:pt x="5788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49"/>
            <p:cNvSpPr/>
            <p:nvPr/>
          </p:nvSpPr>
          <p:spPr>
            <a:xfrm>
              <a:off x="7122446" y="3402403"/>
              <a:ext cx="447311" cy="3047"/>
            </a:xfrm>
            <a:custGeom>
              <a:avLst/>
              <a:gdLst/>
              <a:ahLst/>
              <a:cxnLst/>
              <a:rect l="l" t="t" r="r" b="b"/>
              <a:pathLst>
                <a:path w="5788" h="39" extrusionOk="0">
                  <a:moveTo>
                    <a:pt x="0" y="0"/>
                  </a:moveTo>
                  <a:lnTo>
                    <a:pt x="0" y="38"/>
                  </a:lnTo>
                  <a:lnTo>
                    <a:pt x="5788" y="38"/>
                  </a:lnTo>
                  <a:lnTo>
                    <a:pt x="5788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49"/>
            <p:cNvSpPr/>
            <p:nvPr/>
          </p:nvSpPr>
          <p:spPr>
            <a:xfrm>
              <a:off x="7617850" y="3423261"/>
              <a:ext cx="451330" cy="3281"/>
            </a:xfrm>
            <a:custGeom>
              <a:avLst/>
              <a:gdLst/>
              <a:ahLst/>
              <a:cxnLst/>
              <a:rect l="l" t="t" r="r" b="b"/>
              <a:pathLst>
                <a:path w="5840" h="42" extrusionOk="0">
                  <a:moveTo>
                    <a:pt x="1" y="0"/>
                  </a:moveTo>
                  <a:lnTo>
                    <a:pt x="1" y="41"/>
                  </a:lnTo>
                  <a:lnTo>
                    <a:pt x="5839" y="41"/>
                  </a:lnTo>
                  <a:lnTo>
                    <a:pt x="5839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49"/>
            <p:cNvSpPr/>
            <p:nvPr/>
          </p:nvSpPr>
          <p:spPr>
            <a:xfrm>
              <a:off x="8119901" y="3423261"/>
              <a:ext cx="451330" cy="3281"/>
            </a:xfrm>
            <a:custGeom>
              <a:avLst/>
              <a:gdLst/>
              <a:ahLst/>
              <a:cxnLst/>
              <a:rect l="l" t="t" r="r" b="b"/>
              <a:pathLst>
                <a:path w="5840" h="42" extrusionOk="0">
                  <a:moveTo>
                    <a:pt x="1" y="0"/>
                  </a:moveTo>
                  <a:lnTo>
                    <a:pt x="1" y="41"/>
                  </a:lnTo>
                  <a:lnTo>
                    <a:pt x="5839" y="41"/>
                  </a:lnTo>
                  <a:lnTo>
                    <a:pt x="5839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49"/>
            <p:cNvSpPr/>
            <p:nvPr/>
          </p:nvSpPr>
          <p:spPr>
            <a:xfrm>
              <a:off x="7116031" y="3423261"/>
              <a:ext cx="451330" cy="3281"/>
            </a:xfrm>
            <a:custGeom>
              <a:avLst/>
              <a:gdLst/>
              <a:ahLst/>
              <a:cxnLst/>
              <a:rect l="l" t="t" r="r" b="b"/>
              <a:pathLst>
                <a:path w="5840" h="42" extrusionOk="0">
                  <a:moveTo>
                    <a:pt x="1" y="0"/>
                  </a:moveTo>
                  <a:lnTo>
                    <a:pt x="1" y="41"/>
                  </a:lnTo>
                  <a:lnTo>
                    <a:pt x="5839" y="41"/>
                  </a:lnTo>
                  <a:lnTo>
                    <a:pt x="5839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49"/>
            <p:cNvSpPr/>
            <p:nvPr/>
          </p:nvSpPr>
          <p:spPr>
            <a:xfrm>
              <a:off x="7615918" y="3444588"/>
              <a:ext cx="455426" cy="3281"/>
            </a:xfrm>
            <a:custGeom>
              <a:avLst/>
              <a:gdLst/>
              <a:ahLst/>
              <a:cxnLst/>
              <a:rect l="l" t="t" r="r" b="b"/>
              <a:pathLst>
                <a:path w="5893" h="42" extrusionOk="0">
                  <a:moveTo>
                    <a:pt x="0" y="0"/>
                  </a:moveTo>
                  <a:lnTo>
                    <a:pt x="0" y="42"/>
                  </a:lnTo>
                  <a:lnTo>
                    <a:pt x="5893" y="42"/>
                  </a:lnTo>
                  <a:lnTo>
                    <a:pt x="5893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49"/>
            <p:cNvSpPr/>
            <p:nvPr/>
          </p:nvSpPr>
          <p:spPr>
            <a:xfrm>
              <a:off x="8122374" y="3444588"/>
              <a:ext cx="455503" cy="3281"/>
            </a:xfrm>
            <a:custGeom>
              <a:avLst/>
              <a:gdLst/>
              <a:ahLst/>
              <a:cxnLst/>
              <a:rect l="l" t="t" r="r" b="b"/>
              <a:pathLst>
                <a:path w="5894" h="42" extrusionOk="0">
                  <a:moveTo>
                    <a:pt x="1" y="0"/>
                  </a:moveTo>
                  <a:lnTo>
                    <a:pt x="1" y="42"/>
                  </a:lnTo>
                  <a:lnTo>
                    <a:pt x="5893" y="42"/>
                  </a:lnTo>
                  <a:lnTo>
                    <a:pt x="5893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49"/>
            <p:cNvSpPr/>
            <p:nvPr/>
          </p:nvSpPr>
          <p:spPr>
            <a:xfrm>
              <a:off x="7109384" y="3444588"/>
              <a:ext cx="455271" cy="3281"/>
            </a:xfrm>
            <a:custGeom>
              <a:avLst/>
              <a:gdLst/>
              <a:ahLst/>
              <a:cxnLst/>
              <a:rect l="l" t="t" r="r" b="b"/>
              <a:pathLst>
                <a:path w="5891" h="42" extrusionOk="0">
                  <a:moveTo>
                    <a:pt x="1" y="0"/>
                  </a:moveTo>
                  <a:lnTo>
                    <a:pt x="1" y="42"/>
                  </a:lnTo>
                  <a:lnTo>
                    <a:pt x="5890" y="42"/>
                  </a:lnTo>
                  <a:lnTo>
                    <a:pt x="5890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49"/>
            <p:cNvSpPr/>
            <p:nvPr/>
          </p:nvSpPr>
          <p:spPr>
            <a:xfrm>
              <a:off x="7613908" y="3466150"/>
              <a:ext cx="459444" cy="3281"/>
            </a:xfrm>
            <a:custGeom>
              <a:avLst/>
              <a:gdLst/>
              <a:ahLst/>
              <a:cxnLst/>
              <a:rect l="l" t="t" r="r" b="b"/>
              <a:pathLst>
                <a:path w="5945" h="42" extrusionOk="0">
                  <a:moveTo>
                    <a:pt x="1" y="1"/>
                  </a:moveTo>
                  <a:lnTo>
                    <a:pt x="1" y="42"/>
                  </a:lnTo>
                  <a:lnTo>
                    <a:pt x="5944" y="42"/>
                  </a:lnTo>
                  <a:lnTo>
                    <a:pt x="5944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49"/>
            <p:cNvSpPr/>
            <p:nvPr/>
          </p:nvSpPr>
          <p:spPr>
            <a:xfrm>
              <a:off x="8124847" y="3466150"/>
              <a:ext cx="459599" cy="3281"/>
            </a:xfrm>
            <a:custGeom>
              <a:avLst/>
              <a:gdLst/>
              <a:ahLst/>
              <a:cxnLst/>
              <a:rect l="l" t="t" r="r" b="b"/>
              <a:pathLst>
                <a:path w="5947" h="42" extrusionOk="0">
                  <a:moveTo>
                    <a:pt x="0" y="1"/>
                  </a:moveTo>
                  <a:lnTo>
                    <a:pt x="0" y="42"/>
                  </a:lnTo>
                  <a:lnTo>
                    <a:pt x="5947" y="42"/>
                  </a:lnTo>
                  <a:lnTo>
                    <a:pt x="5947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49"/>
            <p:cNvSpPr/>
            <p:nvPr/>
          </p:nvSpPr>
          <p:spPr>
            <a:xfrm>
              <a:off x="7102815" y="3466150"/>
              <a:ext cx="459367" cy="3281"/>
            </a:xfrm>
            <a:custGeom>
              <a:avLst/>
              <a:gdLst/>
              <a:ahLst/>
              <a:cxnLst/>
              <a:rect l="l" t="t" r="r" b="b"/>
              <a:pathLst>
                <a:path w="5944" h="42" extrusionOk="0">
                  <a:moveTo>
                    <a:pt x="0" y="1"/>
                  </a:moveTo>
                  <a:lnTo>
                    <a:pt x="0" y="42"/>
                  </a:lnTo>
                  <a:lnTo>
                    <a:pt x="5944" y="42"/>
                  </a:lnTo>
                  <a:lnTo>
                    <a:pt x="5944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49"/>
            <p:cNvSpPr/>
            <p:nvPr/>
          </p:nvSpPr>
          <p:spPr>
            <a:xfrm>
              <a:off x="7620323" y="3488258"/>
              <a:ext cx="446384" cy="3281"/>
            </a:xfrm>
            <a:custGeom>
              <a:avLst/>
              <a:gdLst/>
              <a:ahLst/>
              <a:cxnLst/>
              <a:rect l="l" t="t" r="r" b="b"/>
              <a:pathLst>
                <a:path w="5776" h="42" extrusionOk="0">
                  <a:moveTo>
                    <a:pt x="0" y="0"/>
                  </a:moveTo>
                  <a:lnTo>
                    <a:pt x="0" y="42"/>
                  </a:lnTo>
                  <a:lnTo>
                    <a:pt x="5775" y="42"/>
                  </a:lnTo>
                  <a:lnTo>
                    <a:pt x="5775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49"/>
            <p:cNvSpPr/>
            <p:nvPr/>
          </p:nvSpPr>
          <p:spPr>
            <a:xfrm>
              <a:off x="8136131" y="3488258"/>
              <a:ext cx="446384" cy="3281"/>
            </a:xfrm>
            <a:custGeom>
              <a:avLst/>
              <a:gdLst/>
              <a:ahLst/>
              <a:cxnLst/>
              <a:rect l="l" t="t" r="r" b="b"/>
              <a:pathLst>
                <a:path w="5776" h="42" extrusionOk="0">
                  <a:moveTo>
                    <a:pt x="0" y="0"/>
                  </a:moveTo>
                  <a:lnTo>
                    <a:pt x="0" y="42"/>
                  </a:lnTo>
                  <a:lnTo>
                    <a:pt x="5776" y="42"/>
                  </a:lnTo>
                  <a:lnTo>
                    <a:pt x="5776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49"/>
            <p:cNvSpPr/>
            <p:nvPr/>
          </p:nvSpPr>
          <p:spPr>
            <a:xfrm>
              <a:off x="7104747" y="3488258"/>
              <a:ext cx="446152" cy="3281"/>
            </a:xfrm>
            <a:custGeom>
              <a:avLst/>
              <a:gdLst/>
              <a:ahLst/>
              <a:cxnLst/>
              <a:rect l="l" t="t" r="r" b="b"/>
              <a:pathLst>
                <a:path w="5773" h="42" extrusionOk="0">
                  <a:moveTo>
                    <a:pt x="0" y="0"/>
                  </a:moveTo>
                  <a:lnTo>
                    <a:pt x="0" y="42"/>
                  </a:lnTo>
                  <a:lnTo>
                    <a:pt x="5772" y="42"/>
                  </a:lnTo>
                  <a:lnTo>
                    <a:pt x="5772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49"/>
            <p:cNvSpPr/>
            <p:nvPr/>
          </p:nvSpPr>
          <p:spPr>
            <a:xfrm>
              <a:off x="7623028" y="3533647"/>
              <a:ext cx="440974" cy="3281"/>
            </a:xfrm>
            <a:custGeom>
              <a:avLst/>
              <a:gdLst/>
              <a:ahLst/>
              <a:cxnLst/>
              <a:rect l="l" t="t" r="r" b="b"/>
              <a:pathLst>
                <a:path w="5706" h="42" extrusionOk="0">
                  <a:moveTo>
                    <a:pt x="0" y="1"/>
                  </a:moveTo>
                  <a:lnTo>
                    <a:pt x="0" y="42"/>
                  </a:lnTo>
                  <a:lnTo>
                    <a:pt x="5706" y="42"/>
                  </a:lnTo>
                  <a:lnTo>
                    <a:pt x="5706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49"/>
            <p:cNvSpPr/>
            <p:nvPr/>
          </p:nvSpPr>
          <p:spPr>
            <a:xfrm>
              <a:off x="8148419" y="3533647"/>
              <a:ext cx="440974" cy="3281"/>
            </a:xfrm>
            <a:custGeom>
              <a:avLst/>
              <a:gdLst/>
              <a:ahLst/>
              <a:cxnLst/>
              <a:rect l="l" t="t" r="r" b="b"/>
              <a:pathLst>
                <a:path w="5706" h="42" extrusionOk="0">
                  <a:moveTo>
                    <a:pt x="0" y="1"/>
                  </a:moveTo>
                  <a:lnTo>
                    <a:pt x="0" y="42"/>
                  </a:lnTo>
                  <a:lnTo>
                    <a:pt x="5706" y="42"/>
                  </a:lnTo>
                  <a:lnTo>
                    <a:pt x="5706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49"/>
            <p:cNvSpPr/>
            <p:nvPr/>
          </p:nvSpPr>
          <p:spPr>
            <a:xfrm>
              <a:off x="7097637" y="3533647"/>
              <a:ext cx="440974" cy="3281"/>
            </a:xfrm>
            <a:custGeom>
              <a:avLst/>
              <a:gdLst/>
              <a:ahLst/>
              <a:cxnLst/>
              <a:rect l="l" t="t" r="r" b="b"/>
              <a:pathLst>
                <a:path w="5706" h="42" extrusionOk="0">
                  <a:moveTo>
                    <a:pt x="0" y="1"/>
                  </a:moveTo>
                  <a:lnTo>
                    <a:pt x="0" y="42"/>
                  </a:lnTo>
                  <a:lnTo>
                    <a:pt x="5706" y="42"/>
                  </a:lnTo>
                  <a:lnTo>
                    <a:pt x="5706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49"/>
            <p:cNvSpPr/>
            <p:nvPr/>
          </p:nvSpPr>
          <p:spPr>
            <a:xfrm>
              <a:off x="7605098" y="3557239"/>
              <a:ext cx="476833" cy="3047"/>
            </a:xfrm>
            <a:custGeom>
              <a:avLst/>
              <a:gdLst/>
              <a:ahLst/>
              <a:cxnLst/>
              <a:rect l="l" t="t" r="r" b="b"/>
              <a:pathLst>
                <a:path w="6170" h="39" extrusionOk="0">
                  <a:moveTo>
                    <a:pt x="0" y="0"/>
                  </a:moveTo>
                  <a:lnTo>
                    <a:pt x="0" y="39"/>
                  </a:lnTo>
                  <a:lnTo>
                    <a:pt x="6169" y="39"/>
                  </a:lnTo>
                  <a:lnTo>
                    <a:pt x="6169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49"/>
            <p:cNvSpPr/>
            <p:nvPr/>
          </p:nvSpPr>
          <p:spPr>
            <a:xfrm>
              <a:off x="8135667" y="3557239"/>
              <a:ext cx="476833" cy="3047"/>
            </a:xfrm>
            <a:custGeom>
              <a:avLst/>
              <a:gdLst/>
              <a:ahLst/>
              <a:cxnLst/>
              <a:rect l="l" t="t" r="r" b="b"/>
              <a:pathLst>
                <a:path w="6170" h="39" extrusionOk="0">
                  <a:moveTo>
                    <a:pt x="0" y="0"/>
                  </a:moveTo>
                  <a:lnTo>
                    <a:pt x="0" y="39"/>
                  </a:lnTo>
                  <a:lnTo>
                    <a:pt x="6169" y="39"/>
                  </a:lnTo>
                  <a:lnTo>
                    <a:pt x="6169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49"/>
            <p:cNvSpPr/>
            <p:nvPr/>
          </p:nvSpPr>
          <p:spPr>
            <a:xfrm>
              <a:off x="7074760" y="3557239"/>
              <a:ext cx="476833" cy="3047"/>
            </a:xfrm>
            <a:custGeom>
              <a:avLst/>
              <a:gdLst/>
              <a:ahLst/>
              <a:cxnLst/>
              <a:rect l="l" t="t" r="r" b="b"/>
              <a:pathLst>
                <a:path w="6170" h="39" extrusionOk="0">
                  <a:moveTo>
                    <a:pt x="1" y="0"/>
                  </a:moveTo>
                  <a:lnTo>
                    <a:pt x="1" y="39"/>
                  </a:lnTo>
                  <a:lnTo>
                    <a:pt x="6170" y="39"/>
                  </a:lnTo>
                  <a:lnTo>
                    <a:pt x="6170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49"/>
            <p:cNvSpPr/>
            <p:nvPr/>
          </p:nvSpPr>
          <p:spPr>
            <a:xfrm>
              <a:off x="7602856" y="3581067"/>
              <a:ext cx="481547" cy="3047"/>
            </a:xfrm>
            <a:custGeom>
              <a:avLst/>
              <a:gdLst/>
              <a:ahLst/>
              <a:cxnLst/>
              <a:rect l="l" t="t" r="r" b="b"/>
              <a:pathLst>
                <a:path w="6231" h="39" extrusionOk="0">
                  <a:moveTo>
                    <a:pt x="1" y="0"/>
                  </a:moveTo>
                  <a:lnTo>
                    <a:pt x="1" y="38"/>
                  </a:lnTo>
                  <a:lnTo>
                    <a:pt x="6230" y="38"/>
                  </a:lnTo>
                  <a:lnTo>
                    <a:pt x="6230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49"/>
            <p:cNvSpPr/>
            <p:nvPr/>
          </p:nvSpPr>
          <p:spPr>
            <a:xfrm>
              <a:off x="8138372" y="3581067"/>
              <a:ext cx="481470" cy="3047"/>
            </a:xfrm>
            <a:custGeom>
              <a:avLst/>
              <a:gdLst/>
              <a:ahLst/>
              <a:cxnLst/>
              <a:rect l="l" t="t" r="r" b="b"/>
              <a:pathLst>
                <a:path w="6230" h="39" extrusionOk="0">
                  <a:moveTo>
                    <a:pt x="0" y="0"/>
                  </a:moveTo>
                  <a:lnTo>
                    <a:pt x="0" y="38"/>
                  </a:lnTo>
                  <a:lnTo>
                    <a:pt x="6229" y="38"/>
                  </a:lnTo>
                  <a:lnTo>
                    <a:pt x="6229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49"/>
            <p:cNvSpPr/>
            <p:nvPr/>
          </p:nvSpPr>
          <p:spPr>
            <a:xfrm>
              <a:off x="7067418" y="3581067"/>
              <a:ext cx="481470" cy="3047"/>
            </a:xfrm>
            <a:custGeom>
              <a:avLst/>
              <a:gdLst/>
              <a:ahLst/>
              <a:cxnLst/>
              <a:rect l="l" t="t" r="r" b="b"/>
              <a:pathLst>
                <a:path w="6230" h="39" extrusionOk="0">
                  <a:moveTo>
                    <a:pt x="1" y="0"/>
                  </a:moveTo>
                  <a:lnTo>
                    <a:pt x="1" y="38"/>
                  </a:lnTo>
                  <a:lnTo>
                    <a:pt x="6230" y="38"/>
                  </a:lnTo>
                  <a:lnTo>
                    <a:pt x="6230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49"/>
            <p:cNvSpPr/>
            <p:nvPr/>
          </p:nvSpPr>
          <p:spPr>
            <a:xfrm>
              <a:off x="7600692" y="3605128"/>
              <a:ext cx="485875" cy="3281"/>
            </a:xfrm>
            <a:custGeom>
              <a:avLst/>
              <a:gdLst/>
              <a:ahLst/>
              <a:cxnLst/>
              <a:rect l="l" t="t" r="r" b="b"/>
              <a:pathLst>
                <a:path w="6287" h="42" extrusionOk="0">
                  <a:moveTo>
                    <a:pt x="0" y="1"/>
                  </a:moveTo>
                  <a:lnTo>
                    <a:pt x="0" y="42"/>
                  </a:lnTo>
                  <a:lnTo>
                    <a:pt x="6287" y="42"/>
                  </a:lnTo>
                  <a:lnTo>
                    <a:pt x="6287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49"/>
            <p:cNvSpPr/>
            <p:nvPr/>
          </p:nvSpPr>
          <p:spPr>
            <a:xfrm>
              <a:off x="8141309" y="3605128"/>
              <a:ext cx="485875" cy="3281"/>
            </a:xfrm>
            <a:custGeom>
              <a:avLst/>
              <a:gdLst/>
              <a:ahLst/>
              <a:cxnLst/>
              <a:rect l="l" t="t" r="r" b="b"/>
              <a:pathLst>
                <a:path w="6287" h="42" extrusionOk="0">
                  <a:moveTo>
                    <a:pt x="0" y="1"/>
                  </a:moveTo>
                  <a:lnTo>
                    <a:pt x="0" y="42"/>
                  </a:lnTo>
                  <a:lnTo>
                    <a:pt x="6287" y="42"/>
                  </a:lnTo>
                  <a:lnTo>
                    <a:pt x="6287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49"/>
            <p:cNvSpPr/>
            <p:nvPr/>
          </p:nvSpPr>
          <p:spPr>
            <a:xfrm>
              <a:off x="7060076" y="3605128"/>
              <a:ext cx="485875" cy="3281"/>
            </a:xfrm>
            <a:custGeom>
              <a:avLst/>
              <a:gdLst/>
              <a:ahLst/>
              <a:cxnLst/>
              <a:rect l="l" t="t" r="r" b="b"/>
              <a:pathLst>
                <a:path w="6287" h="42" extrusionOk="0">
                  <a:moveTo>
                    <a:pt x="0" y="1"/>
                  </a:moveTo>
                  <a:lnTo>
                    <a:pt x="0" y="42"/>
                  </a:lnTo>
                  <a:lnTo>
                    <a:pt x="6287" y="42"/>
                  </a:lnTo>
                  <a:lnTo>
                    <a:pt x="6287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49"/>
            <p:cNvSpPr/>
            <p:nvPr/>
          </p:nvSpPr>
          <p:spPr>
            <a:xfrm>
              <a:off x="7598219" y="3629971"/>
              <a:ext cx="490821" cy="3281"/>
            </a:xfrm>
            <a:custGeom>
              <a:avLst/>
              <a:gdLst/>
              <a:ahLst/>
              <a:cxnLst/>
              <a:rect l="l" t="t" r="r" b="b"/>
              <a:pathLst>
                <a:path w="6351" h="42" extrusionOk="0">
                  <a:moveTo>
                    <a:pt x="0" y="0"/>
                  </a:moveTo>
                  <a:lnTo>
                    <a:pt x="0" y="41"/>
                  </a:lnTo>
                  <a:lnTo>
                    <a:pt x="6351" y="41"/>
                  </a:lnTo>
                  <a:lnTo>
                    <a:pt x="6351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49"/>
            <p:cNvSpPr/>
            <p:nvPr/>
          </p:nvSpPr>
          <p:spPr>
            <a:xfrm>
              <a:off x="8144014" y="3629971"/>
              <a:ext cx="490821" cy="3281"/>
            </a:xfrm>
            <a:custGeom>
              <a:avLst/>
              <a:gdLst/>
              <a:ahLst/>
              <a:cxnLst/>
              <a:rect l="l" t="t" r="r" b="b"/>
              <a:pathLst>
                <a:path w="6351" h="42" extrusionOk="0">
                  <a:moveTo>
                    <a:pt x="0" y="0"/>
                  </a:moveTo>
                  <a:lnTo>
                    <a:pt x="0" y="41"/>
                  </a:lnTo>
                  <a:lnTo>
                    <a:pt x="6350" y="41"/>
                  </a:lnTo>
                  <a:lnTo>
                    <a:pt x="6350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49"/>
            <p:cNvSpPr/>
            <p:nvPr/>
          </p:nvSpPr>
          <p:spPr>
            <a:xfrm>
              <a:off x="7052424" y="3629971"/>
              <a:ext cx="490589" cy="3281"/>
            </a:xfrm>
            <a:custGeom>
              <a:avLst/>
              <a:gdLst/>
              <a:ahLst/>
              <a:cxnLst/>
              <a:rect l="l" t="t" r="r" b="b"/>
              <a:pathLst>
                <a:path w="6348" h="42" extrusionOk="0">
                  <a:moveTo>
                    <a:pt x="1" y="0"/>
                  </a:moveTo>
                  <a:lnTo>
                    <a:pt x="1" y="41"/>
                  </a:lnTo>
                  <a:lnTo>
                    <a:pt x="6348" y="41"/>
                  </a:lnTo>
                  <a:lnTo>
                    <a:pt x="6348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49"/>
            <p:cNvSpPr/>
            <p:nvPr/>
          </p:nvSpPr>
          <p:spPr>
            <a:xfrm>
              <a:off x="7595746" y="3655048"/>
              <a:ext cx="495767" cy="3281"/>
            </a:xfrm>
            <a:custGeom>
              <a:avLst/>
              <a:gdLst/>
              <a:ahLst/>
              <a:cxnLst/>
              <a:rect l="l" t="t" r="r" b="b"/>
              <a:pathLst>
                <a:path w="6415" h="42" extrusionOk="0">
                  <a:moveTo>
                    <a:pt x="1" y="0"/>
                  </a:moveTo>
                  <a:lnTo>
                    <a:pt x="1" y="41"/>
                  </a:lnTo>
                  <a:lnTo>
                    <a:pt x="6414" y="41"/>
                  </a:lnTo>
                  <a:lnTo>
                    <a:pt x="6414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49"/>
            <p:cNvSpPr/>
            <p:nvPr/>
          </p:nvSpPr>
          <p:spPr>
            <a:xfrm>
              <a:off x="8146951" y="3655048"/>
              <a:ext cx="495690" cy="3281"/>
            </a:xfrm>
            <a:custGeom>
              <a:avLst/>
              <a:gdLst/>
              <a:ahLst/>
              <a:cxnLst/>
              <a:rect l="l" t="t" r="r" b="b"/>
              <a:pathLst>
                <a:path w="6414" h="42" extrusionOk="0">
                  <a:moveTo>
                    <a:pt x="0" y="0"/>
                  </a:moveTo>
                  <a:lnTo>
                    <a:pt x="0" y="41"/>
                  </a:lnTo>
                  <a:lnTo>
                    <a:pt x="6414" y="41"/>
                  </a:lnTo>
                  <a:lnTo>
                    <a:pt x="6414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49"/>
            <p:cNvSpPr/>
            <p:nvPr/>
          </p:nvSpPr>
          <p:spPr>
            <a:xfrm>
              <a:off x="7044619" y="3655048"/>
              <a:ext cx="495458" cy="3281"/>
            </a:xfrm>
            <a:custGeom>
              <a:avLst/>
              <a:gdLst/>
              <a:ahLst/>
              <a:cxnLst/>
              <a:rect l="l" t="t" r="r" b="b"/>
              <a:pathLst>
                <a:path w="6411" h="42" extrusionOk="0">
                  <a:moveTo>
                    <a:pt x="0" y="0"/>
                  </a:moveTo>
                  <a:lnTo>
                    <a:pt x="0" y="41"/>
                  </a:lnTo>
                  <a:lnTo>
                    <a:pt x="6411" y="41"/>
                  </a:lnTo>
                  <a:lnTo>
                    <a:pt x="6411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49"/>
            <p:cNvSpPr/>
            <p:nvPr/>
          </p:nvSpPr>
          <p:spPr>
            <a:xfrm>
              <a:off x="7593273" y="3680828"/>
              <a:ext cx="500713" cy="3281"/>
            </a:xfrm>
            <a:custGeom>
              <a:avLst/>
              <a:gdLst/>
              <a:ahLst/>
              <a:cxnLst/>
              <a:rect l="l" t="t" r="r" b="b"/>
              <a:pathLst>
                <a:path w="6479" h="42" extrusionOk="0">
                  <a:moveTo>
                    <a:pt x="1" y="0"/>
                  </a:moveTo>
                  <a:lnTo>
                    <a:pt x="1" y="42"/>
                  </a:lnTo>
                  <a:lnTo>
                    <a:pt x="6478" y="42"/>
                  </a:lnTo>
                  <a:lnTo>
                    <a:pt x="6478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49"/>
            <p:cNvSpPr/>
            <p:nvPr/>
          </p:nvSpPr>
          <p:spPr>
            <a:xfrm>
              <a:off x="8150119" y="3680828"/>
              <a:ext cx="500404" cy="3281"/>
            </a:xfrm>
            <a:custGeom>
              <a:avLst/>
              <a:gdLst/>
              <a:ahLst/>
              <a:cxnLst/>
              <a:rect l="l" t="t" r="r" b="b"/>
              <a:pathLst>
                <a:path w="6475" h="42" extrusionOk="0">
                  <a:moveTo>
                    <a:pt x="1" y="0"/>
                  </a:moveTo>
                  <a:lnTo>
                    <a:pt x="1" y="42"/>
                  </a:lnTo>
                  <a:lnTo>
                    <a:pt x="6474" y="42"/>
                  </a:lnTo>
                  <a:lnTo>
                    <a:pt x="6474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49"/>
            <p:cNvSpPr/>
            <p:nvPr/>
          </p:nvSpPr>
          <p:spPr>
            <a:xfrm>
              <a:off x="7036735" y="3680828"/>
              <a:ext cx="500404" cy="3281"/>
            </a:xfrm>
            <a:custGeom>
              <a:avLst/>
              <a:gdLst/>
              <a:ahLst/>
              <a:cxnLst/>
              <a:rect l="l" t="t" r="r" b="b"/>
              <a:pathLst>
                <a:path w="6475" h="42" extrusionOk="0">
                  <a:moveTo>
                    <a:pt x="1" y="0"/>
                  </a:moveTo>
                  <a:lnTo>
                    <a:pt x="1" y="42"/>
                  </a:lnTo>
                  <a:lnTo>
                    <a:pt x="6474" y="42"/>
                  </a:lnTo>
                  <a:lnTo>
                    <a:pt x="6474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49"/>
            <p:cNvSpPr/>
            <p:nvPr/>
          </p:nvSpPr>
          <p:spPr>
            <a:xfrm>
              <a:off x="7590877" y="3707155"/>
              <a:ext cx="505505" cy="3047"/>
            </a:xfrm>
            <a:custGeom>
              <a:avLst/>
              <a:gdLst/>
              <a:ahLst/>
              <a:cxnLst/>
              <a:rect l="l" t="t" r="r" b="b"/>
              <a:pathLst>
                <a:path w="6541" h="39" extrusionOk="0">
                  <a:moveTo>
                    <a:pt x="0" y="0"/>
                  </a:moveTo>
                  <a:lnTo>
                    <a:pt x="0" y="38"/>
                  </a:lnTo>
                  <a:lnTo>
                    <a:pt x="6541" y="38"/>
                  </a:lnTo>
                  <a:lnTo>
                    <a:pt x="6541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49"/>
            <p:cNvSpPr/>
            <p:nvPr/>
          </p:nvSpPr>
          <p:spPr>
            <a:xfrm>
              <a:off x="8153056" y="3707155"/>
              <a:ext cx="505582" cy="3047"/>
            </a:xfrm>
            <a:custGeom>
              <a:avLst/>
              <a:gdLst/>
              <a:ahLst/>
              <a:cxnLst/>
              <a:rect l="l" t="t" r="r" b="b"/>
              <a:pathLst>
                <a:path w="6542" h="39" extrusionOk="0">
                  <a:moveTo>
                    <a:pt x="1" y="0"/>
                  </a:moveTo>
                  <a:lnTo>
                    <a:pt x="1" y="38"/>
                  </a:lnTo>
                  <a:lnTo>
                    <a:pt x="6541" y="38"/>
                  </a:lnTo>
                  <a:lnTo>
                    <a:pt x="6541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49"/>
            <p:cNvSpPr/>
            <p:nvPr/>
          </p:nvSpPr>
          <p:spPr>
            <a:xfrm>
              <a:off x="7028620" y="3707155"/>
              <a:ext cx="505350" cy="3047"/>
            </a:xfrm>
            <a:custGeom>
              <a:avLst/>
              <a:gdLst/>
              <a:ahLst/>
              <a:cxnLst/>
              <a:rect l="l" t="t" r="r" b="b"/>
              <a:pathLst>
                <a:path w="6539" h="39" extrusionOk="0">
                  <a:moveTo>
                    <a:pt x="1" y="0"/>
                  </a:moveTo>
                  <a:lnTo>
                    <a:pt x="1" y="38"/>
                  </a:lnTo>
                  <a:lnTo>
                    <a:pt x="6538" y="38"/>
                  </a:lnTo>
                  <a:lnTo>
                    <a:pt x="6538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49"/>
            <p:cNvSpPr/>
            <p:nvPr/>
          </p:nvSpPr>
          <p:spPr>
            <a:xfrm>
              <a:off x="7588404" y="3733950"/>
              <a:ext cx="510451" cy="3047"/>
            </a:xfrm>
            <a:custGeom>
              <a:avLst/>
              <a:gdLst/>
              <a:ahLst/>
              <a:cxnLst/>
              <a:rect l="l" t="t" r="r" b="b"/>
              <a:pathLst>
                <a:path w="6605" h="39" extrusionOk="0">
                  <a:moveTo>
                    <a:pt x="0" y="0"/>
                  </a:moveTo>
                  <a:lnTo>
                    <a:pt x="0" y="38"/>
                  </a:lnTo>
                  <a:lnTo>
                    <a:pt x="6605" y="38"/>
                  </a:lnTo>
                  <a:lnTo>
                    <a:pt x="6605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49"/>
            <p:cNvSpPr/>
            <p:nvPr/>
          </p:nvSpPr>
          <p:spPr>
            <a:xfrm>
              <a:off x="8156225" y="3733950"/>
              <a:ext cx="510528" cy="3047"/>
            </a:xfrm>
            <a:custGeom>
              <a:avLst/>
              <a:gdLst/>
              <a:ahLst/>
              <a:cxnLst/>
              <a:rect l="l" t="t" r="r" b="b"/>
              <a:pathLst>
                <a:path w="6606" h="39" extrusionOk="0">
                  <a:moveTo>
                    <a:pt x="1" y="0"/>
                  </a:moveTo>
                  <a:lnTo>
                    <a:pt x="1" y="38"/>
                  </a:lnTo>
                  <a:lnTo>
                    <a:pt x="6605" y="38"/>
                  </a:lnTo>
                  <a:lnTo>
                    <a:pt x="6605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49"/>
            <p:cNvSpPr/>
            <p:nvPr/>
          </p:nvSpPr>
          <p:spPr>
            <a:xfrm>
              <a:off x="7020505" y="3733950"/>
              <a:ext cx="510528" cy="3047"/>
            </a:xfrm>
            <a:custGeom>
              <a:avLst/>
              <a:gdLst/>
              <a:ahLst/>
              <a:cxnLst/>
              <a:rect l="l" t="t" r="r" b="b"/>
              <a:pathLst>
                <a:path w="6606" h="39" extrusionOk="0">
                  <a:moveTo>
                    <a:pt x="1" y="0"/>
                  </a:moveTo>
                  <a:lnTo>
                    <a:pt x="1" y="38"/>
                  </a:lnTo>
                  <a:lnTo>
                    <a:pt x="6605" y="38"/>
                  </a:lnTo>
                  <a:lnTo>
                    <a:pt x="6605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49"/>
            <p:cNvSpPr/>
            <p:nvPr/>
          </p:nvSpPr>
          <p:spPr>
            <a:xfrm>
              <a:off x="7585699" y="3761215"/>
              <a:ext cx="515861" cy="3047"/>
            </a:xfrm>
            <a:custGeom>
              <a:avLst/>
              <a:gdLst/>
              <a:ahLst/>
              <a:cxnLst/>
              <a:rect l="l" t="t" r="r" b="b"/>
              <a:pathLst>
                <a:path w="6675" h="39" extrusionOk="0">
                  <a:moveTo>
                    <a:pt x="0" y="1"/>
                  </a:moveTo>
                  <a:lnTo>
                    <a:pt x="0" y="39"/>
                  </a:lnTo>
                  <a:lnTo>
                    <a:pt x="6675" y="39"/>
                  </a:lnTo>
                  <a:lnTo>
                    <a:pt x="6675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49"/>
            <p:cNvSpPr/>
            <p:nvPr/>
          </p:nvSpPr>
          <p:spPr>
            <a:xfrm>
              <a:off x="8159471" y="3761215"/>
              <a:ext cx="515629" cy="3047"/>
            </a:xfrm>
            <a:custGeom>
              <a:avLst/>
              <a:gdLst/>
              <a:ahLst/>
              <a:cxnLst/>
              <a:rect l="l" t="t" r="r" b="b"/>
              <a:pathLst>
                <a:path w="6672" h="39" extrusionOk="0">
                  <a:moveTo>
                    <a:pt x="0" y="1"/>
                  </a:moveTo>
                  <a:lnTo>
                    <a:pt x="0" y="39"/>
                  </a:lnTo>
                  <a:lnTo>
                    <a:pt x="6671" y="39"/>
                  </a:lnTo>
                  <a:lnTo>
                    <a:pt x="6671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49"/>
            <p:cNvSpPr/>
            <p:nvPr/>
          </p:nvSpPr>
          <p:spPr>
            <a:xfrm>
              <a:off x="7011926" y="3761215"/>
              <a:ext cx="515861" cy="3047"/>
            </a:xfrm>
            <a:custGeom>
              <a:avLst/>
              <a:gdLst/>
              <a:ahLst/>
              <a:cxnLst/>
              <a:rect l="l" t="t" r="r" b="b"/>
              <a:pathLst>
                <a:path w="6675" h="39" extrusionOk="0">
                  <a:moveTo>
                    <a:pt x="1" y="1"/>
                  </a:moveTo>
                  <a:lnTo>
                    <a:pt x="1" y="39"/>
                  </a:lnTo>
                  <a:lnTo>
                    <a:pt x="6675" y="39"/>
                  </a:lnTo>
                  <a:lnTo>
                    <a:pt x="6675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49"/>
            <p:cNvSpPr/>
            <p:nvPr/>
          </p:nvSpPr>
          <p:spPr>
            <a:xfrm>
              <a:off x="7582994" y="3789026"/>
              <a:ext cx="521270" cy="3281"/>
            </a:xfrm>
            <a:custGeom>
              <a:avLst/>
              <a:gdLst/>
              <a:ahLst/>
              <a:cxnLst/>
              <a:rect l="l" t="t" r="r" b="b"/>
              <a:pathLst>
                <a:path w="6745" h="42" extrusionOk="0">
                  <a:moveTo>
                    <a:pt x="1" y="0"/>
                  </a:moveTo>
                  <a:lnTo>
                    <a:pt x="1" y="42"/>
                  </a:lnTo>
                  <a:lnTo>
                    <a:pt x="6744" y="42"/>
                  </a:lnTo>
                  <a:lnTo>
                    <a:pt x="6744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49"/>
            <p:cNvSpPr/>
            <p:nvPr/>
          </p:nvSpPr>
          <p:spPr>
            <a:xfrm>
              <a:off x="8162640" y="3789026"/>
              <a:ext cx="521039" cy="3281"/>
            </a:xfrm>
            <a:custGeom>
              <a:avLst/>
              <a:gdLst/>
              <a:ahLst/>
              <a:cxnLst/>
              <a:rect l="l" t="t" r="r" b="b"/>
              <a:pathLst>
                <a:path w="6742" h="42" extrusionOk="0">
                  <a:moveTo>
                    <a:pt x="1" y="0"/>
                  </a:moveTo>
                  <a:lnTo>
                    <a:pt x="1" y="42"/>
                  </a:lnTo>
                  <a:lnTo>
                    <a:pt x="6741" y="42"/>
                  </a:lnTo>
                  <a:lnTo>
                    <a:pt x="6741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49"/>
            <p:cNvSpPr/>
            <p:nvPr/>
          </p:nvSpPr>
          <p:spPr>
            <a:xfrm>
              <a:off x="7003580" y="3789026"/>
              <a:ext cx="520807" cy="3281"/>
            </a:xfrm>
            <a:custGeom>
              <a:avLst/>
              <a:gdLst/>
              <a:ahLst/>
              <a:cxnLst/>
              <a:rect l="l" t="t" r="r" b="b"/>
              <a:pathLst>
                <a:path w="6739" h="42" extrusionOk="0">
                  <a:moveTo>
                    <a:pt x="1" y="0"/>
                  </a:moveTo>
                  <a:lnTo>
                    <a:pt x="1" y="42"/>
                  </a:lnTo>
                  <a:lnTo>
                    <a:pt x="6738" y="42"/>
                  </a:lnTo>
                  <a:lnTo>
                    <a:pt x="6738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49"/>
            <p:cNvSpPr/>
            <p:nvPr/>
          </p:nvSpPr>
          <p:spPr>
            <a:xfrm>
              <a:off x="7603629" y="3817541"/>
              <a:ext cx="480002" cy="3047"/>
            </a:xfrm>
            <a:custGeom>
              <a:avLst/>
              <a:gdLst/>
              <a:ahLst/>
              <a:cxnLst/>
              <a:rect l="l" t="t" r="r" b="b"/>
              <a:pathLst>
                <a:path w="6211" h="39" extrusionOk="0">
                  <a:moveTo>
                    <a:pt x="0" y="1"/>
                  </a:moveTo>
                  <a:lnTo>
                    <a:pt x="0" y="39"/>
                  </a:lnTo>
                  <a:lnTo>
                    <a:pt x="6211" y="39"/>
                  </a:lnTo>
                  <a:lnTo>
                    <a:pt x="6211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49"/>
            <p:cNvSpPr/>
            <p:nvPr/>
          </p:nvSpPr>
          <p:spPr>
            <a:xfrm>
              <a:off x="8189149" y="3817541"/>
              <a:ext cx="480311" cy="3047"/>
            </a:xfrm>
            <a:custGeom>
              <a:avLst/>
              <a:gdLst/>
              <a:ahLst/>
              <a:cxnLst/>
              <a:rect l="l" t="t" r="r" b="b"/>
              <a:pathLst>
                <a:path w="6215" h="39" extrusionOk="0">
                  <a:moveTo>
                    <a:pt x="1" y="1"/>
                  </a:moveTo>
                  <a:lnTo>
                    <a:pt x="1" y="39"/>
                  </a:lnTo>
                  <a:lnTo>
                    <a:pt x="6214" y="39"/>
                  </a:lnTo>
                  <a:lnTo>
                    <a:pt x="6214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49"/>
            <p:cNvSpPr/>
            <p:nvPr/>
          </p:nvSpPr>
          <p:spPr>
            <a:xfrm>
              <a:off x="7017800" y="3817541"/>
              <a:ext cx="480079" cy="3047"/>
            </a:xfrm>
            <a:custGeom>
              <a:avLst/>
              <a:gdLst/>
              <a:ahLst/>
              <a:cxnLst/>
              <a:rect l="l" t="t" r="r" b="b"/>
              <a:pathLst>
                <a:path w="6212" h="39" extrusionOk="0">
                  <a:moveTo>
                    <a:pt x="1" y="1"/>
                  </a:moveTo>
                  <a:lnTo>
                    <a:pt x="1" y="39"/>
                  </a:lnTo>
                  <a:lnTo>
                    <a:pt x="6211" y="39"/>
                  </a:lnTo>
                  <a:lnTo>
                    <a:pt x="6211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49"/>
            <p:cNvSpPr/>
            <p:nvPr/>
          </p:nvSpPr>
          <p:spPr>
            <a:xfrm>
              <a:off x="7581757" y="3876132"/>
              <a:ext cx="523512" cy="3281"/>
            </a:xfrm>
            <a:custGeom>
              <a:avLst/>
              <a:gdLst/>
              <a:ahLst/>
              <a:cxnLst/>
              <a:rect l="l" t="t" r="r" b="b"/>
              <a:pathLst>
                <a:path w="6774" h="42" extrusionOk="0">
                  <a:moveTo>
                    <a:pt x="1" y="0"/>
                  </a:moveTo>
                  <a:lnTo>
                    <a:pt x="1" y="42"/>
                  </a:lnTo>
                  <a:lnTo>
                    <a:pt x="6773" y="42"/>
                  </a:lnTo>
                  <a:lnTo>
                    <a:pt x="6773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49"/>
            <p:cNvSpPr/>
            <p:nvPr/>
          </p:nvSpPr>
          <p:spPr>
            <a:xfrm>
              <a:off x="8180106" y="3876132"/>
              <a:ext cx="523434" cy="3281"/>
            </a:xfrm>
            <a:custGeom>
              <a:avLst/>
              <a:gdLst/>
              <a:ahLst/>
              <a:cxnLst/>
              <a:rect l="l" t="t" r="r" b="b"/>
              <a:pathLst>
                <a:path w="6773" h="42" extrusionOk="0">
                  <a:moveTo>
                    <a:pt x="0" y="0"/>
                  </a:moveTo>
                  <a:lnTo>
                    <a:pt x="0" y="42"/>
                  </a:lnTo>
                  <a:lnTo>
                    <a:pt x="6773" y="42"/>
                  </a:lnTo>
                  <a:lnTo>
                    <a:pt x="6773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49"/>
            <p:cNvSpPr/>
            <p:nvPr/>
          </p:nvSpPr>
          <p:spPr>
            <a:xfrm>
              <a:off x="6983717" y="3876132"/>
              <a:ext cx="523434" cy="3281"/>
            </a:xfrm>
            <a:custGeom>
              <a:avLst/>
              <a:gdLst/>
              <a:ahLst/>
              <a:cxnLst/>
              <a:rect l="l" t="t" r="r" b="b"/>
              <a:pathLst>
                <a:path w="6773" h="42" extrusionOk="0">
                  <a:moveTo>
                    <a:pt x="0" y="0"/>
                  </a:moveTo>
                  <a:lnTo>
                    <a:pt x="0" y="42"/>
                  </a:lnTo>
                  <a:lnTo>
                    <a:pt x="6773" y="42"/>
                  </a:lnTo>
                  <a:lnTo>
                    <a:pt x="6773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49"/>
            <p:cNvSpPr/>
            <p:nvPr/>
          </p:nvSpPr>
          <p:spPr>
            <a:xfrm>
              <a:off x="7571942" y="3906365"/>
              <a:ext cx="543373" cy="3359"/>
            </a:xfrm>
            <a:custGeom>
              <a:avLst/>
              <a:gdLst/>
              <a:ahLst/>
              <a:cxnLst/>
              <a:rect l="l" t="t" r="r" b="b"/>
              <a:pathLst>
                <a:path w="7031" h="43" extrusionOk="0">
                  <a:moveTo>
                    <a:pt x="1" y="1"/>
                  </a:moveTo>
                  <a:lnTo>
                    <a:pt x="1" y="42"/>
                  </a:lnTo>
                  <a:lnTo>
                    <a:pt x="7030" y="42"/>
                  </a:lnTo>
                  <a:lnTo>
                    <a:pt x="7030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49"/>
            <p:cNvSpPr/>
            <p:nvPr/>
          </p:nvSpPr>
          <p:spPr>
            <a:xfrm>
              <a:off x="8176397" y="3906365"/>
              <a:ext cx="543605" cy="3359"/>
            </a:xfrm>
            <a:custGeom>
              <a:avLst/>
              <a:gdLst/>
              <a:ahLst/>
              <a:cxnLst/>
              <a:rect l="l" t="t" r="r" b="b"/>
              <a:pathLst>
                <a:path w="7034" h="43" extrusionOk="0">
                  <a:moveTo>
                    <a:pt x="0" y="1"/>
                  </a:moveTo>
                  <a:lnTo>
                    <a:pt x="0" y="42"/>
                  </a:lnTo>
                  <a:lnTo>
                    <a:pt x="7033" y="42"/>
                  </a:lnTo>
                  <a:lnTo>
                    <a:pt x="7033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49"/>
            <p:cNvSpPr/>
            <p:nvPr/>
          </p:nvSpPr>
          <p:spPr>
            <a:xfrm>
              <a:off x="6967255" y="3906365"/>
              <a:ext cx="543373" cy="3359"/>
            </a:xfrm>
            <a:custGeom>
              <a:avLst/>
              <a:gdLst/>
              <a:ahLst/>
              <a:cxnLst/>
              <a:rect l="l" t="t" r="r" b="b"/>
              <a:pathLst>
                <a:path w="7031" h="43" extrusionOk="0">
                  <a:moveTo>
                    <a:pt x="1" y="1"/>
                  </a:moveTo>
                  <a:lnTo>
                    <a:pt x="1" y="42"/>
                  </a:lnTo>
                  <a:lnTo>
                    <a:pt x="7030" y="42"/>
                  </a:lnTo>
                  <a:lnTo>
                    <a:pt x="7030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49"/>
            <p:cNvSpPr/>
            <p:nvPr/>
          </p:nvSpPr>
          <p:spPr>
            <a:xfrm>
              <a:off x="7569005" y="3937379"/>
              <a:ext cx="549247" cy="3359"/>
            </a:xfrm>
            <a:custGeom>
              <a:avLst/>
              <a:gdLst/>
              <a:ahLst/>
              <a:cxnLst/>
              <a:rect l="l" t="t" r="r" b="b"/>
              <a:pathLst>
                <a:path w="7107" h="43" extrusionOk="0">
                  <a:moveTo>
                    <a:pt x="0" y="1"/>
                  </a:moveTo>
                  <a:lnTo>
                    <a:pt x="0" y="42"/>
                  </a:lnTo>
                  <a:lnTo>
                    <a:pt x="7107" y="42"/>
                  </a:lnTo>
                  <a:lnTo>
                    <a:pt x="7107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49"/>
            <p:cNvSpPr/>
            <p:nvPr/>
          </p:nvSpPr>
          <p:spPr>
            <a:xfrm>
              <a:off x="8180106" y="3937379"/>
              <a:ext cx="549247" cy="3359"/>
            </a:xfrm>
            <a:custGeom>
              <a:avLst/>
              <a:gdLst/>
              <a:ahLst/>
              <a:cxnLst/>
              <a:rect l="l" t="t" r="r" b="b"/>
              <a:pathLst>
                <a:path w="7107" h="43" extrusionOk="0">
                  <a:moveTo>
                    <a:pt x="0" y="1"/>
                  </a:moveTo>
                  <a:lnTo>
                    <a:pt x="0" y="42"/>
                  </a:lnTo>
                  <a:lnTo>
                    <a:pt x="7106" y="42"/>
                  </a:lnTo>
                  <a:lnTo>
                    <a:pt x="7106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49"/>
            <p:cNvSpPr/>
            <p:nvPr/>
          </p:nvSpPr>
          <p:spPr>
            <a:xfrm>
              <a:off x="6957672" y="3937379"/>
              <a:ext cx="549479" cy="3359"/>
            </a:xfrm>
            <a:custGeom>
              <a:avLst/>
              <a:gdLst/>
              <a:ahLst/>
              <a:cxnLst/>
              <a:rect l="l" t="t" r="r" b="b"/>
              <a:pathLst>
                <a:path w="7110" h="43" extrusionOk="0">
                  <a:moveTo>
                    <a:pt x="1" y="1"/>
                  </a:moveTo>
                  <a:lnTo>
                    <a:pt x="1" y="42"/>
                  </a:lnTo>
                  <a:lnTo>
                    <a:pt x="7110" y="42"/>
                  </a:lnTo>
                  <a:lnTo>
                    <a:pt x="7110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49"/>
            <p:cNvSpPr/>
            <p:nvPr/>
          </p:nvSpPr>
          <p:spPr>
            <a:xfrm>
              <a:off x="8183739" y="3968940"/>
              <a:ext cx="555429" cy="3281"/>
            </a:xfrm>
            <a:custGeom>
              <a:avLst/>
              <a:gdLst/>
              <a:ahLst/>
              <a:cxnLst/>
              <a:rect l="l" t="t" r="r" b="b"/>
              <a:pathLst>
                <a:path w="7187" h="42" extrusionOk="0">
                  <a:moveTo>
                    <a:pt x="1" y="0"/>
                  </a:moveTo>
                  <a:lnTo>
                    <a:pt x="1" y="42"/>
                  </a:lnTo>
                  <a:lnTo>
                    <a:pt x="7186" y="42"/>
                  </a:lnTo>
                  <a:lnTo>
                    <a:pt x="7186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49"/>
            <p:cNvSpPr/>
            <p:nvPr/>
          </p:nvSpPr>
          <p:spPr>
            <a:xfrm>
              <a:off x="7565836" y="3968940"/>
              <a:ext cx="555584" cy="3281"/>
            </a:xfrm>
            <a:custGeom>
              <a:avLst/>
              <a:gdLst/>
              <a:ahLst/>
              <a:cxnLst/>
              <a:rect l="l" t="t" r="r" b="b"/>
              <a:pathLst>
                <a:path w="7189" h="42" extrusionOk="0">
                  <a:moveTo>
                    <a:pt x="0" y="0"/>
                  </a:moveTo>
                  <a:lnTo>
                    <a:pt x="0" y="42"/>
                  </a:lnTo>
                  <a:lnTo>
                    <a:pt x="7189" y="42"/>
                  </a:lnTo>
                  <a:lnTo>
                    <a:pt x="7189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49"/>
            <p:cNvSpPr/>
            <p:nvPr/>
          </p:nvSpPr>
          <p:spPr>
            <a:xfrm>
              <a:off x="6948088" y="3968940"/>
              <a:ext cx="555429" cy="3281"/>
            </a:xfrm>
            <a:custGeom>
              <a:avLst/>
              <a:gdLst/>
              <a:ahLst/>
              <a:cxnLst/>
              <a:rect l="l" t="t" r="r" b="b"/>
              <a:pathLst>
                <a:path w="7187" h="42" extrusionOk="0">
                  <a:moveTo>
                    <a:pt x="1" y="0"/>
                  </a:moveTo>
                  <a:lnTo>
                    <a:pt x="1" y="42"/>
                  </a:lnTo>
                  <a:lnTo>
                    <a:pt x="7186" y="42"/>
                  </a:lnTo>
                  <a:lnTo>
                    <a:pt x="7186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49"/>
            <p:cNvSpPr/>
            <p:nvPr/>
          </p:nvSpPr>
          <p:spPr>
            <a:xfrm>
              <a:off x="7562899" y="4001439"/>
              <a:ext cx="561457" cy="3281"/>
            </a:xfrm>
            <a:custGeom>
              <a:avLst/>
              <a:gdLst/>
              <a:ahLst/>
              <a:cxnLst/>
              <a:rect l="l" t="t" r="r" b="b"/>
              <a:pathLst>
                <a:path w="7265" h="42" extrusionOk="0">
                  <a:moveTo>
                    <a:pt x="0" y="1"/>
                  </a:moveTo>
                  <a:lnTo>
                    <a:pt x="0" y="42"/>
                  </a:lnTo>
                  <a:lnTo>
                    <a:pt x="7265" y="42"/>
                  </a:lnTo>
                  <a:lnTo>
                    <a:pt x="7265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49"/>
            <p:cNvSpPr/>
            <p:nvPr/>
          </p:nvSpPr>
          <p:spPr>
            <a:xfrm>
              <a:off x="8187449" y="4001439"/>
              <a:ext cx="561766" cy="3281"/>
            </a:xfrm>
            <a:custGeom>
              <a:avLst/>
              <a:gdLst/>
              <a:ahLst/>
              <a:cxnLst/>
              <a:rect l="l" t="t" r="r" b="b"/>
              <a:pathLst>
                <a:path w="7269" h="42" extrusionOk="0">
                  <a:moveTo>
                    <a:pt x="0" y="1"/>
                  </a:moveTo>
                  <a:lnTo>
                    <a:pt x="0" y="42"/>
                  </a:lnTo>
                  <a:lnTo>
                    <a:pt x="7268" y="42"/>
                  </a:lnTo>
                  <a:lnTo>
                    <a:pt x="7268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49"/>
            <p:cNvSpPr/>
            <p:nvPr/>
          </p:nvSpPr>
          <p:spPr>
            <a:xfrm>
              <a:off x="6938041" y="4001439"/>
              <a:ext cx="561535" cy="3281"/>
            </a:xfrm>
            <a:custGeom>
              <a:avLst/>
              <a:gdLst/>
              <a:ahLst/>
              <a:cxnLst/>
              <a:rect l="l" t="t" r="r" b="b"/>
              <a:pathLst>
                <a:path w="7266" h="42" extrusionOk="0">
                  <a:moveTo>
                    <a:pt x="1" y="1"/>
                  </a:moveTo>
                  <a:lnTo>
                    <a:pt x="1" y="42"/>
                  </a:lnTo>
                  <a:lnTo>
                    <a:pt x="7265" y="42"/>
                  </a:lnTo>
                  <a:lnTo>
                    <a:pt x="7265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49"/>
            <p:cNvSpPr/>
            <p:nvPr/>
          </p:nvSpPr>
          <p:spPr>
            <a:xfrm>
              <a:off x="7559653" y="4034484"/>
              <a:ext cx="567949" cy="3281"/>
            </a:xfrm>
            <a:custGeom>
              <a:avLst/>
              <a:gdLst/>
              <a:ahLst/>
              <a:cxnLst/>
              <a:rect l="l" t="t" r="r" b="b"/>
              <a:pathLst>
                <a:path w="7349" h="42" extrusionOk="0">
                  <a:moveTo>
                    <a:pt x="1" y="0"/>
                  </a:moveTo>
                  <a:lnTo>
                    <a:pt x="1" y="41"/>
                  </a:lnTo>
                  <a:lnTo>
                    <a:pt x="7348" y="41"/>
                  </a:lnTo>
                  <a:lnTo>
                    <a:pt x="7348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49"/>
            <p:cNvSpPr/>
            <p:nvPr/>
          </p:nvSpPr>
          <p:spPr>
            <a:xfrm>
              <a:off x="8191390" y="4034484"/>
              <a:ext cx="567872" cy="3281"/>
            </a:xfrm>
            <a:custGeom>
              <a:avLst/>
              <a:gdLst/>
              <a:ahLst/>
              <a:cxnLst/>
              <a:rect l="l" t="t" r="r" b="b"/>
              <a:pathLst>
                <a:path w="7348" h="42" extrusionOk="0">
                  <a:moveTo>
                    <a:pt x="0" y="0"/>
                  </a:moveTo>
                  <a:lnTo>
                    <a:pt x="0" y="41"/>
                  </a:lnTo>
                  <a:lnTo>
                    <a:pt x="7348" y="41"/>
                  </a:lnTo>
                  <a:lnTo>
                    <a:pt x="7348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49"/>
            <p:cNvSpPr/>
            <p:nvPr/>
          </p:nvSpPr>
          <p:spPr>
            <a:xfrm>
              <a:off x="6927994" y="4034484"/>
              <a:ext cx="567872" cy="3281"/>
            </a:xfrm>
            <a:custGeom>
              <a:avLst/>
              <a:gdLst/>
              <a:ahLst/>
              <a:cxnLst/>
              <a:rect l="l" t="t" r="r" b="b"/>
              <a:pathLst>
                <a:path w="7348" h="42" extrusionOk="0">
                  <a:moveTo>
                    <a:pt x="0" y="0"/>
                  </a:moveTo>
                  <a:lnTo>
                    <a:pt x="0" y="41"/>
                  </a:lnTo>
                  <a:lnTo>
                    <a:pt x="7348" y="41"/>
                  </a:lnTo>
                  <a:lnTo>
                    <a:pt x="7348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49"/>
            <p:cNvSpPr/>
            <p:nvPr/>
          </p:nvSpPr>
          <p:spPr>
            <a:xfrm>
              <a:off x="7556485" y="4068467"/>
              <a:ext cx="574286" cy="3047"/>
            </a:xfrm>
            <a:custGeom>
              <a:avLst/>
              <a:gdLst/>
              <a:ahLst/>
              <a:cxnLst/>
              <a:rect l="l" t="t" r="r" b="b"/>
              <a:pathLst>
                <a:path w="7431" h="39" extrusionOk="0">
                  <a:moveTo>
                    <a:pt x="0" y="0"/>
                  </a:moveTo>
                  <a:lnTo>
                    <a:pt x="0" y="38"/>
                  </a:lnTo>
                  <a:lnTo>
                    <a:pt x="7431" y="38"/>
                  </a:lnTo>
                  <a:lnTo>
                    <a:pt x="7431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49"/>
            <p:cNvSpPr/>
            <p:nvPr/>
          </p:nvSpPr>
          <p:spPr>
            <a:xfrm>
              <a:off x="8195332" y="4068467"/>
              <a:ext cx="574518" cy="3047"/>
            </a:xfrm>
            <a:custGeom>
              <a:avLst/>
              <a:gdLst/>
              <a:ahLst/>
              <a:cxnLst/>
              <a:rect l="l" t="t" r="r" b="b"/>
              <a:pathLst>
                <a:path w="7434" h="39" extrusionOk="0">
                  <a:moveTo>
                    <a:pt x="0" y="0"/>
                  </a:moveTo>
                  <a:lnTo>
                    <a:pt x="0" y="38"/>
                  </a:lnTo>
                  <a:lnTo>
                    <a:pt x="7433" y="38"/>
                  </a:lnTo>
                  <a:lnTo>
                    <a:pt x="7433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49"/>
            <p:cNvSpPr/>
            <p:nvPr/>
          </p:nvSpPr>
          <p:spPr>
            <a:xfrm>
              <a:off x="6917406" y="4068467"/>
              <a:ext cx="574286" cy="3047"/>
            </a:xfrm>
            <a:custGeom>
              <a:avLst/>
              <a:gdLst/>
              <a:ahLst/>
              <a:cxnLst/>
              <a:rect l="l" t="t" r="r" b="b"/>
              <a:pathLst>
                <a:path w="7431" h="39" extrusionOk="0">
                  <a:moveTo>
                    <a:pt x="1" y="0"/>
                  </a:moveTo>
                  <a:lnTo>
                    <a:pt x="1" y="38"/>
                  </a:lnTo>
                  <a:lnTo>
                    <a:pt x="7431" y="38"/>
                  </a:lnTo>
                  <a:lnTo>
                    <a:pt x="7431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49"/>
            <p:cNvSpPr/>
            <p:nvPr/>
          </p:nvSpPr>
          <p:spPr>
            <a:xfrm>
              <a:off x="7553007" y="4102919"/>
              <a:ext cx="581242" cy="3359"/>
            </a:xfrm>
            <a:custGeom>
              <a:avLst/>
              <a:gdLst/>
              <a:ahLst/>
              <a:cxnLst/>
              <a:rect l="l" t="t" r="r" b="b"/>
              <a:pathLst>
                <a:path w="7521" h="43" extrusionOk="0">
                  <a:moveTo>
                    <a:pt x="1" y="1"/>
                  </a:moveTo>
                  <a:lnTo>
                    <a:pt x="1" y="42"/>
                  </a:lnTo>
                  <a:lnTo>
                    <a:pt x="7520" y="42"/>
                  </a:lnTo>
                  <a:lnTo>
                    <a:pt x="7520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49"/>
            <p:cNvSpPr/>
            <p:nvPr/>
          </p:nvSpPr>
          <p:spPr>
            <a:xfrm>
              <a:off x="8199505" y="4102919"/>
              <a:ext cx="580855" cy="3359"/>
            </a:xfrm>
            <a:custGeom>
              <a:avLst/>
              <a:gdLst/>
              <a:ahLst/>
              <a:cxnLst/>
              <a:rect l="l" t="t" r="r" b="b"/>
              <a:pathLst>
                <a:path w="7516" h="43" extrusionOk="0">
                  <a:moveTo>
                    <a:pt x="0" y="1"/>
                  </a:moveTo>
                  <a:lnTo>
                    <a:pt x="0" y="42"/>
                  </a:lnTo>
                  <a:lnTo>
                    <a:pt x="7516" y="42"/>
                  </a:lnTo>
                  <a:lnTo>
                    <a:pt x="7516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49"/>
            <p:cNvSpPr/>
            <p:nvPr/>
          </p:nvSpPr>
          <p:spPr>
            <a:xfrm>
              <a:off x="6906895" y="4102919"/>
              <a:ext cx="580855" cy="3359"/>
            </a:xfrm>
            <a:custGeom>
              <a:avLst/>
              <a:gdLst/>
              <a:ahLst/>
              <a:cxnLst/>
              <a:rect l="l" t="t" r="r" b="b"/>
              <a:pathLst>
                <a:path w="7516" h="43" extrusionOk="0">
                  <a:moveTo>
                    <a:pt x="0" y="1"/>
                  </a:moveTo>
                  <a:lnTo>
                    <a:pt x="0" y="42"/>
                  </a:lnTo>
                  <a:lnTo>
                    <a:pt x="7516" y="42"/>
                  </a:lnTo>
                  <a:lnTo>
                    <a:pt x="7516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49"/>
            <p:cNvSpPr/>
            <p:nvPr/>
          </p:nvSpPr>
          <p:spPr>
            <a:xfrm>
              <a:off x="7549606" y="4138464"/>
              <a:ext cx="587811" cy="3047"/>
            </a:xfrm>
            <a:custGeom>
              <a:avLst/>
              <a:gdLst/>
              <a:ahLst/>
              <a:cxnLst/>
              <a:rect l="l" t="t" r="r" b="b"/>
              <a:pathLst>
                <a:path w="7606" h="39" extrusionOk="0">
                  <a:moveTo>
                    <a:pt x="0" y="0"/>
                  </a:moveTo>
                  <a:lnTo>
                    <a:pt x="0" y="38"/>
                  </a:lnTo>
                  <a:lnTo>
                    <a:pt x="7605" y="38"/>
                  </a:lnTo>
                  <a:lnTo>
                    <a:pt x="7605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49"/>
            <p:cNvSpPr/>
            <p:nvPr/>
          </p:nvSpPr>
          <p:spPr>
            <a:xfrm>
              <a:off x="8203370" y="4138464"/>
              <a:ext cx="587811" cy="3047"/>
            </a:xfrm>
            <a:custGeom>
              <a:avLst/>
              <a:gdLst/>
              <a:ahLst/>
              <a:cxnLst/>
              <a:rect l="l" t="t" r="r" b="b"/>
              <a:pathLst>
                <a:path w="7606" h="39" extrusionOk="0">
                  <a:moveTo>
                    <a:pt x="1" y="0"/>
                  </a:moveTo>
                  <a:lnTo>
                    <a:pt x="1" y="38"/>
                  </a:lnTo>
                  <a:lnTo>
                    <a:pt x="7606" y="38"/>
                  </a:lnTo>
                  <a:lnTo>
                    <a:pt x="7606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49"/>
            <p:cNvSpPr/>
            <p:nvPr/>
          </p:nvSpPr>
          <p:spPr>
            <a:xfrm>
              <a:off x="6896075" y="4138464"/>
              <a:ext cx="587502" cy="3047"/>
            </a:xfrm>
            <a:custGeom>
              <a:avLst/>
              <a:gdLst/>
              <a:ahLst/>
              <a:cxnLst/>
              <a:rect l="l" t="t" r="r" b="b"/>
              <a:pathLst>
                <a:path w="7602" h="39" extrusionOk="0">
                  <a:moveTo>
                    <a:pt x="0" y="0"/>
                  </a:moveTo>
                  <a:lnTo>
                    <a:pt x="0" y="38"/>
                  </a:lnTo>
                  <a:lnTo>
                    <a:pt x="7602" y="38"/>
                  </a:lnTo>
                  <a:lnTo>
                    <a:pt x="7602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49"/>
            <p:cNvSpPr/>
            <p:nvPr/>
          </p:nvSpPr>
          <p:spPr>
            <a:xfrm>
              <a:off x="7546206" y="4174634"/>
              <a:ext cx="594612" cy="3047"/>
            </a:xfrm>
            <a:custGeom>
              <a:avLst/>
              <a:gdLst/>
              <a:ahLst/>
              <a:cxnLst/>
              <a:rect l="l" t="t" r="r" b="b"/>
              <a:pathLst>
                <a:path w="7694" h="39" extrusionOk="0">
                  <a:moveTo>
                    <a:pt x="0" y="1"/>
                  </a:moveTo>
                  <a:lnTo>
                    <a:pt x="0" y="39"/>
                  </a:lnTo>
                  <a:lnTo>
                    <a:pt x="7694" y="39"/>
                  </a:lnTo>
                  <a:lnTo>
                    <a:pt x="7694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49"/>
            <p:cNvSpPr/>
            <p:nvPr/>
          </p:nvSpPr>
          <p:spPr>
            <a:xfrm>
              <a:off x="8207852" y="4174634"/>
              <a:ext cx="594612" cy="3047"/>
            </a:xfrm>
            <a:custGeom>
              <a:avLst/>
              <a:gdLst/>
              <a:ahLst/>
              <a:cxnLst/>
              <a:rect l="l" t="t" r="r" b="b"/>
              <a:pathLst>
                <a:path w="7694" h="39" extrusionOk="0">
                  <a:moveTo>
                    <a:pt x="0" y="1"/>
                  </a:moveTo>
                  <a:lnTo>
                    <a:pt x="0" y="39"/>
                  </a:lnTo>
                  <a:lnTo>
                    <a:pt x="7694" y="39"/>
                  </a:lnTo>
                  <a:lnTo>
                    <a:pt x="7694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49"/>
            <p:cNvSpPr/>
            <p:nvPr/>
          </p:nvSpPr>
          <p:spPr>
            <a:xfrm>
              <a:off x="6884791" y="4174634"/>
              <a:ext cx="594612" cy="3047"/>
            </a:xfrm>
            <a:custGeom>
              <a:avLst/>
              <a:gdLst/>
              <a:ahLst/>
              <a:cxnLst/>
              <a:rect l="l" t="t" r="r" b="b"/>
              <a:pathLst>
                <a:path w="7694" h="39" extrusionOk="0">
                  <a:moveTo>
                    <a:pt x="0" y="1"/>
                  </a:moveTo>
                  <a:lnTo>
                    <a:pt x="0" y="39"/>
                  </a:lnTo>
                  <a:lnTo>
                    <a:pt x="7694" y="39"/>
                  </a:lnTo>
                  <a:lnTo>
                    <a:pt x="7694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49"/>
            <p:cNvSpPr/>
            <p:nvPr/>
          </p:nvSpPr>
          <p:spPr>
            <a:xfrm>
              <a:off x="7543964" y="4211664"/>
              <a:ext cx="599094" cy="3281"/>
            </a:xfrm>
            <a:custGeom>
              <a:avLst/>
              <a:gdLst/>
              <a:ahLst/>
              <a:cxnLst/>
              <a:rect l="l" t="t" r="r" b="b"/>
              <a:pathLst>
                <a:path w="7752" h="42" extrusionOk="0">
                  <a:moveTo>
                    <a:pt x="0" y="0"/>
                  </a:moveTo>
                  <a:lnTo>
                    <a:pt x="0" y="41"/>
                  </a:lnTo>
                  <a:lnTo>
                    <a:pt x="7751" y="41"/>
                  </a:lnTo>
                  <a:lnTo>
                    <a:pt x="7751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49"/>
            <p:cNvSpPr/>
            <p:nvPr/>
          </p:nvSpPr>
          <p:spPr>
            <a:xfrm>
              <a:off x="8213494" y="4211664"/>
              <a:ext cx="599094" cy="3281"/>
            </a:xfrm>
            <a:custGeom>
              <a:avLst/>
              <a:gdLst/>
              <a:ahLst/>
              <a:cxnLst/>
              <a:rect l="l" t="t" r="r" b="b"/>
              <a:pathLst>
                <a:path w="7752" h="42" extrusionOk="0">
                  <a:moveTo>
                    <a:pt x="0" y="0"/>
                  </a:moveTo>
                  <a:lnTo>
                    <a:pt x="0" y="41"/>
                  </a:lnTo>
                  <a:lnTo>
                    <a:pt x="7751" y="41"/>
                  </a:lnTo>
                  <a:lnTo>
                    <a:pt x="7751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49"/>
            <p:cNvSpPr/>
            <p:nvPr/>
          </p:nvSpPr>
          <p:spPr>
            <a:xfrm>
              <a:off x="6874666" y="4211664"/>
              <a:ext cx="599094" cy="3281"/>
            </a:xfrm>
            <a:custGeom>
              <a:avLst/>
              <a:gdLst/>
              <a:ahLst/>
              <a:cxnLst/>
              <a:rect l="l" t="t" r="r" b="b"/>
              <a:pathLst>
                <a:path w="7752" h="42" extrusionOk="0">
                  <a:moveTo>
                    <a:pt x="1" y="0"/>
                  </a:moveTo>
                  <a:lnTo>
                    <a:pt x="1" y="41"/>
                  </a:lnTo>
                  <a:lnTo>
                    <a:pt x="7752" y="41"/>
                  </a:lnTo>
                  <a:lnTo>
                    <a:pt x="7752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49"/>
            <p:cNvSpPr/>
            <p:nvPr/>
          </p:nvSpPr>
          <p:spPr>
            <a:xfrm>
              <a:off x="6761056" y="4307441"/>
              <a:ext cx="2165069" cy="101325"/>
            </a:xfrm>
            <a:custGeom>
              <a:avLst/>
              <a:gdLst/>
              <a:ahLst/>
              <a:cxnLst/>
              <a:rect l="l" t="t" r="r" b="b"/>
              <a:pathLst>
                <a:path w="28015" h="1297" extrusionOk="0">
                  <a:moveTo>
                    <a:pt x="0" y="0"/>
                  </a:moveTo>
                  <a:lnTo>
                    <a:pt x="0" y="1296"/>
                  </a:lnTo>
                  <a:lnTo>
                    <a:pt x="28015" y="1296"/>
                  </a:lnTo>
                  <a:lnTo>
                    <a:pt x="28015" y="0"/>
                  </a:lnTo>
                  <a:close/>
                </a:path>
              </a:pathLst>
            </a:custGeom>
            <a:solidFill>
              <a:srgbClr val="007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5" name="Google Shape;1435;p49"/>
          <p:cNvGrpSpPr/>
          <p:nvPr/>
        </p:nvGrpSpPr>
        <p:grpSpPr>
          <a:xfrm>
            <a:off x="212830" y="1284308"/>
            <a:ext cx="1954742" cy="1913426"/>
            <a:chOff x="196278" y="918365"/>
            <a:chExt cx="1954742" cy="1913426"/>
          </a:xfrm>
        </p:grpSpPr>
        <p:grpSp>
          <p:nvGrpSpPr>
            <p:cNvPr id="1436" name="Google Shape;1436;p49"/>
            <p:cNvGrpSpPr/>
            <p:nvPr/>
          </p:nvGrpSpPr>
          <p:grpSpPr>
            <a:xfrm rot="-2504131">
              <a:off x="887991" y="1084837"/>
              <a:ext cx="973396" cy="1241117"/>
              <a:chOff x="4039647" y="92159"/>
              <a:chExt cx="1508202" cy="1784789"/>
            </a:xfrm>
          </p:grpSpPr>
          <p:sp>
            <p:nvSpPr>
              <p:cNvPr id="1437" name="Google Shape;1437;p49"/>
              <p:cNvSpPr/>
              <p:nvPr/>
            </p:nvSpPr>
            <p:spPr>
              <a:xfrm>
                <a:off x="4039647" y="92159"/>
                <a:ext cx="1508202" cy="1784789"/>
              </a:xfrm>
              <a:custGeom>
                <a:avLst/>
                <a:gdLst/>
                <a:ahLst/>
                <a:cxnLst/>
                <a:rect l="l" t="t" r="r" b="b"/>
                <a:pathLst>
                  <a:path w="10297" h="12159" extrusionOk="0">
                    <a:moveTo>
                      <a:pt x="2666" y="1"/>
                    </a:moveTo>
                    <a:cubicBezTo>
                      <a:pt x="2419" y="1"/>
                      <a:pt x="2174" y="7"/>
                      <a:pt x="1935" y="19"/>
                    </a:cubicBezTo>
                    <a:cubicBezTo>
                      <a:pt x="1097" y="64"/>
                      <a:pt x="433" y="750"/>
                      <a:pt x="394" y="1589"/>
                    </a:cubicBezTo>
                    <a:lnTo>
                      <a:pt x="36" y="9905"/>
                    </a:lnTo>
                    <a:cubicBezTo>
                      <a:pt x="1" y="10763"/>
                      <a:pt x="633" y="11506"/>
                      <a:pt x="1487" y="11604"/>
                    </a:cubicBezTo>
                    <a:lnTo>
                      <a:pt x="6173" y="12148"/>
                    </a:lnTo>
                    <a:cubicBezTo>
                      <a:pt x="6236" y="12155"/>
                      <a:pt x="6298" y="12158"/>
                      <a:pt x="6360" y="12158"/>
                    </a:cubicBezTo>
                    <a:cubicBezTo>
                      <a:pt x="7099" y="12158"/>
                      <a:pt x="7758" y="11661"/>
                      <a:pt x="7948" y="10931"/>
                    </a:cubicBezTo>
                    <a:lnTo>
                      <a:pt x="10061" y="2827"/>
                    </a:lnTo>
                    <a:cubicBezTo>
                      <a:pt x="10296" y="1932"/>
                      <a:pt x="9743" y="1017"/>
                      <a:pt x="8838" y="813"/>
                    </a:cubicBezTo>
                    <a:cubicBezTo>
                      <a:pt x="7275" y="457"/>
                      <a:pt x="4840" y="1"/>
                      <a:pt x="26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8" name="Google Shape;1438;p49"/>
              <p:cNvSpPr/>
              <p:nvPr/>
            </p:nvSpPr>
            <p:spPr>
              <a:xfrm>
                <a:off x="4844042" y="197991"/>
                <a:ext cx="703788" cy="1678515"/>
              </a:xfrm>
              <a:custGeom>
                <a:avLst/>
                <a:gdLst/>
                <a:ahLst/>
                <a:cxnLst/>
                <a:rect l="l" t="t" r="r" b="b"/>
                <a:pathLst>
                  <a:path w="4805" h="11435" extrusionOk="0">
                    <a:moveTo>
                      <a:pt x="2933" y="0"/>
                    </a:moveTo>
                    <a:lnTo>
                      <a:pt x="2933" y="0"/>
                    </a:lnTo>
                    <a:cubicBezTo>
                      <a:pt x="3174" y="401"/>
                      <a:pt x="3260" y="893"/>
                      <a:pt x="3133" y="1379"/>
                    </a:cubicBezTo>
                    <a:lnTo>
                      <a:pt x="817" y="10258"/>
                    </a:lnTo>
                    <a:cubicBezTo>
                      <a:pt x="697" y="10731"/>
                      <a:pt x="392" y="11112"/>
                      <a:pt x="1" y="11347"/>
                    </a:cubicBezTo>
                    <a:lnTo>
                      <a:pt x="681" y="11423"/>
                    </a:lnTo>
                    <a:cubicBezTo>
                      <a:pt x="745" y="11431"/>
                      <a:pt x="810" y="11435"/>
                      <a:pt x="873" y="11435"/>
                    </a:cubicBezTo>
                    <a:cubicBezTo>
                      <a:pt x="1611" y="11435"/>
                      <a:pt x="2269" y="10938"/>
                      <a:pt x="2456" y="10210"/>
                    </a:cubicBezTo>
                    <a:lnTo>
                      <a:pt x="4569" y="2106"/>
                    </a:lnTo>
                    <a:cubicBezTo>
                      <a:pt x="4804" y="1211"/>
                      <a:pt x="4251" y="296"/>
                      <a:pt x="3346" y="92"/>
                    </a:cubicBezTo>
                    <a:cubicBezTo>
                      <a:pt x="3216" y="61"/>
                      <a:pt x="3076" y="32"/>
                      <a:pt x="29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9" name="Google Shape;1439;p49"/>
              <p:cNvSpPr/>
              <p:nvPr/>
            </p:nvSpPr>
            <p:spPr>
              <a:xfrm>
                <a:off x="4176384" y="217595"/>
                <a:ext cx="1031149" cy="600654"/>
              </a:xfrm>
              <a:custGeom>
                <a:avLst/>
                <a:gdLst/>
                <a:ahLst/>
                <a:cxnLst/>
                <a:rect l="l" t="t" r="r" b="b"/>
                <a:pathLst>
                  <a:path w="7040" h="4092" extrusionOk="0">
                    <a:moveTo>
                      <a:pt x="1877" y="1"/>
                    </a:moveTo>
                    <a:cubicBezTo>
                      <a:pt x="1515" y="1"/>
                      <a:pt x="1143" y="15"/>
                      <a:pt x="763" y="48"/>
                    </a:cubicBezTo>
                    <a:cubicBezTo>
                      <a:pt x="328" y="83"/>
                      <a:pt x="1" y="458"/>
                      <a:pt x="13" y="893"/>
                    </a:cubicBezTo>
                    <a:lnTo>
                      <a:pt x="67" y="2574"/>
                    </a:lnTo>
                    <a:cubicBezTo>
                      <a:pt x="80" y="2974"/>
                      <a:pt x="375" y="3304"/>
                      <a:pt x="769" y="3365"/>
                    </a:cubicBezTo>
                    <a:lnTo>
                      <a:pt x="5595" y="4083"/>
                    </a:lnTo>
                    <a:cubicBezTo>
                      <a:pt x="5634" y="4088"/>
                      <a:pt x="5674" y="4091"/>
                      <a:pt x="5713" y="4091"/>
                    </a:cubicBezTo>
                    <a:cubicBezTo>
                      <a:pt x="6089" y="4091"/>
                      <a:pt x="6424" y="3834"/>
                      <a:pt x="6516" y="3460"/>
                    </a:cubicBezTo>
                    <a:lnTo>
                      <a:pt x="6938" y="1703"/>
                    </a:lnTo>
                    <a:cubicBezTo>
                      <a:pt x="7040" y="1287"/>
                      <a:pt x="6805" y="865"/>
                      <a:pt x="6395" y="731"/>
                    </a:cubicBezTo>
                    <a:cubicBezTo>
                      <a:pt x="5502" y="436"/>
                      <a:pt x="3844" y="1"/>
                      <a:pt x="18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0" name="Google Shape;1440;p49"/>
              <p:cNvSpPr/>
              <p:nvPr/>
            </p:nvSpPr>
            <p:spPr>
              <a:xfrm>
                <a:off x="4256699" y="1012316"/>
                <a:ext cx="622644" cy="565279"/>
              </a:xfrm>
              <a:custGeom>
                <a:avLst/>
                <a:gdLst/>
                <a:ahLst/>
                <a:cxnLst/>
                <a:rect l="l" t="t" r="r" b="b"/>
                <a:pathLst>
                  <a:path w="4251" h="3851" extrusionOk="0">
                    <a:moveTo>
                      <a:pt x="1969" y="0"/>
                    </a:moveTo>
                    <a:cubicBezTo>
                      <a:pt x="1040" y="0"/>
                      <a:pt x="304" y="606"/>
                      <a:pt x="159" y="1576"/>
                    </a:cubicBezTo>
                    <a:cubicBezTo>
                      <a:pt x="0" y="2662"/>
                      <a:pt x="848" y="3666"/>
                      <a:pt x="1931" y="3828"/>
                    </a:cubicBezTo>
                    <a:cubicBezTo>
                      <a:pt x="2031" y="3843"/>
                      <a:pt x="2130" y="3850"/>
                      <a:pt x="2227" y="3850"/>
                    </a:cubicBezTo>
                    <a:cubicBezTo>
                      <a:pt x="3179" y="3850"/>
                      <a:pt x="3944" y="3147"/>
                      <a:pt x="4088" y="2160"/>
                    </a:cubicBezTo>
                    <a:cubicBezTo>
                      <a:pt x="4250" y="1077"/>
                      <a:pt x="3389" y="188"/>
                      <a:pt x="2303" y="26"/>
                    </a:cubicBezTo>
                    <a:cubicBezTo>
                      <a:pt x="2190" y="9"/>
                      <a:pt x="2078" y="0"/>
                      <a:pt x="1969" y="0"/>
                    </a:cubicBezTo>
                    <a:close/>
                  </a:path>
                </a:pathLst>
              </a:custGeom>
              <a:solidFill>
                <a:srgbClr val="233A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1" name="Google Shape;1441;p49"/>
              <p:cNvSpPr/>
              <p:nvPr/>
            </p:nvSpPr>
            <p:spPr>
              <a:xfrm>
                <a:off x="4874948" y="867529"/>
                <a:ext cx="171809" cy="155448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059" extrusionOk="0">
                    <a:moveTo>
                      <a:pt x="544" y="0"/>
                    </a:moveTo>
                    <a:cubicBezTo>
                      <a:pt x="288" y="0"/>
                      <a:pt x="85" y="166"/>
                      <a:pt x="45" y="433"/>
                    </a:cubicBezTo>
                    <a:cubicBezTo>
                      <a:pt x="1" y="731"/>
                      <a:pt x="236" y="1008"/>
                      <a:pt x="534" y="1052"/>
                    </a:cubicBezTo>
                    <a:cubicBezTo>
                      <a:pt x="562" y="1056"/>
                      <a:pt x="589" y="1058"/>
                      <a:pt x="616" y="1058"/>
                    </a:cubicBezTo>
                    <a:cubicBezTo>
                      <a:pt x="878" y="1058"/>
                      <a:pt x="1088" y="866"/>
                      <a:pt x="1128" y="595"/>
                    </a:cubicBezTo>
                    <a:cubicBezTo>
                      <a:pt x="1173" y="296"/>
                      <a:pt x="935" y="52"/>
                      <a:pt x="636" y="7"/>
                    </a:cubicBezTo>
                    <a:cubicBezTo>
                      <a:pt x="605" y="2"/>
                      <a:pt x="574" y="0"/>
                      <a:pt x="544" y="0"/>
                    </a:cubicBezTo>
                    <a:close/>
                  </a:path>
                </a:pathLst>
              </a:custGeom>
              <a:solidFill>
                <a:srgbClr val="EB5E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2" name="Google Shape;1442;p49"/>
              <p:cNvSpPr/>
              <p:nvPr/>
            </p:nvSpPr>
            <p:spPr>
              <a:xfrm>
                <a:off x="4169177" y="778547"/>
                <a:ext cx="171370" cy="155888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1062" extrusionOk="0">
                    <a:moveTo>
                      <a:pt x="541" y="0"/>
                    </a:moveTo>
                    <a:cubicBezTo>
                      <a:pt x="285" y="0"/>
                      <a:pt x="82" y="168"/>
                      <a:pt x="45" y="436"/>
                    </a:cubicBezTo>
                    <a:cubicBezTo>
                      <a:pt x="0" y="734"/>
                      <a:pt x="232" y="1011"/>
                      <a:pt x="531" y="1055"/>
                    </a:cubicBezTo>
                    <a:cubicBezTo>
                      <a:pt x="558" y="1059"/>
                      <a:pt x="585" y="1061"/>
                      <a:pt x="611" y="1061"/>
                    </a:cubicBezTo>
                    <a:cubicBezTo>
                      <a:pt x="873" y="1061"/>
                      <a:pt x="1084" y="866"/>
                      <a:pt x="1125" y="595"/>
                    </a:cubicBezTo>
                    <a:cubicBezTo>
                      <a:pt x="1169" y="296"/>
                      <a:pt x="931" y="51"/>
                      <a:pt x="632" y="7"/>
                    </a:cubicBezTo>
                    <a:cubicBezTo>
                      <a:pt x="601" y="2"/>
                      <a:pt x="571" y="0"/>
                      <a:pt x="54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3" name="Google Shape;1443;p49"/>
              <p:cNvSpPr/>
              <p:nvPr/>
            </p:nvSpPr>
            <p:spPr>
              <a:xfrm>
                <a:off x="4580042" y="926181"/>
                <a:ext cx="56391" cy="50788"/>
              </a:xfrm>
              <a:custGeom>
                <a:avLst/>
                <a:gdLst/>
                <a:ahLst/>
                <a:cxnLst/>
                <a:rect l="l" t="t" r="r" b="b"/>
                <a:pathLst>
                  <a:path w="385" h="346" extrusionOk="0">
                    <a:moveTo>
                      <a:pt x="175" y="0"/>
                    </a:moveTo>
                    <a:cubicBezTo>
                      <a:pt x="94" y="0"/>
                      <a:pt x="27" y="55"/>
                      <a:pt x="16" y="143"/>
                    </a:cubicBezTo>
                    <a:cubicBezTo>
                      <a:pt x="0" y="238"/>
                      <a:pt x="76" y="330"/>
                      <a:pt x="175" y="343"/>
                    </a:cubicBezTo>
                    <a:cubicBezTo>
                      <a:pt x="185" y="344"/>
                      <a:pt x="194" y="345"/>
                      <a:pt x="204" y="345"/>
                    </a:cubicBezTo>
                    <a:cubicBezTo>
                      <a:pt x="288" y="345"/>
                      <a:pt x="354" y="282"/>
                      <a:pt x="369" y="194"/>
                    </a:cubicBezTo>
                    <a:cubicBezTo>
                      <a:pt x="385" y="95"/>
                      <a:pt x="305" y="16"/>
                      <a:pt x="207" y="3"/>
                    </a:cubicBezTo>
                    <a:cubicBezTo>
                      <a:pt x="196" y="1"/>
                      <a:pt x="186" y="0"/>
                      <a:pt x="175" y="0"/>
                    </a:cubicBezTo>
                    <a:close/>
                  </a:path>
                </a:pathLst>
              </a:custGeom>
              <a:solidFill>
                <a:srgbClr val="75B8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4" name="Google Shape;1444;p49"/>
              <p:cNvSpPr/>
              <p:nvPr/>
            </p:nvSpPr>
            <p:spPr>
              <a:xfrm>
                <a:off x="4761953" y="1006326"/>
                <a:ext cx="55952" cy="50788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46" extrusionOk="0">
                    <a:moveTo>
                      <a:pt x="175" y="1"/>
                    </a:moveTo>
                    <a:cubicBezTo>
                      <a:pt x="94" y="1"/>
                      <a:pt x="27" y="56"/>
                      <a:pt x="16" y="143"/>
                    </a:cubicBezTo>
                    <a:cubicBezTo>
                      <a:pt x="0" y="238"/>
                      <a:pt x="76" y="331"/>
                      <a:pt x="175" y="343"/>
                    </a:cubicBezTo>
                    <a:cubicBezTo>
                      <a:pt x="185" y="345"/>
                      <a:pt x="194" y="346"/>
                      <a:pt x="204" y="346"/>
                    </a:cubicBezTo>
                    <a:cubicBezTo>
                      <a:pt x="289" y="346"/>
                      <a:pt x="354" y="283"/>
                      <a:pt x="369" y="194"/>
                    </a:cubicBezTo>
                    <a:cubicBezTo>
                      <a:pt x="381" y="95"/>
                      <a:pt x="305" y="16"/>
                      <a:pt x="207" y="3"/>
                    </a:cubicBezTo>
                    <a:cubicBezTo>
                      <a:pt x="196" y="2"/>
                      <a:pt x="186" y="1"/>
                      <a:pt x="175" y="1"/>
                    </a:cubicBezTo>
                    <a:close/>
                  </a:path>
                </a:pathLst>
              </a:custGeom>
              <a:solidFill>
                <a:srgbClr val="75B8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5" name="Google Shape;1445;p49"/>
              <p:cNvSpPr/>
              <p:nvPr/>
            </p:nvSpPr>
            <p:spPr>
              <a:xfrm>
                <a:off x="4876344" y="1153258"/>
                <a:ext cx="56537" cy="51082"/>
              </a:xfrm>
              <a:custGeom>
                <a:avLst/>
                <a:gdLst/>
                <a:ahLst/>
                <a:cxnLst/>
                <a:rect l="l" t="t" r="r" b="b"/>
                <a:pathLst>
                  <a:path w="386" h="348" extrusionOk="0">
                    <a:moveTo>
                      <a:pt x="178" y="0"/>
                    </a:moveTo>
                    <a:cubicBezTo>
                      <a:pt x="94" y="0"/>
                      <a:pt x="28" y="55"/>
                      <a:pt x="17" y="143"/>
                    </a:cubicBezTo>
                    <a:cubicBezTo>
                      <a:pt x="1" y="241"/>
                      <a:pt x="77" y="330"/>
                      <a:pt x="175" y="346"/>
                    </a:cubicBezTo>
                    <a:cubicBezTo>
                      <a:pt x="183" y="347"/>
                      <a:pt x="191" y="348"/>
                      <a:pt x="199" y="348"/>
                    </a:cubicBezTo>
                    <a:cubicBezTo>
                      <a:pt x="287" y="348"/>
                      <a:pt x="357" y="284"/>
                      <a:pt x="369" y="194"/>
                    </a:cubicBezTo>
                    <a:cubicBezTo>
                      <a:pt x="385" y="98"/>
                      <a:pt x="306" y="19"/>
                      <a:pt x="210" y="3"/>
                    </a:cubicBezTo>
                    <a:cubicBezTo>
                      <a:pt x="199" y="1"/>
                      <a:pt x="189" y="0"/>
                      <a:pt x="178" y="0"/>
                    </a:cubicBezTo>
                    <a:close/>
                  </a:path>
                </a:pathLst>
              </a:custGeom>
              <a:solidFill>
                <a:srgbClr val="75B8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6" name="Google Shape;1446;p49"/>
              <p:cNvSpPr/>
              <p:nvPr/>
            </p:nvSpPr>
            <p:spPr>
              <a:xfrm>
                <a:off x="4916915" y="1359784"/>
                <a:ext cx="55952" cy="50788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46" extrusionOk="0">
                    <a:moveTo>
                      <a:pt x="174" y="1"/>
                    </a:moveTo>
                    <a:cubicBezTo>
                      <a:pt x="91" y="1"/>
                      <a:pt x="27" y="55"/>
                      <a:pt x="13" y="143"/>
                    </a:cubicBezTo>
                    <a:cubicBezTo>
                      <a:pt x="0" y="238"/>
                      <a:pt x="76" y="330"/>
                      <a:pt x="172" y="343"/>
                    </a:cubicBezTo>
                    <a:cubicBezTo>
                      <a:pt x="181" y="345"/>
                      <a:pt x="191" y="345"/>
                      <a:pt x="200" y="345"/>
                    </a:cubicBezTo>
                    <a:cubicBezTo>
                      <a:pt x="286" y="345"/>
                      <a:pt x="354" y="282"/>
                      <a:pt x="365" y="194"/>
                    </a:cubicBezTo>
                    <a:cubicBezTo>
                      <a:pt x="381" y="95"/>
                      <a:pt x="305" y="16"/>
                      <a:pt x="206" y="3"/>
                    </a:cubicBezTo>
                    <a:cubicBezTo>
                      <a:pt x="196" y="1"/>
                      <a:pt x="185" y="1"/>
                      <a:pt x="174" y="1"/>
                    </a:cubicBezTo>
                    <a:close/>
                  </a:path>
                </a:pathLst>
              </a:custGeom>
              <a:solidFill>
                <a:srgbClr val="75B8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7" name="Google Shape;1447;p49"/>
              <p:cNvSpPr/>
              <p:nvPr/>
            </p:nvSpPr>
            <p:spPr>
              <a:xfrm>
                <a:off x="4816878" y="1532257"/>
                <a:ext cx="56391" cy="50788"/>
              </a:xfrm>
              <a:custGeom>
                <a:avLst/>
                <a:gdLst/>
                <a:ahLst/>
                <a:cxnLst/>
                <a:rect l="l" t="t" r="r" b="b"/>
                <a:pathLst>
                  <a:path w="385" h="346" extrusionOk="0">
                    <a:moveTo>
                      <a:pt x="177" y="1"/>
                    </a:moveTo>
                    <a:cubicBezTo>
                      <a:pt x="94" y="1"/>
                      <a:pt x="27" y="56"/>
                      <a:pt x="16" y="143"/>
                    </a:cubicBezTo>
                    <a:cubicBezTo>
                      <a:pt x="0" y="239"/>
                      <a:pt x="76" y="331"/>
                      <a:pt x="175" y="343"/>
                    </a:cubicBezTo>
                    <a:cubicBezTo>
                      <a:pt x="185" y="345"/>
                      <a:pt x="194" y="346"/>
                      <a:pt x="204" y="346"/>
                    </a:cubicBezTo>
                    <a:cubicBezTo>
                      <a:pt x="289" y="346"/>
                      <a:pt x="357" y="283"/>
                      <a:pt x="369" y="194"/>
                    </a:cubicBezTo>
                    <a:cubicBezTo>
                      <a:pt x="384" y="99"/>
                      <a:pt x="305" y="16"/>
                      <a:pt x="210" y="4"/>
                    </a:cubicBezTo>
                    <a:cubicBezTo>
                      <a:pt x="199" y="2"/>
                      <a:pt x="188" y="1"/>
                      <a:pt x="177" y="1"/>
                    </a:cubicBezTo>
                    <a:close/>
                  </a:path>
                </a:pathLst>
              </a:custGeom>
              <a:solidFill>
                <a:srgbClr val="75B8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8" name="Google Shape;1448;p49"/>
              <p:cNvSpPr/>
              <p:nvPr/>
            </p:nvSpPr>
            <p:spPr>
              <a:xfrm>
                <a:off x="4609775" y="1625465"/>
                <a:ext cx="60199" cy="50935"/>
              </a:xfrm>
              <a:custGeom>
                <a:avLst/>
                <a:gdLst/>
                <a:ahLst/>
                <a:cxnLst/>
                <a:rect l="l" t="t" r="r" b="b"/>
                <a:pathLst>
                  <a:path w="411" h="347" extrusionOk="0">
                    <a:moveTo>
                      <a:pt x="172" y="1"/>
                    </a:moveTo>
                    <a:cubicBezTo>
                      <a:pt x="86" y="1"/>
                      <a:pt x="20" y="58"/>
                      <a:pt x="7" y="150"/>
                    </a:cubicBezTo>
                    <a:cubicBezTo>
                      <a:pt x="0" y="223"/>
                      <a:pt x="45" y="296"/>
                      <a:pt x="115" y="328"/>
                    </a:cubicBezTo>
                    <a:cubicBezTo>
                      <a:pt x="142" y="340"/>
                      <a:pt x="170" y="346"/>
                      <a:pt x="195" y="346"/>
                    </a:cubicBezTo>
                    <a:cubicBezTo>
                      <a:pt x="261" y="346"/>
                      <a:pt x="317" y="309"/>
                      <a:pt x="347" y="252"/>
                    </a:cubicBezTo>
                    <a:cubicBezTo>
                      <a:pt x="410" y="118"/>
                      <a:pt x="321" y="1"/>
                      <a:pt x="172" y="1"/>
                    </a:cubicBezTo>
                    <a:close/>
                  </a:path>
                </a:pathLst>
              </a:custGeom>
              <a:solidFill>
                <a:srgbClr val="75B8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9" name="Google Shape;1449;p49"/>
              <p:cNvSpPr/>
              <p:nvPr/>
            </p:nvSpPr>
            <p:spPr>
              <a:xfrm>
                <a:off x="4407797" y="1596842"/>
                <a:ext cx="55952" cy="51082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48" extrusionOk="0">
                    <a:moveTo>
                      <a:pt x="181" y="0"/>
                    </a:moveTo>
                    <a:cubicBezTo>
                      <a:pt x="97" y="0"/>
                      <a:pt x="28" y="55"/>
                      <a:pt x="17" y="142"/>
                    </a:cubicBezTo>
                    <a:cubicBezTo>
                      <a:pt x="1" y="240"/>
                      <a:pt x="77" y="329"/>
                      <a:pt x="176" y="345"/>
                    </a:cubicBezTo>
                    <a:cubicBezTo>
                      <a:pt x="185" y="347"/>
                      <a:pt x="194" y="347"/>
                      <a:pt x="203" y="347"/>
                    </a:cubicBezTo>
                    <a:cubicBezTo>
                      <a:pt x="287" y="347"/>
                      <a:pt x="355" y="284"/>
                      <a:pt x="369" y="196"/>
                    </a:cubicBezTo>
                    <a:cubicBezTo>
                      <a:pt x="382" y="97"/>
                      <a:pt x="306" y="18"/>
                      <a:pt x="207" y="2"/>
                    </a:cubicBezTo>
                    <a:cubicBezTo>
                      <a:pt x="198" y="1"/>
                      <a:pt x="190" y="0"/>
                      <a:pt x="181" y="0"/>
                    </a:cubicBezTo>
                    <a:close/>
                  </a:path>
                </a:pathLst>
              </a:custGeom>
              <a:solidFill>
                <a:srgbClr val="75B8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0" name="Google Shape;1450;p49"/>
              <p:cNvSpPr/>
              <p:nvPr/>
            </p:nvSpPr>
            <p:spPr>
              <a:xfrm>
                <a:off x="4242729" y="1495120"/>
                <a:ext cx="55952" cy="51082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48" extrusionOk="0">
                    <a:moveTo>
                      <a:pt x="180" y="1"/>
                    </a:moveTo>
                    <a:cubicBezTo>
                      <a:pt x="94" y="1"/>
                      <a:pt x="27" y="56"/>
                      <a:pt x="13" y="142"/>
                    </a:cubicBezTo>
                    <a:cubicBezTo>
                      <a:pt x="0" y="241"/>
                      <a:pt x="76" y="330"/>
                      <a:pt x="172" y="345"/>
                    </a:cubicBezTo>
                    <a:cubicBezTo>
                      <a:pt x="181" y="347"/>
                      <a:pt x="191" y="348"/>
                      <a:pt x="200" y="348"/>
                    </a:cubicBezTo>
                    <a:cubicBezTo>
                      <a:pt x="286" y="348"/>
                      <a:pt x="354" y="285"/>
                      <a:pt x="365" y="196"/>
                    </a:cubicBezTo>
                    <a:cubicBezTo>
                      <a:pt x="381" y="98"/>
                      <a:pt x="305" y="18"/>
                      <a:pt x="207" y="2"/>
                    </a:cubicBezTo>
                    <a:cubicBezTo>
                      <a:pt x="197" y="1"/>
                      <a:pt x="188" y="1"/>
                      <a:pt x="180" y="1"/>
                    </a:cubicBezTo>
                    <a:close/>
                  </a:path>
                </a:pathLst>
              </a:custGeom>
              <a:solidFill>
                <a:srgbClr val="75B8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1" name="Google Shape;1451;p49"/>
              <p:cNvSpPr/>
              <p:nvPr/>
            </p:nvSpPr>
            <p:spPr>
              <a:xfrm>
                <a:off x="4188683" y="1319859"/>
                <a:ext cx="55952" cy="5093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47" extrusionOk="0">
                    <a:moveTo>
                      <a:pt x="180" y="0"/>
                    </a:moveTo>
                    <a:cubicBezTo>
                      <a:pt x="96" y="0"/>
                      <a:pt x="28" y="53"/>
                      <a:pt x="16" y="142"/>
                    </a:cubicBezTo>
                    <a:cubicBezTo>
                      <a:pt x="1" y="240"/>
                      <a:pt x="77" y="329"/>
                      <a:pt x="175" y="345"/>
                    </a:cubicBezTo>
                    <a:cubicBezTo>
                      <a:pt x="183" y="346"/>
                      <a:pt x="191" y="347"/>
                      <a:pt x="199" y="347"/>
                    </a:cubicBezTo>
                    <a:cubicBezTo>
                      <a:pt x="284" y="347"/>
                      <a:pt x="355" y="283"/>
                      <a:pt x="369" y="196"/>
                    </a:cubicBezTo>
                    <a:cubicBezTo>
                      <a:pt x="382" y="97"/>
                      <a:pt x="306" y="18"/>
                      <a:pt x="207" y="2"/>
                    </a:cubicBezTo>
                    <a:cubicBezTo>
                      <a:pt x="198" y="1"/>
                      <a:pt x="189" y="0"/>
                      <a:pt x="180" y="0"/>
                    </a:cubicBezTo>
                    <a:close/>
                  </a:path>
                </a:pathLst>
              </a:custGeom>
              <a:solidFill>
                <a:srgbClr val="75B8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2" name="Google Shape;1452;p49"/>
              <p:cNvSpPr/>
              <p:nvPr/>
            </p:nvSpPr>
            <p:spPr>
              <a:xfrm>
                <a:off x="4201279" y="1102470"/>
                <a:ext cx="56391" cy="51082"/>
              </a:xfrm>
              <a:custGeom>
                <a:avLst/>
                <a:gdLst/>
                <a:ahLst/>
                <a:cxnLst/>
                <a:rect l="l" t="t" r="r" b="b"/>
                <a:pathLst>
                  <a:path w="385" h="348" extrusionOk="0">
                    <a:moveTo>
                      <a:pt x="178" y="0"/>
                    </a:moveTo>
                    <a:cubicBezTo>
                      <a:pt x="94" y="0"/>
                      <a:pt x="28" y="55"/>
                      <a:pt x="16" y="142"/>
                    </a:cubicBezTo>
                    <a:cubicBezTo>
                      <a:pt x="0" y="241"/>
                      <a:pt x="77" y="330"/>
                      <a:pt x="175" y="346"/>
                    </a:cubicBezTo>
                    <a:cubicBezTo>
                      <a:pt x="183" y="347"/>
                      <a:pt x="191" y="347"/>
                      <a:pt x="199" y="347"/>
                    </a:cubicBezTo>
                    <a:cubicBezTo>
                      <a:pt x="287" y="347"/>
                      <a:pt x="357" y="284"/>
                      <a:pt x="369" y="193"/>
                    </a:cubicBezTo>
                    <a:cubicBezTo>
                      <a:pt x="385" y="98"/>
                      <a:pt x="305" y="19"/>
                      <a:pt x="210" y="3"/>
                    </a:cubicBezTo>
                    <a:cubicBezTo>
                      <a:pt x="199" y="1"/>
                      <a:pt x="188" y="0"/>
                      <a:pt x="178" y="0"/>
                    </a:cubicBezTo>
                    <a:close/>
                  </a:path>
                </a:pathLst>
              </a:custGeom>
              <a:solidFill>
                <a:srgbClr val="75B8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3" name="Google Shape;1453;p49"/>
              <p:cNvSpPr/>
              <p:nvPr/>
            </p:nvSpPr>
            <p:spPr>
              <a:xfrm>
                <a:off x="4337054" y="955538"/>
                <a:ext cx="56098" cy="50788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46" extrusionOk="0">
                    <a:moveTo>
                      <a:pt x="175" y="0"/>
                    </a:moveTo>
                    <a:cubicBezTo>
                      <a:pt x="92" y="0"/>
                      <a:pt x="28" y="55"/>
                      <a:pt x="14" y="143"/>
                    </a:cubicBezTo>
                    <a:cubicBezTo>
                      <a:pt x="1" y="238"/>
                      <a:pt x="77" y="330"/>
                      <a:pt x="172" y="343"/>
                    </a:cubicBezTo>
                    <a:cubicBezTo>
                      <a:pt x="182" y="345"/>
                      <a:pt x="192" y="345"/>
                      <a:pt x="201" y="345"/>
                    </a:cubicBezTo>
                    <a:cubicBezTo>
                      <a:pt x="287" y="345"/>
                      <a:pt x="355" y="282"/>
                      <a:pt x="366" y="194"/>
                    </a:cubicBezTo>
                    <a:cubicBezTo>
                      <a:pt x="382" y="95"/>
                      <a:pt x="303" y="16"/>
                      <a:pt x="207" y="3"/>
                    </a:cubicBezTo>
                    <a:cubicBezTo>
                      <a:pt x="196" y="1"/>
                      <a:pt x="186" y="0"/>
                      <a:pt x="175" y="0"/>
                    </a:cubicBezTo>
                    <a:close/>
                  </a:path>
                </a:pathLst>
              </a:custGeom>
              <a:solidFill>
                <a:srgbClr val="75B8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4" name="Google Shape;1454;p49"/>
              <p:cNvSpPr/>
              <p:nvPr/>
            </p:nvSpPr>
            <p:spPr>
              <a:xfrm>
                <a:off x="4370211" y="1124900"/>
                <a:ext cx="393272" cy="338052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2303" extrusionOk="0">
                    <a:moveTo>
                      <a:pt x="2282" y="1"/>
                    </a:moveTo>
                    <a:cubicBezTo>
                      <a:pt x="2197" y="1"/>
                      <a:pt x="2111" y="31"/>
                      <a:pt x="2043" y="94"/>
                    </a:cubicBezTo>
                    <a:lnTo>
                      <a:pt x="114" y="1851"/>
                    </a:lnTo>
                    <a:cubicBezTo>
                      <a:pt x="16" y="1943"/>
                      <a:pt x="0" y="2092"/>
                      <a:pt x="83" y="2200"/>
                    </a:cubicBezTo>
                    <a:cubicBezTo>
                      <a:pt x="133" y="2267"/>
                      <a:pt x="210" y="2302"/>
                      <a:pt x="289" y="2302"/>
                    </a:cubicBezTo>
                    <a:cubicBezTo>
                      <a:pt x="344" y="2302"/>
                      <a:pt x="401" y="2285"/>
                      <a:pt x="448" y="2248"/>
                    </a:cubicBezTo>
                    <a:lnTo>
                      <a:pt x="2503" y="640"/>
                    </a:lnTo>
                    <a:cubicBezTo>
                      <a:pt x="2656" y="520"/>
                      <a:pt x="2684" y="300"/>
                      <a:pt x="2570" y="145"/>
                    </a:cubicBezTo>
                    <a:cubicBezTo>
                      <a:pt x="2499" y="50"/>
                      <a:pt x="2390" y="1"/>
                      <a:pt x="2282" y="1"/>
                    </a:cubicBezTo>
                    <a:close/>
                  </a:path>
                </a:pathLst>
              </a:custGeom>
              <a:solidFill>
                <a:srgbClr val="389C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5" name="Google Shape;1455;p49"/>
              <p:cNvSpPr/>
              <p:nvPr/>
            </p:nvSpPr>
            <p:spPr>
              <a:xfrm>
                <a:off x="4284769" y="346913"/>
                <a:ext cx="776291" cy="311483"/>
              </a:xfrm>
              <a:custGeom>
                <a:avLst/>
                <a:gdLst/>
                <a:ahLst/>
                <a:cxnLst/>
                <a:rect l="l" t="t" r="r" b="b"/>
                <a:pathLst>
                  <a:path w="5300" h="2122" extrusionOk="0">
                    <a:moveTo>
                      <a:pt x="1939" y="1"/>
                    </a:moveTo>
                    <a:cubicBezTo>
                      <a:pt x="849" y="1"/>
                      <a:pt x="1" y="393"/>
                      <a:pt x="1" y="393"/>
                    </a:cubicBezTo>
                    <a:lnTo>
                      <a:pt x="242" y="1474"/>
                    </a:lnTo>
                    <a:cubicBezTo>
                      <a:pt x="242" y="1474"/>
                      <a:pt x="960" y="1236"/>
                      <a:pt x="1849" y="1236"/>
                    </a:cubicBezTo>
                    <a:cubicBezTo>
                      <a:pt x="2123" y="1236"/>
                      <a:pt x="2413" y="1259"/>
                      <a:pt x="2704" y="1318"/>
                    </a:cubicBezTo>
                    <a:cubicBezTo>
                      <a:pt x="2965" y="1372"/>
                      <a:pt x="3203" y="1439"/>
                      <a:pt x="3412" y="1512"/>
                    </a:cubicBezTo>
                    <a:cubicBezTo>
                      <a:pt x="4188" y="1782"/>
                      <a:pt x="4597" y="2122"/>
                      <a:pt x="4597" y="2122"/>
                    </a:cubicBezTo>
                    <a:lnTo>
                      <a:pt x="5299" y="1111"/>
                    </a:lnTo>
                    <a:cubicBezTo>
                      <a:pt x="5299" y="1111"/>
                      <a:pt x="4667" y="702"/>
                      <a:pt x="3806" y="378"/>
                    </a:cubicBezTo>
                    <a:cubicBezTo>
                      <a:pt x="3435" y="238"/>
                      <a:pt x="3019" y="114"/>
                      <a:pt x="2593" y="50"/>
                    </a:cubicBezTo>
                    <a:cubicBezTo>
                      <a:pt x="2369" y="15"/>
                      <a:pt x="2149" y="1"/>
                      <a:pt x="1939" y="1"/>
                    </a:cubicBezTo>
                    <a:close/>
                  </a:path>
                </a:pathLst>
              </a:custGeom>
              <a:solidFill>
                <a:srgbClr val="233A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6" name="Google Shape;1456;p49"/>
              <p:cNvSpPr/>
              <p:nvPr/>
            </p:nvSpPr>
            <p:spPr>
              <a:xfrm>
                <a:off x="4549581" y="408856"/>
                <a:ext cx="126697" cy="355373"/>
              </a:xfrm>
              <a:custGeom>
                <a:avLst/>
                <a:gdLst/>
                <a:ahLst/>
                <a:cxnLst/>
                <a:rect l="l" t="t" r="r" b="b"/>
                <a:pathLst>
                  <a:path w="865" h="2421" extrusionOk="0">
                    <a:moveTo>
                      <a:pt x="864" y="0"/>
                    </a:moveTo>
                    <a:lnTo>
                      <a:pt x="0" y="2325"/>
                    </a:lnTo>
                    <a:lnTo>
                      <a:pt x="645" y="2421"/>
                    </a:lnTo>
                    <a:lnTo>
                      <a:pt x="864" y="0"/>
                    </a:lnTo>
                    <a:close/>
                  </a:path>
                </a:pathLst>
              </a:custGeom>
              <a:solidFill>
                <a:srgbClr val="C42F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" name="Google Shape;1457;p49"/>
              <p:cNvSpPr/>
              <p:nvPr/>
            </p:nvSpPr>
            <p:spPr>
              <a:xfrm>
                <a:off x="4793444" y="405763"/>
                <a:ext cx="276535" cy="256144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1745" extrusionOk="0">
                    <a:moveTo>
                      <a:pt x="394" y="1"/>
                    </a:moveTo>
                    <a:cubicBezTo>
                      <a:pt x="290" y="299"/>
                      <a:pt x="131" y="750"/>
                      <a:pt x="0" y="1135"/>
                    </a:cubicBezTo>
                    <a:cubicBezTo>
                      <a:pt x="776" y="1405"/>
                      <a:pt x="1185" y="1745"/>
                      <a:pt x="1185" y="1745"/>
                    </a:cubicBezTo>
                    <a:lnTo>
                      <a:pt x="1887" y="734"/>
                    </a:lnTo>
                    <a:cubicBezTo>
                      <a:pt x="1887" y="734"/>
                      <a:pt x="1255" y="325"/>
                      <a:pt x="394" y="1"/>
                    </a:cubicBezTo>
                    <a:close/>
                  </a:path>
                </a:pathLst>
              </a:custGeom>
              <a:solidFill>
                <a:srgbClr val="EB5E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58" name="Google Shape;1458;p49"/>
            <p:cNvSpPr/>
            <p:nvPr/>
          </p:nvSpPr>
          <p:spPr>
            <a:xfrm rot="-2504263">
              <a:off x="225837" y="2371682"/>
              <a:ext cx="574686" cy="307891"/>
            </a:xfrm>
            <a:custGeom>
              <a:avLst/>
              <a:gdLst/>
              <a:ahLst/>
              <a:cxnLst/>
              <a:rect l="l" t="t" r="r" b="b"/>
              <a:pathLst>
                <a:path w="5055" h="2508" extrusionOk="0">
                  <a:moveTo>
                    <a:pt x="0" y="1"/>
                  </a:moveTo>
                  <a:lnTo>
                    <a:pt x="2647" y="2507"/>
                  </a:lnTo>
                  <a:lnTo>
                    <a:pt x="3228" y="1275"/>
                  </a:lnTo>
                  <a:lnTo>
                    <a:pt x="5054" y="2352"/>
                  </a:lnTo>
                  <a:lnTo>
                    <a:pt x="2726" y="134"/>
                  </a:lnTo>
                  <a:lnTo>
                    <a:pt x="2380" y="12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9B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49"/>
            <p:cNvSpPr/>
            <p:nvPr/>
          </p:nvSpPr>
          <p:spPr>
            <a:xfrm rot="-2504263">
              <a:off x="503269" y="1787217"/>
              <a:ext cx="234081" cy="636161"/>
            </a:xfrm>
            <a:custGeom>
              <a:avLst/>
              <a:gdLst/>
              <a:ahLst/>
              <a:cxnLst/>
              <a:rect l="l" t="t" r="r" b="b"/>
              <a:pathLst>
                <a:path w="2059" h="5182" extrusionOk="0">
                  <a:moveTo>
                    <a:pt x="1" y="1"/>
                  </a:moveTo>
                  <a:lnTo>
                    <a:pt x="201" y="3638"/>
                  </a:lnTo>
                  <a:lnTo>
                    <a:pt x="1468" y="3142"/>
                  </a:lnTo>
                  <a:lnTo>
                    <a:pt x="2059" y="5182"/>
                  </a:lnTo>
                  <a:lnTo>
                    <a:pt x="1891" y="1970"/>
                  </a:lnTo>
                  <a:lnTo>
                    <a:pt x="896" y="251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9B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2620760-A146-789A-4672-064B7010454F}"/>
              </a:ext>
            </a:extLst>
          </p:cNvPr>
          <p:cNvSpPr txBox="1"/>
          <p:nvPr/>
        </p:nvSpPr>
        <p:spPr>
          <a:xfrm>
            <a:off x="1779642" y="1888510"/>
            <a:ext cx="5715518" cy="1391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3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HOẠT ĐỘNG 1: </a:t>
            </a:r>
            <a:r>
              <a:rPr lang="nl-NL" sz="3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TÌM HIỂU MÔ HÌNH MÁY PHÁT ĐIỆN GIÓ</a:t>
            </a:r>
          </a:p>
        </p:txBody>
      </p:sp>
      <p:pic>
        <p:nvPicPr>
          <p:cNvPr id="8" name="Picture 24">
            <a:extLst>
              <a:ext uri="{FF2B5EF4-FFF2-40B4-BE49-F238E27FC236}">
                <a16:creationId xmlns:a16="http://schemas.microsoft.com/office/drawing/2014/main" id="{BB16CD5E-E685-FB3F-2E3C-0446E78A80F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512413" y="831075"/>
            <a:ext cx="957564" cy="83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167993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553AAB37-B26F-DA75-7A94-8AD59D42D6ED}"/>
              </a:ext>
            </a:extLst>
          </p:cNvPr>
          <p:cNvSpPr/>
          <p:nvPr/>
        </p:nvSpPr>
        <p:spPr>
          <a:xfrm>
            <a:off x="499773" y="544835"/>
            <a:ext cx="3121869" cy="94345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11B2DAED-488C-F6A8-A452-B4774D02DF9E}"/>
              </a:ext>
            </a:extLst>
          </p:cNvPr>
          <p:cNvSpPr/>
          <p:nvPr/>
        </p:nvSpPr>
        <p:spPr>
          <a:xfrm>
            <a:off x="398088" y="644037"/>
            <a:ext cx="3223554" cy="84425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0DA6FA-BE81-18D2-EA31-63914F4FFCB0}"/>
              </a:ext>
            </a:extLst>
          </p:cNvPr>
          <p:cNvSpPr txBox="1"/>
          <p:nvPr/>
        </p:nvSpPr>
        <p:spPr>
          <a:xfrm>
            <a:off x="398088" y="1820990"/>
            <a:ext cx="3391996" cy="958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Nêu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các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bộ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phận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chính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của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mô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hình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máy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phát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điện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gió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  <a:endParaRPr lang="en-VN" sz="20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68EB4A6-ABF0-EFF0-CB96-E1724ECE5312}"/>
              </a:ext>
            </a:extLst>
          </p:cNvPr>
          <p:cNvCxnSpPr>
            <a:cxnSpLocks/>
            <a:stCxn id="13" idx="2"/>
          </p:cNvCxnSpPr>
          <p:nvPr/>
        </p:nvCxnSpPr>
        <p:spPr>
          <a:xfrm>
            <a:off x="2009865" y="1488289"/>
            <a:ext cx="0" cy="4833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9" name="Picture 10">
            <a:extLst>
              <a:ext uri="{FF2B5EF4-FFF2-40B4-BE49-F238E27FC236}">
                <a16:creationId xmlns:a16="http://schemas.microsoft.com/office/drawing/2014/main" id="{A479D705-F4A5-9F31-8BB9-F472793D45E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48433" y="2976738"/>
            <a:ext cx="1322863" cy="1873405"/>
          </a:xfrm>
          <a:prstGeom prst="rect">
            <a:avLst/>
          </a:prstGeom>
        </p:spPr>
      </p:pic>
      <p:pic>
        <p:nvPicPr>
          <p:cNvPr id="21" name="Picture 20" descr="A green toy with a few blades&#10;&#10;Description automatically generated with medium confidence">
            <a:extLst>
              <a:ext uri="{FF2B5EF4-FFF2-40B4-BE49-F238E27FC236}">
                <a16:creationId xmlns:a16="http://schemas.microsoft.com/office/drawing/2014/main" id="{FFAF1E34-E189-757E-4F09-4C870C63470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21642" y="0"/>
            <a:ext cx="561739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74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Renewable Industry Energy in Canada by Slidesgo">
  <a:themeElements>
    <a:clrScheme name="Simple Light">
      <a:dk1>
        <a:srgbClr val="191919"/>
      </a:dk1>
      <a:lt1>
        <a:srgbClr val="FFFFFF"/>
      </a:lt1>
      <a:dk2>
        <a:srgbClr val="C42E22"/>
      </a:dk2>
      <a:lt2>
        <a:srgbClr val="EB5E52"/>
      </a:lt2>
      <a:accent1>
        <a:srgbClr val="F9B555"/>
      </a:accent1>
      <a:accent2>
        <a:srgbClr val="91C6EC"/>
      </a:accent2>
      <a:accent3>
        <a:srgbClr val="DCF0FD"/>
      </a:accent3>
      <a:accent4>
        <a:srgbClr val="389CCB"/>
      </a:accent4>
      <a:accent5>
        <a:srgbClr val="005474"/>
      </a:accent5>
      <a:accent6>
        <a:srgbClr val="233A47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argo Ship Logistics Consulting by Slidesgo">
  <a:themeElements>
    <a:clrScheme name="Simple Light">
      <a:dk1>
        <a:srgbClr val="17253F"/>
      </a:dk1>
      <a:lt1>
        <a:srgbClr val="3790A5"/>
      </a:lt1>
      <a:dk2>
        <a:srgbClr val="F3F2F7"/>
      </a:dk2>
      <a:lt2>
        <a:srgbClr val="2A395A"/>
      </a:lt2>
      <a:accent1>
        <a:srgbClr val="5BC6C6"/>
      </a:accent1>
      <a:accent2>
        <a:srgbClr val="B23F3F"/>
      </a:accent2>
      <a:accent3>
        <a:srgbClr val="E8635C"/>
      </a:accent3>
      <a:accent4>
        <a:srgbClr val="E2982B"/>
      </a:accent4>
      <a:accent5>
        <a:srgbClr val="FECE74"/>
      </a:accent5>
      <a:accent6>
        <a:srgbClr val="FFFFFF"/>
      </a:accent6>
      <a:hlink>
        <a:srgbClr val="17253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3731</TotalTime>
  <Words>1984</Words>
  <Application>Microsoft Macintosh PowerPoint</Application>
  <PresentationFormat>On-screen Show (16:9)</PresentationFormat>
  <Paragraphs>228</Paragraphs>
  <Slides>45</Slides>
  <Notes>45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45</vt:i4>
      </vt:variant>
    </vt:vector>
  </HeadingPairs>
  <TitlesOfParts>
    <vt:vector size="61" baseType="lpstr">
      <vt:lpstr>Cambria Math</vt:lpstr>
      <vt:lpstr>Calibri</vt:lpstr>
      <vt:lpstr>Wingdings</vt:lpstr>
      <vt:lpstr>Raleway</vt:lpstr>
      <vt:lpstr>SimSun</vt:lpstr>
      <vt:lpstr>Open Sans</vt:lpstr>
      <vt:lpstr>Zilla Slab</vt:lpstr>
      <vt:lpstr>Times New Roman</vt:lpstr>
      <vt:lpstr>Arial</vt:lpstr>
      <vt:lpstr>Catamaran</vt:lpstr>
      <vt:lpstr>Bebas Neue</vt:lpstr>
      <vt:lpstr>Aharoni</vt:lpstr>
      <vt:lpstr>Sora</vt:lpstr>
      <vt:lpstr>Renewable Industry Energy in Canada by Slidesgo</vt:lpstr>
      <vt:lpstr>Office Theme</vt:lpstr>
      <vt:lpstr>Cargo Ship Logistics Consulting by Slidesgo</vt:lpstr>
      <vt:lpstr>NHIỆT LIỆT CHÀO MỪNG CÁC EM ĐẾN VỚI BÀI HỌC MỚI!</vt:lpstr>
      <vt:lpstr>KHỞI ĐỘNG</vt:lpstr>
      <vt:lpstr>BÀI 8 – TIẾT 1 MÔ HÌNH MÁY PHÁT ĐIỆN GIÓ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8 – TIẾT 2 + 3 MÔ HÌNH MÁY PHÁT ĐIỆN GIÓ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8 – TIẾT 4 MÔ HÌNH MÁY PHÁT ĐIỆN GIÓ</vt:lpstr>
      <vt:lpstr>KHỞI ĐỘNG</vt:lpstr>
      <vt:lpstr>LUYỆN TẬP</vt:lpstr>
      <vt:lpstr>PowerPoint Presentation</vt:lpstr>
      <vt:lpstr>VẬN DỤNG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CẢM ƠN CÁC EM ĐÃ LẮNG NGHE, HẸN GẶP LẠI!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NHIỆT LIỆT CHÀO MỪNG CÁC EM ĐẾN VỚI BÀI HỌC MỚI!</dc:title>
  <cp:lastModifiedBy>Quỳnh Mai Nguyễn</cp:lastModifiedBy>
  <cp:revision>22</cp:revision>
  <dcterms:modified xsi:type="dcterms:W3CDTF">2024-12-30T16:01:00Z</dcterms:modified>
</cp:coreProperties>
</file>