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54"/>
  </p:notesMasterIdLst>
  <p:sldIdLst>
    <p:sldId id="256" r:id="rId3"/>
    <p:sldId id="257" r:id="rId4"/>
    <p:sldId id="307" r:id="rId5"/>
    <p:sldId id="308" r:id="rId6"/>
    <p:sldId id="309" r:id="rId7"/>
    <p:sldId id="310" r:id="rId8"/>
    <p:sldId id="311" r:id="rId9"/>
    <p:sldId id="258" r:id="rId10"/>
    <p:sldId id="318" r:id="rId11"/>
    <p:sldId id="324" r:id="rId12"/>
    <p:sldId id="323" r:id="rId13"/>
    <p:sldId id="326" r:id="rId14"/>
    <p:sldId id="325" r:id="rId15"/>
    <p:sldId id="319" r:id="rId16"/>
    <p:sldId id="327" r:id="rId17"/>
    <p:sldId id="328" r:id="rId18"/>
    <p:sldId id="314" r:id="rId19"/>
    <p:sldId id="330" r:id="rId20"/>
    <p:sldId id="315" r:id="rId21"/>
    <p:sldId id="331" r:id="rId22"/>
    <p:sldId id="332" r:id="rId23"/>
    <p:sldId id="333" r:id="rId24"/>
    <p:sldId id="334" r:id="rId25"/>
    <p:sldId id="335" r:id="rId26"/>
    <p:sldId id="336" r:id="rId27"/>
    <p:sldId id="337" r:id="rId28"/>
    <p:sldId id="338" r:id="rId29"/>
    <p:sldId id="340" r:id="rId30"/>
    <p:sldId id="341" r:id="rId31"/>
    <p:sldId id="356" r:id="rId32"/>
    <p:sldId id="316" r:id="rId33"/>
    <p:sldId id="343" r:id="rId34"/>
    <p:sldId id="344" r:id="rId35"/>
    <p:sldId id="346" r:id="rId36"/>
    <p:sldId id="345" r:id="rId37"/>
    <p:sldId id="347" r:id="rId38"/>
    <p:sldId id="350" r:id="rId39"/>
    <p:sldId id="353" r:id="rId40"/>
    <p:sldId id="348" r:id="rId41"/>
    <p:sldId id="349" r:id="rId42"/>
    <p:sldId id="351" r:id="rId43"/>
    <p:sldId id="352" r:id="rId44"/>
    <p:sldId id="317" r:id="rId45"/>
    <p:sldId id="300" r:id="rId46"/>
    <p:sldId id="355" r:id="rId47"/>
    <p:sldId id="301" r:id="rId48"/>
    <p:sldId id="354" r:id="rId49"/>
    <p:sldId id="302" r:id="rId50"/>
    <p:sldId id="303" r:id="rId51"/>
    <p:sldId id="271" r:id="rId52"/>
    <p:sldId id="322" r:id="rId53"/>
  </p:sldIdLst>
  <p:sldSz cx="9144000" cy="5143500" type="screen16x9"/>
  <p:notesSz cx="6858000" cy="9144000"/>
  <p:embeddedFontLst>
    <p:embeddedFont>
      <p:font typeface="Aharoni" panose="02010803020104030203" pitchFamily="2" charset="-79"/>
      <p:bold r:id="rId55"/>
    </p:embeddedFont>
    <p:embeddedFont>
      <p:font typeface="Cambria Math" panose="02040503050406030204" pitchFamily="18" charset="0"/>
      <p:regular r:id="rId56"/>
    </p:embeddedFont>
    <p:embeddedFont>
      <p:font typeface="Catamaran" panose="020F0502020204030204" pitchFamily="34" charset="0"/>
      <p:regular r:id="rId57"/>
      <p:bold r:id="rId58"/>
    </p:embeddedFont>
    <p:embeddedFont>
      <p:font typeface="Open Sans" panose="020B0606030504020204" pitchFamily="34" charset="0"/>
      <p:regular r:id="rId59"/>
      <p:bold r:id="rId60"/>
      <p:italic r:id="rId61"/>
      <p:boldItalic r:id="rId62"/>
    </p:embeddedFont>
    <p:embeddedFont>
      <p:font typeface="Sora" panose="020F0502020204030204" pitchFamily="34" charset="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8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ED3176-0279-430D-81EB-B857BDB384D3}">
  <a:tblStyle styleId="{D5ED3176-0279-430D-81EB-B857BDB384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2"/>
    <p:restoredTop sz="94637"/>
  </p:normalViewPr>
  <p:slideViewPr>
    <p:cSldViewPr snapToGrid="0">
      <p:cViewPr varScale="1">
        <p:scale>
          <a:sx n="75" d="100"/>
          <a:sy n="75" d="100"/>
        </p:scale>
        <p:origin x="184" y="1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77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88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02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b0f9523dd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db0f9523dd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75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78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308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39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941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834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481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0481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361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9096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5808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5058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521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1103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355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15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372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019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291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776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077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209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824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254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b0f9523dd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db0f9523dd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61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09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4968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324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677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293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56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281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26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238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258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533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b0f9523dd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db0f9523dd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43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17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74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42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29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150" y="534125"/>
            <a:ext cx="7020000" cy="1661100"/>
          </a:xfrm>
          <a:prstGeom prst="rect">
            <a:avLst/>
          </a:prstGeom>
        </p:spPr>
        <p:txBody>
          <a:bodyPr spcFirstLastPara="1" wrap="square" lIns="91425" tIns="91425" rIns="91425" bIns="91425" anchor="b" anchorCtr="0">
            <a:noAutofit/>
          </a:bodyPr>
          <a:lstStyle>
            <a:lvl1pPr lvl="0" rtl="0">
              <a:spcBef>
                <a:spcPts val="0"/>
              </a:spcBef>
              <a:spcAft>
                <a:spcPts val="0"/>
              </a:spcAft>
              <a:buSzPts val="8500"/>
              <a:buNone/>
              <a:defRPr sz="5000"/>
            </a:lvl1pPr>
            <a:lvl2pPr lvl="1" algn="ctr" rtl="0">
              <a:spcBef>
                <a:spcPts val="0"/>
              </a:spcBef>
              <a:spcAft>
                <a:spcPts val="0"/>
              </a:spcAft>
              <a:buSzPts val="8500"/>
              <a:buNone/>
              <a:defRPr sz="8500"/>
            </a:lvl2pPr>
            <a:lvl3pPr lvl="2" algn="ctr" rtl="0">
              <a:spcBef>
                <a:spcPts val="0"/>
              </a:spcBef>
              <a:spcAft>
                <a:spcPts val="0"/>
              </a:spcAft>
              <a:buSzPts val="8500"/>
              <a:buNone/>
              <a:defRPr sz="8500"/>
            </a:lvl3pPr>
            <a:lvl4pPr lvl="3" algn="ctr" rtl="0">
              <a:spcBef>
                <a:spcPts val="0"/>
              </a:spcBef>
              <a:spcAft>
                <a:spcPts val="0"/>
              </a:spcAft>
              <a:buSzPts val="8500"/>
              <a:buNone/>
              <a:defRPr sz="8500"/>
            </a:lvl4pPr>
            <a:lvl5pPr lvl="4" algn="ctr" rtl="0">
              <a:spcBef>
                <a:spcPts val="0"/>
              </a:spcBef>
              <a:spcAft>
                <a:spcPts val="0"/>
              </a:spcAft>
              <a:buSzPts val="8500"/>
              <a:buNone/>
              <a:defRPr sz="8500"/>
            </a:lvl5pPr>
            <a:lvl6pPr lvl="5" algn="ctr" rtl="0">
              <a:spcBef>
                <a:spcPts val="0"/>
              </a:spcBef>
              <a:spcAft>
                <a:spcPts val="0"/>
              </a:spcAft>
              <a:buSzPts val="8500"/>
              <a:buNone/>
              <a:defRPr sz="8500"/>
            </a:lvl6pPr>
            <a:lvl7pPr lvl="6" algn="ctr" rtl="0">
              <a:spcBef>
                <a:spcPts val="0"/>
              </a:spcBef>
              <a:spcAft>
                <a:spcPts val="0"/>
              </a:spcAft>
              <a:buSzPts val="8500"/>
              <a:buNone/>
              <a:defRPr sz="8500"/>
            </a:lvl7pPr>
            <a:lvl8pPr lvl="7" algn="ctr" rtl="0">
              <a:spcBef>
                <a:spcPts val="0"/>
              </a:spcBef>
              <a:spcAft>
                <a:spcPts val="0"/>
              </a:spcAft>
              <a:buSzPts val="8500"/>
              <a:buNone/>
              <a:defRPr sz="8500"/>
            </a:lvl8pPr>
            <a:lvl9pPr lvl="8" algn="ctr" rtl="0">
              <a:spcBef>
                <a:spcPts val="0"/>
              </a:spcBef>
              <a:spcAft>
                <a:spcPts val="0"/>
              </a:spcAft>
              <a:buSzPts val="8500"/>
              <a:buNone/>
              <a:defRPr sz="8500"/>
            </a:lvl9pPr>
          </a:lstStyle>
          <a:p>
            <a:endParaRPr/>
          </a:p>
        </p:txBody>
      </p:sp>
      <p:sp>
        <p:nvSpPr>
          <p:cNvPr id="11" name="Google Shape;11;p2"/>
          <p:cNvSpPr txBox="1">
            <a:spLocks noGrp="1"/>
          </p:cNvSpPr>
          <p:nvPr>
            <p:ph type="subTitle" idx="1"/>
          </p:nvPr>
        </p:nvSpPr>
        <p:spPr>
          <a:xfrm>
            <a:off x="713200" y="2195225"/>
            <a:ext cx="7020000" cy="37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204"/>
        <p:cNvGrpSpPr/>
        <p:nvPr/>
      </p:nvGrpSpPr>
      <p:grpSpPr>
        <a:xfrm>
          <a:off x="0" y="0"/>
          <a:ext cx="0" cy="0"/>
          <a:chOff x="0" y="0"/>
          <a:chExt cx="0" cy="0"/>
        </a:xfrm>
      </p:grpSpPr>
      <p:sp>
        <p:nvSpPr>
          <p:cNvPr id="205" name="Google Shape;205;p23"/>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3"/>
          <p:cNvGrpSpPr/>
          <p:nvPr/>
        </p:nvGrpSpPr>
        <p:grpSpPr>
          <a:xfrm>
            <a:off x="62500" y="4691024"/>
            <a:ext cx="9018344" cy="390053"/>
            <a:chOff x="62500" y="4683850"/>
            <a:chExt cx="9018344" cy="390053"/>
          </a:xfrm>
        </p:grpSpPr>
        <p:sp>
          <p:nvSpPr>
            <p:cNvPr id="207" name="Google Shape;207;p23"/>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3"/>
          <p:cNvGrpSpPr/>
          <p:nvPr/>
        </p:nvGrpSpPr>
        <p:grpSpPr>
          <a:xfrm>
            <a:off x="62501" y="534120"/>
            <a:ext cx="1494596" cy="1525401"/>
            <a:chOff x="462126" y="401726"/>
            <a:chExt cx="3091203" cy="3154261"/>
          </a:xfrm>
        </p:grpSpPr>
        <p:sp>
          <p:nvSpPr>
            <p:cNvPr id="210" name="Google Shape;210;p23"/>
            <p:cNvSpPr/>
            <p:nvPr/>
          </p:nvSpPr>
          <p:spPr>
            <a:xfrm>
              <a:off x="2036378" y="1215416"/>
              <a:ext cx="219323" cy="449897"/>
            </a:xfrm>
            <a:custGeom>
              <a:avLst/>
              <a:gdLst/>
              <a:ahLst/>
              <a:cxnLst/>
              <a:rect l="l" t="t" r="r" b="b"/>
              <a:pathLst>
                <a:path w="838" h="1719" extrusionOk="0">
                  <a:moveTo>
                    <a:pt x="387" y="0"/>
                  </a:moveTo>
                  <a:cubicBezTo>
                    <a:pt x="339" y="0"/>
                    <a:pt x="294" y="45"/>
                    <a:pt x="294" y="93"/>
                  </a:cubicBezTo>
                  <a:lnTo>
                    <a:pt x="309" y="960"/>
                  </a:lnTo>
                  <a:cubicBezTo>
                    <a:pt x="309" y="1008"/>
                    <a:pt x="339" y="1053"/>
                    <a:pt x="387" y="1053"/>
                  </a:cubicBezTo>
                  <a:cubicBezTo>
                    <a:pt x="466" y="1068"/>
                    <a:pt x="525" y="1101"/>
                    <a:pt x="573" y="1146"/>
                  </a:cubicBezTo>
                  <a:cubicBezTo>
                    <a:pt x="618" y="1194"/>
                    <a:pt x="637" y="1254"/>
                    <a:pt x="637" y="1317"/>
                  </a:cubicBezTo>
                  <a:cubicBezTo>
                    <a:pt x="637" y="1380"/>
                    <a:pt x="618" y="1440"/>
                    <a:pt x="559" y="1488"/>
                  </a:cubicBezTo>
                  <a:cubicBezTo>
                    <a:pt x="510" y="1518"/>
                    <a:pt x="451" y="1533"/>
                    <a:pt x="402" y="1533"/>
                  </a:cubicBezTo>
                  <a:cubicBezTo>
                    <a:pt x="358" y="1533"/>
                    <a:pt x="309" y="1518"/>
                    <a:pt x="280" y="1503"/>
                  </a:cubicBezTo>
                  <a:cubicBezTo>
                    <a:pt x="246" y="1488"/>
                    <a:pt x="231" y="1455"/>
                    <a:pt x="216" y="1425"/>
                  </a:cubicBezTo>
                  <a:cubicBezTo>
                    <a:pt x="202" y="1395"/>
                    <a:pt x="187" y="1362"/>
                    <a:pt x="187" y="1332"/>
                  </a:cubicBezTo>
                  <a:cubicBezTo>
                    <a:pt x="187" y="1317"/>
                    <a:pt x="202" y="1302"/>
                    <a:pt x="202" y="1287"/>
                  </a:cubicBezTo>
                  <a:cubicBezTo>
                    <a:pt x="216" y="1224"/>
                    <a:pt x="187" y="1176"/>
                    <a:pt x="138" y="1161"/>
                  </a:cubicBezTo>
                  <a:cubicBezTo>
                    <a:pt x="130" y="1158"/>
                    <a:pt x="122" y="1157"/>
                    <a:pt x="113" y="1157"/>
                  </a:cubicBezTo>
                  <a:cubicBezTo>
                    <a:pt x="73" y="1157"/>
                    <a:pt x="28" y="1184"/>
                    <a:pt x="16" y="1224"/>
                  </a:cubicBezTo>
                  <a:cubicBezTo>
                    <a:pt x="16" y="1269"/>
                    <a:pt x="1" y="1302"/>
                    <a:pt x="1" y="1332"/>
                  </a:cubicBezTo>
                  <a:cubicBezTo>
                    <a:pt x="1" y="1395"/>
                    <a:pt x="16" y="1455"/>
                    <a:pt x="45" y="1503"/>
                  </a:cubicBezTo>
                  <a:cubicBezTo>
                    <a:pt x="79" y="1566"/>
                    <a:pt x="109" y="1611"/>
                    <a:pt x="172" y="1659"/>
                  </a:cubicBezTo>
                  <a:cubicBezTo>
                    <a:pt x="231" y="1704"/>
                    <a:pt x="324" y="1719"/>
                    <a:pt x="402" y="1719"/>
                  </a:cubicBezTo>
                  <a:cubicBezTo>
                    <a:pt x="495" y="1719"/>
                    <a:pt x="588" y="1689"/>
                    <a:pt x="666" y="1641"/>
                  </a:cubicBezTo>
                  <a:cubicBezTo>
                    <a:pt x="774" y="1548"/>
                    <a:pt x="838" y="1425"/>
                    <a:pt x="823" y="1317"/>
                  </a:cubicBezTo>
                  <a:cubicBezTo>
                    <a:pt x="823" y="1209"/>
                    <a:pt x="789" y="1101"/>
                    <a:pt x="711" y="1023"/>
                  </a:cubicBezTo>
                  <a:cubicBezTo>
                    <a:pt x="656" y="965"/>
                    <a:pt x="580" y="915"/>
                    <a:pt x="494" y="887"/>
                  </a:cubicBezTo>
                  <a:lnTo>
                    <a:pt x="494" y="887"/>
                  </a:lnTo>
                  <a:lnTo>
                    <a:pt x="480" y="93"/>
                  </a:lnTo>
                  <a:cubicBezTo>
                    <a:pt x="480" y="45"/>
                    <a:pt x="451"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2113324" y="700349"/>
              <a:ext cx="48942" cy="551182"/>
            </a:xfrm>
            <a:custGeom>
              <a:avLst/>
              <a:gdLst/>
              <a:ahLst/>
              <a:cxnLst/>
              <a:rect l="l" t="t" r="r" b="b"/>
              <a:pathLst>
                <a:path w="187" h="2106" extrusionOk="0">
                  <a:moveTo>
                    <a:pt x="93" y="1"/>
                  </a:moveTo>
                  <a:cubicBezTo>
                    <a:pt x="30" y="1"/>
                    <a:pt x="0" y="45"/>
                    <a:pt x="0" y="94"/>
                  </a:cubicBezTo>
                  <a:lnTo>
                    <a:pt x="0" y="2013"/>
                  </a:lnTo>
                  <a:cubicBezTo>
                    <a:pt x="0" y="2076"/>
                    <a:pt x="30" y="2106"/>
                    <a:pt x="93" y="2106"/>
                  </a:cubicBezTo>
                  <a:cubicBezTo>
                    <a:pt x="138" y="2106"/>
                    <a:pt x="186" y="2076"/>
                    <a:pt x="186" y="2013"/>
                  </a:cubicBezTo>
                  <a:lnTo>
                    <a:pt x="186" y="94"/>
                  </a:lnTo>
                  <a:cubicBezTo>
                    <a:pt x="186" y="45"/>
                    <a:pt x="138"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2060718" y="1129834"/>
              <a:ext cx="150229" cy="260150"/>
            </a:xfrm>
            <a:custGeom>
              <a:avLst/>
              <a:gdLst/>
              <a:ahLst/>
              <a:cxnLst/>
              <a:rect l="l" t="t" r="r" b="b"/>
              <a:pathLst>
                <a:path w="574" h="994" extrusionOk="0">
                  <a:moveTo>
                    <a:pt x="201" y="0"/>
                  </a:moveTo>
                  <a:cubicBezTo>
                    <a:pt x="94" y="0"/>
                    <a:pt x="1" y="93"/>
                    <a:pt x="1" y="219"/>
                  </a:cubicBezTo>
                  <a:lnTo>
                    <a:pt x="1" y="792"/>
                  </a:lnTo>
                  <a:cubicBezTo>
                    <a:pt x="1" y="900"/>
                    <a:pt x="94" y="993"/>
                    <a:pt x="201" y="993"/>
                  </a:cubicBezTo>
                  <a:lnTo>
                    <a:pt x="373" y="993"/>
                  </a:lnTo>
                  <a:cubicBezTo>
                    <a:pt x="480" y="993"/>
                    <a:pt x="573" y="900"/>
                    <a:pt x="573" y="792"/>
                  </a:cubicBezTo>
                  <a:lnTo>
                    <a:pt x="573" y="219"/>
                  </a:lnTo>
                  <a:cubicBezTo>
                    <a:pt x="573" y="93"/>
                    <a:pt x="480" y="0"/>
                    <a:pt x="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786398" y="1720538"/>
              <a:ext cx="1379801" cy="620015"/>
            </a:xfrm>
            <a:custGeom>
              <a:avLst/>
              <a:gdLst/>
              <a:ahLst/>
              <a:cxnLst/>
              <a:rect l="l" t="t" r="r" b="b"/>
              <a:pathLst>
                <a:path w="5272" h="2369" extrusionOk="0">
                  <a:moveTo>
                    <a:pt x="5203" y="1"/>
                  </a:moveTo>
                  <a:cubicBezTo>
                    <a:pt x="5195" y="1"/>
                    <a:pt x="5187" y="3"/>
                    <a:pt x="5178" y="8"/>
                  </a:cubicBezTo>
                  <a:lnTo>
                    <a:pt x="49" y="2240"/>
                  </a:lnTo>
                  <a:cubicBezTo>
                    <a:pt x="19" y="2255"/>
                    <a:pt x="0" y="2300"/>
                    <a:pt x="19" y="2333"/>
                  </a:cubicBezTo>
                  <a:cubicBezTo>
                    <a:pt x="30" y="2355"/>
                    <a:pt x="49" y="2369"/>
                    <a:pt x="70" y="2369"/>
                  </a:cubicBezTo>
                  <a:cubicBezTo>
                    <a:pt x="78" y="2369"/>
                    <a:pt x="86" y="2367"/>
                    <a:pt x="93" y="2363"/>
                  </a:cubicBezTo>
                  <a:lnTo>
                    <a:pt x="4170" y="581"/>
                  </a:lnTo>
                  <a:lnTo>
                    <a:pt x="4170" y="581"/>
                  </a:lnTo>
                  <a:lnTo>
                    <a:pt x="1953" y="1850"/>
                  </a:lnTo>
                  <a:cubicBezTo>
                    <a:pt x="1924" y="1868"/>
                    <a:pt x="1924" y="1898"/>
                    <a:pt x="1938" y="1928"/>
                  </a:cubicBezTo>
                  <a:cubicBezTo>
                    <a:pt x="1949" y="1952"/>
                    <a:pt x="1971" y="1967"/>
                    <a:pt x="1993" y="1967"/>
                  </a:cubicBezTo>
                  <a:cubicBezTo>
                    <a:pt x="2001" y="1967"/>
                    <a:pt x="2009" y="1965"/>
                    <a:pt x="2017" y="1961"/>
                  </a:cubicBezTo>
                  <a:lnTo>
                    <a:pt x="5242" y="116"/>
                  </a:lnTo>
                  <a:cubicBezTo>
                    <a:pt x="5256" y="101"/>
                    <a:pt x="5271" y="68"/>
                    <a:pt x="5256" y="38"/>
                  </a:cubicBezTo>
                  <a:cubicBezTo>
                    <a:pt x="5246" y="17"/>
                    <a:pt x="5225" y="1"/>
                    <a:pt x="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a:off x="2129812" y="1720538"/>
              <a:ext cx="1411993" cy="491510"/>
            </a:xfrm>
            <a:custGeom>
              <a:avLst/>
              <a:gdLst/>
              <a:ahLst/>
              <a:cxnLst/>
              <a:rect l="l" t="t" r="r" b="b"/>
              <a:pathLst>
                <a:path w="5395" h="1878" extrusionOk="0">
                  <a:moveTo>
                    <a:pt x="67" y="1"/>
                  </a:moveTo>
                  <a:cubicBezTo>
                    <a:pt x="45" y="1"/>
                    <a:pt x="26" y="17"/>
                    <a:pt x="16" y="38"/>
                  </a:cubicBezTo>
                  <a:cubicBezTo>
                    <a:pt x="1" y="68"/>
                    <a:pt x="16" y="101"/>
                    <a:pt x="45" y="116"/>
                  </a:cubicBezTo>
                  <a:lnTo>
                    <a:pt x="3021" y="1868"/>
                  </a:lnTo>
                  <a:cubicBezTo>
                    <a:pt x="3033" y="1874"/>
                    <a:pt x="3048" y="1878"/>
                    <a:pt x="3062" y="1878"/>
                  </a:cubicBezTo>
                  <a:cubicBezTo>
                    <a:pt x="3084" y="1878"/>
                    <a:pt x="3105" y="1870"/>
                    <a:pt x="3114" y="1850"/>
                  </a:cubicBezTo>
                  <a:cubicBezTo>
                    <a:pt x="3129" y="1820"/>
                    <a:pt x="3114" y="1775"/>
                    <a:pt x="3084" y="1757"/>
                  </a:cubicBezTo>
                  <a:lnTo>
                    <a:pt x="559" y="269"/>
                  </a:lnTo>
                  <a:lnTo>
                    <a:pt x="5301" y="1742"/>
                  </a:lnTo>
                  <a:cubicBezTo>
                    <a:pt x="5331" y="1742"/>
                    <a:pt x="5376" y="1727"/>
                    <a:pt x="5376" y="1697"/>
                  </a:cubicBezTo>
                  <a:cubicBezTo>
                    <a:pt x="5394" y="1664"/>
                    <a:pt x="5376" y="1634"/>
                    <a:pt x="5346" y="1619"/>
                  </a:cubicBezTo>
                  <a:lnTo>
                    <a:pt x="94" y="8"/>
                  </a:lnTo>
                  <a:cubicBezTo>
                    <a:pt x="84" y="3"/>
                    <a:pt x="75"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2125101" y="1594388"/>
              <a:ext cx="41090" cy="166192"/>
            </a:xfrm>
            <a:custGeom>
              <a:avLst/>
              <a:gdLst/>
              <a:ahLst/>
              <a:cxnLst/>
              <a:rect l="l" t="t" r="r" b="b"/>
              <a:pathLst>
                <a:path w="157" h="635" extrusionOk="0">
                  <a:moveTo>
                    <a:pt x="78" y="0"/>
                  </a:moveTo>
                  <a:cubicBezTo>
                    <a:pt x="39" y="0"/>
                    <a:pt x="0" y="24"/>
                    <a:pt x="0" y="70"/>
                  </a:cubicBezTo>
                  <a:lnTo>
                    <a:pt x="0" y="565"/>
                  </a:lnTo>
                  <a:cubicBezTo>
                    <a:pt x="0" y="611"/>
                    <a:pt x="39" y="634"/>
                    <a:pt x="78" y="634"/>
                  </a:cubicBezTo>
                  <a:cubicBezTo>
                    <a:pt x="117" y="634"/>
                    <a:pt x="156" y="611"/>
                    <a:pt x="156" y="565"/>
                  </a:cubicBezTo>
                  <a:lnTo>
                    <a:pt x="156" y="70"/>
                  </a:lnTo>
                  <a:cubicBezTo>
                    <a:pt x="156" y="24"/>
                    <a:pt x="117"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a:off x="2092910" y="1698292"/>
              <a:ext cx="105474" cy="81133"/>
            </a:xfrm>
            <a:custGeom>
              <a:avLst/>
              <a:gdLst/>
              <a:ahLst/>
              <a:cxnLst/>
              <a:rect l="l" t="t" r="r" b="b"/>
              <a:pathLst>
                <a:path w="403" h="310" extrusionOk="0">
                  <a:moveTo>
                    <a:pt x="201" y="0"/>
                  </a:moveTo>
                  <a:cubicBezTo>
                    <a:pt x="0" y="0"/>
                    <a:pt x="0" y="309"/>
                    <a:pt x="201" y="309"/>
                  </a:cubicBezTo>
                  <a:cubicBezTo>
                    <a:pt x="402" y="309"/>
                    <a:pt x="402"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791371" y="2140338"/>
              <a:ext cx="2761958" cy="1415643"/>
            </a:xfrm>
            <a:custGeom>
              <a:avLst/>
              <a:gdLst/>
              <a:ahLst/>
              <a:cxnLst/>
              <a:rect l="l" t="t" r="r" b="b"/>
              <a:pathLst>
                <a:path w="10553" h="5409" extrusionOk="0">
                  <a:moveTo>
                    <a:pt x="2418" y="0"/>
                  </a:moveTo>
                  <a:lnTo>
                    <a:pt x="0" y="651"/>
                  </a:lnTo>
                  <a:lnTo>
                    <a:pt x="0" y="5409"/>
                  </a:lnTo>
                  <a:lnTo>
                    <a:pt x="2418" y="4988"/>
                  </a:lnTo>
                  <a:lnTo>
                    <a:pt x="10553" y="4988"/>
                  </a:lnTo>
                  <a:lnTo>
                    <a:pt x="10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791371" y="3445803"/>
              <a:ext cx="2761958" cy="110184"/>
            </a:xfrm>
            <a:custGeom>
              <a:avLst/>
              <a:gdLst/>
              <a:ahLst/>
              <a:cxnLst/>
              <a:rect l="l" t="t" r="r" b="b"/>
              <a:pathLst>
                <a:path w="10553" h="421" extrusionOk="0">
                  <a:moveTo>
                    <a:pt x="2418" y="0"/>
                  </a:moveTo>
                  <a:lnTo>
                    <a:pt x="0" y="421"/>
                  </a:lnTo>
                  <a:lnTo>
                    <a:pt x="9578" y="421"/>
                  </a:lnTo>
                  <a:lnTo>
                    <a:pt x="105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a:off x="1577843" y="2237699"/>
              <a:ext cx="32454" cy="1111001"/>
            </a:xfrm>
            <a:custGeom>
              <a:avLst/>
              <a:gdLst/>
              <a:ahLst/>
              <a:cxnLst/>
              <a:rect l="l" t="t" r="r" b="b"/>
              <a:pathLst>
                <a:path w="124" h="4245" extrusionOk="0">
                  <a:moveTo>
                    <a:pt x="1" y="0"/>
                  </a:moveTo>
                  <a:lnTo>
                    <a:pt x="1"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a:off x="1679129"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a:off x="1776489"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a:off x="1873849"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1979061" y="2237699"/>
              <a:ext cx="33239" cy="1111001"/>
            </a:xfrm>
            <a:custGeom>
              <a:avLst/>
              <a:gdLst/>
              <a:ahLst/>
              <a:cxnLst/>
              <a:rect l="l" t="t" r="r" b="b"/>
              <a:pathLst>
                <a:path w="127" h="4245" extrusionOk="0">
                  <a:moveTo>
                    <a:pt x="0" y="0"/>
                  </a:moveTo>
                  <a:lnTo>
                    <a:pt x="0" y="4244"/>
                  </a:lnTo>
                  <a:lnTo>
                    <a:pt x="127" y="424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a:off x="2081132" y="2237699"/>
              <a:ext cx="32454" cy="1111001"/>
            </a:xfrm>
            <a:custGeom>
              <a:avLst/>
              <a:gdLst/>
              <a:ahLst/>
              <a:cxnLst/>
              <a:rect l="l" t="t" r="r" b="b"/>
              <a:pathLst>
                <a:path w="124" h="4245" extrusionOk="0">
                  <a:moveTo>
                    <a:pt x="1" y="0"/>
                  </a:moveTo>
                  <a:lnTo>
                    <a:pt x="1"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a:off x="2173781" y="2237699"/>
              <a:ext cx="33239" cy="1111001"/>
            </a:xfrm>
            <a:custGeom>
              <a:avLst/>
              <a:gdLst/>
              <a:ahLst/>
              <a:cxnLst/>
              <a:rect l="l" t="t" r="r" b="b"/>
              <a:pathLst>
                <a:path w="127" h="4245" extrusionOk="0">
                  <a:moveTo>
                    <a:pt x="0" y="0"/>
                  </a:moveTo>
                  <a:lnTo>
                    <a:pt x="0" y="4244"/>
                  </a:lnTo>
                  <a:lnTo>
                    <a:pt x="127" y="424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a:off x="2271142" y="2237699"/>
              <a:ext cx="33239" cy="1111001"/>
            </a:xfrm>
            <a:custGeom>
              <a:avLst/>
              <a:gdLst/>
              <a:ahLst/>
              <a:cxnLst/>
              <a:rect l="l" t="t" r="r" b="b"/>
              <a:pathLst>
                <a:path w="127" h="4245" extrusionOk="0">
                  <a:moveTo>
                    <a:pt x="0" y="0"/>
                  </a:moveTo>
                  <a:lnTo>
                    <a:pt x="0" y="4244"/>
                  </a:lnTo>
                  <a:lnTo>
                    <a:pt x="127" y="424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a:off x="2368502" y="2237699"/>
              <a:ext cx="33239" cy="1111001"/>
            </a:xfrm>
            <a:custGeom>
              <a:avLst/>
              <a:gdLst/>
              <a:ahLst/>
              <a:cxnLst/>
              <a:rect l="l" t="t" r="r" b="b"/>
              <a:pathLst>
                <a:path w="127" h="4245" extrusionOk="0">
                  <a:moveTo>
                    <a:pt x="0" y="0"/>
                  </a:moveTo>
                  <a:lnTo>
                    <a:pt x="0" y="4244"/>
                  </a:lnTo>
                  <a:lnTo>
                    <a:pt x="127" y="424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2470573" y="2237699"/>
              <a:ext cx="32454" cy="1111001"/>
            </a:xfrm>
            <a:custGeom>
              <a:avLst/>
              <a:gdLst/>
              <a:ahLst/>
              <a:cxnLst/>
              <a:rect l="l" t="t" r="r" b="b"/>
              <a:pathLst>
                <a:path w="124" h="4245" extrusionOk="0">
                  <a:moveTo>
                    <a:pt x="1" y="0"/>
                  </a:moveTo>
                  <a:lnTo>
                    <a:pt x="1"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2567933" y="2237699"/>
              <a:ext cx="32454" cy="1111001"/>
            </a:xfrm>
            <a:custGeom>
              <a:avLst/>
              <a:gdLst/>
              <a:ahLst/>
              <a:cxnLst/>
              <a:rect l="l" t="t" r="r" b="b"/>
              <a:pathLst>
                <a:path w="124" h="4245" extrusionOk="0">
                  <a:moveTo>
                    <a:pt x="1" y="0"/>
                  </a:moveTo>
                  <a:lnTo>
                    <a:pt x="1"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a:off x="2660321" y="2237699"/>
              <a:ext cx="33500" cy="1111001"/>
            </a:xfrm>
            <a:custGeom>
              <a:avLst/>
              <a:gdLst/>
              <a:ahLst/>
              <a:cxnLst/>
              <a:rect l="l" t="t" r="r" b="b"/>
              <a:pathLst>
                <a:path w="128" h="4245" extrusionOk="0">
                  <a:moveTo>
                    <a:pt x="1" y="0"/>
                  </a:moveTo>
                  <a:lnTo>
                    <a:pt x="1" y="4244"/>
                  </a:lnTo>
                  <a:lnTo>
                    <a:pt x="127" y="424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a:off x="2766580"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2867866"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2965226"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a:off x="3062586" y="2237699"/>
              <a:ext cx="32192" cy="1111001"/>
            </a:xfrm>
            <a:custGeom>
              <a:avLst/>
              <a:gdLst/>
              <a:ahLst/>
              <a:cxnLst/>
              <a:rect l="l" t="t" r="r" b="b"/>
              <a:pathLst>
                <a:path w="123"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3156020"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3253381"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3346815" y="2237699"/>
              <a:ext cx="32454" cy="1111001"/>
            </a:xfrm>
            <a:custGeom>
              <a:avLst/>
              <a:gdLst/>
              <a:ahLst/>
              <a:cxnLst/>
              <a:rect l="l" t="t" r="r" b="b"/>
              <a:pathLst>
                <a:path w="124" h="4245" extrusionOk="0">
                  <a:moveTo>
                    <a:pt x="0" y="0"/>
                  </a:moveTo>
                  <a:lnTo>
                    <a:pt x="0" y="4244"/>
                  </a:lnTo>
                  <a:lnTo>
                    <a:pt x="123" y="4244"/>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3439203" y="2237699"/>
              <a:ext cx="33500" cy="1111001"/>
            </a:xfrm>
            <a:custGeom>
              <a:avLst/>
              <a:gdLst/>
              <a:ahLst/>
              <a:cxnLst/>
              <a:rect l="l" t="t" r="r" b="b"/>
              <a:pathLst>
                <a:path w="128" h="4245" extrusionOk="0">
                  <a:moveTo>
                    <a:pt x="1" y="0"/>
                  </a:moveTo>
                  <a:lnTo>
                    <a:pt x="1" y="4244"/>
                  </a:lnTo>
                  <a:lnTo>
                    <a:pt x="127" y="424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1054139" y="2237699"/>
              <a:ext cx="8899" cy="3926"/>
            </a:xfrm>
            <a:custGeom>
              <a:avLst/>
              <a:gdLst/>
              <a:ahLst/>
              <a:cxnLst/>
              <a:rect l="l" t="t" r="r" b="b"/>
              <a:pathLst>
                <a:path w="34" h="15" extrusionOk="0">
                  <a:moveTo>
                    <a:pt x="0" y="0"/>
                  </a:moveTo>
                  <a:lnTo>
                    <a:pt x="0" y="15"/>
                  </a:lnTo>
                  <a:lnTo>
                    <a:pt x="34" y="0"/>
                  </a:lnTo>
                  <a:close/>
                </a:path>
              </a:pathLst>
            </a:custGeom>
            <a:solidFill>
              <a:srgbClr val="C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791371" y="2140338"/>
              <a:ext cx="2761958" cy="243661"/>
            </a:xfrm>
            <a:custGeom>
              <a:avLst/>
              <a:gdLst/>
              <a:ahLst/>
              <a:cxnLst/>
              <a:rect l="l" t="t" r="r" b="b"/>
              <a:pathLst>
                <a:path w="10553" h="931" extrusionOk="0">
                  <a:moveTo>
                    <a:pt x="2418" y="0"/>
                  </a:moveTo>
                  <a:lnTo>
                    <a:pt x="0" y="651"/>
                  </a:lnTo>
                  <a:lnTo>
                    <a:pt x="0" y="930"/>
                  </a:lnTo>
                  <a:lnTo>
                    <a:pt x="2418" y="372"/>
                  </a:lnTo>
                  <a:lnTo>
                    <a:pt x="10553" y="372"/>
                  </a:lnTo>
                  <a:lnTo>
                    <a:pt x="105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791371" y="3348443"/>
              <a:ext cx="2761958" cy="207544"/>
            </a:xfrm>
            <a:custGeom>
              <a:avLst/>
              <a:gdLst/>
              <a:ahLst/>
              <a:cxnLst/>
              <a:rect l="l" t="t" r="r" b="b"/>
              <a:pathLst>
                <a:path w="10553" h="793" extrusionOk="0">
                  <a:moveTo>
                    <a:pt x="2418" y="0"/>
                  </a:moveTo>
                  <a:lnTo>
                    <a:pt x="0" y="465"/>
                  </a:lnTo>
                  <a:lnTo>
                    <a:pt x="0" y="793"/>
                  </a:lnTo>
                  <a:lnTo>
                    <a:pt x="2418" y="372"/>
                  </a:lnTo>
                  <a:lnTo>
                    <a:pt x="10553" y="372"/>
                  </a:lnTo>
                  <a:lnTo>
                    <a:pt x="105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1423951" y="2140338"/>
              <a:ext cx="52868" cy="1305721"/>
            </a:xfrm>
            <a:custGeom>
              <a:avLst/>
              <a:gdLst/>
              <a:ahLst/>
              <a:cxnLst/>
              <a:rect l="l" t="t" r="r" b="b"/>
              <a:pathLst>
                <a:path w="202" h="4989" extrusionOk="0">
                  <a:moveTo>
                    <a:pt x="1" y="0"/>
                  </a:moveTo>
                  <a:lnTo>
                    <a:pt x="1" y="4988"/>
                  </a:lnTo>
                  <a:lnTo>
                    <a:pt x="202" y="4988"/>
                  </a:lnTo>
                  <a:lnTo>
                    <a:pt x="2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1070627" y="2237699"/>
              <a:ext cx="353587" cy="1180095"/>
            </a:xfrm>
            <a:custGeom>
              <a:avLst/>
              <a:gdLst/>
              <a:ahLst/>
              <a:cxnLst/>
              <a:rect l="l" t="t" r="r" b="b"/>
              <a:pathLst>
                <a:path w="1351" h="4509" extrusionOk="0">
                  <a:moveTo>
                    <a:pt x="1351" y="0"/>
                  </a:moveTo>
                  <a:lnTo>
                    <a:pt x="1087" y="60"/>
                  </a:lnTo>
                  <a:lnTo>
                    <a:pt x="1087" y="4293"/>
                  </a:lnTo>
                  <a:lnTo>
                    <a:pt x="1351" y="4244"/>
                  </a:lnTo>
                  <a:lnTo>
                    <a:pt x="1351" y="0"/>
                  </a:lnTo>
                  <a:close/>
                  <a:moveTo>
                    <a:pt x="960" y="93"/>
                  </a:moveTo>
                  <a:lnTo>
                    <a:pt x="793" y="138"/>
                  </a:lnTo>
                  <a:lnTo>
                    <a:pt x="793" y="4356"/>
                  </a:lnTo>
                  <a:lnTo>
                    <a:pt x="960" y="4322"/>
                  </a:lnTo>
                  <a:lnTo>
                    <a:pt x="960" y="93"/>
                  </a:lnTo>
                  <a:close/>
                  <a:moveTo>
                    <a:pt x="666" y="153"/>
                  </a:moveTo>
                  <a:lnTo>
                    <a:pt x="481" y="201"/>
                  </a:lnTo>
                  <a:lnTo>
                    <a:pt x="481" y="4415"/>
                  </a:lnTo>
                  <a:lnTo>
                    <a:pt x="666" y="4371"/>
                  </a:lnTo>
                  <a:lnTo>
                    <a:pt x="666" y="153"/>
                  </a:lnTo>
                  <a:close/>
                  <a:moveTo>
                    <a:pt x="358" y="231"/>
                  </a:moveTo>
                  <a:lnTo>
                    <a:pt x="202" y="264"/>
                  </a:lnTo>
                  <a:lnTo>
                    <a:pt x="202" y="4464"/>
                  </a:lnTo>
                  <a:lnTo>
                    <a:pt x="358" y="4430"/>
                  </a:lnTo>
                  <a:lnTo>
                    <a:pt x="358" y="231"/>
                  </a:lnTo>
                  <a:close/>
                  <a:moveTo>
                    <a:pt x="79" y="294"/>
                  </a:moveTo>
                  <a:lnTo>
                    <a:pt x="1" y="309"/>
                  </a:lnTo>
                  <a:lnTo>
                    <a:pt x="1" y="4508"/>
                  </a:lnTo>
                  <a:lnTo>
                    <a:pt x="79" y="4493"/>
                  </a:lnTo>
                  <a:lnTo>
                    <a:pt x="79" y="29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1091041" y="2306793"/>
              <a:ext cx="32454" cy="1107076"/>
            </a:xfrm>
            <a:custGeom>
              <a:avLst/>
              <a:gdLst/>
              <a:ahLst/>
              <a:cxnLst/>
              <a:rect l="l" t="t" r="r" b="b"/>
              <a:pathLst>
                <a:path w="124" h="4230" extrusionOk="0">
                  <a:moveTo>
                    <a:pt x="124" y="0"/>
                  </a:moveTo>
                  <a:lnTo>
                    <a:pt x="1" y="30"/>
                  </a:lnTo>
                  <a:lnTo>
                    <a:pt x="1" y="4229"/>
                  </a:lnTo>
                  <a:lnTo>
                    <a:pt x="124" y="4200"/>
                  </a:lnTo>
                  <a:lnTo>
                    <a:pt x="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1164062" y="2290043"/>
              <a:ext cx="32454" cy="1107337"/>
            </a:xfrm>
            <a:custGeom>
              <a:avLst/>
              <a:gdLst/>
              <a:ahLst/>
              <a:cxnLst/>
              <a:rect l="l" t="t" r="r" b="b"/>
              <a:pathLst>
                <a:path w="124" h="4231" extrusionOk="0">
                  <a:moveTo>
                    <a:pt x="124" y="1"/>
                  </a:moveTo>
                  <a:lnTo>
                    <a:pt x="1" y="31"/>
                  </a:lnTo>
                  <a:lnTo>
                    <a:pt x="1" y="4230"/>
                  </a:lnTo>
                  <a:lnTo>
                    <a:pt x="124" y="4215"/>
                  </a:lnTo>
                  <a:lnTo>
                    <a:pt x="1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1244933" y="2273554"/>
              <a:ext cx="33239" cy="1108122"/>
            </a:xfrm>
            <a:custGeom>
              <a:avLst/>
              <a:gdLst/>
              <a:ahLst/>
              <a:cxnLst/>
              <a:rect l="l" t="t" r="r" b="b"/>
              <a:pathLst>
                <a:path w="127" h="4234" extrusionOk="0">
                  <a:moveTo>
                    <a:pt x="127" y="1"/>
                  </a:moveTo>
                  <a:lnTo>
                    <a:pt x="0" y="16"/>
                  </a:lnTo>
                  <a:lnTo>
                    <a:pt x="0" y="4234"/>
                  </a:lnTo>
                  <a:lnTo>
                    <a:pt x="127" y="4219"/>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1321879" y="2253140"/>
              <a:ext cx="33239" cy="1115974"/>
            </a:xfrm>
            <a:custGeom>
              <a:avLst/>
              <a:gdLst/>
              <a:ahLst/>
              <a:cxnLst/>
              <a:rect l="l" t="t" r="r" b="b"/>
              <a:pathLst>
                <a:path w="127" h="4264" extrusionOk="0">
                  <a:moveTo>
                    <a:pt x="127" y="1"/>
                  </a:moveTo>
                  <a:lnTo>
                    <a:pt x="0" y="34"/>
                  </a:lnTo>
                  <a:lnTo>
                    <a:pt x="0" y="4263"/>
                  </a:lnTo>
                  <a:lnTo>
                    <a:pt x="127" y="4234"/>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a:off x="791371" y="2322235"/>
              <a:ext cx="263031" cy="1148166"/>
            </a:xfrm>
            <a:custGeom>
              <a:avLst/>
              <a:gdLst/>
              <a:ahLst/>
              <a:cxnLst/>
              <a:rect l="l" t="t" r="r" b="b"/>
              <a:pathLst>
                <a:path w="1005" h="4387" extrusionOk="0">
                  <a:moveTo>
                    <a:pt x="1004" y="1"/>
                  </a:moveTo>
                  <a:lnTo>
                    <a:pt x="945" y="16"/>
                  </a:lnTo>
                  <a:lnTo>
                    <a:pt x="945" y="4200"/>
                  </a:lnTo>
                  <a:lnTo>
                    <a:pt x="1004" y="4185"/>
                  </a:lnTo>
                  <a:lnTo>
                    <a:pt x="1004" y="1"/>
                  </a:lnTo>
                  <a:close/>
                  <a:moveTo>
                    <a:pt x="818" y="49"/>
                  </a:moveTo>
                  <a:lnTo>
                    <a:pt x="711" y="79"/>
                  </a:lnTo>
                  <a:lnTo>
                    <a:pt x="711" y="4249"/>
                  </a:lnTo>
                  <a:lnTo>
                    <a:pt x="818" y="4234"/>
                  </a:lnTo>
                  <a:lnTo>
                    <a:pt x="818" y="49"/>
                  </a:lnTo>
                  <a:close/>
                  <a:moveTo>
                    <a:pt x="588" y="109"/>
                  </a:moveTo>
                  <a:lnTo>
                    <a:pt x="480" y="127"/>
                  </a:lnTo>
                  <a:lnTo>
                    <a:pt x="480" y="4293"/>
                  </a:lnTo>
                  <a:lnTo>
                    <a:pt x="588" y="4278"/>
                  </a:lnTo>
                  <a:lnTo>
                    <a:pt x="588" y="109"/>
                  </a:lnTo>
                  <a:close/>
                  <a:moveTo>
                    <a:pt x="353" y="157"/>
                  </a:moveTo>
                  <a:lnTo>
                    <a:pt x="260" y="172"/>
                  </a:lnTo>
                  <a:lnTo>
                    <a:pt x="260" y="4342"/>
                  </a:lnTo>
                  <a:lnTo>
                    <a:pt x="353" y="4312"/>
                  </a:lnTo>
                  <a:lnTo>
                    <a:pt x="353" y="157"/>
                  </a:lnTo>
                  <a:close/>
                  <a:moveTo>
                    <a:pt x="138" y="202"/>
                  </a:moveTo>
                  <a:lnTo>
                    <a:pt x="0" y="235"/>
                  </a:lnTo>
                  <a:lnTo>
                    <a:pt x="0" y="4386"/>
                  </a:lnTo>
                  <a:lnTo>
                    <a:pt x="138" y="4356"/>
                  </a:lnTo>
                  <a:lnTo>
                    <a:pt x="138"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a:off x="1005459" y="2326160"/>
              <a:ext cx="33239" cy="1104197"/>
            </a:xfrm>
            <a:custGeom>
              <a:avLst/>
              <a:gdLst/>
              <a:ahLst/>
              <a:cxnLst/>
              <a:rect l="l" t="t" r="r" b="b"/>
              <a:pathLst>
                <a:path w="127" h="4219" extrusionOk="0">
                  <a:moveTo>
                    <a:pt x="127" y="1"/>
                  </a:moveTo>
                  <a:lnTo>
                    <a:pt x="0" y="34"/>
                  </a:lnTo>
                  <a:lnTo>
                    <a:pt x="0" y="4219"/>
                  </a:lnTo>
                  <a:lnTo>
                    <a:pt x="127" y="418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a:off x="945001" y="2342649"/>
              <a:ext cx="32454" cy="1099486"/>
            </a:xfrm>
            <a:custGeom>
              <a:avLst/>
              <a:gdLst/>
              <a:ahLst/>
              <a:cxnLst/>
              <a:rect l="l" t="t" r="r" b="b"/>
              <a:pathLst>
                <a:path w="124" h="4201" extrusionOk="0">
                  <a:moveTo>
                    <a:pt x="124" y="1"/>
                  </a:moveTo>
                  <a:lnTo>
                    <a:pt x="1" y="31"/>
                  </a:lnTo>
                  <a:lnTo>
                    <a:pt x="1" y="4200"/>
                  </a:lnTo>
                  <a:lnTo>
                    <a:pt x="124" y="4171"/>
                  </a:lnTo>
                  <a:lnTo>
                    <a:pt x="1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a:off x="883758" y="2355473"/>
              <a:ext cx="33239" cy="1095298"/>
            </a:xfrm>
            <a:custGeom>
              <a:avLst/>
              <a:gdLst/>
              <a:ahLst/>
              <a:cxnLst/>
              <a:rect l="l" t="t" r="r" b="b"/>
              <a:pathLst>
                <a:path w="127" h="4185" extrusionOk="0">
                  <a:moveTo>
                    <a:pt x="127" y="0"/>
                  </a:moveTo>
                  <a:lnTo>
                    <a:pt x="0" y="30"/>
                  </a:lnTo>
                  <a:lnTo>
                    <a:pt x="0" y="4185"/>
                  </a:lnTo>
                  <a:lnTo>
                    <a:pt x="127" y="4166"/>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a:off x="827227" y="2366989"/>
              <a:ext cx="32454" cy="1095560"/>
            </a:xfrm>
            <a:custGeom>
              <a:avLst/>
              <a:gdLst/>
              <a:ahLst/>
              <a:cxnLst/>
              <a:rect l="l" t="t" r="r" b="b"/>
              <a:pathLst>
                <a:path w="124" h="4186" extrusionOk="0">
                  <a:moveTo>
                    <a:pt x="123" y="1"/>
                  </a:moveTo>
                  <a:lnTo>
                    <a:pt x="1" y="31"/>
                  </a:lnTo>
                  <a:lnTo>
                    <a:pt x="1" y="4185"/>
                  </a:lnTo>
                  <a:lnTo>
                    <a:pt x="123" y="4171"/>
                  </a:lnTo>
                  <a:lnTo>
                    <a:pt x="1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a:off x="1054139" y="2318309"/>
              <a:ext cx="16750" cy="1099486"/>
            </a:xfrm>
            <a:custGeom>
              <a:avLst/>
              <a:gdLst/>
              <a:ahLst/>
              <a:cxnLst/>
              <a:rect l="l" t="t" r="r" b="b"/>
              <a:pathLst>
                <a:path w="64" h="4201" extrusionOk="0">
                  <a:moveTo>
                    <a:pt x="64" y="1"/>
                  </a:moveTo>
                  <a:lnTo>
                    <a:pt x="0" y="16"/>
                  </a:lnTo>
                  <a:lnTo>
                    <a:pt x="0" y="4200"/>
                  </a:lnTo>
                  <a:lnTo>
                    <a:pt x="64" y="4200"/>
                  </a:lnTo>
                  <a:lnTo>
                    <a:pt x="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791371" y="2140338"/>
              <a:ext cx="632845" cy="243661"/>
            </a:xfrm>
            <a:custGeom>
              <a:avLst/>
              <a:gdLst/>
              <a:ahLst/>
              <a:cxnLst/>
              <a:rect l="l" t="t" r="r" b="b"/>
              <a:pathLst>
                <a:path w="2418" h="931" extrusionOk="0">
                  <a:moveTo>
                    <a:pt x="2418" y="0"/>
                  </a:moveTo>
                  <a:lnTo>
                    <a:pt x="804" y="432"/>
                  </a:lnTo>
                  <a:lnTo>
                    <a:pt x="15" y="651"/>
                  </a:lnTo>
                  <a:lnTo>
                    <a:pt x="0" y="651"/>
                  </a:lnTo>
                  <a:lnTo>
                    <a:pt x="0" y="930"/>
                  </a:lnTo>
                  <a:lnTo>
                    <a:pt x="138" y="897"/>
                  </a:lnTo>
                  <a:lnTo>
                    <a:pt x="260" y="867"/>
                  </a:lnTo>
                  <a:lnTo>
                    <a:pt x="353" y="852"/>
                  </a:lnTo>
                  <a:lnTo>
                    <a:pt x="480" y="822"/>
                  </a:lnTo>
                  <a:lnTo>
                    <a:pt x="588" y="804"/>
                  </a:lnTo>
                  <a:lnTo>
                    <a:pt x="711" y="774"/>
                  </a:lnTo>
                  <a:lnTo>
                    <a:pt x="818" y="744"/>
                  </a:lnTo>
                  <a:lnTo>
                    <a:pt x="945" y="711"/>
                  </a:lnTo>
                  <a:lnTo>
                    <a:pt x="1004" y="696"/>
                  </a:lnTo>
                  <a:lnTo>
                    <a:pt x="1068" y="681"/>
                  </a:lnTo>
                  <a:lnTo>
                    <a:pt x="1146" y="666"/>
                  </a:lnTo>
                  <a:lnTo>
                    <a:pt x="1269" y="636"/>
                  </a:lnTo>
                  <a:lnTo>
                    <a:pt x="1425" y="603"/>
                  </a:lnTo>
                  <a:lnTo>
                    <a:pt x="1548" y="573"/>
                  </a:lnTo>
                  <a:lnTo>
                    <a:pt x="1733" y="525"/>
                  </a:lnTo>
                  <a:lnTo>
                    <a:pt x="1860" y="510"/>
                  </a:lnTo>
                  <a:lnTo>
                    <a:pt x="2027" y="465"/>
                  </a:lnTo>
                  <a:lnTo>
                    <a:pt x="2154" y="432"/>
                  </a:lnTo>
                  <a:lnTo>
                    <a:pt x="2418" y="372"/>
                  </a:lnTo>
                  <a:lnTo>
                    <a:pt x="2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a:off x="791371" y="3348443"/>
              <a:ext cx="632845" cy="207544"/>
            </a:xfrm>
            <a:custGeom>
              <a:avLst/>
              <a:gdLst/>
              <a:ahLst/>
              <a:cxnLst/>
              <a:rect l="l" t="t" r="r" b="b"/>
              <a:pathLst>
                <a:path w="2418" h="793" extrusionOk="0">
                  <a:moveTo>
                    <a:pt x="2418" y="0"/>
                  </a:moveTo>
                  <a:lnTo>
                    <a:pt x="2154" y="49"/>
                  </a:lnTo>
                  <a:lnTo>
                    <a:pt x="2027" y="78"/>
                  </a:lnTo>
                  <a:lnTo>
                    <a:pt x="1860" y="112"/>
                  </a:lnTo>
                  <a:lnTo>
                    <a:pt x="1733" y="127"/>
                  </a:lnTo>
                  <a:lnTo>
                    <a:pt x="1548" y="171"/>
                  </a:lnTo>
                  <a:lnTo>
                    <a:pt x="1425" y="186"/>
                  </a:lnTo>
                  <a:lnTo>
                    <a:pt x="1269" y="220"/>
                  </a:lnTo>
                  <a:lnTo>
                    <a:pt x="1146" y="249"/>
                  </a:lnTo>
                  <a:lnTo>
                    <a:pt x="1068" y="264"/>
                  </a:lnTo>
                  <a:lnTo>
                    <a:pt x="1004" y="264"/>
                  </a:lnTo>
                  <a:lnTo>
                    <a:pt x="945" y="279"/>
                  </a:lnTo>
                  <a:lnTo>
                    <a:pt x="818" y="313"/>
                  </a:lnTo>
                  <a:lnTo>
                    <a:pt x="711" y="328"/>
                  </a:lnTo>
                  <a:lnTo>
                    <a:pt x="588" y="357"/>
                  </a:lnTo>
                  <a:lnTo>
                    <a:pt x="480" y="372"/>
                  </a:lnTo>
                  <a:lnTo>
                    <a:pt x="353" y="391"/>
                  </a:lnTo>
                  <a:lnTo>
                    <a:pt x="260" y="421"/>
                  </a:lnTo>
                  <a:lnTo>
                    <a:pt x="138" y="435"/>
                  </a:lnTo>
                  <a:lnTo>
                    <a:pt x="0" y="465"/>
                  </a:lnTo>
                  <a:lnTo>
                    <a:pt x="0" y="793"/>
                  </a:lnTo>
                  <a:lnTo>
                    <a:pt x="2418" y="372"/>
                  </a:lnTo>
                  <a:lnTo>
                    <a:pt x="2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a:off x="462126" y="403558"/>
              <a:ext cx="2466211" cy="337095"/>
            </a:xfrm>
            <a:custGeom>
              <a:avLst/>
              <a:gdLst/>
              <a:ahLst/>
              <a:cxnLst/>
              <a:rect l="l" t="t" r="r" b="b"/>
              <a:pathLst>
                <a:path w="9423" h="1288" extrusionOk="0">
                  <a:moveTo>
                    <a:pt x="7861" y="127"/>
                  </a:moveTo>
                  <a:lnTo>
                    <a:pt x="9094" y="1164"/>
                  </a:lnTo>
                  <a:lnTo>
                    <a:pt x="124" y="1164"/>
                  </a:lnTo>
                  <a:lnTo>
                    <a:pt x="124" y="127"/>
                  </a:lnTo>
                  <a:close/>
                  <a:moveTo>
                    <a:pt x="1" y="0"/>
                  </a:moveTo>
                  <a:lnTo>
                    <a:pt x="1" y="1287"/>
                  </a:lnTo>
                  <a:lnTo>
                    <a:pt x="9423" y="1287"/>
                  </a:lnTo>
                  <a:lnTo>
                    <a:pt x="9300" y="1179"/>
                  </a:lnTo>
                  <a:lnTo>
                    <a:pt x="78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a:off x="462126" y="401726"/>
              <a:ext cx="2259974" cy="338927"/>
            </a:xfrm>
            <a:custGeom>
              <a:avLst/>
              <a:gdLst/>
              <a:ahLst/>
              <a:cxnLst/>
              <a:rect l="l" t="t" r="r" b="b"/>
              <a:pathLst>
                <a:path w="8635" h="1295" extrusionOk="0">
                  <a:moveTo>
                    <a:pt x="1457" y="1"/>
                  </a:moveTo>
                  <a:cubicBezTo>
                    <a:pt x="1443" y="1"/>
                    <a:pt x="1427" y="9"/>
                    <a:pt x="1411" y="26"/>
                  </a:cubicBezTo>
                  <a:lnTo>
                    <a:pt x="124" y="1108"/>
                  </a:lnTo>
                  <a:lnTo>
                    <a:pt x="124" y="70"/>
                  </a:lnTo>
                  <a:cubicBezTo>
                    <a:pt x="124" y="26"/>
                    <a:pt x="109" y="7"/>
                    <a:pt x="64" y="7"/>
                  </a:cubicBezTo>
                  <a:cubicBezTo>
                    <a:pt x="31" y="7"/>
                    <a:pt x="1" y="26"/>
                    <a:pt x="1" y="70"/>
                  </a:cubicBezTo>
                  <a:lnTo>
                    <a:pt x="1" y="1235"/>
                  </a:lnTo>
                  <a:cubicBezTo>
                    <a:pt x="1" y="1264"/>
                    <a:pt x="16" y="1279"/>
                    <a:pt x="49" y="1294"/>
                  </a:cubicBezTo>
                  <a:cubicBezTo>
                    <a:pt x="64" y="1294"/>
                    <a:pt x="94" y="1294"/>
                    <a:pt x="109" y="1279"/>
                  </a:cubicBezTo>
                  <a:lnTo>
                    <a:pt x="1459" y="148"/>
                  </a:lnTo>
                  <a:lnTo>
                    <a:pt x="2698" y="1279"/>
                  </a:lnTo>
                  <a:cubicBezTo>
                    <a:pt x="2713" y="1287"/>
                    <a:pt x="2728" y="1290"/>
                    <a:pt x="2744" y="1290"/>
                  </a:cubicBezTo>
                  <a:cubicBezTo>
                    <a:pt x="2760" y="1290"/>
                    <a:pt x="2776" y="1287"/>
                    <a:pt x="2791" y="1279"/>
                  </a:cubicBezTo>
                  <a:lnTo>
                    <a:pt x="4029" y="148"/>
                  </a:lnTo>
                  <a:lnTo>
                    <a:pt x="5301" y="1279"/>
                  </a:lnTo>
                  <a:cubicBezTo>
                    <a:pt x="5316" y="1287"/>
                    <a:pt x="5332" y="1290"/>
                    <a:pt x="5348" y="1290"/>
                  </a:cubicBezTo>
                  <a:cubicBezTo>
                    <a:pt x="5364" y="1290"/>
                    <a:pt x="5380" y="1287"/>
                    <a:pt x="5394" y="1279"/>
                  </a:cubicBezTo>
                  <a:lnTo>
                    <a:pt x="6681" y="148"/>
                  </a:lnTo>
                  <a:lnTo>
                    <a:pt x="7827" y="1279"/>
                  </a:lnTo>
                  <a:cubicBezTo>
                    <a:pt x="7844" y="1287"/>
                    <a:pt x="7860" y="1290"/>
                    <a:pt x="7875" y="1290"/>
                  </a:cubicBezTo>
                  <a:cubicBezTo>
                    <a:pt x="7890" y="1290"/>
                    <a:pt x="7905" y="1287"/>
                    <a:pt x="7920" y="1279"/>
                  </a:cubicBezTo>
                  <a:lnTo>
                    <a:pt x="8605" y="692"/>
                  </a:lnTo>
                  <a:cubicBezTo>
                    <a:pt x="8634" y="677"/>
                    <a:pt x="8634" y="628"/>
                    <a:pt x="8619" y="613"/>
                  </a:cubicBezTo>
                  <a:cubicBezTo>
                    <a:pt x="8600" y="596"/>
                    <a:pt x="8582" y="589"/>
                    <a:pt x="8564" y="589"/>
                  </a:cubicBezTo>
                  <a:cubicBezTo>
                    <a:pt x="8551" y="589"/>
                    <a:pt x="8539" y="592"/>
                    <a:pt x="8526" y="599"/>
                  </a:cubicBezTo>
                  <a:lnTo>
                    <a:pt x="7876" y="1157"/>
                  </a:lnTo>
                  <a:lnTo>
                    <a:pt x="6726" y="26"/>
                  </a:lnTo>
                  <a:cubicBezTo>
                    <a:pt x="6711" y="9"/>
                    <a:pt x="6696" y="1"/>
                    <a:pt x="6681" y="1"/>
                  </a:cubicBezTo>
                  <a:cubicBezTo>
                    <a:pt x="6666" y="1"/>
                    <a:pt x="6650" y="9"/>
                    <a:pt x="6633" y="26"/>
                  </a:cubicBezTo>
                  <a:lnTo>
                    <a:pt x="5350" y="1157"/>
                  </a:lnTo>
                  <a:lnTo>
                    <a:pt x="4063" y="26"/>
                  </a:lnTo>
                  <a:cubicBezTo>
                    <a:pt x="4055" y="9"/>
                    <a:pt x="4040" y="1"/>
                    <a:pt x="4024" y="1"/>
                  </a:cubicBezTo>
                  <a:cubicBezTo>
                    <a:pt x="4008" y="1"/>
                    <a:pt x="3992" y="9"/>
                    <a:pt x="3985" y="26"/>
                  </a:cubicBezTo>
                  <a:lnTo>
                    <a:pt x="2746" y="1157"/>
                  </a:lnTo>
                  <a:lnTo>
                    <a:pt x="1489" y="26"/>
                  </a:lnTo>
                  <a:cubicBezTo>
                    <a:pt x="1481" y="9"/>
                    <a:pt x="1470"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a:off x="462126" y="401726"/>
              <a:ext cx="2077030" cy="338927"/>
            </a:xfrm>
            <a:custGeom>
              <a:avLst/>
              <a:gdLst/>
              <a:ahLst/>
              <a:cxnLst/>
              <a:rect l="l" t="t" r="r" b="b"/>
              <a:pathLst>
                <a:path w="7936" h="1295" extrusionOk="0">
                  <a:moveTo>
                    <a:pt x="2744" y="1"/>
                  </a:moveTo>
                  <a:cubicBezTo>
                    <a:pt x="2728" y="1"/>
                    <a:pt x="2713" y="9"/>
                    <a:pt x="2698" y="26"/>
                  </a:cubicBezTo>
                  <a:lnTo>
                    <a:pt x="1459" y="1157"/>
                  </a:lnTo>
                  <a:lnTo>
                    <a:pt x="109" y="26"/>
                  </a:lnTo>
                  <a:cubicBezTo>
                    <a:pt x="98" y="12"/>
                    <a:pt x="80" y="1"/>
                    <a:pt x="65" y="1"/>
                  </a:cubicBezTo>
                  <a:cubicBezTo>
                    <a:pt x="59" y="1"/>
                    <a:pt x="53" y="3"/>
                    <a:pt x="49" y="7"/>
                  </a:cubicBezTo>
                  <a:cubicBezTo>
                    <a:pt x="16" y="26"/>
                    <a:pt x="1" y="41"/>
                    <a:pt x="1" y="70"/>
                  </a:cubicBezTo>
                  <a:lnTo>
                    <a:pt x="1" y="1235"/>
                  </a:lnTo>
                  <a:cubicBezTo>
                    <a:pt x="1" y="1264"/>
                    <a:pt x="31" y="1294"/>
                    <a:pt x="64" y="1294"/>
                  </a:cubicBezTo>
                  <a:cubicBezTo>
                    <a:pt x="109" y="1294"/>
                    <a:pt x="124" y="1264"/>
                    <a:pt x="124" y="1235"/>
                  </a:cubicBezTo>
                  <a:lnTo>
                    <a:pt x="124" y="193"/>
                  </a:lnTo>
                  <a:lnTo>
                    <a:pt x="1411" y="1279"/>
                  </a:lnTo>
                  <a:cubicBezTo>
                    <a:pt x="1427" y="1287"/>
                    <a:pt x="1443" y="1290"/>
                    <a:pt x="1457" y="1290"/>
                  </a:cubicBezTo>
                  <a:cubicBezTo>
                    <a:pt x="1470" y="1290"/>
                    <a:pt x="1481" y="1287"/>
                    <a:pt x="1489" y="1279"/>
                  </a:cubicBezTo>
                  <a:lnTo>
                    <a:pt x="2746" y="148"/>
                  </a:lnTo>
                  <a:lnTo>
                    <a:pt x="3985" y="1279"/>
                  </a:lnTo>
                  <a:cubicBezTo>
                    <a:pt x="3992" y="1287"/>
                    <a:pt x="4008" y="1290"/>
                    <a:pt x="4024" y="1290"/>
                  </a:cubicBezTo>
                  <a:cubicBezTo>
                    <a:pt x="4040" y="1290"/>
                    <a:pt x="4055" y="1287"/>
                    <a:pt x="4063" y="1279"/>
                  </a:cubicBezTo>
                  <a:lnTo>
                    <a:pt x="5350" y="148"/>
                  </a:lnTo>
                  <a:lnTo>
                    <a:pt x="6633" y="1279"/>
                  </a:lnTo>
                  <a:cubicBezTo>
                    <a:pt x="6650" y="1287"/>
                    <a:pt x="6666" y="1290"/>
                    <a:pt x="6681" y="1290"/>
                  </a:cubicBezTo>
                  <a:cubicBezTo>
                    <a:pt x="6696" y="1290"/>
                    <a:pt x="6711" y="1287"/>
                    <a:pt x="6726" y="1279"/>
                  </a:cubicBezTo>
                  <a:lnTo>
                    <a:pt x="7920" y="119"/>
                  </a:lnTo>
                  <a:cubicBezTo>
                    <a:pt x="7935" y="85"/>
                    <a:pt x="7935" y="41"/>
                    <a:pt x="7920" y="26"/>
                  </a:cubicBezTo>
                  <a:cubicBezTo>
                    <a:pt x="7905" y="9"/>
                    <a:pt x="7890" y="1"/>
                    <a:pt x="7875" y="1"/>
                  </a:cubicBezTo>
                  <a:cubicBezTo>
                    <a:pt x="7860" y="1"/>
                    <a:pt x="7844" y="9"/>
                    <a:pt x="7827" y="26"/>
                  </a:cubicBezTo>
                  <a:lnTo>
                    <a:pt x="6681" y="1157"/>
                  </a:lnTo>
                  <a:lnTo>
                    <a:pt x="5394" y="26"/>
                  </a:lnTo>
                  <a:cubicBezTo>
                    <a:pt x="5380" y="9"/>
                    <a:pt x="5364" y="1"/>
                    <a:pt x="5348" y="1"/>
                  </a:cubicBezTo>
                  <a:cubicBezTo>
                    <a:pt x="5332" y="1"/>
                    <a:pt x="5316" y="9"/>
                    <a:pt x="5301" y="26"/>
                  </a:cubicBezTo>
                  <a:lnTo>
                    <a:pt x="4029" y="1157"/>
                  </a:lnTo>
                  <a:lnTo>
                    <a:pt x="2791" y="26"/>
                  </a:lnTo>
                  <a:cubicBezTo>
                    <a:pt x="2776" y="9"/>
                    <a:pt x="2760" y="1"/>
                    <a:pt x="2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827227" y="403558"/>
              <a:ext cx="32454" cy="337095"/>
            </a:xfrm>
            <a:custGeom>
              <a:avLst/>
              <a:gdLst/>
              <a:ahLst/>
              <a:cxnLst/>
              <a:rect l="l" t="t" r="r" b="b"/>
              <a:pathLst>
                <a:path w="124" h="1288" extrusionOk="0">
                  <a:moveTo>
                    <a:pt x="64" y="0"/>
                  </a:moveTo>
                  <a:cubicBezTo>
                    <a:pt x="30" y="0"/>
                    <a:pt x="1" y="19"/>
                    <a:pt x="1" y="63"/>
                  </a:cubicBezTo>
                  <a:lnTo>
                    <a:pt x="1" y="1228"/>
                  </a:lnTo>
                  <a:cubicBezTo>
                    <a:pt x="1" y="1257"/>
                    <a:pt x="30" y="1287"/>
                    <a:pt x="64" y="1287"/>
                  </a:cubicBezTo>
                  <a:cubicBezTo>
                    <a:pt x="94" y="1287"/>
                    <a:pt x="123" y="1257"/>
                    <a:pt x="123" y="1228"/>
                  </a:cubicBezTo>
                  <a:lnTo>
                    <a:pt x="123" y="63"/>
                  </a:lnTo>
                  <a:cubicBezTo>
                    <a:pt x="123" y="19"/>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1164062" y="403558"/>
              <a:ext cx="32454" cy="337095"/>
            </a:xfrm>
            <a:custGeom>
              <a:avLst/>
              <a:gdLst/>
              <a:ahLst/>
              <a:cxnLst/>
              <a:rect l="l" t="t" r="r" b="b"/>
              <a:pathLst>
                <a:path w="124" h="1288" extrusionOk="0">
                  <a:moveTo>
                    <a:pt x="64" y="0"/>
                  </a:moveTo>
                  <a:cubicBezTo>
                    <a:pt x="31" y="0"/>
                    <a:pt x="1" y="19"/>
                    <a:pt x="1" y="63"/>
                  </a:cubicBezTo>
                  <a:lnTo>
                    <a:pt x="1" y="1228"/>
                  </a:lnTo>
                  <a:cubicBezTo>
                    <a:pt x="1" y="1257"/>
                    <a:pt x="31" y="1287"/>
                    <a:pt x="64" y="1287"/>
                  </a:cubicBezTo>
                  <a:cubicBezTo>
                    <a:pt x="94" y="1287"/>
                    <a:pt x="124" y="1257"/>
                    <a:pt x="124" y="1228"/>
                  </a:cubicBezTo>
                  <a:lnTo>
                    <a:pt x="124" y="63"/>
                  </a:lnTo>
                  <a:cubicBezTo>
                    <a:pt x="124" y="19"/>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1496971" y="403558"/>
              <a:ext cx="32454" cy="337095"/>
            </a:xfrm>
            <a:custGeom>
              <a:avLst/>
              <a:gdLst/>
              <a:ahLst/>
              <a:cxnLst/>
              <a:rect l="l" t="t" r="r" b="b"/>
              <a:pathLst>
                <a:path w="124" h="1288" extrusionOk="0">
                  <a:moveTo>
                    <a:pt x="60" y="0"/>
                  </a:moveTo>
                  <a:cubicBezTo>
                    <a:pt x="31" y="0"/>
                    <a:pt x="1" y="19"/>
                    <a:pt x="1" y="63"/>
                  </a:cubicBezTo>
                  <a:lnTo>
                    <a:pt x="1" y="1228"/>
                  </a:lnTo>
                  <a:cubicBezTo>
                    <a:pt x="1" y="1257"/>
                    <a:pt x="31" y="1287"/>
                    <a:pt x="60" y="1287"/>
                  </a:cubicBezTo>
                  <a:cubicBezTo>
                    <a:pt x="109" y="1287"/>
                    <a:pt x="124" y="1257"/>
                    <a:pt x="124" y="1228"/>
                  </a:cubicBezTo>
                  <a:lnTo>
                    <a:pt x="124" y="63"/>
                  </a:lnTo>
                  <a:cubicBezTo>
                    <a:pt x="124" y="19"/>
                    <a:pt x="109"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1845583" y="403558"/>
              <a:ext cx="32454" cy="337095"/>
            </a:xfrm>
            <a:custGeom>
              <a:avLst/>
              <a:gdLst/>
              <a:ahLst/>
              <a:cxnLst/>
              <a:rect l="l" t="t" r="r" b="b"/>
              <a:pathLst>
                <a:path w="124" h="1288" extrusionOk="0">
                  <a:moveTo>
                    <a:pt x="64" y="0"/>
                  </a:moveTo>
                  <a:cubicBezTo>
                    <a:pt x="30" y="0"/>
                    <a:pt x="1" y="19"/>
                    <a:pt x="1" y="63"/>
                  </a:cubicBezTo>
                  <a:lnTo>
                    <a:pt x="1" y="1228"/>
                  </a:lnTo>
                  <a:cubicBezTo>
                    <a:pt x="1" y="1257"/>
                    <a:pt x="30" y="1287"/>
                    <a:pt x="64" y="1287"/>
                  </a:cubicBezTo>
                  <a:cubicBezTo>
                    <a:pt x="94" y="1287"/>
                    <a:pt x="123" y="1257"/>
                    <a:pt x="123" y="1228"/>
                  </a:cubicBezTo>
                  <a:lnTo>
                    <a:pt x="123" y="63"/>
                  </a:lnTo>
                  <a:cubicBezTo>
                    <a:pt x="123" y="19"/>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2194196" y="403558"/>
              <a:ext cx="33239" cy="337095"/>
            </a:xfrm>
            <a:custGeom>
              <a:avLst/>
              <a:gdLst/>
              <a:ahLst/>
              <a:cxnLst/>
              <a:rect l="l" t="t" r="r" b="b"/>
              <a:pathLst>
                <a:path w="127" h="1288" extrusionOk="0">
                  <a:moveTo>
                    <a:pt x="63" y="0"/>
                  </a:moveTo>
                  <a:cubicBezTo>
                    <a:pt x="34" y="0"/>
                    <a:pt x="0" y="19"/>
                    <a:pt x="0" y="63"/>
                  </a:cubicBezTo>
                  <a:lnTo>
                    <a:pt x="0" y="1228"/>
                  </a:lnTo>
                  <a:cubicBezTo>
                    <a:pt x="0" y="1257"/>
                    <a:pt x="34" y="1287"/>
                    <a:pt x="63" y="1287"/>
                  </a:cubicBezTo>
                  <a:cubicBezTo>
                    <a:pt x="93" y="1287"/>
                    <a:pt x="127" y="1257"/>
                    <a:pt x="127" y="1228"/>
                  </a:cubicBezTo>
                  <a:lnTo>
                    <a:pt x="127" y="63"/>
                  </a:lnTo>
                  <a:cubicBezTo>
                    <a:pt x="127" y="19"/>
                    <a:pt x="93"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2506691" y="403558"/>
              <a:ext cx="32454" cy="337095"/>
            </a:xfrm>
            <a:custGeom>
              <a:avLst/>
              <a:gdLst/>
              <a:ahLst/>
              <a:cxnLst/>
              <a:rect l="l" t="t" r="r" b="b"/>
              <a:pathLst>
                <a:path w="124" h="1288" extrusionOk="0">
                  <a:moveTo>
                    <a:pt x="64" y="0"/>
                  </a:moveTo>
                  <a:cubicBezTo>
                    <a:pt x="30" y="0"/>
                    <a:pt x="0" y="19"/>
                    <a:pt x="0" y="63"/>
                  </a:cubicBezTo>
                  <a:lnTo>
                    <a:pt x="0" y="1228"/>
                  </a:lnTo>
                  <a:cubicBezTo>
                    <a:pt x="0" y="1257"/>
                    <a:pt x="30" y="1287"/>
                    <a:pt x="64" y="1287"/>
                  </a:cubicBezTo>
                  <a:cubicBezTo>
                    <a:pt x="93" y="1287"/>
                    <a:pt x="123" y="1257"/>
                    <a:pt x="123" y="1228"/>
                  </a:cubicBezTo>
                  <a:lnTo>
                    <a:pt x="123" y="63"/>
                  </a:lnTo>
                  <a:cubicBezTo>
                    <a:pt x="123" y="19"/>
                    <a:pt x="93"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1837732" y="2626878"/>
              <a:ext cx="37426" cy="272974"/>
            </a:xfrm>
            <a:custGeom>
              <a:avLst/>
              <a:gdLst/>
              <a:ahLst/>
              <a:cxnLst/>
              <a:rect l="l" t="t" r="r" b="b"/>
              <a:pathLst>
                <a:path w="143" h="1043" extrusionOk="0">
                  <a:moveTo>
                    <a:pt x="1" y="1"/>
                  </a:moveTo>
                  <a:lnTo>
                    <a:pt x="1" y="1042"/>
                  </a:lnTo>
                  <a:lnTo>
                    <a:pt x="142" y="1042"/>
                  </a:lnTo>
                  <a:lnTo>
                    <a:pt x="1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1947916" y="2626878"/>
              <a:ext cx="249422" cy="272974"/>
            </a:xfrm>
            <a:custGeom>
              <a:avLst/>
              <a:gdLst/>
              <a:ahLst/>
              <a:cxnLst/>
              <a:rect l="l" t="t" r="r" b="b"/>
              <a:pathLst>
                <a:path w="953" h="1043" extrusionOk="0">
                  <a:moveTo>
                    <a:pt x="0" y="1"/>
                  </a:moveTo>
                  <a:lnTo>
                    <a:pt x="0" y="1042"/>
                  </a:lnTo>
                  <a:lnTo>
                    <a:pt x="138" y="1042"/>
                  </a:lnTo>
                  <a:lnTo>
                    <a:pt x="138" y="127"/>
                  </a:lnTo>
                  <a:lnTo>
                    <a:pt x="406" y="842"/>
                  </a:lnTo>
                  <a:lnTo>
                    <a:pt x="547" y="842"/>
                  </a:lnTo>
                  <a:lnTo>
                    <a:pt x="815" y="127"/>
                  </a:lnTo>
                  <a:lnTo>
                    <a:pt x="815" y="1042"/>
                  </a:lnTo>
                  <a:lnTo>
                    <a:pt x="952" y="1042"/>
                  </a:lnTo>
                  <a:lnTo>
                    <a:pt x="952" y="1"/>
                  </a:lnTo>
                  <a:lnTo>
                    <a:pt x="740" y="1"/>
                  </a:lnTo>
                  <a:lnTo>
                    <a:pt x="476" y="711"/>
                  </a:lnTo>
                  <a:lnTo>
                    <a:pt x="2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2270095" y="2626878"/>
              <a:ext cx="175354" cy="272974"/>
            </a:xfrm>
            <a:custGeom>
              <a:avLst/>
              <a:gdLst/>
              <a:ahLst/>
              <a:cxnLst/>
              <a:rect l="l" t="t" r="r" b="b"/>
              <a:pathLst>
                <a:path w="670" h="1043" extrusionOk="0">
                  <a:moveTo>
                    <a:pt x="317" y="116"/>
                  </a:moveTo>
                  <a:cubicBezTo>
                    <a:pt x="384" y="116"/>
                    <a:pt x="432" y="135"/>
                    <a:pt x="469" y="168"/>
                  </a:cubicBezTo>
                  <a:cubicBezTo>
                    <a:pt x="506" y="202"/>
                    <a:pt x="521" y="250"/>
                    <a:pt x="521" y="313"/>
                  </a:cubicBezTo>
                  <a:cubicBezTo>
                    <a:pt x="521" y="377"/>
                    <a:pt x="506" y="425"/>
                    <a:pt x="469" y="458"/>
                  </a:cubicBezTo>
                  <a:cubicBezTo>
                    <a:pt x="432" y="492"/>
                    <a:pt x="384" y="507"/>
                    <a:pt x="317" y="507"/>
                  </a:cubicBezTo>
                  <a:lnTo>
                    <a:pt x="142" y="507"/>
                  </a:lnTo>
                  <a:lnTo>
                    <a:pt x="142" y="116"/>
                  </a:lnTo>
                  <a:close/>
                  <a:moveTo>
                    <a:pt x="0" y="1"/>
                  </a:moveTo>
                  <a:lnTo>
                    <a:pt x="0" y="1042"/>
                  </a:lnTo>
                  <a:lnTo>
                    <a:pt x="142" y="1042"/>
                  </a:lnTo>
                  <a:lnTo>
                    <a:pt x="142" y="626"/>
                  </a:lnTo>
                  <a:lnTo>
                    <a:pt x="317" y="626"/>
                  </a:lnTo>
                  <a:cubicBezTo>
                    <a:pt x="436" y="626"/>
                    <a:pt x="521" y="596"/>
                    <a:pt x="581" y="544"/>
                  </a:cubicBezTo>
                  <a:cubicBezTo>
                    <a:pt x="640" y="492"/>
                    <a:pt x="670" y="414"/>
                    <a:pt x="670" y="313"/>
                  </a:cubicBezTo>
                  <a:cubicBezTo>
                    <a:pt x="670" y="209"/>
                    <a:pt x="640" y="135"/>
                    <a:pt x="581" y="83"/>
                  </a:cubicBezTo>
                  <a:cubicBezTo>
                    <a:pt x="521" y="27"/>
                    <a:pt x="436"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2479472" y="2622167"/>
              <a:ext cx="252300" cy="282658"/>
            </a:xfrm>
            <a:custGeom>
              <a:avLst/>
              <a:gdLst/>
              <a:ahLst/>
              <a:cxnLst/>
              <a:rect l="l" t="t" r="r" b="b"/>
              <a:pathLst>
                <a:path w="964" h="1080" extrusionOk="0">
                  <a:moveTo>
                    <a:pt x="484" y="116"/>
                  </a:moveTo>
                  <a:cubicBezTo>
                    <a:pt x="584" y="116"/>
                    <a:pt x="666" y="153"/>
                    <a:pt x="725" y="231"/>
                  </a:cubicBezTo>
                  <a:cubicBezTo>
                    <a:pt x="785" y="305"/>
                    <a:pt x="815" y="410"/>
                    <a:pt x="815" y="540"/>
                  </a:cubicBezTo>
                  <a:cubicBezTo>
                    <a:pt x="815" y="674"/>
                    <a:pt x="785" y="774"/>
                    <a:pt x="725" y="852"/>
                  </a:cubicBezTo>
                  <a:cubicBezTo>
                    <a:pt x="666" y="927"/>
                    <a:pt x="584" y="967"/>
                    <a:pt x="484" y="967"/>
                  </a:cubicBezTo>
                  <a:cubicBezTo>
                    <a:pt x="380" y="967"/>
                    <a:pt x="298" y="927"/>
                    <a:pt x="238" y="852"/>
                  </a:cubicBezTo>
                  <a:cubicBezTo>
                    <a:pt x="179" y="774"/>
                    <a:pt x="149" y="674"/>
                    <a:pt x="149" y="540"/>
                  </a:cubicBezTo>
                  <a:cubicBezTo>
                    <a:pt x="149" y="410"/>
                    <a:pt x="179" y="305"/>
                    <a:pt x="238" y="231"/>
                  </a:cubicBezTo>
                  <a:cubicBezTo>
                    <a:pt x="298" y="153"/>
                    <a:pt x="380" y="116"/>
                    <a:pt x="484" y="116"/>
                  </a:cubicBezTo>
                  <a:close/>
                  <a:moveTo>
                    <a:pt x="484" y="0"/>
                  </a:moveTo>
                  <a:cubicBezTo>
                    <a:pt x="335" y="0"/>
                    <a:pt x="220" y="49"/>
                    <a:pt x="130" y="149"/>
                  </a:cubicBezTo>
                  <a:cubicBezTo>
                    <a:pt x="45" y="246"/>
                    <a:pt x="0" y="376"/>
                    <a:pt x="0" y="540"/>
                  </a:cubicBezTo>
                  <a:cubicBezTo>
                    <a:pt x="0" y="707"/>
                    <a:pt x="45" y="837"/>
                    <a:pt x="130" y="934"/>
                  </a:cubicBezTo>
                  <a:cubicBezTo>
                    <a:pt x="220" y="1031"/>
                    <a:pt x="335" y="1079"/>
                    <a:pt x="484" y="1079"/>
                  </a:cubicBezTo>
                  <a:cubicBezTo>
                    <a:pt x="629" y="1079"/>
                    <a:pt x="744" y="1031"/>
                    <a:pt x="833" y="934"/>
                  </a:cubicBezTo>
                  <a:cubicBezTo>
                    <a:pt x="919" y="837"/>
                    <a:pt x="964" y="703"/>
                    <a:pt x="964" y="540"/>
                  </a:cubicBezTo>
                  <a:cubicBezTo>
                    <a:pt x="964" y="376"/>
                    <a:pt x="919" y="246"/>
                    <a:pt x="833" y="149"/>
                  </a:cubicBezTo>
                  <a:cubicBezTo>
                    <a:pt x="744" y="49"/>
                    <a:pt x="629"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2788826" y="2626878"/>
              <a:ext cx="212519" cy="272974"/>
            </a:xfrm>
            <a:custGeom>
              <a:avLst/>
              <a:gdLst/>
              <a:ahLst/>
              <a:cxnLst/>
              <a:rect l="l" t="t" r="r" b="b"/>
              <a:pathLst>
                <a:path w="812" h="1043" extrusionOk="0">
                  <a:moveTo>
                    <a:pt x="317" y="116"/>
                  </a:moveTo>
                  <a:cubicBezTo>
                    <a:pt x="388" y="116"/>
                    <a:pt x="436" y="135"/>
                    <a:pt x="473" y="165"/>
                  </a:cubicBezTo>
                  <a:cubicBezTo>
                    <a:pt x="507" y="194"/>
                    <a:pt x="525" y="239"/>
                    <a:pt x="525" y="302"/>
                  </a:cubicBezTo>
                  <a:cubicBezTo>
                    <a:pt x="525" y="362"/>
                    <a:pt x="507" y="410"/>
                    <a:pt x="473" y="440"/>
                  </a:cubicBezTo>
                  <a:cubicBezTo>
                    <a:pt x="436" y="470"/>
                    <a:pt x="388" y="488"/>
                    <a:pt x="317" y="488"/>
                  </a:cubicBezTo>
                  <a:lnTo>
                    <a:pt x="142" y="488"/>
                  </a:lnTo>
                  <a:lnTo>
                    <a:pt x="142" y="116"/>
                  </a:lnTo>
                  <a:close/>
                  <a:moveTo>
                    <a:pt x="1" y="1"/>
                  </a:moveTo>
                  <a:lnTo>
                    <a:pt x="1" y="1042"/>
                  </a:lnTo>
                  <a:lnTo>
                    <a:pt x="142" y="1042"/>
                  </a:lnTo>
                  <a:lnTo>
                    <a:pt x="142" y="604"/>
                  </a:lnTo>
                  <a:lnTo>
                    <a:pt x="295" y="604"/>
                  </a:lnTo>
                  <a:cubicBezTo>
                    <a:pt x="351" y="604"/>
                    <a:pt x="395" y="615"/>
                    <a:pt x="429" y="637"/>
                  </a:cubicBezTo>
                  <a:cubicBezTo>
                    <a:pt x="459" y="659"/>
                    <a:pt x="492" y="704"/>
                    <a:pt x="525" y="775"/>
                  </a:cubicBezTo>
                  <a:lnTo>
                    <a:pt x="659" y="1042"/>
                  </a:lnTo>
                  <a:lnTo>
                    <a:pt x="812" y="1042"/>
                  </a:lnTo>
                  <a:lnTo>
                    <a:pt x="671" y="756"/>
                  </a:lnTo>
                  <a:cubicBezTo>
                    <a:pt x="641" y="700"/>
                    <a:pt x="611" y="652"/>
                    <a:pt x="581" y="618"/>
                  </a:cubicBezTo>
                  <a:cubicBezTo>
                    <a:pt x="555" y="585"/>
                    <a:pt x="525" y="566"/>
                    <a:pt x="496" y="555"/>
                  </a:cubicBezTo>
                  <a:cubicBezTo>
                    <a:pt x="552" y="537"/>
                    <a:pt x="596" y="507"/>
                    <a:pt x="626" y="466"/>
                  </a:cubicBezTo>
                  <a:cubicBezTo>
                    <a:pt x="659" y="421"/>
                    <a:pt x="674" y="365"/>
                    <a:pt x="674" y="302"/>
                  </a:cubicBezTo>
                  <a:cubicBezTo>
                    <a:pt x="674" y="202"/>
                    <a:pt x="645" y="127"/>
                    <a:pt x="585" y="75"/>
                  </a:cubicBezTo>
                  <a:cubicBezTo>
                    <a:pt x="525" y="27"/>
                    <a:pt x="436"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2983546" y="2626878"/>
              <a:ext cx="230054" cy="272974"/>
            </a:xfrm>
            <a:custGeom>
              <a:avLst/>
              <a:gdLst/>
              <a:ahLst/>
              <a:cxnLst/>
              <a:rect l="l" t="t" r="r" b="b"/>
              <a:pathLst>
                <a:path w="879" h="1043" extrusionOk="0">
                  <a:moveTo>
                    <a:pt x="1" y="1"/>
                  </a:moveTo>
                  <a:lnTo>
                    <a:pt x="1" y="120"/>
                  </a:lnTo>
                  <a:lnTo>
                    <a:pt x="369" y="120"/>
                  </a:lnTo>
                  <a:lnTo>
                    <a:pt x="369" y="1042"/>
                  </a:lnTo>
                  <a:lnTo>
                    <a:pt x="511" y="1042"/>
                  </a:lnTo>
                  <a:lnTo>
                    <a:pt x="511" y="120"/>
                  </a:lnTo>
                  <a:lnTo>
                    <a:pt x="879" y="120"/>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23"/>
          <p:cNvGrpSpPr/>
          <p:nvPr/>
        </p:nvGrpSpPr>
        <p:grpSpPr>
          <a:xfrm>
            <a:off x="7547158" y="2477280"/>
            <a:ext cx="1533697" cy="1524515"/>
            <a:chOff x="5707539" y="420046"/>
            <a:chExt cx="3172073" cy="3152429"/>
          </a:xfrm>
        </p:grpSpPr>
        <p:sp>
          <p:nvSpPr>
            <p:cNvPr id="272" name="Google Shape;272;p23"/>
            <p:cNvSpPr/>
            <p:nvPr/>
          </p:nvSpPr>
          <p:spPr>
            <a:xfrm>
              <a:off x="7041269" y="1230858"/>
              <a:ext cx="219323" cy="454869"/>
            </a:xfrm>
            <a:custGeom>
              <a:avLst/>
              <a:gdLst/>
              <a:ahLst/>
              <a:cxnLst/>
              <a:rect l="l" t="t" r="r" b="b"/>
              <a:pathLst>
                <a:path w="838" h="1738" extrusionOk="0">
                  <a:moveTo>
                    <a:pt x="451" y="1"/>
                  </a:moveTo>
                  <a:cubicBezTo>
                    <a:pt x="406" y="1"/>
                    <a:pt x="358" y="49"/>
                    <a:pt x="358" y="94"/>
                  </a:cubicBezTo>
                  <a:lnTo>
                    <a:pt x="358" y="888"/>
                  </a:lnTo>
                  <a:lnTo>
                    <a:pt x="358" y="888"/>
                  </a:lnTo>
                  <a:cubicBezTo>
                    <a:pt x="268" y="914"/>
                    <a:pt x="188" y="966"/>
                    <a:pt x="127" y="1024"/>
                  </a:cubicBezTo>
                  <a:cubicBezTo>
                    <a:pt x="49" y="1102"/>
                    <a:pt x="1" y="1210"/>
                    <a:pt x="1" y="1321"/>
                  </a:cubicBezTo>
                  <a:cubicBezTo>
                    <a:pt x="1" y="1444"/>
                    <a:pt x="64" y="1567"/>
                    <a:pt x="172" y="1645"/>
                  </a:cubicBezTo>
                  <a:cubicBezTo>
                    <a:pt x="250" y="1708"/>
                    <a:pt x="343" y="1738"/>
                    <a:pt x="451" y="1738"/>
                  </a:cubicBezTo>
                  <a:cubicBezTo>
                    <a:pt x="529" y="1738"/>
                    <a:pt x="607" y="1708"/>
                    <a:pt x="685" y="1660"/>
                  </a:cubicBezTo>
                  <a:cubicBezTo>
                    <a:pt x="745" y="1630"/>
                    <a:pt x="778" y="1567"/>
                    <a:pt x="808" y="1522"/>
                  </a:cubicBezTo>
                  <a:cubicBezTo>
                    <a:pt x="838" y="1459"/>
                    <a:pt x="838" y="1396"/>
                    <a:pt x="838" y="1351"/>
                  </a:cubicBezTo>
                  <a:cubicBezTo>
                    <a:pt x="838" y="1303"/>
                    <a:pt x="838" y="1273"/>
                    <a:pt x="823" y="1243"/>
                  </a:cubicBezTo>
                  <a:cubicBezTo>
                    <a:pt x="823" y="1180"/>
                    <a:pt x="763" y="1165"/>
                    <a:pt x="715" y="1165"/>
                  </a:cubicBezTo>
                  <a:cubicBezTo>
                    <a:pt x="670" y="1180"/>
                    <a:pt x="637" y="1243"/>
                    <a:pt x="652" y="1288"/>
                  </a:cubicBezTo>
                  <a:lnTo>
                    <a:pt x="652" y="1351"/>
                  </a:lnTo>
                  <a:cubicBezTo>
                    <a:pt x="652" y="1381"/>
                    <a:pt x="652" y="1414"/>
                    <a:pt x="637" y="1444"/>
                  </a:cubicBezTo>
                  <a:cubicBezTo>
                    <a:pt x="622" y="1459"/>
                    <a:pt x="607" y="1489"/>
                    <a:pt x="577" y="1507"/>
                  </a:cubicBezTo>
                  <a:cubicBezTo>
                    <a:pt x="544" y="1537"/>
                    <a:pt x="499" y="1552"/>
                    <a:pt x="451" y="1552"/>
                  </a:cubicBezTo>
                  <a:cubicBezTo>
                    <a:pt x="391" y="1552"/>
                    <a:pt x="328" y="1522"/>
                    <a:pt x="280" y="1489"/>
                  </a:cubicBezTo>
                  <a:cubicBezTo>
                    <a:pt x="220" y="1444"/>
                    <a:pt x="187" y="1381"/>
                    <a:pt x="187" y="1321"/>
                  </a:cubicBezTo>
                  <a:cubicBezTo>
                    <a:pt x="187" y="1258"/>
                    <a:pt x="220" y="1195"/>
                    <a:pt x="265" y="1150"/>
                  </a:cubicBezTo>
                  <a:cubicBezTo>
                    <a:pt x="313" y="1102"/>
                    <a:pt x="373" y="1072"/>
                    <a:pt x="451" y="1057"/>
                  </a:cubicBezTo>
                  <a:cubicBezTo>
                    <a:pt x="499" y="1057"/>
                    <a:pt x="544" y="1024"/>
                    <a:pt x="544" y="964"/>
                  </a:cubicBezTo>
                  <a:lnTo>
                    <a:pt x="544" y="94"/>
                  </a:lnTo>
                  <a:cubicBezTo>
                    <a:pt x="544" y="49"/>
                    <a:pt x="514"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7138629" y="716053"/>
              <a:ext cx="48942" cy="556155"/>
            </a:xfrm>
            <a:custGeom>
              <a:avLst/>
              <a:gdLst/>
              <a:ahLst/>
              <a:cxnLst/>
              <a:rect l="l" t="t" r="r" b="b"/>
              <a:pathLst>
                <a:path w="187" h="2125" extrusionOk="0">
                  <a:moveTo>
                    <a:pt x="94" y="0"/>
                  </a:moveTo>
                  <a:cubicBezTo>
                    <a:pt x="34" y="0"/>
                    <a:pt x="1" y="48"/>
                    <a:pt x="1" y="93"/>
                  </a:cubicBezTo>
                  <a:lnTo>
                    <a:pt x="1" y="2031"/>
                  </a:lnTo>
                  <a:cubicBezTo>
                    <a:pt x="1" y="2079"/>
                    <a:pt x="34" y="2124"/>
                    <a:pt x="94" y="2124"/>
                  </a:cubicBezTo>
                  <a:cubicBezTo>
                    <a:pt x="142" y="2124"/>
                    <a:pt x="187" y="2079"/>
                    <a:pt x="187" y="2031"/>
                  </a:cubicBezTo>
                  <a:lnTo>
                    <a:pt x="187" y="93"/>
                  </a:lnTo>
                  <a:cubicBezTo>
                    <a:pt x="187" y="48"/>
                    <a:pt x="142"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7086023" y="1150248"/>
              <a:ext cx="150229" cy="256224"/>
            </a:xfrm>
            <a:custGeom>
              <a:avLst/>
              <a:gdLst/>
              <a:ahLst/>
              <a:cxnLst/>
              <a:rect l="l" t="t" r="r" b="b"/>
              <a:pathLst>
                <a:path w="574" h="979" extrusionOk="0">
                  <a:moveTo>
                    <a:pt x="202" y="0"/>
                  </a:moveTo>
                  <a:cubicBezTo>
                    <a:pt x="94" y="0"/>
                    <a:pt x="1" y="93"/>
                    <a:pt x="1" y="201"/>
                  </a:cubicBezTo>
                  <a:lnTo>
                    <a:pt x="1" y="774"/>
                  </a:lnTo>
                  <a:cubicBezTo>
                    <a:pt x="1" y="885"/>
                    <a:pt x="94" y="978"/>
                    <a:pt x="202" y="978"/>
                  </a:cubicBezTo>
                  <a:lnTo>
                    <a:pt x="373" y="978"/>
                  </a:lnTo>
                  <a:cubicBezTo>
                    <a:pt x="499" y="978"/>
                    <a:pt x="574" y="885"/>
                    <a:pt x="574" y="774"/>
                  </a:cubicBezTo>
                  <a:lnTo>
                    <a:pt x="574" y="201"/>
                  </a:lnTo>
                  <a:cubicBezTo>
                    <a:pt x="574" y="93"/>
                    <a:pt x="499" y="0"/>
                    <a:pt x="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7131039" y="1736765"/>
              <a:ext cx="1407805" cy="622894"/>
            </a:xfrm>
            <a:custGeom>
              <a:avLst/>
              <a:gdLst/>
              <a:ahLst/>
              <a:cxnLst/>
              <a:rect l="l" t="t" r="r" b="b"/>
              <a:pathLst>
                <a:path w="5379" h="2380" extrusionOk="0">
                  <a:moveTo>
                    <a:pt x="69" y="0"/>
                  </a:moveTo>
                  <a:cubicBezTo>
                    <a:pt x="47" y="0"/>
                    <a:pt x="26" y="15"/>
                    <a:pt x="15" y="39"/>
                  </a:cubicBezTo>
                  <a:cubicBezTo>
                    <a:pt x="0" y="69"/>
                    <a:pt x="15" y="99"/>
                    <a:pt x="48" y="114"/>
                  </a:cubicBezTo>
                  <a:lnTo>
                    <a:pt x="2883" y="1788"/>
                  </a:lnTo>
                  <a:cubicBezTo>
                    <a:pt x="2891" y="1793"/>
                    <a:pt x="2901" y="1795"/>
                    <a:pt x="2911" y="1795"/>
                  </a:cubicBezTo>
                  <a:cubicBezTo>
                    <a:pt x="2937" y="1795"/>
                    <a:pt x="2965" y="1779"/>
                    <a:pt x="2976" y="1758"/>
                  </a:cubicBezTo>
                  <a:cubicBezTo>
                    <a:pt x="2991" y="1728"/>
                    <a:pt x="2976" y="1695"/>
                    <a:pt x="2946" y="1680"/>
                  </a:cubicBezTo>
                  <a:lnTo>
                    <a:pt x="978" y="519"/>
                  </a:lnTo>
                  <a:lnTo>
                    <a:pt x="5286" y="2379"/>
                  </a:lnTo>
                  <a:cubicBezTo>
                    <a:pt x="5316" y="2379"/>
                    <a:pt x="5349" y="2364"/>
                    <a:pt x="5364" y="2331"/>
                  </a:cubicBezTo>
                  <a:cubicBezTo>
                    <a:pt x="5379" y="2301"/>
                    <a:pt x="5364" y="2271"/>
                    <a:pt x="5330" y="2253"/>
                  </a:cubicBezTo>
                  <a:lnTo>
                    <a:pt x="93" y="6"/>
                  </a:lnTo>
                  <a:cubicBezTo>
                    <a:pt x="85" y="2"/>
                    <a:pt x="77"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5711465" y="1738073"/>
              <a:ext cx="1456747" cy="476854"/>
            </a:xfrm>
            <a:custGeom>
              <a:avLst/>
              <a:gdLst/>
              <a:ahLst/>
              <a:cxnLst/>
              <a:rect l="l" t="t" r="r" b="b"/>
              <a:pathLst>
                <a:path w="5566" h="1822" extrusionOk="0">
                  <a:moveTo>
                    <a:pt x="5487" y="1"/>
                  </a:moveTo>
                  <a:lnTo>
                    <a:pt x="45" y="1597"/>
                  </a:lnTo>
                  <a:cubicBezTo>
                    <a:pt x="16" y="1615"/>
                    <a:pt x="1" y="1645"/>
                    <a:pt x="1" y="1675"/>
                  </a:cubicBezTo>
                  <a:cubicBezTo>
                    <a:pt x="13" y="1702"/>
                    <a:pt x="35" y="1727"/>
                    <a:pt x="61" y="1727"/>
                  </a:cubicBezTo>
                  <a:cubicBezTo>
                    <a:pt x="67" y="1727"/>
                    <a:pt x="73" y="1726"/>
                    <a:pt x="79" y="1723"/>
                  </a:cubicBezTo>
                  <a:lnTo>
                    <a:pt x="5037" y="265"/>
                  </a:lnTo>
                  <a:lnTo>
                    <a:pt x="5037" y="265"/>
                  </a:lnTo>
                  <a:lnTo>
                    <a:pt x="2571" y="1708"/>
                  </a:lnTo>
                  <a:cubicBezTo>
                    <a:pt x="2541" y="1723"/>
                    <a:pt x="2541" y="1768"/>
                    <a:pt x="2556" y="1783"/>
                  </a:cubicBezTo>
                  <a:cubicBezTo>
                    <a:pt x="2567" y="1807"/>
                    <a:pt x="2588" y="1822"/>
                    <a:pt x="2610" y="1822"/>
                  </a:cubicBezTo>
                  <a:cubicBezTo>
                    <a:pt x="2618" y="1822"/>
                    <a:pt x="2626" y="1820"/>
                    <a:pt x="2634" y="1816"/>
                  </a:cubicBezTo>
                  <a:lnTo>
                    <a:pt x="5532" y="109"/>
                  </a:lnTo>
                  <a:cubicBezTo>
                    <a:pt x="5565" y="94"/>
                    <a:pt x="5565" y="64"/>
                    <a:pt x="5547" y="34"/>
                  </a:cubicBezTo>
                  <a:cubicBezTo>
                    <a:pt x="5547" y="1"/>
                    <a:pt x="5517" y="1"/>
                    <a:pt x="5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7131039" y="1611924"/>
              <a:ext cx="41090" cy="168024"/>
            </a:xfrm>
            <a:custGeom>
              <a:avLst/>
              <a:gdLst/>
              <a:ahLst/>
              <a:cxnLst/>
              <a:rect l="l" t="t" r="r" b="b"/>
              <a:pathLst>
                <a:path w="157" h="642" extrusionOk="0">
                  <a:moveTo>
                    <a:pt x="78" y="0"/>
                  </a:moveTo>
                  <a:cubicBezTo>
                    <a:pt x="39" y="0"/>
                    <a:pt x="0" y="27"/>
                    <a:pt x="0" y="81"/>
                  </a:cubicBezTo>
                  <a:lnTo>
                    <a:pt x="0" y="561"/>
                  </a:lnTo>
                  <a:cubicBezTo>
                    <a:pt x="0" y="615"/>
                    <a:pt x="39" y="642"/>
                    <a:pt x="78" y="642"/>
                  </a:cubicBezTo>
                  <a:cubicBezTo>
                    <a:pt x="117" y="642"/>
                    <a:pt x="156" y="615"/>
                    <a:pt x="156" y="561"/>
                  </a:cubicBezTo>
                  <a:lnTo>
                    <a:pt x="156" y="81"/>
                  </a:lnTo>
                  <a:cubicBezTo>
                    <a:pt x="156" y="27"/>
                    <a:pt x="117"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7098848" y="1713733"/>
              <a:ext cx="105212" cy="82180"/>
            </a:xfrm>
            <a:custGeom>
              <a:avLst/>
              <a:gdLst/>
              <a:ahLst/>
              <a:cxnLst/>
              <a:rect l="l" t="t" r="r" b="b"/>
              <a:pathLst>
                <a:path w="402" h="314" extrusionOk="0">
                  <a:moveTo>
                    <a:pt x="201" y="1"/>
                  </a:moveTo>
                  <a:cubicBezTo>
                    <a:pt x="0" y="1"/>
                    <a:pt x="0" y="313"/>
                    <a:pt x="201" y="313"/>
                  </a:cubicBezTo>
                  <a:cubicBezTo>
                    <a:pt x="402" y="313"/>
                    <a:pt x="402" y="1"/>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5707539" y="2160753"/>
              <a:ext cx="2835240" cy="1411718"/>
            </a:xfrm>
            <a:custGeom>
              <a:avLst/>
              <a:gdLst/>
              <a:ahLst/>
              <a:cxnLst/>
              <a:rect l="l" t="t" r="r" b="b"/>
              <a:pathLst>
                <a:path w="10833" h="5394" extrusionOk="0">
                  <a:moveTo>
                    <a:pt x="1" y="0"/>
                  </a:moveTo>
                  <a:lnTo>
                    <a:pt x="1" y="4973"/>
                  </a:lnTo>
                  <a:lnTo>
                    <a:pt x="8352" y="4973"/>
                  </a:lnTo>
                  <a:lnTo>
                    <a:pt x="10833" y="5394"/>
                  </a:lnTo>
                  <a:lnTo>
                    <a:pt x="10833" y="759"/>
                  </a:lnTo>
                  <a:lnTo>
                    <a:pt x="83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5707539" y="3462291"/>
              <a:ext cx="2835240" cy="110184"/>
            </a:xfrm>
            <a:custGeom>
              <a:avLst/>
              <a:gdLst/>
              <a:ahLst/>
              <a:cxnLst/>
              <a:rect l="l" t="t" r="r" b="b"/>
              <a:pathLst>
                <a:path w="10833" h="421" extrusionOk="0">
                  <a:moveTo>
                    <a:pt x="1" y="0"/>
                  </a:moveTo>
                  <a:lnTo>
                    <a:pt x="1005" y="421"/>
                  </a:lnTo>
                  <a:lnTo>
                    <a:pt x="10833" y="421"/>
                  </a:lnTo>
                  <a:lnTo>
                    <a:pt x="83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7703423" y="2258113"/>
              <a:ext cx="32192" cy="1107076"/>
            </a:xfrm>
            <a:custGeom>
              <a:avLst/>
              <a:gdLst/>
              <a:ahLst/>
              <a:cxnLst/>
              <a:rect l="l" t="t" r="r" b="b"/>
              <a:pathLst>
                <a:path w="123"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7597165"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7499804"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7398518" y="2258113"/>
              <a:ext cx="32454" cy="1107076"/>
            </a:xfrm>
            <a:custGeom>
              <a:avLst/>
              <a:gdLst/>
              <a:ahLst/>
              <a:cxnLst/>
              <a:rect l="l" t="t" r="r" b="b"/>
              <a:pathLst>
                <a:path w="124" h="4230" extrusionOk="0">
                  <a:moveTo>
                    <a:pt x="1" y="0"/>
                  </a:moveTo>
                  <a:lnTo>
                    <a:pt x="1" y="4230"/>
                  </a:lnTo>
                  <a:lnTo>
                    <a:pt x="124" y="4230"/>
                  </a:lnTo>
                  <a:lnTo>
                    <a:pt x="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7293568" y="2258113"/>
              <a:ext cx="32192" cy="1107076"/>
            </a:xfrm>
            <a:custGeom>
              <a:avLst/>
              <a:gdLst/>
              <a:ahLst/>
              <a:cxnLst/>
              <a:rect l="l" t="t" r="r" b="b"/>
              <a:pathLst>
                <a:path w="123"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7187310"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7089949"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6988663"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6891303"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6786353" y="2258113"/>
              <a:ext cx="32192" cy="1107076"/>
            </a:xfrm>
            <a:custGeom>
              <a:avLst/>
              <a:gdLst/>
              <a:ahLst/>
              <a:cxnLst/>
              <a:rect l="l" t="t" r="r" b="b"/>
              <a:pathLst>
                <a:path w="123"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6688993" y="2258113"/>
              <a:ext cx="32192" cy="1107076"/>
            </a:xfrm>
            <a:custGeom>
              <a:avLst/>
              <a:gdLst/>
              <a:ahLst/>
              <a:cxnLst/>
              <a:rect l="l" t="t" r="r" b="b"/>
              <a:pathLst>
                <a:path w="123"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6591632" y="2258113"/>
              <a:ext cx="32454" cy="1107076"/>
            </a:xfrm>
            <a:custGeom>
              <a:avLst/>
              <a:gdLst/>
              <a:ahLst/>
              <a:cxnLst/>
              <a:rect l="l" t="t" r="r" b="b"/>
              <a:pathLst>
                <a:path w="124"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6481448" y="2258113"/>
              <a:ext cx="33500" cy="1107076"/>
            </a:xfrm>
            <a:custGeom>
              <a:avLst/>
              <a:gdLst/>
              <a:ahLst/>
              <a:cxnLst/>
              <a:rect l="l" t="t" r="r" b="b"/>
              <a:pathLst>
                <a:path w="128" h="4230" extrusionOk="0">
                  <a:moveTo>
                    <a:pt x="1" y="0"/>
                  </a:moveTo>
                  <a:lnTo>
                    <a:pt x="1" y="4230"/>
                  </a:lnTo>
                  <a:lnTo>
                    <a:pt x="127" y="423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6376498" y="2258113"/>
              <a:ext cx="32192" cy="1107076"/>
            </a:xfrm>
            <a:custGeom>
              <a:avLst/>
              <a:gdLst/>
              <a:ahLst/>
              <a:cxnLst/>
              <a:rect l="l" t="t" r="r" b="b"/>
              <a:pathLst>
                <a:path w="123"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6279138" y="2258113"/>
              <a:ext cx="32192" cy="1107076"/>
            </a:xfrm>
            <a:custGeom>
              <a:avLst/>
              <a:gdLst/>
              <a:ahLst/>
              <a:cxnLst/>
              <a:rect l="l" t="t" r="r" b="b"/>
              <a:pathLst>
                <a:path w="123"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6181777" y="2258113"/>
              <a:ext cx="32454" cy="1107076"/>
            </a:xfrm>
            <a:custGeom>
              <a:avLst/>
              <a:gdLst/>
              <a:ahLst/>
              <a:cxnLst/>
              <a:rect l="l" t="t" r="r" b="b"/>
              <a:pathLst>
                <a:path w="124"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6080491" y="2258113"/>
              <a:ext cx="32454" cy="1107076"/>
            </a:xfrm>
            <a:custGeom>
              <a:avLst/>
              <a:gdLst/>
              <a:ahLst/>
              <a:cxnLst/>
              <a:rect l="l" t="t" r="r" b="b"/>
              <a:pathLst>
                <a:path w="124"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983131" y="2258113"/>
              <a:ext cx="32454" cy="1107076"/>
            </a:xfrm>
            <a:custGeom>
              <a:avLst/>
              <a:gdLst/>
              <a:ahLst/>
              <a:cxnLst/>
              <a:rect l="l" t="t" r="r" b="b"/>
              <a:pathLst>
                <a:path w="124"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889697" y="2258113"/>
              <a:ext cx="32454" cy="1107076"/>
            </a:xfrm>
            <a:custGeom>
              <a:avLst/>
              <a:gdLst/>
              <a:ahLst/>
              <a:cxnLst/>
              <a:rect l="l" t="t" r="r" b="b"/>
              <a:pathLst>
                <a:path w="124"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792336" y="2258113"/>
              <a:ext cx="32454" cy="1107076"/>
            </a:xfrm>
            <a:custGeom>
              <a:avLst/>
              <a:gdLst/>
              <a:ahLst/>
              <a:cxnLst/>
              <a:rect l="l" t="t" r="r" b="b"/>
              <a:pathLst>
                <a:path w="124" h="4230" extrusionOk="0">
                  <a:moveTo>
                    <a:pt x="0" y="0"/>
                  </a:moveTo>
                  <a:lnTo>
                    <a:pt x="0" y="4230"/>
                  </a:lnTo>
                  <a:lnTo>
                    <a:pt x="123" y="4230"/>
                  </a:lnTo>
                  <a:lnTo>
                    <a:pt x="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8266909" y="2258113"/>
              <a:ext cx="8113" cy="262"/>
            </a:xfrm>
            <a:custGeom>
              <a:avLst/>
              <a:gdLst/>
              <a:ahLst/>
              <a:cxnLst/>
              <a:rect l="l" t="t" r="r" b="b"/>
              <a:pathLst>
                <a:path w="31" h="1" extrusionOk="0">
                  <a:moveTo>
                    <a:pt x="31" y="0"/>
                  </a:moveTo>
                  <a:lnTo>
                    <a:pt x="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5707539" y="2160753"/>
              <a:ext cx="2835240" cy="243661"/>
            </a:xfrm>
            <a:custGeom>
              <a:avLst/>
              <a:gdLst/>
              <a:ahLst/>
              <a:cxnLst/>
              <a:rect l="l" t="t" r="r" b="b"/>
              <a:pathLst>
                <a:path w="10833" h="931" extrusionOk="0">
                  <a:moveTo>
                    <a:pt x="1" y="0"/>
                  </a:moveTo>
                  <a:lnTo>
                    <a:pt x="1" y="372"/>
                  </a:lnTo>
                  <a:lnTo>
                    <a:pt x="8352" y="372"/>
                  </a:lnTo>
                  <a:lnTo>
                    <a:pt x="10833" y="930"/>
                  </a:lnTo>
                  <a:lnTo>
                    <a:pt x="10833" y="651"/>
                  </a:lnTo>
                  <a:lnTo>
                    <a:pt x="83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5707539" y="3364931"/>
              <a:ext cx="2835240" cy="207544"/>
            </a:xfrm>
            <a:custGeom>
              <a:avLst/>
              <a:gdLst/>
              <a:ahLst/>
              <a:cxnLst/>
              <a:rect l="l" t="t" r="r" b="b"/>
              <a:pathLst>
                <a:path w="10833" h="793" extrusionOk="0">
                  <a:moveTo>
                    <a:pt x="1" y="1"/>
                  </a:moveTo>
                  <a:lnTo>
                    <a:pt x="1" y="372"/>
                  </a:lnTo>
                  <a:lnTo>
                    <a:pt x="8352" y="372"/>
                  </a:lnTo>
                  <a:lnTo>
                    <a:pt x="10833" y="793"/>
                  </a:lnTo>
                  <a:lnTo>
                    <a:pt x="10833" y="465"/>
                  </a:lnTo>
                  <a:lnTo>
                    <a:pt x="83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7836639" y="2160753"/>
              <a:ext cx="56794" cy="1301795"/>
            </a:xfrm>
            <a:custGeom>
              <a:avLst/>
              <a:gdLst/>
              <a:ahLst/>
              <a:cxnLst/>
              <a:rect l="l" t="t" r="r" b="b"/>
              <a:pathLst>
                <a:path w="217" h="4974" extrusionOk="0">
                  <a:moveTo>
                    <a:pt x="1" y="0"/>
                  </a:moveTo>
                  <a:lnTo>
                    <a:pt x="1" y="4973"/>
                  </a:lnTo>
                  <a:lnTo>
                    <a:pt x="217" y="4973"/>
                  </a:lnTo>
                  <a:lnTo>
                    <a:pt x="2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7893171" y="2258113"/>
              <a:ext cx="365365" cy="1176170"/>
            </a:xfrm>
            <a:custGeom>
              <a:avLst/>
              <a:gdLst/>
              <a:ahLst/>
              <a:cxnLst/>
              <a:rect l="l" t="t" r="r" b="b"/>
              <a:pathLst>
                <a:path w="1396" h="4494" extrusionOk="0">
                  <a:moveTo>
                    <a:pt x="1" y="0"/>
                  </a:moveTo>
                  <a:lnTo>
                    <a:pt x="1" y="4230"/>
                  </a:lnTo>
                  <a:lnTo>
                    <a:pt x="265" y="4293"/>
                  </a:lnTo>
                  <a:lnTo>
                    <a:pt x="265" y="60"/>
                  </a:lnTo>
                  <a:lnTo>
                    <a:pt x="1" y="0"/>
                  </a:lnTo>
                  <a:close/>
                  <a:moveTo>
                    <a:pt x="391" y="75"/>
                  </a:moveTo>
                  <a:lnTo>
                    <a:pt x="391" y="4308"/>
                  </a:lnTo>
                  <a:lnTo>
                    <a:pt x="577" y="4337"/>
                  </a:lnTo>
                  <a:lnTo>
                    <a:pt x="577" y="123"/>
                  </a:lnTo>
                  <a:lnTo>
                    <a:pt x="391" y="75"/>
                  </a:lnTo>
                  <a:close/>
                  <a:moveTo>
                    <a:pt x="700" y="153"/>
                  </a:moveTo>
                  <a:lnTo>
                    <a:pt x="700" y="4371"/>
                  </a:lnTo>
                  <a:lnTo>
                    <a:pt x="901" y="4401"/>
                  </a:lnTo>
                  <a:lnTo>
                    <a:pt x="901" y="201"/>
                  </a:lnTo>
                  <a:lnTo>
                    <a:pt x="700" y="153"/>
                  </a:lnTo>
                  <a:close/>
                  <a:moveTo>
                    <a:pt x="1023" y="216"/>
                  </a:moveTo>
                  <a:lnTo>
                    <a:pt x="1023" y="4430"/>
                  </a:lnTo>
                  <a:lnTo>
                    <a:pt x="1180" y="4464"/>
                  </a:lnTo>
                  <a:lnTo>
                    <a:pt x="1180" y="261"/>
                  </a:lnTo>
                  <a:lnTo>
                    <a:pt x="1023" y="216"/>
                  </a:lnTo>
                  <a:close/>
                  <a:moveTo>
                    <a:pt x="1302" y="294"/>
                  </a:moveTo>
                  <a:lnTo>
                    <a:pt x="1302" y="4479"/>
                  </a:lnTo>
                  <a:lnTo>
                    <a:pt x="1395" y="4494"/>
                  </a:lnTo>
                  <a:lnTo>
                    <a:pt x="1395" y="309"/>
                  </a:lnTo>
                  <a:lnTo>
                    <a:pt x="1302" y="29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8201740" y="2326160"/>
              <a:ext cx="32454" cy="1104197"/>
            </a:xfrm>
            <a:custGeom>
              <a:avLst/>
              <a:gdLst/>
              <a:ahLst/>
              <a:cxnLst/>
              <a:rect l="l" t="t" r="r" b="b"/>
              <a:pathLst>
                <a:path w="124" h="4219" extrusionOk="0">
                  <a:moveTo>
                    <a:pt x="1" y="1"/>
                  </a:moveTo>
                  <a:lnTo>
                    <a:pt x="1" y="4204"/>
                  </a:lnTo>
                  <a:lnTo>
                    <a:pt x="123" y="4219"/>
                  </a:lnTo>
                  <a:lnTo>
                    <a:pt x="123" y="3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8128720" y="2310719"/>
              <a:ext cx="32454" cy="1107076"/>
            </a:xfrm>
            <a:custGeom>
              <a:avLst/>
              <a:gdLst/>
              <a:ahLst/>
              <a:cxnLst/>
              <a:rect l="l" t="t" r="r" b="b"/>
              <a:pathLst>
                <a:path w="124" h="4230" extrusionOk="0">
                  <a:moveTo>
                    <a:pt x="1" y="0"/>
                  </a:moveTo>
                  <a:lnTo>
                    <a:pt x="1" y="4200"/>
                  </a:lnTo>
                  <a:lnTo>
                    <a:pt x="123" y="4229"/>
                  </a:lnTo>
                  <a:lnTo>
                    <a:pt x="123" y="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8044184" y="2290043"/>
              <a:ext cx="32192" cy="1112048"/>
            </a:xfrm>
            <a:custGeom>
              <a:avLst/>
              <a:gdLst/>
              <a:ahLst/>
              <a:cxnLst/>
              <a:rect l="l" t="t" r="r" b="b"/>
              <a:pathLst>
                <a:path w="123" h="4249" extrusionOk="0">
                  <a:moveTo>
                    <a:pt x="0" y="1"/>
                  </a:moveTo>
                  <a:lnTo>
                    <a:pt x="0" y="4215"/>
                  </a:lnTo>
                  <a:lnTo>
                    <a:pt x="123" y="4249"/>
                  </a:lnTo>
                  <a:lnTo>
                    <a:pt x="123" y="3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7962265" y="2273554"/>
              <a:ext cx="33500" cy="1112048"/>
            </a:xfrm>
            <a:custGeom>
              <a:avLst/>
              <a:gdLst/>
              <a:ahLst/>
              <a:cxnLst/>
              <a:rect l="l" t="t" r="r" b="b"/>
              <a:pathLst>
                <a:path w="128" h="4249" extrusionOk="0">
                  <a:moveTo>
                    <a:pt x="1" y="1"/>
                  </a:moveTo>
                  <a:lnTo>
                    <a:pt x="1" y="4234"/>
                  </a:lnTo>
                  <a:lnTo>
                    <a:pt x="127" y="4249"/>
                  </a:lnTo>
                  <a:lnTo>
                    <a:pt x="127"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8274760" y="2342649"/>
              <a:ext cx="268004" cy="1144240"/>
            </a:xfrm>
            <a:custGeom>
              <a:avLst/>
              <a:gdLst/>
              <a:ahLst/>
              <a:cxnLst/>
              <a:rect l="l" t="t" r="r" b="b"/>
              <a:pathLst>
                <a:path w="1024" h="4372" extrusionOk="0">
                  <a:moveTo>
                    <a:pt x="1" y="1"/>
                  </a:moveTo>
                  <a:lnTo>
                    <a:pt x="1" y="4185"/>
                  </a:lnTo>
                  <a:lnTo>
                    <a:pt x="64" y="4200"/>
                  </a:lnTo>
                  <a:lnTo>
                    <a:pt x="64" y="16"/>
                  </a:lnTo>
                  <a:lnTo>
                    <a:pt x="1" y="1"/>
                  </a:lnTo>
                  <a:close/>
                  <a:moveTo>
                    <a:pt x="187" y="31"/>
                  </a:moveTo>
                  <a:lnTo>
                    <a:pt x="187" y="4215"/>
                  </a:lnTo>
                  <a:lnTo>
                    <a:pt x="295" y="4234"/>
                  </a:lnTo>
                  <a:lnTo>
                    <a:pt x="295" y="64"/>
                  </a:lnTo>
                  <a:lnTo>
                    <a:pt x="187" y="31"/>
                  </a:lnTo>
                  <a:close/>
                  <a:moveTo>
                    <a:pt x="421" y="94"/>
                  </a:moveTo>
                  <a:lnTo>
                    <a:pt x="421" y="4264"/>
                  </a:lnTo>
                  <a:lnTo>
                    <a:pt x="544" y="4278"/>
                  </a:lnTo>
                  <a:lnTo>
                    <a:pt x="544" y="109"/>
                  </a:lnTo>
                  <a:lnTo>
                    <a:pt x="421" y="94"/>
                  </a:lnTo>
                  <a:close/>
                  <a:moveTo>
                    <a:pt x="667" y="142"/>
                  </a:moveTo>
                  <a:lnTo>
                    <a:pt x="667" y="4308"/>
                  </a:lnTo>
                  <a:lnTo>
                    <a:pt x="760" y="4327"/>
                  </a:lnTo>
                  <a:lnTo>
                    <a:pt x="760" y="172"/>
                  </a:lnTo>
                  <a:lnTo>
                    <a:pt x="667" y="142"/>
                  </a:lnTo>
                  <a:close/>
                  <a:moveTo>
                    <a:pt x="886" y="187"/>
                  </a:moveTo>
                  <a:lnTo>
                    <a:pt x="886" y="4342"/>
                  </a:lnTo>
                  <a:lnTo>
                    <a:pt x="1024" y="4371"/>
                  </a:lnTo>
                  <a:lnTo>
                    <a:pt x="1024" y="235"/>
                  </a:lnTo>
                  <a:lnTo>
                    <a:pt x="886" y="18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8291249" y="2346575"/>
              <a:ext cx="32454" cy="1099486"/>
            </a:xfrm>
            <a:custGeom>
              <a:avLst/>
              <a:gdLst/>
              <a:ahLst/>
              <a:cxnLst/>
              <a:rect l="l" t="t" r="r" b="b"/>
              <a:pathLst>
                <a:path w="124" h="4201" extrusionOk="0">
                  <a:moveTo>
                    <a:pt x="1" y="1"/>
                  </a:moveTo>
                  <a:lnTo>
                    <a:pt x="1" y="4185"/>
                  </a:lnTo>
                  <a:lnTo>
                    <a:pt x="124" y="4200"/>
                  </a:lnTo>
                  <a:lnTo>
                    <a:pt x="124"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351706" y="2359399"/>
              <a:ext cx="33500" cy="1099224"/>
            </a:xfrm>
            <a:custGeom>
              <a:avLst/>
              <a:gdLst/>
              <a:ahLst/>
              <a:cxnLst/>
              <a:rect l="l" t="t" r="r" b="b"/>
              <a:pathLst>
                <a:path w="128" h="4200" extrusionOk="0">
                  <a:moveTo>
                    <a:pt x="1" y="0"/>
                  </a:moveTo>
                  <a:lnTo>
                    <a:pt x="1" y="4170"/>
                  </a:lnTo>
                  <a:lnTo>
                    <a:pt x="127" y="4200"/>
                  </a:lnTo>
                  <a:lnTo>
                    <a:pt x="127" y="3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416875" y="2370915"/>
              <a:ext cx="32454" cy="1099486"/>
            </a:xfrm>
            <a:custGeom>
              <a:avLst/>
              <a:gdLst/>
              <a:ahLst/>
              <a:cxnLst/>
              <a:rect l="l" t="t" r="r" b="b"/>
              <a:pathLst>
                <a:path w="124" h="4201" extrusionOk="0">
                  <a:moveTo>
                    <a:pt x="1" y="1"/>
                  </a:moveTo>
                  <a:lnTo>
                    <a:pt x="1" y="4170"/>
                  </a:lnTo>
                  <a:lnTo>
                    <a:pt x="124" y="4200"/>
                  </a:lnTo>
                  <a:lnTo>
                    <a:pt x="124" y="3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473407" y="2387403"/>
              <a:ext cx="33239" cy="1091634"/>
            </a:xfrm>
            <a:custGeom>
              <a:avLst/>
              <a:gdLst/>
              <a:ahLst/>
              <a:cxnLst/>
              <a:rect l="l" t="t" r="r" b="b"/>
              <a:pathLst>
                <a:path w="127" h="4171" extrusionOk="0">
                  <a:moveTo>
                    <a:pt x="1" y="1"/>
                  </a:moveTo>
                  <a:lnTo>
                    <a:pt x="1" y="4156"/>
                  </a:lnTo>
                  <a:lnTo>
                    <a:pt x="127" y="4171"/>
                  </a:lnTo>
                  <a:lnTo>
                    <a:pt x="127"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8258272" y="2338723"/>
              <a:ext cx="16750" cy="1099486"/>
            </a:xfrm>
            <a:custGeom>
              <a:avLst/>
              <a:gdLst/>
              <a:ahLst/>
              <a:cxnLst/>
              <a:rect l="l" t="t" r="r" b="b"/>
              <a:pathLst>
                <a:path w="64" h="4201" extrusionOk="0">
                  <a:moveTo>
                    <a:pt x="0" y="1"/>
                  </a:moveTo>
                  <a:lnTo>
                    <a:pt x="0" y="4186"/>
                  </a:lnTo>
                  <a:lnTo>
                    <a:pt x="64" y="4200"/>
                  </a:lnTo>
                  <a:lnTo>
                    <a:pt x="64"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7893171" y="2160753"/>
              <a:ext cx="649595" cy="243661"/>
            </a:xfrm>
            <a:custGeom>
              <a:avLst/>
              <a:gdLst/>
              <a:ahLst/>
              <a:cxnLst/>
              <a:rect l="l" t="t" r="r" b="b"/>
              <a:pathLst>
                <a:path w="2482" h="931" extrusionOk="0">
                  <a:moveTo>
                    <a:pt x="1" y="0"/>
                  </a:moveTo>
                  <a:lnTo>
                    <a:pt x="1" y="372"/>
                  </a:lnTo>
                  <a:lnTo>
                    <a:pt x="265" y="432"/>
                  </a:lnTo>
                  <a:lnTo>
                    <a:pt x="391" y="447"/>
                  </a:lnTo>
                  <a:lnTo>
                    <a:pt x="577" y="495"/>
                  </a:lnTo>
                  <a:lnTo>
                    <a:pt x="700" y="525"/>
                  </a:lnTo>
                  <a:lnTo>
                    <a:pt x="901" y="573"/>
                  </a:lnTo>
                  <a:lnTo>
                    <a:pt x="1023" y="588"/>
                  </a:lnTo>
                  <a:lnTo>
                    <a:pt x="1180" y="633"/>
                  </a:lnTo>
                  <a:lnTo>
                    <a:pt x="1302" y="666"/>
                  </a:lnTo>
                  <a:lnTo>
                    <a:pt x="1395" y="681"/>
                  </a:lnTo>
                  <a:lnTo>
                    <a:pt x="1459" y="696"/>
                  </a:lnTo>
                  <a:lnTo>
                    <a:pt x="1522" y="711"/>
                  </a:lnTo>
                  <a:lnTo>
                    <a:pt x="1645" y="726"/>
                  </a:lnTo>
                  <a:lnTo>
                    <a:pt x="1753" y="759"/>
                  </a:lnTo>
                  <a:lnTo>
                    <a:pt x="1879" y="789"/>
                  </a:lnTo>
                  <a:lnTo>
                    <a:pt x="2002" y="804"/>
                  </a:lnTo>
                  <a:lnTo>
                    <a:pt x="2125" y="837"/>
                  </a:lnTo>
                  <a:lnTo>
                    <a:pt x="2218" y="867"/>
                  </a:lnTo>
                  <a:lnTo>
                    <a:pt x="2344" y="882"/>
                  </a:lnTo>
                  <a:lnTo>
                    <a:pt x="2482" y="930"/>
                  </a:lnTo>
                  <a:lnTo>
                    <a:pt x="2482" y="651"/>
                  </a:lnTo>
                  <a:lnTo>
                    <a:pt x="2359" y="603"/>
                  </a:lnTo>
                  <a:lnTo>
                    <a:pt x="1552" y="402"/>
                  </a:lnTo>
                  <a:lnTo>
                    <a:pt x="1459" y="372"/>
                  </a:lnTo>
                  <a:lnTo>
                    <a:pt x="1429" y="37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7893171" y="3364931"/>
              <a:ext cx="649595" cy="207544"/>
            </a:xfrm>
            <a:custGeom>
              <a:avLst/>
              <a:gdLst/>
              <a:ahLst/>
              <a:cxnLst/>
              <a:rect l="l" t="t" r="r" b="b"/>
              <a:pathLst>
                <a:path w="2482" h="793" extrusionOk="0">
                  <a:moveTo>
                    <a:pt x="1" y="1"/>
                  </a:moveTo>
                  <a:lnTo>
                    <a:pt x="1" y="372"/>
                  </a:lnTo>
                  <a:lnTo>
                    <a:pt x="2482" y="793"/>
                  </a:lnTo>
                  <a:lnTo>
                    <a:pt x="2482" y="465"/>
                  </a:lnTo>
                  <a:lnTo>
                    <a:pt x="2344" y="436"/>
                  </a:lnTo>
                  <a:lnTo>
                    <a:pt x="2218" y="421"/>
                  </a:lnTo>
                  <a:lnTo>
                    <a:pt x="2125" y="402"/>
                  </a:lnTo>
                  <a:lnTo>
                    <a:pt x="2002" y="372"/>
                  </a:lnTo>
                  <a:lnTo>
                    <a:pt x="1879" y="358"/>
                  </a:lnTo>
                  <a:lnTo>
                    <a:pt x="1753" y="328"/>
                  </a:lnTo>
                  <a:lnTo>
                    <a:pt x="1645" y="309"/>
                  </a:lnTo>
                  <a:lnTo>
                    <a:pt x="1522" y="294"/>
                  </a:lnTo>
                  <a:lnTo>
                    <a:pt x="1459" y="279"/>
                  </a:lnTo>
                  <a:lnTo>
                    <a:pt x="1395" y="265"/>
                  </a:lnTo>
                  <a:lnTo>
                    <a:pt x="1302" y="250"/>
                  </a:lnTo>
                  <a:lnTo>
                    <a:pt x="1180" y="235"/>
                  </a:lnTo>
                  <a:lnTo>
                    <a:pt x="1023" y="201"/>
                  </a:lnTo>
                  <a:lnTo>
                    <a:pt x="901" y="172"/>
                  </a:lnTo>
                  <a:lnTo>
                    <a:pt x="700" y="142"/>
                  </a:lnTo>
                  <a:lnTo>
                    <a:pt x="577" y="108"/>
                  </a:lnTo>
                  <a:lnTo>
                    <a:pt x="391" y="79"/>
                  </a:lnTo>
                  <a:lnTo>
                    <a:pt x="265" y="64"/>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6348232" y="420046"/>
              <a:ext cx="2531380" cy="337095"/>
            </a:xfrm>
            <a:custGeom>
              <a:avLst/>
              <a:gdLst/>
              <a:ahLst/>
              <a:cxnLst/>
              <a:rect l="l" t="t" r="r" b="b"/>
              <a:pathLst>
                <a:path w="9672" h="1288" extrusionOk="0">
                  <a:moveTo>
                    <a:pt x="9549" y="123"/>
                  </a:moveTo>
                  <a:lnTo>
                    <a:pt x="9549" y="1165"/>
                  </a:lnTo>
                  <a:lnTo>
                    <a:pt x="363" y="1165"/>
                  </a:lnTo>
                  <a:lnTo>
                    <a:pt x="1611" y="123"/>
                  </a:lnTo>
                  <a:close/>
                  <a:moveTo>
                    <a:pt x="1566" y="0"/>
                  </a:moveTo>
                  <a:lnTo>
                    <a:pt x="0" y="1287"/>
                  </a:lnTo>
                  <a:lnTo>
                    <a:pt x="9672" y="1287"/>
                  </a:lnTo>
                  <a:lnTo>
                    <a:pt x="96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6563367" y="420046"/>
              <a:ext cx="2316244" cy="339713"/>
            </a:xfrm>
            <a:custGeom>
              <a:avLst/>
              <a:gdLst/>
              <a:ahLst/>
              <a:cxnLst/>
              <a:rect l="l" t="t" r="r" b="b"/>
              <a:pathLst>
                <a:path w="8850" h="1298" extrusionOk="0">
                  <a:moveTo>
                    <a:pt x="8786" y="0"/>
                  </a:moveTo>
                  <a:cubicBezTo>
                    <a:pt x="8757" y="0"/>
                    <a:pt x="8727" y="30"/>
                    <a:pt x="8727" y="64"/>
                  </a:cubicBezTo>
                  <a:lnTo>
                    <a:pt x="8727" y="1101"/>
                  </a:lnTo>
                  <a:lnTo>
                    <a:pt x="7406" y="15"/>
                  </a:lnTo>
                  <a:cubicBezTo>
                    <a:pt x="7392" y="8"/>
                    <a:pt x="7377" y="4"/>
                    <a:pt x="7361" y="4"/>
                  </a:cubicBezTo>
                  <a:cubicBezTo>
                    <a:pt x="7346" y="4"/>
                    <a:pt x="7330" y="8"/>
                    <a:pt x="7313" y="15"/>
                  </a:cubicBezTo>
                  <a:lnTo>
                    <a:pt x="6045" y="1146"/>
                  </a:lnTo>
                  <a:lnTo>
                    <a:pt x="4773" y="15"/>
                  </a:lnTo>
                  <a:cubicBezTo>
                    <a:pt x="4758" y="8"/>
                    <a:pt x="4742" y="4"/>
                    <a:pt x="4726" y="4"/>
                  </a:cubicBezTo>
                  <a:cubicBezTo>
                    <a:pt x="4711" y="4"/>
                    <a:pt x="4695" y="8"/>
                    <a:pt x="4680" y="15"/>
                  </a:cubicBezTo>
                  <a:lnTo>
                    <a:pt x="3363" y="1146"/>
                  </a:lnTo>
                  <a:lnTo>
                    <a:pt x="2031" y="15"/>
                  </a:lnTo>
                  <a:cubicBezTo>
                    <a:pt x="2022" y="8"/>
                    <a:pt x="2010" y="4"/>
                    <a:pt x="1997" y="4"/>
                  </a:cubicBezTo>
                  <a:cubicBezTo>
                    <a:pt x="1983" y="4"/>
                    <a:pt x="1968" y="8"/>
                    <a:pt x="1953" y="15"/>
                  </a:cubicBezTo>
                  <a:lnTo>
                    <a:pt x="774" y="1146"/>
                  </a:lnTo>
                  <a:lnTo>
                    <a:pt x="108" y="607"/>
                  </a:lnTo>
                  <a:cubicBezTo>
                    <a:pt x="93" y="590"/>
                    <a:pt x="74" y="582"/>
                    <a:pt x="56" y="582"/>
                  </a:cubicBezTo>
                  <a:cubicBezTo>
                    <a:pt x="39" y="582"/>
                    <a:pt x="23" y="590"/>
                    <a:pt x="15" y="607"/>
                  </a:cubicBezTo>
                  <a:cubicBezTo>
                    <a:pt x="0" y="636"/>
                    <a:pt x="0" y="666"/>
                    <a:pt x="30" y="700"/>
                  </a:cubicBezTo>
                  <a:lnTo>
                    <a:pt x="729" y="1287"/>
                  </a:lnTo>
                  <a:cubicBezTo>
                    <a:pt x="742" y="1294"/>
                    <a:pt x="754" y="1297"/>
                    <a:pt x="767" y="1297"/>
                  </a:cubicBezTo>
                  <a:cubicBezTo>
                    <a:pt x="785" y="1297"/>
                    <a:pt x="803" y="1290"/>
                    <a:pt x="822" y="1272"/>
                  </a:cubicBezTo>
                  <a:lnTo>
                    <a:pt x="1998" y="142"/>
                  </a:lnTo>
                  <a:lnTo>
                    <a:pt x="3333" y="1272"/>
                  </a:lnTo>
                  <a:cubicBezTo>
                    <a:pt x="3341" y="1287"/>
                    <a:pt x="3352" y="1295"/>
                    <a:pt x="3365" y="1295"/>
                  </a:cubicBezTo>
                  <a:cubicBezTo>
                    <a:pt x="3378" y="1295"/>
                    <a:pt x="3393" y="1287"/>
                    <a:pt x="3408" y="1272"/>
                  </a:cubicBezTo>
                  <a:lnTo>
                    <a:pt x="4728" y="142"/>
                  </a:lnTo>
                  <a:lnTo>
                    <a:pt x="5997" y="1272"/>
                  </a:lnTo>
                  <a:cubicBezTo>
                    <a:pt x="6004" y="1287"/>
                    <a:pt x="6020" y="1295"/>
                    <a:pt x="6036" y="1295"/>
                  </a:cubicBezTo>
                  <a:cubicBezTo>
                    <a:pt x="6051" y="1295"/>
                    <a:pt x="6067" y="1287"/>
                    <a:pt x="6075" y="1272"/>
                  </a:cubicBezTo>
                  <a:lnTo>
                    <a:pt x="7362" y="142"/>
                  </a:lnTo>
                  <a:lnTo>
                    <a:pt x="8742" y="1287"/>
                  </a:lnTo>
                  <a:cubicBezTo>
                    <a:pt x="8752" y="1287"/>
                    <a:pt x="8768" y="1294"/>
                    <a:pt x="8783" y="1294"/>
                  </a:cubicBezTo>
                  <a:cubicBezTo>
                    <a:pt x="8790" y="1294"/>
                    <a:pt x="8796" y="1292"/>
                    <a:pt x="8801" y="1287"/>
                  </a:cubicBezTo>
                  <a:cubicBezTo>
                    <a:pt x="8835" y="1272"/>
                    <a:pt x="8850" y="1258"/>
                    <a:pt x="8850" y="1224"/>
                  </a:cubicBezTo>
                  <a:lnTo>
                    <a:pt x="8850" y="64"/>
                  </a:lnTo>
                  <a:cubicBezTo>
                    <a:pt x="8850" y="30"/>
                    <a:pt x="8820" y="0"/>
                    <a:pt x="8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6745263" y="420046"/>
              <a:ext cx="2134347" cy="339713"/>
            </a:xfrm>
            <a:custGeom>
              <a:avLst/>
              <a:gdLst/>
              <a:ahLst/>
              <a:cxnLst/>
              <a:rect l="l" t="t" r="r" b="b"/>
              <a:pathLst>
                <a:path w="8155" h="1298" extrusionOk="0">
                  <a:moveTo>
                    <a:pt x="8106" y="0"/>
                  </a:moveTo>
                  <a:cubicBezTo>
                    <a:pt x="8091" y="0"/>
                    <a:pt x="8062" y="0"/>
                    <a:pt x="8047" y="15"/>
                  </a:cubicBezTo>
                  <a:lnTo>
                    <a:pt x="6667" y="1146"/>
                  </a:lnTo>
                  <a:lnTo>
                    <a:pt x="5380" y="15"/>
                  </a:lnTo>
                  <a:cubicBezTo>
                    <a:pt x="5372" y="8"/>
                    <a:pt x="5356" y="4"/>
                    <a:pt x="5341" y="4"/>
                  </a:cubicBezTo>
                  <a:cubicBezTo>
                    <a:pt x="5325" y="4"/>
                    <a:pt x="5309" y="8"/>
                    <a:pt x="5302" y="15"/>
                  </a:cubicBezTo>
                  <a:lnTo>
                    <a:pt x="4033" y="1146"/>
                  </a:lnTo>
                  <a:lnTo>
                    <a:pt x="2713" y="15"/>
                  </a:lnTo>
                  <a:cubicBezTo>
                    <a:pt x="2698" y="8"/>
                    <a:pt x="2683" y="4"/>
                    <a:pt x="2670" y="4"/>
                  </a:cubicBezTo>
                  <a:cubicBezTo>
                    <a:pt x="2657" y="4"/>
                    <a:pt x="2646" y="8"/>
                    <a:pt x="2638" y="15"/>
                  </a:cubicBezTo>
                  <a:lnTo>
                    <a:pt x="1303" y="1146"/>
                  </a:lnTo>
                  <a:lnTo>
                    <a:pt x="127" y="15"/>
                  </a:lnTo>
                  <a:cubicBezTo>
                    <a:pt x="111" y="8"/>
                    <a:pt x="95" y="4"/>
                    <a:pt x="80" y="4"/>
                  </a:cubicBezTo>
                  <a:cubicBezTo>
                    <a:pt x="64" y="4"/>
                    <a:pt x="49" y="8"/>
                    <a:pt x="34" y="15"/>
                  </a:cubicBezTo>
                  <a:cubicBezTo>
                    <a:pt x="1" y="49"/>
                    <a:pt x="16" y="78"/>
                    <a:pt x="34" y="108"/>
                  </a:cubicBezTo>
                  <a:lnTo>
                    <a:pt x="1258" y="1272"/>
                  </a:lnTo>
                  <a:cubicBezTo>
                    <a:pt x="1273" y="1287"/>
                    <a:pt x="1288" y="1295"/>
                    <a:pt x="1302" y="1295"/>
                  </a:cubicBezTo>
                  <a:cubicBezTo>
                    <a:pt x="1315" y="1295"/>
                    <a:pt x="1327" y="1287"/>
                    <a:pt x="1336" y="1272"/>
                  </a:cubicBezTo>
                  <a:lnTo>
                    <a:pt x="2668" y="142"/>
                  </a:lnTo>
                  <a:lnTo>
                    <a:pt x="3985" y="1272"/>
                  </a:lnTo>
                  <a:cubicBezTo>
                    <a:pt x="4000" y="1287"/>
                    <a:pt x="4016" y="1295"/>
                    <a:pt x="4031" y="1295"/>
                  </a:cubicBezTo>
                  <a:cubicBezTo>
                    <a:pt x="4047" y="1295"/>
                    <a:pt x="4063" y="1287"/>
                    <a:pt x="4078" y="1272"/>
                  </a:cubicBezTo>
                  <a:lnTo>
                    <a:pt x="5350" y="142"/>
                  </a:lnTo>
                  <a:lnTo>
                    <a:pt x="6618" y="1272"/>
                  </a:lnTo>
                  <a:cubicBezTo>
                    <a:pt x="6638" y="1290"/>
                    <a:pt x="6656" y="1297"/>
                    <a:pt x="6674" y="1297"/>
                  </a:cubicBezTo>
                  <a:cubicBezTo>
                    <a:pt x="6687" y="1297"/>
                    <a:pt x="6699" y="1294"/>
                    <a:pt x="6711" y="1287"/>
                  </a:cubicBezTo>
                  <a:lnTo>
                    <a:pt x="8032" y="186"/>
                  </a:lnTo>
                  <a:lnTo>
                    <a:pt x="8032" y="1224"/>
                  </a:lnTo>
                  <a:cubicBezTo>
                    <a:pt x="8032" y="1272"/>
                    <a:pt x="8062" y="1287"/>
                    <a:pt x="8091" y="1287"/>
                  </a:cubicBezTo>
                  <a:cubicBezTo>
                    <a:pt x="8125" y="1287"/>
                    <a:pt x="8155" y="1272"/>
                    <a:pt x="8155" y="1224"/>
                  </a:cubicBezTo>
                  <a:lnTo>
                    <a:pt x="8155" y="64"/>
                  </a:lnTo>
                  <a:cubicBezTo>
                    <a:pt x="8155" y="30"/>
                    <a:pt x="8140" y="15"/>
                    <a:pt x="8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8473407" y="420046"/>
              <a:ext cx="33239" cy="337095"/>
            </a:xfrm>
            <a:custGeom>
              <a:avLst/>
              <a:gdLst/>
              <a:ahLst/>
              <a:cxnLst/>
              <a:rect l="l" t="t" r="r" b="b"/>
              <a:pathLst>
                <a:path w="127" h="1288" extrusionOk="0">
                  <a:moveTo>
                    <a:pt x="64" y="0"/>
                  </a:moveTo>
                  <a:cubicBezTo>
                    <a:pt x="34" y="0"/>
                    <a:pt x="1" y="30"/>
                    <a:pt x="1" y="64"/>
                  </a:cubicBezTo>
                  <a:lnTo>
                    <a:pt x="1" y="1224"/>
                  </a:lnTo>
                  <a:cubicBezTo>
                    <a:pt x="1" y="1272"/>
                    <a:pt x="34" y="1287"/>
                    <a:pt x="64" y="1287"/>
                  </a:cubicBezTo>
                  <a:cubicBezTo>
                    <a:pt x="94" y="1287"/>
                    <a:pt x="127" y="1272"/>
                    <a:pt x="127" y="1224"/>
                  </a:cubicBezTo>
                  <a:lnTo>
                    <a:pt x="127" y="64"/>
                  </a:lnTo>
                  <a:cubicBezTo>
                    <a:pt x="127" y="30"/>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8128720" y="420046"/>
              <a:ext cx="32454" cy="337095"/>
            </a:xfrm>
            <a:custGeom>
              <a:avLst/>
              <a:gdLst/>
              <a:ahLst/>
              <a:cxnLst/>
              <a:rect l="l" t="t" r="r" b="b"/>
              <a:pathLst>
                <a:path w="124" h="1288" extrusionOk="0">
                  <a:moveTo>
                    <a:pt x="64" y="0"/>
                  </a:moveTo>
                  <a:cubicBezTo>
                    <a:pt x="16" y="0"/>
                    <a:pt x="1" y="30"/>
                    <a:pt x="1" y="64"/>
                  </a:cubicBezTo>
                  <a:lnTo>
                    <a:pt x="1" y="1224"/>
                  </a:lnTo>
                  <a:cubicBezTo>
                    <a:pt x="1" y="1272"/>
                    <a:pt x="16" y="1287"/>
                    <a:pt x="64" y="1287"/>
                  </a:cubicBezTo>
                  <a:cubicBezTo>
                    <a:pt x="94" y="1287"/>
                    <a:pt x="123" y="1272"/>
                    <a:pt x="123" y="1224"/>
                  </a:cubicBezTo>
                  <a:lnTo>
                    <a:pt x="123" y="64"/>
                  </a:lnTo>
                  <a:cubicBezTo>
                    <a:pt x="123" y="30"/>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7784033" y="420046"/>
              <a:ext cx="32454" cy="337095"/>
            </a:xfrm>
            <a:custGeom>
              <a:avLst/>
              <a:gdLst/>
              <a:ahLst/>
              <a:cxnLst/>
              <a:rect l="l" t="t" r="r" b="b"/>
              <a:pathLst>
                <a:path w="124" h="1288" extrusionOk="0">
                  <a:moveTo>
                    <a:pt x="64" y="0"/>
                  </a:moveTo>
                  <a:cubicBezTo>
                    <a:pt x="31" y="0"/>
                    <a:pt x="1" y="30"/>
                    <a:pt x="1" y="64"/>
                  </a:cubicBezTo>
                  <a:lnTo>
                    <a:pt x="1" y="1224"/>
                  </a:lnTo>
                  <a:cubicBezTo>
                    <a:pt x="1" y="1272"/>
                    <a:pt x="31" y="1287"/>
                    <a:pt x="64" y="1287"/>
                  </a:cubicBezTo>
                  <a:cubicBezTo>
                    <a:pt x="94" y="1287"/>
                    <a:pt x="124" y="1272"/>
                    <a:pt x="124" y="1224"/>
                  </a:cubicBezTo>
                  <a:lnTo>
                    <a:pt x="124" y="64"/>
                  </a:lnTo>
                  <a:cubicBezTo>
                    <a:pt x="124" y="30"/>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7426784" y="420046"/>
              <a:ext cx="33500" cy="337095"/>
            </a:xfrm>
            <a:custGeom>
              <a:avLst/>
              <a:gdLst/>
              <a:ahLst/>
              <a:cxnLst/>
              <a:rect l="l" t="t" r="r" b="b"/>
              <a:pathLst>
                <a:path w="128" h="1288" extrusionOk="0">
                  <a:moveTo>
                    <a:pt x="64" y="0"/>
                  </a:moveTo>
                  <a:cubicBezTo>
                    <a:pt x="34" y="0"/>
                    <a:pt x="1" y="30"/>
                    <a:pt x="1" y="64"/>
                  </a:cubicBezTo>
                  <a:lnTo>
                    <a:pt x="1" y="1224"/>
                  </a:lnTo>
                  <a:cubicBezTo>
                    <a:pt x="1" y="1272"/>
                    <a:pt x="34" y="1287"/>
                    <a:pt x="64" y="1287"/>
                  </a:cubicBezTo>
                  <a:cubicBezTo>
                    <a:pt x="94" y="1287"/>
                    <a:pt x="127" y="1272"/>
                    <a:pt x="127" y="1224"/>
                  </a:cubicBezTo>
                  <a:lnTo>
                    <a:pt x="127" y="64"/>
                  </a:lnTo>
                  <a:cubicBezTo>
                    <a:pt x="127" y="30"/>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a:off x="7070582" y="420046"/>
              <a:ext cx="32454" cy="337095"/>
            </a:xfrm>
            <a:custGeom>
              <a:avLst/>
              <a:gdLst/>
              <a:ahLst/>
              <a:cxnLst/>
              <a:rect l="l" t="t" r="r" b="b"/>
              <a:pathLst>
                <a:path w="124" h="1288" extrusionOk="0">
                  <a:moveTo>
                    <a:pt x="60" y="0"/>
                  </a:moveTo>
                  <a:cubicBezTo>
                    <a:pt x="30" y="0"/>
                    <a:pt x="0" y="30"/>
                    <a:pt x="0" y="64"/>
                  </a:cubicBezTo>
                  <a:lnTo>
                    <a:pt x="0" y="1224"/>
                  </a:lnTo>
                  <a:cubicBezTo>
                    <a:pt x="0" y="1272"/>
                    <a:pt x="30" y="1287"/>
                    <a:pt x="60" y="1287"/>
                  </a:cubicBezTo>
                  <a:cubicBezTo>
                    <a:pt x="93" y="1287"/>
                    <a:pt x="123" y="1272"/>
                    <a:pt x="123" y="1224"/>
                  </a:cubicBezTo>
                  <a:lnTo>
                    <a:pt x="123" y="64"/>
                  </a:lnTo>
                  <a:cubicBezTo>
                    <a:pt x="123" y="30"/>
                    <a:pt x="93"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a:off x="6749188" y="420046"/>
              <a:ext cx="33500" cy="337095"/>
            </a:xfrm>
            <a:custGeom>
              <a:avLst/>
              <a:gdLst/>
              <a:ahLst/>
              <a:cxnLst/>
              <a:rect l="l" t="t" r="r" b="b"/>
              <a:pathLst>
                <a:path w="128" h="1288" extrusionOk="0">
                  <a:moveTo>
                    <a:pt x="64" y="0"/>
                  </a:moveTo>
                  <a:cubicBezTo>
                    <a:pt x="34" y="0"/>
                    <a:pt x="1" y="30"/>
                    <a:pt x="1" y="64"/>
                  </a:cubicBezTo>
                  <a:lnTo>
                    <a:pt x="1" y="1224"/>
                  </a:lnTo>
                  <a:cubicBezTo>
                    <a:pt x="1" y="1272"/>
                    <a:pt x="34" y="1287"/>
                    <a:pt x="64" y="1287"/>
                  </a:cubicBezTo>
                  <a:cubicBezTo>
                    <a:pt x="94" y="1287"/>
                    <a:pt x="127" y="1272"/>
                    <a:pt x="127" y="1224"/>
                  </a:cubicBezTo>
                  <a:lnTo>
                    <a:pt x="127" y="64"/>
                  </a:lnTo>
                  <a:cubicBezTo>
                    <a:pt x="127" y="30"/>
                    <a:pt x="9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a:off x="6265528" y="2670847"/>
              <a:ext cx="175354" cy="272712"/>
            </a:xfrm>
            <a:custGeom>
              <a:avLst/>
              <a:gdLst/>
              <a:ahLst/>
              <a:cxnLst/>
              <a:rect l="l" t="t" r="r" b="b"/>
              <a:pathLst>
                <a:path w="670" h="1042" extrusionOk="0">
                  <a:moveTo>
                    <a:pt x="0" y="0"/>
                  </a:moveTo>
                  <a:lnTo>
                    <a:pt x="0" y="1042"/>
                  </a:lnTo>
                  <a:lnTo>
                    <a:pt x="670" y="1042"/>
                  </a:lnTo>
                  <a:lnTo>
                    <a:pt x="670" y="923"/>
                  </a:lnTo>
                  <a:lnTo>
                    <a:pt x="142" y="923"/>
                  </a:lnTo>
                  <a:lnTo>
                    <a:pt x="142" y="543"/>
                  </a:lnTo>
                  <a:lnTo>
                    <a:pt x="636" y="543"/>
                  </a:lnTo>
                  <a:lnTo>
                    <a:pt x="636" y="428"/>
                  </a:lnTo>
                  <a:lnTo>
                    <a:pt x="142" y="428"/>
                  </a:lnTo>
                  <a:lnTo>
                    <a:pt x="142" y="119"/>
                  </a:lnTo>
                  <a:lnTo>
                    <a:pt x="659" y="119"/>
                  </a:lnTo>
                  <a:lnTo>
                    <a:pt x="6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6475690" y="2670847"/>
              <a:ext cx="233980" cy="272712"/>
            </a:xfrm>
            <a:custGeom>
              <a:avLst/>
              <a:gdLst/>
              <a:ahLst/>
              <a:cxnLst/>
              <a:rect l="l" t="t" r="r" b="b"/>
              <a:pathLst>
                <a:path w="894" h="1042" extrusionOk="0">
                  <a:moveTo>
                    <a:pt x="49" y="0"/>
                  </a:moveTo>
                  <a:lnTo>
                    <a:pt x="373" y="484"/>
                  </a:lnTo>
                  <a:lnTo>
                    <a:pt x="1" y="1042"/>
                  </a:lnTo>
                  <a:lnTo>
                    <a:pt x="153" y="1042"/>
                  </a:lnTo>
                  <a:lnTo>
                    <a:pt x="447" y="599"/>
                  </a:lnTo>
                  <a:lnTo>
                    <a:pt x="741" y="1042"/>
                  </a:lnTo>
                  <a:lnTo>
                    <a:pt x="893" y="1042"/>
                  </a:lnTo>
                  <a:lnTo>
                    <a:pt x="536" y="499"/>
                  </a:lnTo>
                  <a:lnTo>
                    <a:pt x="871" y="0"/>
                  </a:lnTo>
                  <a:lnTo>
                    <a:pt x="719" y="0"/>
                  </a:lnTo>
                  <a:lnTo>
                    <a:pt x="458" y="387"/>
                  </a:lnTo>
                  <a:lnTo>
                    <a:pt x="2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6757040" y="2670847"/>
              <a:ext cx="176401" cy="272712"/>
            </a:xfrm>
            <a:custGeom>
              <a:avLst/>
              <a:gdLst/>
              <a:ahLst/>
              <a:cxnLst/>
              <a:rect l="l" t="t" r="r" b="b"/>
              <a:pathLst>
                <a:path w="674" h="1042" extrusionOk="0">
                  <a:moveTo>
                    <a:pt x="321" y="116"/>
                  </a:moveTo>
                  <a:cubicBezTo>
                    <a:pt x="384" y="116"/>
                    <a:pt x="436" y="134"/>
                    <a:pt x="469" y="168"/>
                  </a:cubicBezTo>
                  <a:cubicBezTo>
                    <a:pt x="507" y="201"/>
                    <a:pt x="525" y="250"/>
                    <a:pt x="525" y="309"/>
                  </a:cubicBezTo>
                  <a:cubicBezTo>
                    <a:pt x="525" y="372"/>
                    <a:pt x="507" y="421"/>
                    <a:pt x="469" y="454"/>
                  </a:cubicBezTo>
                  <a:cubicBezTo>
                    <a:pt x="436" y="491"/>
                    <a:pt x="384" y="506"/>
                    <a:pt x="321" y="506"/>
                  </a:cubicBezTo>
                  <a:lnTo>
                    <a:pt x="142" y="506"/>
                  </a:lnTo>
                  <a:lnTo>
                    <a:pt x="142" y="116"/>
                  </a:lnTo>
                  <a:close/>
                  <a:moveTo>
                    <a:pt x="1" y="0"/>
                  </a:moveTo>
                  <a:lnTo>
                    <a:pt x="1" y="1042"/>
                  </a:lnTo>
                  <a:lnTo>
                    <a:pt x="142" y="1042"/>
                  </a:lnTo>
                  <a:lnTo>
                    <a:pt x="142" y="622"/>
                  </a:lnTo>
                  <a:lnTo>
                    <a:pt x="321" y="622"/>
                  </a:lnTo>
                  <a:cubicBezTo>
                    <a:pt x="436" y="622"/>
                    <a:pt x="525" y="596"/>
                    <a:pt x="585" y="543"/>
                  </a:cubicBezTo>
                  <a:cubicBezTo>
                    <a:pt x="644" y="491"/>
                    <a:pt x="674" y="413"/>
                    <a:pt x="674" y="309"/>
                  </a:cubicBezTo>
                  <a:cubicBezTo>
                    <a:pt x="674" y="209"/>
                    <a:pt x="644" y="131"/>
                    <a:pt x="585" y="78"/>
                  </a:cubicBezTo>
                  <a:cubicBezTo>
                    <a:pt x="525" y="26"/>
                    <a:pt x="436"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6966417" y="2665874"/>
              <a:ext cx="252300" cy="282658"/>
            </a:xfrm>
            <a:custGeom>
              <a:avLst/>
              <a:gdLst/>
              <a:ahLst/>
              <a:cxnLst/>
              <a:rect l="l" t="t" r="r" b="b"/>
              <a:pathLst>
                <a:path w="964" h="1080" extrusionOk="0">
                  <a:moveTo>
                    <a:pt x="484" y="116"/>
                  </a:moveTo>
                  <a:cubicBezTo>
                    <a:pt x="584" y="116"/>
                    <a:pt x="666" y="153"/>
                    <a:pt x="726" y="228"/>
                  </a:cubicBezTo>
                  <a:cubicBezTo>
                    <a:pt x="785" y="306"/>
                    <a:pt x="815" y="410"/>
                    <a:pt x="815" y="540"/>
                  </a:cubicBezTo>
                  <a:cubicBezTo>
                    <a:pt x="815" y="670"/>
                    <a:pt x="785" y="774"/>
                    <a:pt x="726" y="853"/>
                  </a:cubicBezTo>
                  <a:cubicBezTo>
                    <a:pt x="666" y="927"/>
                    <a:pt x="584" y="964"/>
                    <a:pt x="484" y="964"/>
                  </a:cubicBezTo>
                  <a:cubicBezTo>
                    <a:pt x="384" y="964"/>
                    <a:pt x="302" y="927"/>
                    <a:pt x="238" y="853"/>
                  </a:cubicBezTo>
                  <a:cubicBezTo>
                    <a:pt x="179" y="774"/>
                    <a:pt x="149" y="670"/>
                    <a:pt x="149" y="540"/>
                  </a:cubicBezTo>
                  <a:cubicBezTo>
                    <a:pt x="149" y="410"/>
                    <a:pt x="179" y="306"/>
                    <a:pt x="238" y="228"/>
                  </a:cubicBezTo>
                  <a:cubicBezTo>
                    <a:pt x="302" y="153"/>
                    <a:pt x="384" y="116"/>
                    <a:pt x="484" y="116"/>
                  </a:cubicBezTo>
                  <a:close/>
                  <a:moveTo>
                    <a:pt x="484" y="1"/>
                  </a:moveTo>
                  <a:cubicBezTo>
                    <a:pt x="339" y="1"/>
                    <a:pt x="220" y="49"/>
                    <a:pt x="134" y="146"/>
                  </a:cubicBezTo>
                  <a:cubicBezTo>
                    <a:pt x="45" y="246"/>
                    <a:pt x="0" y="376"/>
                    <a:pt x="0" y="540"/>
                  </a:cubicBezTo>
                  <a:cubicBezTo>
                    <a:pt x="0" y="704"/>
                    <a:pt x="45" y="834"/>
                    <a:pt x="134" y="934"/>
                  </a:cubicBezTo>
                  <a:cubicBezTo>
                    <a:pt x="220" y="1031"/>
                    <a:pt x="339" y="1079"/>
                    <a:pt x="484" y="1079"/>
                  </a:cubicBezTo>
                  <a:cubicBezTo>
                    <a:pt x="629" y="1079"/>
                    <a:pt x="748" y="1031"/>
                    <a:pt x="834" y="934"/>
                  </a:cubicBezTo>
                  <a:cubicBezTo>
                    <a:pt x="919" y="834"/>
                    <a:pt x="964" y="704"/>
                    <a:pt x="964" y="540"/>
                  </a:cubicBezTo>
                  <a:cubicBezTo>
                    <a:pt x="964" y="376"/>
                    <a:pt x="919" y="246"/>
                    <a:pt x="834" y="146"/>
                  </a:cubicBezTo>
                  <a:cubicBezTo>
                    <a:pt x="748" y="49"/>
                    <a:pt x="629"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7276033" y="2670847"/>
              <a:ext cx="212519" cy="272712"/>
            </a:xfrm>
            <a:custGeom>
              <a:avLst/>
              <a:gdLst/>
              <a:ahLst/>
              <a:cxnLst/>
              <a:rect l="l" t="t" r="r" b="b"/>
              <a:pathLst>
                <a:path w="812" h="1042" extrusionOk="0">
                  <a:moveTo>
                    <a:pt x="320" y="116"/>
                  </a:moveTo>
                  <a:cubicBezTo>
                    <a:pt x="387" y="116"/>
                    <a:pt x="439" y="131"/>
                    <a:pt x="473" y="164"/>
                  </a:cubicBezTo>
                  <a:cubicBezTo>
                    <a:pt x="506" y="194"/>
                    <a:pt x="525" y="238"/>
                    <a:pt x="525" y="298"/>
                  </a:cubicBezTo>
                  <a:cubicBezTo>
                    <a:pt x="525" y="361"/>
                    <a:pt x="506" y="406"/>
                    <a:pt x="473" y="439"/>
                  </a:cubicBezTo>
                  <a:cubicBezTo>
                    <a:pt x="439" y="469"/>
                    <a:pt x="387" y="484"/>
                    <a:pt x="320" y="484"/>
                  </a:cubicBezTo>
                  <a:lnTo>
                    <a:pt x="142" y="484"/>
                  </a:lnTo>
                  <a:lnTo>
                    <a:pt x="142" y="116"/>
                  </a:lnTo>
                  <a:close/>
                  <a:moveTo>
                    <a:pt x="0" y="0"/>
                  </a:moveTo>
                  <a:lnTo>
                    <a:pt x="0" y="1042"/>
                  </a:lnTo>
                  <a:lnTo>
                    <a:pt x="142" y="1042"/>
                  </a:lnTo>
                  <a:lnTo>
                    <a:pt x="142" y="599"/>
                  </a:lnTo>
                  <a:lnTo>
                    <a:pt x="294" y="599"/>
                  </a:lnTo>
                  <a:cubicBezTo>
                    <a:pt x="350" y="599"/>
                    <a:pt x="395" y="610"/>
                    <a:pt x="428" y="636"/>
                  </a:cubicBezTo>
                  <a:cubicBezTo>
                    <a:pt x="461" y="659"/>
                    <a:pt x="495" y="703"/>
                    <a:pt x="528" y="774"/>
                  </a:cubicBezTo>
                  <a:lnTo>
                    <a:pt x="662" y="1042"/>
                  </a:lnTo>
                  <a:lnTo>
                    <a:pt x="811" y="1042"/>
                  </a:lnTo>
                  <a:lnTo>
                    <a:pt x="670" y="755"/>
                  </a:lnTo>
                  <a:cubicBezTo>
                    <a:pt x="640" y="696"/>
                    <a:pt x="610" y="651"/>
                    <a:pt x="584" y="618"/>
                  </a:cubicBezTo>
                  <a:cubicBezTo>
                    <a:pt x="554" y="584"/>
                    <a:pt x="525" y="562"/>
                    <a:pt x="495" y="551"/>
                  </a:cubicBezTo>
                  <a:cubicBezTo>
                    <a:pt x="554" y="536"/>
                    <a:pt x="599" y="506"/>
                    <a:pt x="629" y="462"/>
                  </a:cubicBezTo>
                  <a:cubicBezTo>
                    <a:pt x="659" y="421"/>
                    <a:pt x="674" y="365"/>
                    <a:pt x="674" y="298"/>
                  </a:cubicBezTo>
                  <a:cubicBezTo>
                    <a:pt x="674" y="197"/>
                    <a:pt x="644" y="123"/>
                    <a:pt x="584" y="75"/>
                  </a:cubicBezTo>
                  <a:cubicBezTo>
                    <a:pt x="528" y="26"/>
                    <a:pt x="439" y="0"/>
                    <a:pt x="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470753" y="2670847"/>
              <a:ext cx="230839" cy="272712"/>
            </a:xfrm>
            <a:custGeom>
              <a:avLst/>
              <a:gdLst/>
              <a:ahLst/>
              <a:cxnLst/>
              <a:rect l="l" t="t" r="r" b="b"/>
              <a:pathLst>
                <a:path w="882" h="1042" extrusionOk="0">
                  <a:moveTo>
                    <a:pt x="0" y="0"/>
                  </a:moveTo>
                  <a:lnTo>
                    <a:pt x="0" y="119"/>
                  </a:lnTo>
                  <a:lnTo>
                    <a:pt x="372" y="119"/>
                  </a:lnTo>
                  <a:lnTo>
                    <a:pt x="372" y="1042"/>
                  </a:lnTo>
                  <a:lnTo>
                    <a:pt x="514" y="1042"/>
                  </a:lnTo>
                  <a:lnTo>
                    <a:pt x="514" y="119"/>
                  </a:lnTo>
                  <a:lnTo>
                    <a:pt x="882" y="119"/>
                  </a:lnTo>
                  <a:lnTo>
                    <a:pt x="8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8116325" y="1171299"/>
            <a:ext cx="774999" cy="616553"/>
            <a:chOff x="6820850" y="3048799"/>
            <a:chExt cx="774999" cy="616553"/>
          </a:xfrm>
        </p:grpSpPr>
        <p:sp>
          <p:nvSpPr>
            <p:cNvPr id="334" name="Google Shape;334;p23"/>
            <p:cNvSpPr/>
            <p:nvPr/>
          </p:nvSpPr>
          <p:spPr>
            <a:xfrm>
              <a:off x="6820850" y="322182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7166767" y="30487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7026722" y="341158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23"/>
          <p:cNvGrpSpPr/>
          <p:nvPr/>
        </p:nvGrpSpPr>
        <p:grpSpPr>
          <a:xfrm>
            <a:off x="219150" y="3518024"/>
            <a:ext cx="774999" cy="616553"/>
            <a:chOff x="6820850" y="3048799"/>
            <a:chExt cx="774999" cy="616553"/>
          </a:xfrm>
        </p:grpSpPr>
        <p:sp>
          <p:nvSpPr>
            <p:cNvPr id="338" name="Google Shape;338;p23"/>
            <p:cNvSpPr/>
            <p:nvPr/>
          </p:nvSpPr>
          <p:spPr>
            <a:xfrm>
              <a:off x="6820850" y="322182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166767" y="30487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026722" y="341158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341"/>
        <p:cNvGrpSpPr/>
        <p:nvPr/>
      </p:nvGrpSpPr>
      <p:grpSpPr>
        <a:xfrm>
          <a:off x="0" y="0"/>
          <a:ext cx="0" cy="0"/>
          <a:chOff x="0" y="0"/>
          <a:chExt cx="0" cy="0"/>
        </a:xfrm>
      </p:grpSpPr>
      <p:sp>
        <p:nvSpPr>
          <p:cNvPr id="342" name="Google Shape;342;p24"/>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24"/>
          <p:cNvGrpSpPr/>
          <p:nvPr/>
        </p:nvGrpSpPr>
        <p:grpSpPr>
          <a:xfrm>
            <a:off x="6387550" y="4412728"/>
            <a:ext cx="2460529" cy="384273"/>
            <a:chOff x="0" y="2862672"/>
            <a:chExt cx="4565836" cy="712938"/>
          </a:xfrm>
        </p:grpSpPr>
        <p:sp>
          <p:nvSpPr>
            <p:cNvPr id="344" name="Google Shape;344;p24"/>
            <p:cNvSpPr/>
            <p:nvPr/>
          </p:nvSpPr>
          <p:spPr>
            <a:xfrm>
              <a:off x="461221" y="2862672"/>
              <a:ext cx="2141356" cy="712936"/>
            </a:xfrm>
            <a:custGeom>
              <a:avLst/>
              <a:gdLst/>
              <a:ahLst/>
              <a:cxnLst/>
              <a:rect l="l" t="t" r="r" b="b"/>
              <a:pathLst>
                <a:path w="10293" h="3427" extrusionOk="0">
                  <a:moveTo>
                    <a:pt x="0" y="1"/>
                  </a:moveTo>
                  <a:lnTo>
                    <a:pt x="0" y="1426"/>
                  </a:lnTo>
                  <a:lnTo>
                    <a:pt x="5859" y="1426"/>
                  </a:lnTo>
                  <a:lnTo>
                    <a:pt x="5859" y="3427"/>
                  </a:lnTo>
                  <a:lnTo>
                    <a:pt x="10293" y="3427"/>
                  </a:lnTo>
                  <a:lnTo>
                    <a:pt x="10293" y="1381"/>
                  </a:lnTo>
                  <a:cubicBezTo>
                    <a:pt x="10293" y="886"/>
                    <a:pt x="9872" y="436"/>
                    <a:pt x="9192" y="187"/>
                  </a:cubicBezTo>
                  <a:cubicBezTo>
                    <a:pt x="8868" y="64"/>
                    <a:pt x="8526" y="1"/>
                    <a:pt x="8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886660" y="3149762"/>
              <a:ext cx="1715914" cy="425848"/>
            </a:xfrm>
            <a:custGeom>
              <a:avLst/>
              <a:gdLst/>
              <a:ahLst/>
              <a:cxnLst/>
              <a:rect l="l" t="t" r="r" b="b"/>
              <a:pathLst>
                <a:path w="8248" h="2047" extrusionOk="0">
                  <a:moveTo>
                    <a:pt x="1" y="1"/>
                  </a:moveTo>
                  <a:lnTo>
                    <a:pt x="1" y="2047"/>
                  </a:lnTo>
                  <a:lnTo>
                    <a:pt x="8248" y="2047"/>
                  </a:lnTo>
                  <a:lnTo>
                    <a:pt x="82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0" y="2862672"/>
              <a:ext cx="922657" cy="712936"/>
            </a:xfrm>
            <a:custGeom>
              <a:avLst/>
              <a:gdLst/>
              <a:ahLst/>
              <a:cxnLst/>
              <a:rect l="l" t="t" r="r" b="b"/>
              <a:pathLst>
                <a:path w="4435" h="3427" extrusionOk="0">
                  <a:moveTo>
                    <a:pt x="2217" y="1"/>
                  </a:moveTo>
                  <a:cubicBezTo>
                    <a:pt x="1830" y="1"/>
                    <a:pt x="1458" y="64"/>
                    <a:pt x="1101" y="187"/>
                  </a:cubicBezTo>
                  <a:cubicBezTo>
                    <a:pt x="420" y="436"/>
                    <a:pt x="0" y="886"/>
                    <a:pt x="0" y="1381"/>
                  </a:cubicBezTo>
                  <a:lnTo>
                    <a:pt x="0" y="3427"/>
                  </a:lnTo>
                  <a:lnTo>
                    <a:pt x="4434" y="3427"/>
                  </a:lnTo>
                  <a:lnTo>
                    <a:pt x="4434" y="1381"/>
                  </a:lnTo>
                  <a:cubicBezTo>
                    <a:pt x="4434" y="886"/>
                    <a:pt x="4017" y="436"/>
                    <a:pt x="3318" y="187"/>
                  </a:cubicBezTo>
                  <a:cubicBezTo>
                    <a:pt x="2976" y="64"/>
                    <a:pt x="2604" y="1"/>
                    <a:pt x="2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145418" y="3159123"/>
              <a:ext cx="596867" cy="416486"/>
            </a:xfrm>
            <a:custGeom>
              <a:avLst/>
              <a:gdLst/>
              <a:ahLst/>
              <a:cxnLst/>
              <a:rect l="l" t="t" r="r" b="b"/>
              <a:pathLst>
                <a:path w="2869" h="2002" extrusionOk="0">
                  <a:moveTo>
                    <a:pt x="0" y="1"/>
                  </a:moveTo>
                  <a:lnTo>
                    <a:pt x="0" y="2002"/>
                  </a:lnTo>
                  <a:lnTo>
                    <a:pt x="2868" y="2002"/>
                  </a:lnTo>
                  <a:lnTo>
                    <a:pt x="28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74128" y="3188456"/>
              <a:ext cx="568157" cy="387153"/>
            </a:xfrm>
            <a:custGeom>
              <a:avLst/>
              <a:gdLst/>
              <a:ahLst/>
              <a:cxnLst/>
              <a:rect l="l" t="t" r="r" b="b"/>
              <a:pathLst>
                <a:path w="2731" h="1861" extrusionOk="0">
                  <a:moveTo>
                    <a:pt x="0" y="1"/>
                  </a:moveTo>
                  <a:lnTo>
                    <a:pt x="0" y="1861"/>
                  </a:lnTo>
                  <a:lnTo>
                    <a:pt x="2730" y="1861"/>
                  </a:lnTo>
                  <a:lnTo>
                    <a:pt x="27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1441706" y="2862672"/>
              <a:ext cx="2144476" cy="712936"/>
            </a:xfrm>
            <a:custGeom>
              <a:avLst/>
              <a:gdLst/>
              <a:ahLst/>
              <a:cxnLst/>
              <a:rect l="l" t="t" r="r" b="b"/>
              <a:pathLst>
                <a:path w="10308" h="3427" extrusionOk="0">
                  <a:moveTo>
                    <a:pt x="0" y="1"/>
                  </a:moveTo>
                  <a:lnTo>
                    <a:pt x="0" y="1426"/>
                  </a:lnTo>
                  <a:lnTo>
                    <a:pt x="5859" y="1426"/>
                  </a:lnTo>
                  <a:lnTo>
                    <a:pt x="5859" y="3427"/>
                  </a:lnTo>
                  <a:lnTo>
                    <a:pt x="10307" y="3427"/>
                  </a:lnTo>
                  <a:lnTo>
                    <a:pt x="10307" y="1381"/>
                  </a:lnTo>
                  <a:cubicBezTo>
                    <a:pt x="10307" y="886"/>
                    <a:pt x="9872" y="436"/>
                    <a:pt x="9191" y="187"/>
                  </a:cubicBezTo>
                  <a:cubicBezTo>
                    <a:pt x="8879" y="64"/>
                    <a:pt x="8526" y="1"/>
                    <a:pt x="8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1867145" y="3149762"/>
              <a:ext cx="1719035" cy="425848"/>
            </a:xfrm>
            <a:custGeom>
              <a:avLst/>
              <a:gdLst/>
              <a:ahLst/>
              <a:cxnLst/>
              <a:rect l="l" t="t" r="r" b="b"/>
              <a:pathLst>
                <a:path w="8263" h="2047" extrusionOk="0">
                  <a:moveTo>
                    <a:pt x="1" y="1"/>
                  </a:moveTo>
                  <a:lnTo>
                    <a:pt x="1" y="2047"/>
                  </a:lnTo>
                  <a:lnTo>
                    <a:pt x="8262" y="2047"/>
                  </a:lnTo>
                  <a:lnTo>
                    <a:pt x="82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980485" y="2862672"/>
              <a:ext cx="922449" cy="712936"/>
            </a:xfrm>
            <a:custGeom>
              <a:avLst/>
              <a:gdLst/>
              <a:ahLst/>
              <a:cxnLst/>
              <a:rect l="l" t="t" r="r" b="b"/>
              <a:pathLst>
                <a:path w="4434" h="3427" extrusionOk="0">
                  <a:moveTo>
                    <a:pt x="2217" y="1"/>
                  </a:moveTo>
                  <a:cubicBezTo>
                    <a:pt x="1830" y="1"/>
                    <a:pt x="1458" y="64"/>
                    <a:pt x="1116" y="187"/>
                  </a:cubicBezTo>
                  <a:cubicBezTo>
                    <a:pt x="420" y="436"/>
                    <a:pt x="0" y="886"/>
                    <a:pt x="0" y="1381"/>
                  </a:cubicBezTo>
                  <a:lnTo>
                    <a:pt x="0" y="3427"/>
                  </a:lnTo>
                  <a:lnTo>
                    <a:pt x="4434" y="3427"/>
                  </a:lnTo>
                  <a:lnTo>
                    <a:pt x="4434" y="1381"/>
                  </a:lnTo>
                  <a:cubicBezTo>
                    <a:pt x="4434" y="886"/>
                    <a:pt x="4014" y="436"/>
                    <a:pt x="3333" y="187"/>
                  </a:cubicBezTo>
                  <a:cubicBezTo>
                    <a:pt x="2991" y="64"/>
                    <a:pt x="2604" y="1"/>
                    <a:pt x="2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1125904" y="3159123"/>
              <a:ext cx="596035" cy="416486"/>
            </a:xfrm>
            <a:custGeom>
              <a:avLst/>
              <a:gdLst/>
              <a:ahLst/>
              <a:cxnLst/>
              <a:rect l="l" t="t" r="r" b="b"/>
              <a:pathLst>
                <a:path w="2865" h="2002" extrusionOk="0">
                  <a:moveTo>
                    <a:pt x="0" y="1"/>
                  </a:moveTo>
                  <a:lnTo>
                    <a:pt x="0" y="2002"/>
                  </a:lnTo>
                  <a:lnTo>
                    <a:pt x="2865" y="2002"/>
                  </a:lnTo>
                  <a:lnTo>
                    <a:pt x="28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1157526" y="3188456"/>
              <a:ext cx="564413" cy="387153"/>
            </a:xfrm>
            <a:custGeom>
              <a:avLst/>
              <a:gdLst/>
              <a:ahLst/>
              <a:cxnLst/>
              <a:rect l="l" t="t" r="r" b="b"/>
              <a:pathLst>
                <a:path w="2713" h="1861" extrusionOk="0">
                  <a:moveTo>
                    <a:pt x="1" y="1"/>
                  </a:moveTo>
                  <a:lnTo>
                    <a:pt x="1" y="1861"/>
                  </a:lnTo>
                  <a:lnTo>
                    <a:pt x="2713" y="1861"/>
                  </a:lnTo>
                  <a:lnTo>
                    <a:pt x="2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2421983" y="2862672"/>
              <a:ext cx="2143852" cy="712936"/>
            </a:xfrm>
            <a:custGeom>
              <a:avLst/>
              <a:gdLst/>
              <a:ahLst/>
              <a:cxnLst/>
              <a:rect l="l" t="t" r="r" b="b"/>
              <a:pathLst>
                <a:path w="10305" h="3427" extrusionOk="0">
                  <a:moveTo>
                    <a:pt x="1" y="1"/>
                  </a:moveTo>
                  <a:lnTo>
                    <a:pt x="1" y="1426"/>
                  </a:lnTo>
                  <a:lnTo>
                    <a:pt x="5874" y="1426"/>
                  </a:lnTo>
                  <a:lnTo>
                    <a:pt x="5874" y="3427"/>
                  </a:lnTo>
                  <a:lnTo>
                    <a:pt x="10305" y="3427"/>
                  </a:lnTo>
                  <a:lnTo>
                    <a:pt x="10305" y="1381"/>
                  </a:lnTo>
                  <a:cubicBezTo>
                    <a:pt x="10305" y="886"/>
                    <a:pt x="9888" y="436"/>
                    <a:pt x="9189" y="187"/>
                  </a:cubicBezTo>
                  <a:cubicBezTo>
                    <a:pt x="8880" y="64"/>
                    <a:pt x="8523" y="1"/>
                    <a:pt x="81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a:off x="2847630" y="3149762"/>
              <a:ext cx="1718202" cy="425848"/>
            </a:xfrm>
            <a:custGeom>
              <a:avLst/>
              <a:gdLst/>
              <a:ahLst/>
              <a:cxnLst/>
              <a:rect l="l" t="t" r="r" b="b"/>
              <a:pathLst>
                <a:path w="8259" h="2047" extrusionOk="0">
                  <a:moveTo>
                    <a:pt x="1" y="1"/>
                  </a:moveTo>
                  <a:lnTo>
                    <a:pt x="1" y="2047"/>
                  </a:lnTo>
                  <a:lnTo>
                    <a:pt x="8259" y="2047"/>
                  </a:lnTo>
                  <a:lnTo>
                    <a:pt x="8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a:off x="1960762" y="2862672"/>
              <a:ext cx="922033" cy="712936"/>
            </a:xfrm>
            <a:custGeom>
              <a:avLst/>
              <a:gdLst/>
              <a:ahLst/>
              <a:cxnLst/>
              <a:rect l="l" t="t" r="r" b="b"/>
              <a:pathLst>
                <a:path w="4432" h="3427" extrusionOk="0">
                  <a:moveTo>
                    <a:pt x="2218" y="1"/>
                  </a:moveTo>
                  <a:cubicBezTo>
                    <a:pt x="1846" y="1"/>
                    <a:pt x="1455" y="64"/>
                    <a:pt x="1117" y="187"/>
                  </a:cubicBezTo>
                  <a:cubicBezTo>
                    <a:pt x="432" y="436"/>
                    <a:pt x="1" y="886"/>
                    <a:pt x="1" y="1381"/>
                  </a:cubicBezTo>
                  <a:lnTo>
                    <a:pt x="1" y="3427"/>
                  </a:lnTo>
                  <a:lnTo>
                    <a:pt x="4431" y="3427"/>
                  </a:lnTo>
                  <a:lnTo>
                    <a:pt x="4431" y="1381"/>
                  </a:lnTo>
                  <a:cubicBezTo>
                    <a:pt x="4431" y="886"/>
                    <a:pt x="4015" y="436"/>
                    <a:pt x="3334" y="187"/>
                  </a:cubicBezTo>
                  <a:cubicBezTo>
                    <a:pt x="2992" y="64"/>
                    <a:pt x="2605" y="1"/>
                    <a:pt x="2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a:off x="2108678" y="3159123"/>
              <a:ext cx="593746" cy="416486"/>
            </a:xfrm>
            <a:custGeom>
              <a:avLst/>
              <a:gdLst/>
              <a:ahLst/>
              <a:cxnLst/>
              <a:rect l="l" t="t" r="r" b="b"/>
              <a:pathLst>
                <a:path w="2854" h="2002" extrusionOk="0">
                  <a:moveTo>
                    <a:pt x="0" y="1"/>
                  </a:moveTo>
                  <a:lnTo>
                    <a:pt x="0" y="2002"/>
                  </a:lnTo>
                  <a:lnTo>
                    <a:pt x="2853" y="2002"/>
                  </a:lnTo>
                  <a:lnTo>
                    <a:pt x="28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p:nvPr/>
          </p:nvSpPr>
          <p:spPr>
            <a:xfrm>
              <a:off x="2138011" y="3188456"/>
              <a:ext cx="564413" cy="387153"/>
            </a:xfrm>
            <a:custGeom>
              <a:avLst/>
              <a:gdLst/>
              <a:ahLst/>
              <a:cxnLst/>
              <a:rect l="l" t="t" r="r" b="b"/>
              <a:pathLst>
                <a:path w="2713" h="1861" extrusionOk="0">
                  <a:moveTo>
                    <a:pt x="1" y="1"/>
                  </a:moveTo>
                  <a:lnTo>
                    <a:pt x="1" y="1861"/>
                  </a:lnTo>
                  <a:lnTo>
                    <a:pt x="2712" y="1861"/>
                  </a:lnTo>
                  <a:lnTo>
                    <a:pt x="27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4"/>
          <p:cNvGrpSpPr/>
          <p:nvPr/>
        </p:nvGrpSpPr>
        <p:grpSpPr>
          <a:xfrm>
            <a:off x="265568" y="3179079"/>
            <a:ext cx="2650009" cy="1620094"/>
            <a:chOff x="3772168" y="2037054"/>
            <a:chExt cx="2650009" cy="1620094"/>
          </a:xfrm>
        </p:grpSpPr>
        <p:sp>
          <p:nvSpPr>
            <p:cNvPr id="360" name="Google Shape;360;p24"/>
            <p:cNvSpPr/>
            <p:nvPr/>
          </p:nvSpPr>
          <p:spPr>
            <a:xfrm>
              <a:off x="5560466" y="2624287"/>
              <a:ext cx="112" cy="401316"/>
            </a:xfrm>
            <a:custGeom>
              <a:avLst/>
              <a:gdLst/>
              <a:ahLst/>
              <a:cxnLst/>
              <a:rect l="l" t="t" r="r" b="b"/>
              <a:pathLst>
                <a:path w="1" h="3579" extrusionOk="0">
                  <a:moveTo>
                    <a:pt x="0" y="1"/>
                  </a:moveTo>
                  <a:lnTo>
                    <a:pt x="0" y="357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5558336" y="2624287"/>
              <a:ext cx="5494" cy="401316"/>
            </a:xfrm>
            <a:custGeom>
              <a:avLst/>
              <a:gdLst/>
              <a:ahLst/>
              <a:cxnLst/>
              <a:rect l="l" t="t" r="r" b="b"/>
              <a:pathLst>
                <a:path w="49" h="3579" extrusionOk="0">
                  <a:moveTo>
                    <a:pt x="1" y="1"/>
                  </a:moveTo>
                  <a:lnTo>
                    <a:pt x="1" y="3579"/>
                  </a:lnTo>
                  <a:lnTo>
                    <a:pt x="49" y="3579"/>
                  </a:lnTo>
                  <a:lnTo>
                    <a:pt x="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4"/>
            <p:cNvSpPr/>
            <p:nvPr/>
          </p:nvSpPr>
          <p:spPr>
            <a:xfrm>
              <a:off x="5641747" y="2624287"/>
              <a:ext cx="112" cy="401316"/>
            </a:xfrm>
            <a:custGeom>
              <a:avLst/>
              <a:gdLst/>
              <a:ahLst/>
              <a:cxnLst/>
              <a:rect l="l" t="t" r="r" b="b"/>
              <a:pathLst>
                <a:path w="1" h="3579" extrusionOk="0">
                  <a:moveTo>
                    <a:pt x="1" y="1"/>
                  </a:moveTo>
                  <a:lnTo>
                    <a:pt x="1" y="357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4"/>
            <p:cNvSpPr/>
            <p:nvPr/>
          </p:nvSpPr>
          <p:spPr>
            <a:xfrm>
              <a:off x="5640065" y="2624287"/>
              <a:ext cx="5494" cy="401316"/>
            </a:xfrm>
            <a:custGeom>
              <a:avLst/>
              <a:gdLst/>
              <a:ahLst/>
              <a:cxnLst/>
              <a:rect l="l" t="t" r="r" b="b"/>
              <a:pathLst>
                <a:path w="49" h="3579" extrusionOk="0">
                  <a:moveTo>
                    <a:pt x="1" y="1"/>
                  </a:moveTo>
                  <a:lnTo>
                    <a:pt x="1" y="3579"/>
                  </a:lnTo>
                  <a:lnTo>
                    <a:pt x="49" y="3579"/>
                  </a:lnTo>
                  <a:lnTo>
                    <a:pt x="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4"/>
            <p:cNvSpPr/>
            <p:nvPr/>
          </p:nvSpPr>
          <p:spPr>
            <a:xfrm>
              <a:off x="5514948" y="2481656"/>
              <a:ext cx="170748" cy="104394"/>
            </a:xfrm>
            <a:custGeom>
              <a:avLst/>
              <a:gdLst/>
              <a:ahLst/>
              <a:cxnLst/>
              <a:rect l="l" t="t" r="r" b="b"/>
              <a:pathLst>
                <a:path w="1523" h="931" extrusionOk="0">
                  <a:moveTo>
                    <a:pt x="220" y="0"/>
                  </a:moveTo>
                  <a:cubicBezTo>
                    <a:pt x="109" y="0"/>
                    <a:pt x="1" y="93"/>
                    <a:pt x="1" y="220"/>
                  </a:cubicBezTo>
                  <a:lnTo>
                    <a:pt x="1" y="715"/>
                  </a:lnTo>
                  <a:cubicBezTo>
                    <a:pt x="1" y="822"/>
                    <a:pt x="109" y="930"/>
                    <a:pt x="220" y="930"/>
                  </a:cubicBezTo>
                  <a:lnTo>
                    <a:pt x="1303" y="930"/>
                  </a:lnTo>
                  <a:cubicBezTo>
                    <a:pt x="1429" y="930"/>
                    <a:pt x="1522" y="822"/>
                    <a:pt x="1522" y="715"/>
                  </a:cubicBezTo>
                  <a:lnTo>
                    <a:pt x="1522" y="220"/>
                  </a:lnTo>
                  <a:cubicBezTo>
                    <a:pt x="1522" y="93"/>
                    <a:pt x="1429" y="0"/>
                    <a:pt x="13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4"/>
            <p:cNvSpPr/>
            <p:nvPr/>
          </p:nvSpPr>
          <p:spPr>
            <a:xfrm>
              <a:off x="3991123" y="2582574"/>
              <a:ext cx="2413900" cy="107758"/>
            </a:xfrm>
            <a:custGeom>
              <a:avLst/>
              <a:gdLst/>
              <a:ahLst/>
              <a:cxnLst/>
              <a:rect l="l" t="t" r="r" b="b"/>
              <a:pathLst>
                <a:path w="21531" h="961" extrusionOk="0">
                  <a:moveTo>
                    <a:pt x="21482" y="1"/>
                  </a:moveTo>
                  <a:lnTo>
                    <a:pt x="21482" y="15"/>
                  </a:lnTo>
                  <a:cubicBezTo>
                    <a:pt x="21482" y="294"/>
                    <a:pt x="21419" y="510"/>
                    <a:pt x="21311" y="666"/>
                  </a:cubicBezTo>
                  <a:cubicBezTo>
                    <a:pt x="21203" y="837"/>
                    <a:pt x="21066" y="916"/>
                    <a:pt x="20895" y="916"/>
                  </a:cubicBezTo>
                  <a:cubicBezTo>
                    <a:pt x="20709" y="916"/>
                    <a:pt x="20489" y="789"/>
                    <a:pt x="20303" y="480"/>
                  </a:cubicBezTo>
                  <a:cubicBezTo>
                    <a:pt x="20210" y="358"/>
                    <a:pt x="20117" y="201"/>
                    <a:pt x="20102" y="45"/>
                  </a:cubicBezTo>
                  <a:cubicBezTo>
                    <a:pt x="20102" y="45"/>
                    <a:pt x="20102" y="30"/>
                    <a:pt x="20087" y="30"/>
                  </a:cubicBezTo>
                  <a:cubicBezTo>
                    <a:pt x="20073" y="30"/>
                    <a:pt x="20073" y="30"/>
                    <a:pt x="20058" y="45"/>
                  </a:cubicBezTo>
                  <a:cubicBezTo>
                    <a:pt x="19994" y="265"/>
                    <a:pt x="19916" y="451"/>
                    <a:pt x="19823" y="603"/>
                  </a:cubicBezTo>
                  <a:cubicBezTo>
                    <a:pt x="19715" y="744"/>
                    <a:pt x="19608" y="823"/>
                    <a:pt x="19436" y="837"/>
                  </a:cubicBezTo>
                  <a:cubicBezTo>
                    <a:pt x="19343" y="837"/>
                    <a:pt x="19236" y="808"/>
                    <a:pt x="19094" y="730"/>
                  </a:cubicBezTo>
                  <a:cubicBezTo>
                    <a:pt x="18800" y="588"/>
                    <a:pt x="18614" y="280"/>
                    <a:pt x="18555" y="79"/>
                  </a:cubicBezTo>
                  <a:cubicBezTo>
                    <a:pt x="18555" y="79"/>
                    <a:pt x="18555" y="64"/>
                    <a:pt x="18536" y="64"/>
                  </a:cubicBezTo>
                  <a:cubicBezTo>
                    <a:pt x="18521" y="64"/>
                    <a:pt x="18521" y="79"/>
                    <a:pt x="18521" y="79"/>
                  </a:cubicBezTo>
                  <a:cubicBezTo>
                    <a:pt x="18477" y="216"/>
                    <a:pt x="18384" y="309"/>
                    <a:pt x="18291" y="373"/>
                  </a:cubicBezTo>
                  <a:cubicBezTo>
                    <a:pt x="18183" y="436"/>
                    <a:pt x="18056" y="465"/>
                    <a:pt x="17919" y="465"/>
                  </a:cubicBezTo>
                  <a:cubicBezTo>
                    <a:pt x="17634" y="465"/>
                    <a:pt x="17345" y="332"/>
                    <a:pt x="17202" y="100"/>
                  </a:cubicBezTo>
                  <a:lnTo>
                    <a:pt x="17202" y="100"/>
                  </a:lnTo>
                  <a:cubicBezTo>
                    <a:pt x="17203" y="98"/>
                    <a:pt x="17204" y="96"/>
                    <a:pt x="17205" y="94"/>
                  </a:cubicBezTo>
                  <a:lnTo>
                    <a:pt x="17198" y="94"/>
                  </a:lnTo>
                  <a:cubicBezTo>
                    <a:pt x="17195" y="89"/>
                    <a:pt x="17193" y="84"/>
                    <a:pt x="17190" y="79"/>
                  </a:cubicBezTo>
                  <a:lnTo>
                    <a:pt x="17175" y="79"/>
                  </a:lnTo>
                  <a:cubicBezTo>
                    <a:pt x="17175" y="79"/>
                    <a:pt x="17160" y="79"/>
                    <a:pt x="17160" y="94"/>
                  </a:cubicBezTo>
                  <a:cubicBezTo>
                    <a:pt x="17082" y="294"/>
                    <a:pt x="16989" y="451"/>
                    <a:pt x="16862" y="544"/>
                  </a:cubicBezTo>
                  <a:cubicBezTo>
                    <a:pt x="16740" y="637"/>
                    <a:pt x="16617" y="681"/>
                    <a:pt x="16476" y="681"/>
                  </a:cubicBezTo>
                  <a:cubicBezTo>
                    <a:pt x="16152" y="681"/>
                    <a:pt x="15825" y="451"/>
                    <a:pt x="15653" y="79"/>
                  </a:cubicBezTo>
                  <a:cubicBezTo>
                    <a:pt x="15653" y="64"/>
                    <a:pt x="15639" y="64"/>
                    <a:pt x="15639" y="64"/>
                  </a:cubicBezTo>
                  <a:lnTo>
                    <a:pt x="15624" y="64"/>
                  </a:lnTo>
                  <a:cubicBezTo>
                    <a:pt x="15453" y="387"/>
                    <a:pt x="15096" y="558"/>
                    <a:pt x="14757" y="558"/>
                  </a:cubicBezTo>
                  <a:cubicBezTo>
                    <a:pt x="14601" y="558"/>
                    <a:pt x="14445" y="529"/>
                    <a:pt x="14322" y="451"/>
                  </a:cubicBezTo>
                  <a:cubicBezTo>
                    <a:pt x="14199" y="373"/>
                    <a:pt x="14106" y="250"/>
                    <a:pt x="14043" y="79"/>
                  </a:cubicBezTo>
                  <a:lnTo>
                    <a:pt x="14028" y="64"/>
                  </a:lnTo>
                  <a:cubicBezTo>
                    <a:pt x="14013" y="64"/>
                    <a:pt x="14013" y="79"/>
                    <a:pt x="13998" y="79"/>
                  </a:cubicBezTo>
                  <a:cubicBezTo>
                    <a:pt x="13794" y="495"/>
                    <a:pt x="13440" y="681"/>
                    <a:pt x="13083" y="681"/>
                  </a:cubicBezTo>
                  <a:cubicBezTo>
                    <a:pt x="12678" y="681"/>
                    <a:pt x="12276" y="451"/>
                    <a:pt x="12060" y="64"/>
                  </a:cubicBezTo>
                  <a:cubicBezTo>
                    <a:pt x="12060" y="45"/>
                    <a:pt x="12045" y="45"/>
                    <a:pt x="12045" y="45"/>
                  </a:cubicBezTo>
                  <a:lnTo>
                    <a:pt x="12012" y="45"/>
                  </a:lnTo>
                  <a:cubicBezTo>
                    <a:pt x="11766" y="417"/>
                    <a:pt x="11424" y="666"/>
                    <a:pt x="11037" y="666"/>
                  </a:cubicBezTo>
                  <a:cubicBezTo>
                    <a:pt x="10866" y="666"/>
                    <a:pt x="10680" y="622"/>
                    <a:pt x="10494" y="510"/>
                  </a:cubicBezTo>
                  <a:cubicBezTo>
                    <a:pt x="10416" y="465"/>
                    <a:pt x="10323" y="373"/>
                    <a:pt x="10245" y="294"/>
                  </a:cubicBezTo>
                  <a:cubicBezTo>
                    <a:pt x="10167" y="201"/>
                    <a:pt x="10092" y="123"/>
                    <a:pt x="10029" y="79"/>
                  </a:cubicBezTo>
                  <a:cubicBezTo>
                    <a:pt x="10022" y="71"/>
                    <a:pt x="10018" y="67"/>
                    <a:pt x="10014" y="67"/>
                  </a:cubicBezTo>
                  <a:cubicBezTo>
                    <a:pt x="10011" y="67"/>
                    <a:pt x="10007" y="71"/>
                    <a:pt x="9999" y="79"/>
                  </a:cubicBezTo>
                  <a:cubicBezTo>
                    <a:pt x="9921" y="123"/>
                    <a:pt x="9858" y="187"/>
                    <a:pt x="9795" y="265"/>
                  </a:cubicBezTo>
                  <a:cubicBezTo>
                    <a:pt x="9720" y="324"/>
                    <a:pt x="9657" y="387"/>
                    <a:pt x="9579" y="436"/>
                  </a:cubicBezTo>
                  <a:cubicBezTo>
                    <a:pt x="9363" y="544"/>
                    <a:pt x="9144" y="588"/>
                    <a:pt x="8928" y="588"/>
                  </a:cubicBezTo>
                  <a:cubicBezTo>
                    <a:pt x="8512" y="588"/>
                    <a:pt x="8140" y="387"/>
                    <a:pt x="7876" y="30"/>
                  </a:cubicBezTo>
                  <a:cubicBezTo>
                    <a:pt x="7876" y="15"/>
                    <a:pt x="7876" y="15"/>
                    <a:pt x="7861" y="15"/>
                  </a:cubicBezTo>
                  <a:cubicBezTo>
                    <a:pt x="7861" y="15"/>
                    <a:pt x="7842" y="15"/>
                    <a:pt x="7842" y="30"/>
                  </a:cubicBezTo>
                  <a:cubicBezTo>
                    <a:pt x="7797" y="108"/>
                    <a:pt x="7783" y="216"/>
                    <a:pt x="7768" y="309"/>
                  </a:cubicBezTo>
                  <a:cubicBezTo>
                    <a:pt x="7749" y="402"/>
                    <a:pt x="7719" y="480"/>
                    <a:pt x="7675" y="558"/>
                  </a:cubicBezTo>
                  <a:cubicBezTo>
                    <a:pt x="7563" y="696"/>
                    <a:pt x="7425" y="759"/>
                    <a:pt x="7254" y="789"/>
                  </a:cubicBezTo>
                  <a:lnTo>
                    <a:pt x="7117" y="789"/>
                  </a:lnTo>
                  <a:cubicBezTo>
                    <a:pt x="6897" y="789"/>
                    <a:pt x="6726" y="696"/>
                    <a:pt x="6588" y="558"/>
                  </a:cubicBezTo>
                  <a:cubicBezTo>
                    <a:pt x="6447" y="417"/>
                    <a:pt x="6354" y="216"/>
                    <a:pt x="6309" y="45"/>
                  </a:cubicBezTo>
                  <a:cubicBezTo>
                    <a:pt x="6309" y="30"/>
                    <a:pt x="6309" y="30"/>
                    <a:pt x="6295" y="30"/>
                  </a:cubicBezTo>
                  <a:lnTo>
                    <a:pt x="6280" y="30"/>
                  </a:lnTo>
                  <a:cubicBezTo>
                    <a:pt x="6060" y="436"/>
                    <a:pt x="5659" y="637"/>
                    <a:pt x="5272" y="637"/>
                  </a:cubicBezTo>
                  <a:cubicBezTo>
                    <a:pt x="4885" y="637"/>
                    <a:pt x="4513" y="436"/>
                    <a:pt x="4327" y="64"/>
                  </a:cubicBezTo>
                  <a:lnTo>
                    <a:pt x="4293" y="64"/>
                  </a:lnTo>
                  <a:cubicBezTo>
                    <a:pt x="4029" y="402"/>
                    <a:pt x="3598" y="573"/>
                    <a:pt x="3163" y="573"/>
                  </a:cubicBezTo>
                  <a:cubicBezTo>
                    <a:pt x="2962" y="573"/>
                    <a:pt x="2761" y="529"/>
                    <a:pt x="2590" y="465"/>
                  </a:cubicBezTo>
                  <a:cubicBezTo>
                    <a:pt x="2419" y="387"/>
                    <a:pt x="2262" y="309"/>
                    <a:pt x="2140" y="172"/>
                  </a:cubicBezTo>
                  <a:cubicBezTo>
                    <a:pt x="2140" y="172"/>
                    <a:pt x="2125" y="157"/>
                    <a:pt x="2125" y="138"/>
                  </a:cubicBezTo>
                  <a:cubicBezTo>
                    <a:pt x="2110" y="123"/>
                    <a:pt x="2095" y="94"/>
                    <a:pt x="2076" y="79"/>
                  </a:cubicBezTo>
                  <a:cubicBezTo>
                    <a:pt x="2075" y="77"/>
                    <a:pt x="2074" y="76"/>
                    <a:pt x="2073" y="74"/>
                  </a:cubicBezTo>
                  <a:lnTo>
                    <a:pt x="2073" y="74"/>
                  </a:lnTo>
                  <a:cubicBezTo>
                    <a:pt x="2076" y="70"/>
                    <a:pt x="2076" y="64"/>
                    <a:pt x="2076" y="64"/>
                  </a:cubicBezTo>
                  <a:cubicBezTo>
                    <a:pt x="2062" y="45"/>
                    <a:pt x="2062" y="30"/>
                    <a:pt x="2062" y="30"/>
                  </a:cubicBezTo>
                  <a:lnTo>
                    <a:pt x="2047" y="30"/>
                  </a:lnTo>
                  <a:lnTo>
                    <a:pt x="2047" y="15"/>
                  </a:lnTo>
                  <a:lnTo>
                    <a:pt x="2017" y="15"/>
                  </a:lnTo>
                  <a:lnTo>
                    <a:pt x="2017" y="30"/>
                  </a:lnTo>
                  <a:lnTo>
                    <a:pt x="2017" y="45"/>
                  </a:lnTo>
                  <a:lnTo>
                    <a:pt x="2017" y="64"/>
                  </a:lnTo>
                  <a:lnTo>
                    <a:pt x="2019" y="64"/>
                  </a:lnTo>
                  <a:cubicBezTo>
                    <a:pt x="1742" y="456"/>
                    <a:pt x="1405" y="622"/>
                    <a:pt x="1072" y="622"/>
                  </a:cubicBezTo>
                  <a:cubicBezTo>
                    <a:pt x="700" y="622"/>
                    <a:pt x="328" y="417"/>
                    <a:pt x="31" y="45"/>
                  </a:cubicBezTo>
                  <a:lnTo>
                    <a:pt x="1" y="79"/>
                  </a:lnTo>
                  <a:cubicBezTo>
                    <a:pt x="295" y="451"/>
                    <a:pt x="682" y="666"/>
                    <a:pt x="1072" y="666"/>
                  </a:cubicBezTo>
                  <a:cubicBezTo>
                    <a:pt x="1418" y="666"/>
                    <a:pt x="1768" y="488"/>
                    <a:pt x="2044" y="104"/>
                  </a:cubicBezTo>
                  <a:lnTo>
                    <a:pt x="2044" y="104"/>
                  </a:lnTo>
                  <a:cubicBezTo>
                    <a:pt x="2049" y="110"/>
                    <a:pt x="2055" y="117"/>
                    <a:pt x="2062" y="123"/>
                  </a:cubicBezTo>
                  <a:cubicBezTo>
                    <a:pt x="2062" y="138"/>
                    <a:pt x="2076" y="157"/>
                    <a:pt x="2076" y="172"/>
                  </a:cubicBezTo>
                  <a:cubicBezTo>
                    <a:pt x="2095" y="187"/>
                    <a:pt x="2095" y="201"/>
                    <a:pt x="2110" y="201"/>
                  </a:cubicBezTo>
                  <a:cubicBezTo>
                    <a:pt x="2233" y="343"/>
                    <a:pt x="2404" y="436"/>
                    <a:pt x="2575" y="495"/>
                  </a:cubicBezTo>
                  <a:cubicBezTo>
                    <a:pt x="2761" y="573"/>
                    <a:pt x="2962" y="603"/>
                    <a:pt x="3163" y="603"/>
                  </a:cubicBezTo>
                  <a:cubicBezTo>
                    <a:pt x="3582" y="603"/>
                    <a:pt x="4030" y="447"/>
                    <a:pt x="4298" y="129"/>
                  </a:cubicBezTo>
                  <a:lnTo>
                    <a:pt x="4298" y="129"/>
                  </a:lnTo>
                  <a:cubicBezTo>
                    <a:pt x="4504" y="493"/>
                    <a:pt x="4879" y="681"/>
                    <a:pt x="5272" y="681"/>
                  </a:cubicBezTo>
                  <a:cubicBezTo>
                    <a:pt x="5663" y="681"/>
                    <a:pt x="6072" y="491"/>
                    <a:pt x="6292" y="96"/>
                  </a:cubicBezTo>
                  <a:lnTo>
                    <a:pt x="6292" y="96"/>
                  </a:lnTo>
                  <a:cubicBezTo>
                    <a:pt x="6340" y="281"/>
                    <a:pt x="6429" y="449"/>
                    <a:pt x="6559" y="588"/>
                  </a:cubicBezTo>
                  <a:cubicBezTo>
                    <a:pt x="6696" y="730"/>
                    <a:pt x="6882" y="837"/>
                    <a:pt x="7117" y="837"/>
                  </a:cubicBezTo>
                  <a:cubicBezTo>
                    <a:pt x="7161" y="837"/>
                    <a:pt x="7210" y="837"/>
                    <a:pt x="7254" y="823"/>
                  </a:cubicBezTo>
                  <a:cubicBezTo>
                    <a:pt x="7425" y="789"/>
                    <a:pt x="7597" y="730"/>
                    <a:pt x="7704" y="588"/>
                  </a:cubicBezTo>
                  <a:cubicBezTo>
                    <a:pt x="7768" y="495"/>
                    <a:pt x="7783" y="402"/>
                    <a:pt x="7797" y="309"/>
                  </a:cubicBezTo>
                  <a:cubicBezTo>
                    <a:pt x="7811" y="227"/>
                    <a:pt x="7824" y="144"/>
                    <a:pt x="7860" y="72"/>
                  </a:cubicBezTo>
                  <a:lnTo>
                    <a:pt x="7860" y="72"/>
                  </a:lnTo>
                  <a:cubicBezTo>
                    <a:pt x="8124" y="445"/>
                    <a:pt x="8503" y="637"/>
                    <a:pt x="8928" y="637"/>
                  </a:cubicBezTo>
                  <a:cubicBezTo>
                    <a:pt x="9144" y="637"/>
                    <a:pt x="9378" y="573"/>
                    <a:pt x="9594" y="465"/>
                  </a:cubicBezTo>
                  <a:cubicBezTo>
                    <a:pt x="9687" y="417"/>
                    <a:pt x="9750" y="358"/>
                    <a:pt x="9828" y="294"/>
                  </a:cubicBezTo>
                  <a:cubicBezTo>
                    <a:pt x="9884" y="221"/>
                    <a:pt x="9943" y="164"/>
                    <a:pt x="10015" y="117"/>
                  </a:cubicBezTo>
                  <a:lnTo>
                    <a:pt x="10015" y="117"/>
                  </a:lnTo>
                  <a:cubicBezTo>
                    <a:pt x="10072" y="154"/>
                    <a:pt x="10144" y="238"/>
                    <a:pt x="10215" y="309"/>
                  </a:cubicBezTo>
                  <a:cubicBezTo>
                    <a:pt x="10293" y="402"/>
                    <a:pt x="10386" y="495"/>
                    <a:pt x="10479" y="558"/>
                  </a:cubicBezTo>
                  <a:cubicBezTo>
                    <a:pt x="10665" y="666"/>
                    <a:pt x="10851" y="715"/>
                    <a:pt x="11037" y="715"/>
                  </a:cubicBezTo>
                  <a:cubicBezTo>
                    <a:pt x="11426" y="715"/>
                    <a:pt x="11773" y="468"/>
                    <a:pt x="12034" y="115"/>
                  </a:cubicBezTo>
                  <a:lnTo>
                    <a:pt x="12034" y="115"/>
                  </a:lnTo>
                  <a:cubicBezTo>
                    <a:pt x="12272" y="494"/>
                    <a:pt x="12676" y="715"/>
                    <a:pt x="13083" y="715"/>
                  </a:cubicBezTo>
                  <a:cubicBezTo>
                    <a:pt x="13441" y="715"/>
                    <a:pt x="13798" y="543"/>
                    <a:pt x="14017" y="143"/>
                  </a:cubicBezTo>
                  <a:lnTo>
                    <a:pt x="14017" y="143"/>
                  </a:lnTo>
                  <a:cubicBezTo>
                    <a:pt x="14079" y="291"/>
                    <a:pt x="14179" y="410"/>
                    <a:pt x="14307" y="480"/>
                  </a:cubicBezTo>
                  <a:cubicBezTo>
                    <a:pt x="14430" y="558"/>
                    <a:pt x="14586" y="603"/>
                    <a:pt x="14757" y="603"/>
                  </a:cubicBezTo>
                  <a:cubicBezTo>
                    <a:pt x="15103" y="603"/>
                    <a:pt x="15463" y="428"/>
                    <a:pt x="15637" y="123"/>
                  </a:cubicBezTo>
                  <a:lnTo>
                    <a:pt x="15637" y="123"/>
                  </a:lnTo>
                  <a:cubicBezTo>
                    <a:pt x="15812" y="493"/>
                    <a:pt x="16146" y="730"/>
                    <a:pt x="16476" y="730"/>
                  </a:cubicBezTo>
                  <a:cubicBezTo>
                    <a:pt x="16617" y="730"/>
                    <a:pt x="16769" y="681"/>
                    <a:pt x="16896" y="573"/>
                  </a:cubicBezTo>
                  <a:cubicBezTo>
                    <a:pt x="17008" y="489"/>
                    <a:pt x="17107" y="339"/>
                    <a:pt x="17183" y="149"/>
                  </a:cubicBezTo>
                  <a:lnTo>
                    <a:pt x="17183" y="149"/>
                  </a:lnTo>
                  <a:cubicBezTo>
                    <a:pt x="17332" y="387"/>
                    <a:pt x="17640" y="510"/>
                    <a:pt x="17919" y="510"/>
                  </a:cubicBezTo>
                  <a:cubicBezTo>
                    <a:pt x="18056" y="510"/>
                    <a:pt x="18198" y="480"/>
                    <a:pt x="18306" y="417"/>
                  </a:cubicBezTo>
                  <a:cubicBezTo>
                    <a:pt x="18402" y="351"/>
                    <a:pt x="18487" y="269"/>
                    <a:pt x="18538" y="141"/>
                  </a:cubicBezTo>
                  <a:lnTo>
                    <a:pt x="18538" y="141"/>
                  </a:lnTo>
                  <a:cubicBezTo>
                    <a:pt x="18614" y="343"/>
                    <a:pt x="18794" y="633"/>
                    <a:pt x="19079" y="774"/>
                  </a:cubicBezTo>
                  <a:cubicBezTo>
                    <a:pt x="19221" y="837"/>
                    <a:pt x="19329" y="867"/>
                    <a:pt x="19436" y="867"/>
                  </a:cubicBezTo>
                  <a:cubicBezTo>
                    <a:pt x="19622" y="867"/>
                    <a:pt x="19764" y="774"/>
                    <a:pt x="19857" y="622"/>
                  </a:cubicBezTo>
                  <a:cubicBezTo>
                    <a:pt x="19951" y="485"/>
                    <a:pt x="20008" y="326"/>
                    <a:pt x="20073" y="144"/>
                  </a:cubicBezTo>
                  <a:lnTo>
                    <a:pt x="20073" y="144"/>
                  </a:lnTo>
                  <a:cubicBezTo>
                    <a:pt x="20110" y="270"/>
                    <a:pt x="20197" y="397"/>
                    <a:pt x="20273" y="510"/>
                  </a:cubicBezTo>
                  <a:cubicBezTo>
                    <a:pt x="20459" y="823"/>
                    <a:pt x="20694" y="960"/>
                    <a:pt x="20895" y="960"/>
                  </a:cubicBezTo>
                  <a:cubicBezTo>
                    <a:pt x="21081" y="960"/>
                    <a:pt x="21233" y="867"/>
                    <a:pt x="21345" y="696"/>
                  </a:cubicBezTo>
                  <a:cubicBezTo>
                    <a:pt x="21467" y="529"/>
                    <a:pt x="21531" y="294"/>
                    <a:pt x="21531" y="15"/>
                  </a:cubicBezTo>
                  <a:lnTo>
                    <a:pt x="215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4"/>
            <p:cNvSpPr/>
            <p:nvPr/>
          </p:nvSpPr>
          <p:spPr>
            <a:xfrm>
              <a:off x="5108321" y="2180914"/>
              <a:ext cx="59414" cy="1474061"/>
            </a:xfrm>
            <a:custGeom>
              <a:avLst/>
              <a:gdLst/>
              <a:ahLst/>
              <a:cxnLst/>
              <a:rect l="l" t="t" r="r" b="b"/>
              <a:pathLst>
                <a:path w="530" h="13425" extrusionOk="0">
                  <a:moveTo>
                    <a:pt x="1" y="0"/>
                  </a:moveTo>
                  <a:lnTo>
                    <a:pt x="1" y="13425"/>
                  </a:lnTo>
                  <a:lnTo>
                    <a:pt x="529" y="13425"/>
                  </a:lnTo>
                  <a:lnTo>
                    <a:pt x="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4"/>
            <p:cNvSpPr/>
            <p:nvPr/>
          </p:nvSpPr>
          <p:spPr>
            <a:xfrm>
              <a:off x="5110000" y="2180919"/>
              <a:ext cx="57738" cy="78492"/>
            </a:xfrm>
            <a:custGeom>
              <a:avLst/>
              <a:gdLst/>
              <a:ahLst/>
              <a:cxnLst/>
              <a:rect l="l" t="t" r="r" b="b"/>
              <a:pathLst>
                <a:path w="515" h="700" extrusionOk="0">
                  <a:moveTo>
                    <a:pt x="1" y="0"/>
                  </a:moveTo>
                  <a:lnTo>
                    <a:pt x="1" y="700"/>
                  </a:lnTo>
                  <a:lnTo>
                    <a:pt x="514" y="700"/>
                  </a:lnTo>
                  <a:lnTo>
                    <a:pt x="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4"/>
            <p:cNvSpPr/>
            <p:nvPr/>
          </p:nvSpPr>
          <p:spPr>
            <a:xfrm>
              <a:off x="5078721" y="2037054"/>
              <a:ext cx="120297" cy="180643"/>
            </a:xfrm>
            <a:custGeom>
              <a:avLst/>
              <a:gdLst/>
              <a:ahLst/>
              <a:cxnLst/>
              <a:rect l="l" t="t" r="r" b="b"/>
              <a:pathLst>
                <a:path w="1073" h="1611" extrusionOk="0">
                  <a:moveTo>
                    <a:pt x="1" y="0"/>
                  </a:moveTo>
                  <a:lnTo>
                    <a:pt x="1" y="1611"/>
                  </a:lnTo>
                  <a:lnTo>
                    <a:pt x="1072" y="1611"/>
                  </a:lnTo>
                  <a:lnTo>
                    <a:pt x="1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4"/>
            <p:cNvSpPr/>
            <p:nvPr/>
          </p:nvSpPr>
          <p:spPr>
            <a:xfrm>
              <a:off x="4074534" y="2120480"/>
              <a:ext cx="1065183" cy="467249"/>
            </a:xfrm>
            <a:custGeom>
              <a:avLst/>
              <a:gdLst/>
              <a:ahLst/>
              <a:cxnLst/>
              <a:rect l="l" t="t" r="r" b="b"/>
              <a:pathLst>
                <a:path w="9501" h="4167" extrusionOk="0">
                  <a:moveTo>
                    <a:pt x="9300" y="0"/>
                  </a:moveTo>
                  <a:lnTo>
                    <a:pt x="1" y="3720"/>
                  </a:lnTo>
                  <a:lnTo>
                    <a:pt x="187" y="4166"/>
                  </a:lnTo>
                  <a:lnTo>
                    <a:pt x="9501" y="446"/>
                  </a:lnTo>
                  <a:lnTo>
                    <a:pt x="9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
            <p:cNvSpPr/>
            <p:nvPr/>
          </p:nvSpPr>
          <p:spPr>
            <a:xfrm>
              <a:off x="3824300" y="2554653"/>
              <a:ext cx="2597877" cy="40143"/>
            </a:xfrm>
            <a:custGeom>
              <a:avLst/>
              <a:gdLst/>
              <a:ahLst/>
              <a:cxnLst/>
              <a:rect l="l" t="t" r="r" b="b"/>
              <a:pathLst>
                <a:path w="23172" h="358" extrusionOk="0">
                  <a:moveTo>
                    <a:pt x="1" y="0"/>
                  </a:moveTo>
                  <a:lnTo>
                    <a:pt x="1" y="357"/>
                  </a:lnTo>
                  <a:lnTo>
                    <a:pt x="23171" y="357"/>
                  </a:lnTo>
                  <a:lnTo>
                    <a:pt x="231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p:nvPr/>
          </p:nvSpPr>
          <p:spPr>
            <a:xfrm>
              <a:off x="5162132" y="2120480"/>
              <a:ext cx="1058569" cy="462203"/>
            </a:xfrm>
            <a:custGeom>
              <a:avLst/>
              <a:gdLst/>
              <a:ahLst/>
              <a:cxnLst/>
              <a:rect l="l" t="t" r="r" b="b"/>
              <a:pathLst>
                <a:path w="9442" h="4122" extrusionOk="0">
                  <a:moveTo>
                    <a:pt x="112" y="0"/>
                  </a:moveTo>
                  <a:lnTo>
                    <a:pt x="1" y="246"/>
                  </a:lnTo>
                  <a:lnTo>
                    <a:pt x="9334" y="4122"/>
                  </a:lnTo>
                  <a:lnTo>
                    <a:pt x="9442" y="3872"/>
                  </a:lnTo>
                  <a:lnTo>
                    <a:pt x="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4"/>
            <p:cNvSpPr/>
            <p:nvPr/>
          </p:nvSpPr>
          <p:spPr>
            <a:xfrm>
              <a:off x="3772168" y="2379055"/>
              <a:ext cx="325015" cy="194883"/>
            </a:xfrm>
            <a:custGeom>
              <a:avLst/>
              <a:gdLst/>
              <a:ahLst/>
              <a:cxnLst/>
              <a:rect l="l" t="t" r="r" b="b"/>
              <a:pathLst>
                <a:path w="2899" h="1738" extrusionOk="0">
                  <a:moveTo>
                    <a:pt x="1" y="0"/>
                  </a:moveTo>
                  <a:lnTo>
                    <a:pt x="1" y="1737"/>
                  </a:lnTo>
                  <a:lnTo>
                    <a:pt x="2899" y="1737"/>
                  </a:lnTo>
                  <a:lnTo>
                    <a:pt x="28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4"/>
            <p:cNvSpPr/>
            <p:nvPr/>
          </p:nvSpPr>
          <p:spPr>
            <a:xfrm>
              <a:off x="3881926" y="2572146"/>
              <a:ext cx="116485" cy="1082848"/>
            </a:xfrm>
            <a:custGeom>
              <a:avLst/>
              <a:gdLst/>
              <a:ahLst/>
              <a:cxnLst/>
              <a:rect l="l" t="t" r="r" b="b"/>
              <a:pathLst>
                <a:path w="1039" h="9657" extrusionOk="0">
                  <a:moveTo>
                    <a:pt x="0" y="1"/>
                  </a:moveTo>
                  <a:lnTo>
                    <a:pt x="0" y="9657"/>
                  </a:lnTo>
                  <a:lnTo>
                    <a:pt x="1038" y="9657"/>
                  </a:lnTo>
                  <a:lnTo>
                    <a:pt x="10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4"/>
            <p:cNvSpPr/>
            <p:nvPr/>
          </p:nvSpPr>
          <p:spPr>
            <a:xfrm>
              <a:off x="3881926" y="2606794"/>
              <a:ext cx="116485" cy="1004917"/>
            </a:xfrm>
            <a:custGeom>
              <a:avLst/>
              <a:gdLst/>
              <a:ahLst/>
              <a:cxnLst/>
              <a:rect l="l" t="t" r="r" b="b"/>
              <a:pathLst>
                <a:path w="1039" h="8962" extrusionOk="0">
                  <a:moveTo>
                    <a:pt x="0" y="0"/>
                  </a:moveTo>
                  <a:lnTo>
                    <a:pt x="0" y="279"/>
                  </a:lnTo>
                  <a:lnTo>
                    <a:pt x="1038" y="279"/>
                  </a:lnTo>
                  <a:lnTo>
                    <a:pt x="1038" y="0"/>
                  </a:lnTo>
                  <a:close/>
                  <a:moveTo>
                    <a:pt x="0" y="666"/>
                  </a:moveTo>
                  <a:lnTo>
                    <a:pt x="0" y="964"/>
                  </a:lnTo>
                  <a:lnTo>
                    <a:pt x="1038" y="964"/>
                  </a:lnTo>
                  <a:lnTo>
                    <a:pt x="1038" y="666"/>
                  </a:lnTo>
                  <a:close/>
                  <a:moveTo>
                    <a:pt x="0" y="1336"/>
                  </a:moveTo>
                  <a:lnTo>
                    <a:pt x="0" y="1630"/>
                  </a:lnTo>
                  <a:lnTo>
                    <a:pt x="1038" y="1630"/>
                  </a:lnTo>
                  <a:lnTo>
                    <a:pt x="1038" y="1336"/>
                  </a:lnTo>
                  <a:close/>
                  <a:moveTo>
                    <a:pt x="0" y="2016"/>
                  </a:moveTo>
                  <a:lnTo>
                    <a:pt x="0" y="2295"/>
                  </a:lnTo>
                  <a:lnTo>
                    <a:pt x="1038" y="2295"/>
                  </a:lnTo>
                  <a:lnTo>
                    <a:pt x="1038" y="2016"/>
                  </a:lnTo>
                  <a:close/>
                  <a:moveTo>
                    <a:pt x="0" y="2682"/>
                  </a:moveTo>
                  <a:lnTo>
                    <a:pt x="0" y="2961"/>
                  </a:lnTo>
                  <a:lnTo>
                    <a:pt x="1038" y="2961"/>
                  </a:lnTo>
                  <a:lnTo>
                    <a:pt x="1038" y="2682"/>
                  </a:lnTo>
                  <a:close/>
                  <a:moveTo>
                    <a:pt x="0" y="3348"/>
                  </a:moveTo>
                  <a:lnTo>
                    <a:pt x="0" y="3627"/>
                  </a:lnTo>
                  <a:lnTo>
                    <a:pt x="1038" y="3627"/>
                  </a:lnTo>
                  <a:lnTo>
                    <a:pt x="1038" y="3348"/>
                  </a:lnTo>
                  <a:close/>
                  <a:moveTo>
                    <a:pt x="0" y="4014"/>
                  </a:moveTo>
                  <a:lnTo>
                    <a:pt x="0" y="4293"/>
                  </a:lnTo>
                  <a:lnTo>
                    <a:pt x="1038" y="4293"/>
                  </a:lnTo>
                  <a:lnTo>
                    <a:pt x="1038" y="4014"/>
                  </a:lnTo>
                  <a:close/>
                  <a:moveTo>
                    <a:pt x="0" y="4683"/>
                  </a:moveTo>
                  <a:lnTo>
                    <a:pt x="0" y="4962"/>
                  </a:lnTo>
                  <a:lnTo>
                    <a:pt x="1038" y="4962"/>
                  </a:lnTo>
                  <a:lnTo>
                    <a:pt x="1038" y="4683"/>
                  </a:lnTo>
                  <a:close/>
                  <a:moveTo>
                    <a:pt x="0" y="5349"/>
                  </a:moveTo>
                  <a:lnTo>
                    <a:pt x="0" y="5628"/>
                  </a:lnTo>
                  <a:lnTo>
                    <a:pt x="1038" y="5628"/>
                  </a:lnTo>
                  <a:lnTo>
                    <a:pt x="1038" y="5349"/>
                  </a:lnTo>
                  <a:close/>
                  <a:moveTo>
                    <a:pt x="0" y="6015"/>
                  </a:moveTo>
                  <a:lnTo>
                    <a:pt x="0" y="6294"/>
                  </a:lnTo>
                  <a:lnTo>
                    <a:pt x="1038" y="6294"/>
                  </a:lnTo>
                  <a:lnTo>
                    <a:pt x="1038" y="6015"/>
                  </a:lnTo>
                  <a:close/>
                  <a:moveTo>
                    <a:pt x="0" y="6681"/>
                  </a:moveTo>
                  <a:lnTo>
                    <a:pt x="0" y="6960"/>
                  </a:lnTo>
                  <a:lnTo>
                    <a:pt x="1038" y="6960"/>
                  </a:lnTo>
                  <a:lnTo>
                    <a:pt x="1038" y="6681"/>
                  </a:lnTo>
                  <a:close/>
                  <a:moveTo>
                    <a:pt x="0" y="7347"/>
                  </a:moveTo>
                  <a:lnTo>
                    <a:pt x="0" y="7626"/>
                  </a:lnTo>
                  <a:lnTo>
                    <a:pt x="1038" y="7626"/>
                  </a:lnTo>
                  <a:lnTo>
                    <a:pt x="1038" y="7347"/>
                  </a:lnTo>
                  <a:close/>
                  <a:moveTo>
                    <a:pt x="0" y="8013"/>
                  </a:moveTo>
                  <a:lnTo>
                    <a:pt x="0" y="8292"/>
                  </a:lnTo>
                  <a:lnTo>
                    <a:pt x="1038" y="8292"/>
                  </a:lnTo>
                  <a:lnTo>
                    <a:pt x="1038" y="8013"/>
                  </a:lnTo>
                  <a:close/>
                  <a:moveTo>
                    <a:pt x="0" y="8682"/>
                  </a:moveTo>
                  <a:lnTo>
                    <a:pt x="0" y="8961"/>
                  </a:lnTo>
                  <a:lnTo>
                    <a:pt x="1038" y="8961"/>
                  </a:lnTo>
                  <a:lnTo>
                    <a:pt x="1038" y="86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4"/>
            <p:cNvSpPr/>
            <p:nvPr/>
          </p:nvSpPr>
          <p:spPr>
            <a:xfrm>
              <a:off x="3824300" y="2579210"/>
              <a:ext cx="2597877" cy="15586"/>
            </a:xfrm>
            <a:custGeom>
              <a:avLst/>
              <a:gdLst/>
              <a:ahLst/>
              <a:cxnLst/>
              <a:rect l="l" t="t" r="r" b="b"/>
              <a:pathLst>
                <a:path w="23172" h="139" extrusionOk="0">
                  <a:moveTo>
                    <a:pt x="1" y="1"/>
                  </a:moveTo>
                  <a:lnTo>
                    <a:pt x="1" y="138"/>
                  </a:lnTo>
                  <a:lnTo>
                    <a:pt x="23171" y="138"/>
                  </a:lnTo>
                  <a:lnTo>
                    <a:pt x="231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4"/>
            <p:cNvSpPr/>
            <p:nvPr/>
          </p:nvSpPr>
          <p:spPr>
            <a:xfrm>
              <a:off x="5118745" y="2106239"/>
              <a:ext cx="41818" cy="41825"/>
            </a:xfrm>
            <a:custGeom>
              <a:avLst/>
              <a:gdLst/>
              <a:ahLst/>
              <a:cxnLst/>
              <a:rect l="l" t="t" r="r" b="b"/>
              <a:pathLst>
                <a:path w="373" h="373" extrusionOk="0">
                  <a:moveTo>
                    <a:pt x="187" y="1"/>
                  </a:moveTo>
                  <a:cubicBezTo>
                    <a:pt x="79" y="1"/>
                    <a:pt x="1" y="94"/>
                    <a:pt x="1" y="187"/>
                  </a:cubicBezTo>
                  <a:cubicBezTo>
                    <a:pt x="1" y="294"/>
                    <a:pt x="79" y="373"/>
                    <a:pt x="187" y="373"/>
                  </a:cubicBezTo>
                  <a:cubicBezTo>
                    <a:pt x="280" y="373"/>
                    <a:pt x="373" y="294"/>
                    <a:pt x="373" y="187"/>
                  </a:cubicBezTo>
                  <a:cubicBezTo>
                    <a:pt x="373" y="94"/>
                    <a:pt x="280"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4"/>
            <p:cNvSpPr/>
            <p:nvPr/>
          </p:nvSpPr>
          <p:spPr>
            <a:xfrm>
              <a:off x="3824300" y="2410340"/>
              <a:ext cx="220750" cy="133996"/>
            </a:xfrm>
            <a:custGeom>
              <a:avLst/>
              <a:gdLst/>
              <a:ahLst/>
              <a:cxnLst/>
              <a:rect l="l" t="t" r="r" b="b"/>
              <a:pathLst>
                <a:path w="1969" h="1195" extrusionOk="0">
                  <a:moveTo>
                    <a:pt x="1" y="0"/>
                  </a:moveTo>
                  <a:lnTo>
                    <a:pt x="1" y="1194"/>
                  </a:lnTo>
                  <a:lnTo>
                    <a:pt x="1969" y="1194"/>
                  </a:lnTo>
                  <a:lnTo>
                    <a:pt x="19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4"/>
            <p:cNvSpPr/>
            <p:nvPr/>
          </p:nvSpPr>
          <p:spPr>
            <a:xfrm>
              <a:off x="5547909" y="2565082"/>
              <a:ext cx="106507" cy="88920"/>
            </a:xfrm>
            <a:custGeom>
              <a:avLst/>
              <a:gdLst/>
              <a:ahLst/>
              <a:cxnLst/>
              <a:rect l="l" t="t" r="r" b="b"/>
              <a:pathLst>
                <a:path w="950" h="793" extrusionOk="0">
                  <a:moveTo>
                    <a:pt x="127" y="0"/>
                  </a:moveTo>
                  <a:cubicBezTo>
                    <a:pt x="64" y="0"/>
                    <a:pt x="1" y="93"/>
                    <a:pt x="1" y="186"/>
                  </a:cubicBezTo>
                  <a:lnTo>
                    <a:pt x="1" y="621"/>
                  </a:lnTo>
                  <a:cubicBezTo>
                    <a:pt x="1" y="714"/>
                    <a:pt x="64" y="793"/>
                    <a:pt x="127" y="793"/>
                  </a:cubicBezTo>
                  <a:lnTo>
                    <a:pt x="808" y="793"/>
                  </a:lnTo>
                  <a:cubicBezTo>
                    <a:pt x="886" y="793"/>
                    <a:pt x="949" y="714"/>
                    <a:pt x="949" y="621"/>
                  </a:cubicBezTo>
                  <a:lnTo>
                    <a:pt x="949" y="186"/>
                  </a:lnTo>
                  <a:cubicBezTo>
                    <a:pt x="949" y="93"/>
                    <a:pt x="886" y="0"/>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4"/>
            <p:cNvSpPr/>
            <p:nvPr/>
          </p:nvSpPr>
          <p:spPr>
            <a:xfrm>
              <a:off x="5527056" y="2961354"/>
              <a:ext cx="151464" cy="40143"/>
            </a:xfrm>
            <a:custGeom>
              <a:avLst/>
              <a:gdLst/>
              <a:ahLst/>
              <a:cxnLst/>
              <a:rect l="l" t="t" r="r" b="b"/>
              <a:pathLst>
                <a:path w="1351" h="358" extrusionOk="0">
                  <a:moveTo>
                    <a:pt x="127" y="0"/>
                  </a:moveTo>
                  <a:cubicBezTo>
                    <a:pt x="49" y="0"/>
                    <a:pt x="1" y="78"/>
                    <a:pt x="1" y="171"/>
                  </a:cubicBezTo>
                  <a:lnTo>
                    <a:pt x="1" y="186"/>
                  </a:lnTo>
                  <a:cubicBezTo>
                    <a:pt x="1" y="279"/>
                    <a:pt x="49" y="357"/>
                    <a:pt x="127" y="357"/>
                  </a:cubicBezTo>
                  <a:lnTo>
                    <a:pt x="1210" y="357"/>
                  </a:lnTo>
                  <a:cubicBezTo>
                    <a:pt x="1288" y="357"/>
                    <a:pt x="1351" y="279"/>
                    <a:pt x="1351" y="186"/>
                  </a:cubicBezTo>
                  <a:lnTo>
                    <a:pt x="1351" y="171"/>
                  </a:lnTo>
                  <a:cubicBezTo>
                    <a:pt x="1351" y="78"/>
                    <a:pt x="1288"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24"/>
            <p:cNvGrpSpPr/>
            <p:nvPr/>
          </p:nvGrpSpPr>
          <p:grpSpPr>
            <a:xfrm flipH="1">
              <a:off x="5463893" y="3001494"/>
              <a:ext cx="277797" cy="136947"/>
              <a:chOff x="6398068" y="419971"/>
              <a:chExt cx="627651" cy="309358"/>
            </a:xfrm>
          </p:grpSpPr>
          <p:sp>
            <p:nvSpPr>
              <p:cNvPr id="381" name="Google Shape;381;p24"/>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4"/>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4"/>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4"/>
            <p:cNvGrpSpPr/>
            <p:nvPr/>
          </p:nvGrpSpPr>
          <p:grpSpPr>
            <a:xfrm>
              <a:off x="4760158" y="3246315"/>
              <a:ext cx="1386606" cy="410834"/>
              <a:chOff x="6025112" y="4036950"/>
              <a:chExt cx="2573031" cy="762214"/>
            </a:xfrm>
          </p:grpSpPr>
          <p:grpSp>
            <p:nvGrpSpPr>
              <p:cNvPr id="385" name="Google Shape;385;p24"/>
              <p:cNvGrpSpPr/>
              <p:nvPr/>
            </p:nvGrpSpPr>
            <p:grpSpPr>
              <a:xfrm flipH="1">
                <a:off x="6025112" y="4545088"/>
                <a:ext cx="515489" cy="254076"/>
                <a:chOff x="5770418" y="419971"/>
                <a:chExt cx="627651" cy="309358"/>
              </a:xfrm>
            </p:grpSpPr>
            <p:sp>
              <p:nvSpPr>
                <p:cNvPr id="386" name="Google Shape;386;p24"/>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4"/>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4"/>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24"/>
              <p:cNvGrpSpPr/>
              <p:nvPr/>
            </p:nvGrpSpPr>
            <p:grpSpPr>
              <a:xfrm flipH="1">
                <a:off x="6539020" y="4545088"/>
                <a:ext cx="515489" cy="254076"/>
                <a:chOff x="6398068" y="419971"/>
                <a:chExt cx="627651" cy="309358"/>
              </a:xfrm>
            </p:grpSpPr>
            <p:sp>
              <p:nvSpPr>
                <p:cNvPr id="390" name="Google Shape;390;p24"/>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4"/>
              <p:cNvGrpSpPr/>
              <p:nvPr/>
            </p:nvGrpSpPr>
            <p:grpSpPr>
              <a:xfrm flipH="1">
                <a:off x="7053256" y="4545088"/>
                <a:ext cx="515489" cy="254076"/>
                <a:chOff x="6398068" y="419971"/>
                <a:chExt cx="627651" cy="309358"/>
              </a:xfrm>
            </p:grpSpPr>
            <p:sp>
              <p:nvSpPr>
                <p:cNvPr id="394" name="Google Shape;394;p24"/>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4"/>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24"/>
              <p:cNvGrpSpPr/>
              <p:nvPr/>
            </p:nvGrpSpPr>
            <p:grpSpPr>
              <a:xfrm flipH="1">
                <a:off x="7568745" y="4545088"/>
                <a:ext cx="515489" cy="254076"/>
                <a:chOff x="5770418" y="419971"/>
                <a:chExt cx="627651" cy="309358"/>
              </a:xfrm>
            </p:grpSpPr>
            <p:sp>
              <p:nvSpPr>
                <p:cNvPr id="398" name="Google Shape;398;p24"/>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24"/>
              <p:cNvGrpSpPr/>
              <p:nvPr/>
            </p:nvGrpSpPr>
            <p:grpSpPr>
              <a:xfrm flipH="1">
                <a:off x="8082653" y="4545088"/>
                <a:ext cx="515489" cy="254076"/>
                <a:chOff x="6398068" y="419971"/>
                <a:chExt cx="627651" cy="309358"/>
              </a:xfrm>
            </p:grpSpPr>
            <p:sp>
              <p:nvSpPr>
                <p:cNvPr id="402" name="Google Shape;402;p24"/>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flipH="1">
                <a:off x="6537767" y="4291019"/>
                <a:ext cx="515489" cy="254076"/>
                <a:chOff x="6398068" y="419971"/>
                <a:chExt cx="627651" cy="309358"/>
              </a:xfrm>
            </p:grpSpPr>
            <p:sp>
              <p:nvSpPr>
                <p:cNvPr id="406" name="Google Shape;406;p24"/>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4"/>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24"/>
              <p:cNvGrpSpPr/>
              <p:nvPr/>
            </p:nvGrpSpPr>
            <p:grpSpPr>
              <a:xfrm flipH="1">
                <a:off x="7053256" y="4291019"/>
                <a:ext cx="515489" cy="254076"/>
                <a:chOff x="5770418" y="419971"/>
                <a:chExt cx="627651" cy="309358"/>
              </a:xfrm>
            </p:grpSpPr>
            <p:sp>
              <p:nvSpPr>
                <p:cNvPr id="410" name="Google Shape;410;p24"/>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4"/>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4"/>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24"/>
              <p:cNvGrpSpPr/>
              <p:nvPr/>
            </p:nvGrpSpPr>
            <p:grpSpPr>
              <a:xfrm flipH="1">
                <a:off x="7053256" y="4036950"/>
                <a:ext cx="515489" cy="254076"/>
                <a:chOff x="6398068" y="419971"/>
                <a:chExt cx="627651" cy="309358"/>
              </a:xfrm>
            </p:grpSpPr>
            <p:sp>
              <p:nvSpPr>
                <p:cNvPr id="414" name="Google Shape;414;p24"/>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4"/>
              <p:cNvGrpSpPr/>
              <p:nvPr/>
            </p:nvGrpSpPr>
            <p:grpSpPr>
              <a:xfrm flipH="1">
                <a:off x="7568745" y="4291019"/>
                <a:ext cx="515489" cy="254076"/>
                <a:chOff x="5770418" y="419971"/>
                <a:chExt cx="627651" cy="309358"/>
              </a:xfrm>
            </p:grpSpPr>
            <p:sp>
              <p:nvSpPr>
                <p:cNvPr id="418" name="Google Shape;418;p24"/>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4"/>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21" name="Google Shape;421;p24"/>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3333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37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388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0134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8"/>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8"/>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1392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7496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3765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1009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13150" y="2106525"/>
            <a:ext cx="4164900" cy="1712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713150" y="1154400"/>
            <a:ext cx="1223100" cy="89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0000"/>
              <a:buNone/>
              <a:defRPr sz="6000">
                <a:solidFill>
                  <a:schemeClr val="l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5" name="Google Shape;15;p3"/>
          <p:cNvSpPr txBox="1">
            <a:spLocks noGrp="1"/>
          </p:cNvSpPr>
          <p:nvPr>
            <p:ph type="subTitle" idx="1"/>
          </p:nvPr>
        </p:nvSpPr>
        <p:spPr>
          <a:xfrm>
            <a:off x="713150" y="3678300"/>
            <a:ext cx="4164900" cy="341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 name="Google Shape;16;p3"/>
          <p:cNvSpPr>
            <a:spLocks noGrp="1"/>
          </p:cNvSpPr>
          <p:nvPr>
            <p:ph type="pic" idx="3"/>
          </p:nvPr>
        </p:nvSpPr>
        <p:spPr>
          <a:xfrm>
            <a:off x="5491950" y="534125"/>
            <a:ext cx="2830200" cy="4064100"/>
          </a:xfrm>
          <a:prstGeom prst="roundRect">
            <a:avLst>
              <a:gd name="adj" fmla="val 16667"/>
            </a:avLst>
          </a:prstGeom>
          <a:noFill/>
          <a:ln>
            <a:noFill/>
          </a:ln>
        </p:spPr>
      </p:sp>
      <p:sp>
        <p:nvSpPr>
          <p:cNvPr id="17" name="Google Shape;17;p3"/>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a:off x="62500" y="4691024"/>
            <a:ext cx="9018344" cy="390053"/>
            <a:chOff x="62500" y="4683850"/>
            <a:chExt cx="9018344" cy="390053"/>
          </a:xfrm>
        </p:grpSpPr>
        <p:sp>
          <p:nvSpPr>
            <p:cNvPr id="19" name="Google Shape;19;p3"/>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842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65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7799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976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title" idx="2"/>
          </p:nvPr>
        </p:nvSpPr>
        <p:spPr>
          <a:xfrm>
            <a:off x="720000" y="1801575"/>
            <a:ext cx="3522300" cy="39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1" name="Google Shape;31;p5"/>
          <p:cNvSpPr txBox="1">
            <a:spLocks noGrp="1"/>
          </p:cNvSpPr>
          <p:nvPr>
            <p:ph type="title" idx="3"/>
          </p:nvPr>
        </p:nvSpPr>
        <p:spPr>
          <a:xfrm>
            <a:off x="4901688" y="1801575"/>
            <a:ext cx="35223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 name="Google Shape;32;p5"/>
          <p:cNvSpPr txBox="1">
            <a:spLocks noGrp="1"/>
          </p:cNvSpPr>
          <p:nvPr>
            <p:ph type="subTitle" idx="1"/>
          </p:nvPr>
        </p:nvSpPr>
        <p:spPr>
          <a:xfrm>
            <a:off x="720000" y="2195175"/>
            <a:ext cx="3522300" cy="19563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200"/>
              <a:buFont typeface="Arial"/>
              <a:buChar char="•"/>
              <a:defRPr/>
            </a:lvl1pPr>
            <a:lvl2pPr lvl="1" algn="ctr">
              <a:spcBef>
                <a:spcPts val="0"/>
              </a:spcBef>
              <a:spcAft>
                <a:spcPts val="0"/>
              </a:spcAft>
              <a:buSzPts val="1200"/>
              <a:buFont typeface="Arial"/>
              <a:buChar char="○"/>
              <a:defRPr/>
            </a:lvl2pPr>
            <a:lvl3pPr lvl="2" algn="ctr">
              <a:spcBef>
                <a:spcPts val="0"/>
              </a:spcBef>
              <a:spcAft>
                <a:spcPts val="0"/>
              </a:spcAft>
              <a:buSzPts val="1200"/>
              <a:buFont typeface="Arial"/>
              <a:buChar char="■"/>
              <a:defRPr/>
            </a:lvl3pPr>
            <a:lvl4pPr lvl="3" algn="ctr">
              <a:spcBef>
                <a:spcPts val="0"/>
              </a:spcBef>
              <a:spcAft>
                <a:spcPts val="0"/>
              </a:spcAft>
              <a:buSzPts val="1200"/>
              <a:buFont typeface="Arial"/>
              <a:buChar char="●"/>
              <a:defRPr/>
            </a:lvl4pPr>
            <a:lvl5pPr lvl="4" algn="ctr">
              <a:spcBef>
                <a:spcPts val="0"/>
              </a:spcBef>
              <a:spcAft>
                <a:spcPts val="0"/>
              </a:spcAft>
              <a:buSzPts val="1200"/>
              <a:buFont typeface="Arial"/>
              <a:buChar char="○"/>
              <a:defRPr/>
            </a:lvl5pPr>
            <a:lvl6pPr lvl="5" algn="ctr">
              <a:spcBef>
                <a:spcPts val="0"/>
              </a:spcBef>
              <a:spcAft>
                <a:spcPts val="0"/>
              </a:spcAft>
              <a:buSzPts val="1200"/>
              <a:buFont typeface="Arial"/>
              <a:buChar char="■"/>
              <a:defRPr/>
            </a:lvl6pPr>
            <a:lvl7pPr lvl="6" algn="ctr">
              <a:spcBef>
                <a:spcPts val="0"/>
              </a:spcBef>
              <a:spcAft>
                <a:spcPts val="0"/>
              </a:spcAft>
              <a:buSzPts val="1200"/>
              <a:buFont typeface="Arial"/>
              <a:buChar char="●"/>
              <a:defRPr/>
            </a:lvl7pPr>
            <a:lvl8pPr lvl="7" algn="ctr">
              <a:spcBef>
                <a:spcPts val="0"/>
              </a:spcBef>
              <a:spcAft>
                <a:spcPts val="0"/>
              </a:spcAft>
              <a:buSzPts val="1200"/>
              <a:buFont typeface="Arial"/>
              <a:buChar char="○"/>
              <a:defRPr/>
            </a:lvl8pPr>
            <a:lvl9pPr lvl="8" algn="ctr">
              <a:spcBef>
                <a:spcPts val="0"/>
              </a:spcBef>
              <a:spcAft>
                <a:spcPts val="0"/>
              </a:spcAft>
              <a:buSzPts val="1200"/>
              <a:buFont typeface="Arial"/>
              <a:buChar char="■"/>
              <a:defRPr/>
            </a:lvl9pPr>
          </a:lstStyle>
          <a:p>
            <a:endParaRPr/>
          </a:p>
        </p:txBody>
      </p:sp>
      <p:sp>
        <p:nvSpPr>
          <p:cNvPr id="33" name="Google Shape;33;p5"/>
          <p:cNvSpPr txBox="1">
            <a:spLocks noGrp="1"/>
          </p:cNvSpPr>
          <p:nvPr>
            <p:ph type="subTitle" idx="4"/>
          </p:nvPr>
        </p:nvSpPr>
        <p:spPr>
          <a:xfrm>
            <a:off x="4901700" y="2195175"/>
            <a:ext cx="3522300" cy="1956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200"/>
              <a:buFont typeface="Arial"/>
              <a:buChar char="•"/>
              <a:defRPr/>
            </a:lvl1pPr>
            <a:lvl2pPr lvl="1" algn="ctr" rtl="0">
              <a:spcBef>
                <a:spcPts val="0"/>
              </a:spcBef>
              <a:spcAft>
                <a:spcPts val="0"/>
              </a:spcAft>
              <a:buSzPts val="1200"/>
              <a:buFont typeface="Arial"/>
              <a:buChar char="○"/>
              <a:defRPr/>
            </a:lvl2pPr>
            <a:lvl3pPr lvl="2" algn="ctr" rtl="0">
              <a:spcBef>
                <a:spcPts val="0"/>
              </a:spcBef>
              <a:spcAft>
                <a:spcPts val="0"/>
              </a:spcAft>
              <a:buSzPts val="1200"/>
              <a:buFont typeface="Arial"/>
              <a:buChar char="■"/>
              <a:defRPr/>
            </a:lvl3pPr>
            <a:lvl4pPr lvl="3" algn="ctr" rtl="0">
              <a:spcBef>
                <a:spcPts val="0"/>
              </a:spcBef>
              <a:spcAft>
                <a:spcPts val="0"/>
              </a:spcAft>
              <a:buSzPts val="1200"/>
              <a:buFont typeface="Arial"/>
              <a:buChar char="●"/>
              <a:defRPr/>
            </a:lvl4pPr>
            <a:lvl5pPr lvl="4" algn="ctr" rtl="0">
              <a:spcBef>
                <a:spcPts val="0"/>
              </a:spcBef>
              <a:spcAft>
                <a:spcPts val="0"/>
              </a:spcAft>
              <a:buSzPts val="1200"/>
              <a:buFont typeface="Arial"/>
              <a:buChar char="○"/>
              <a:defRPr/>
            </a:lvl5pPr>
            <a:lvl6pPr lvl="5" algn="ctr" rtl="0">
              <a:spcBef>
                <a:spcPts val="0"/>
              </a:spcBef>
              <a:spcAft>
                <a:spcPts val="0"/>
              </a:spcAft>
              <a:buSzPts val="1200"/>
              <a:buFont typeface="Arial"/>
              <a:buChar char="■"/>
              <a:defRPr/>
            </a:lvl6pPr>
            <a:lvl7pPr lvl="6" algn="ctr" rtl="0">
              <a:spcBef>
                <a:spcPts val="0"/>
              </a:spcBef>
              <a:spcAft>
                <a:spcPts val="0"/>
              </a:spcAft>
              <a:buSzPts val="1200"/>
              <a:buFont typeface="Arial"/>
              <a:buChar char="●"/>
              <a:defRPr/>
            </a:lvl7pPr>
            <a:lvl8pPr lvl="7" algn="ctr" rtl="0">
              <a:spcBef>
                <a:spcPts val="0"/>
              </a:spcBef>
              <a:spcAft>
                <a:spcPts val="0"/>
              </a:spcAft>
              <a:buSzPts val="1200"/>
              <a:buFont typeface="Arial"/>
              <a:buChar char="○"/>
              <a:defRPr/>
            </a:lvl8pPr>
            <a:lvl9pPr lvl="8" algn="ctr" rtl="0">
              <a:spcBef>
                <a:spcPts val="0"/>
              </a:spcBef>
              <a:spcAft>
                <a:spcPts val="0"/>
              </a:spcAft>
              <a:buSzPts val="1200"/>
              <a:buFont typeface="Arial"/>
              <a:buChar char="■"/>
              <a:defRPr/>
            </a:lvl9pPr>
          </a:lstStyle>
          <a:p>
            <a:endParaRPr/>
          </a:p>
        </p:txBody>
      </p:sp>
      <p:sp>
        <p:nvSpPr>
          <p:cNvPr id="34" name="Google Shape;34;p5"/>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5"/>
          <p:cNvGrpSpPr/>
          <p:nvPr/>
        </p:nvGrpSpPr>
        <p:grpSpPr>
          <a:xfrm>
            <a:off x="62500" y="4691024"/>
            <a:ext cx="9018344" cy="390053"/>
            <a:chOff x="62500" y="4683850"/>
            <a:chExt cx="9018344" cy="390053"/>
          </a:xfrm>
        </p:grpSpPr>
        <p:sp>
          <p:nvSpPr>
            <p:cNvPr id="36" name="Google Shape;36;p5"/>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9"/>
          <p:cNvSpPr txBox="1">
            <a:spLocks noGrp="1"/>
          </p:cNvSpPr>
          <p:nvPr>
            <p:ph type="body" idx="1"/>
          </p:nvPr>
        </p:nvSpPr>
        <p:spPr>
          <a:xfrm>
            <a:off x="720000" y="1570575"/>
            <a:ext cx="4047000" cy="21861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rgbClr val="999999"/>
              </a:buClr>
              <a:buSzPts val="800"/>
              <a:buFont typeface="Open Sans"/>
              <a:buChar char="-"/>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
        <p:nvSpPr>
          <p:cNvPr id="67" name="Google Shape;67;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9"/>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9"/>
          <p:cNvGrpSpPr/>
          <p:nvPr/>
        </p:nvGrpSpPr>
        <p:grpSpPr>
          <a:xfrm>
            <a:off x="62500" y="4691024"/>
            <a:ext cx="9018344" cy="390053"/>
            <a:chOff x="62500" y="4683850"/>
            <a:chExt cx="9018344" cy="390053"/>
          </a:xfrm>
        </p:grpSpPr>
        <p:sp>
          <p:nvSpPr>
            <p:cNvPr id="70" name="Google Shape;70;p9"/>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720000" y="2269200"/>
            <a:ext cx="7704000" cy="605100"/>
          </a:xfrm>
          <a:prstGeom prst="rect">
            <a:avLst/>
          </a:prstGeom>
          <a:ln>
            <a:noFill/>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200"/>
              <a:buFont typeface="Sora"/>
              <a:buNone/>
              <a:defRPr sz="4000" b="1">
                <a:solidFill>
                  <a:schemeClr val="dk1"/>
                </a:solidFill>
                <a:latin typeface="Sora"/>
                <a:ea typeface="Sora"/>
                <a:cs typeface="Sora"/>
                <a:sym typeface="Sora"/>
              </a:defRPr>
            </a:lvl1pPr>
          </a:lstStyle>
          <a:p>
            <a:endParaRPr/>
          </a:p>
        </p:txBody>
      </p:sp>
      <p:grpSp>
        <p:nvGrpSpPr>
          <p:cNvPr id="74" name="Google Shape;74;p10"/>
          <p:cNvGrpSpPr/>
          <p:nvPr/>
        </p:nvGrpSpPr>
        <p:grpSpPr>
          <a:xfrm>
            <a:off x="62500" y="4691024"/>
            <a:ext cx="9018344" cy="390053"/>
            <a:chOff x="62500" y="4683850"/>
            <a:chExt cx="9018344" cy="390053"/>
          </a:xfrm>
        </p:grpSpPr>
        <p:sp>
          <p:nvSpPr>
            <p:cNvPr id="75" name="Google Shape;75;p10"/>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0"/>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13"/>
          <p:cNvSpPr txBox="1">
            <a:spLocks noGrp="1"/>
          </p:cNvSpPr>
          <p:nvPr>
            <p:ph type="title" idx="2"/>
          </p:nvPr>
        </p:nvSpPr>
        <p:spPr>
          <a:xfrm>
            <a:off x="1648288" y="1428125"/>
            <a:ext cx="2058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13"/>
          <p:cNvSpPr txBox="1">
            <a:spLocks noGrp="1"/>
          </p:cNvSpPr>
          <p:nvPr>
            <p:ph type="title" idx="3"/>
          </p:nvPr>
        </p:nvSpPr>
        <p:spPr>
          <a:xfrm>
            <a:off x="4904213" y="1428125"/>
            <a:ext cx="2058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 name="Google Shape;87;p13"/>
          <p:cNvSpPr txBox="1">
            <a:spLocks noGrp="1"/>
          </p:cNvSpPr>
          <p:nvPr>
            <p:ph type="subTitle" idx="1"/>
          </p:nvPr>
        </p:nvSpPr>
        <p:spPr>
          <a:xfrm>
            <a:off x="1648289" y="2113378"/>
            <a:ext cx="2058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88" name="Google Shape;88;p13"/>
          <p:cNvSpPr txBox="1">
            <a:spLocks noGrp="1"/>
          </p:cNvSpPr>
          <p:nvPr>
            <p:ph type="subTitle" idx="4"/>
          </p:nvPr>
        </p:nvSpPr>
        <p:spPr>
          <a:xfrm>
            <a:off x="4904214" y="2113378"/>
            <a:ext cx="2058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89" name="Google Shape;89;p13"/>
          <p:cNvSpPr txBox="1">
            <a:spLocks noGrp="1"/>
          </p:cNvSpPr>
          <p:nvPr>
            <p:ph type="title" idx="5"/>
          </p:nvPr>
        </p:nvSpPr>
        <p:spPr>
          <a:xfrm>
            <a:off x="1648288" y="2952625"/>
            <a:ext cx="2058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0" name="Google Shape;90;p13"/>
          <p:cNvSpPr txBox="1">
            <a:spLocks noGrp="1"/>
          </p:cNvSpPr>
          <p:nvPr>
            <p:ph type="title" idx="6"/>
          </p:nvPr>
        </p:nvSpPr>
        <p:spPr>
          <a:xfrm>
            <a:off x="4904213" y="2952625"/>
            <a:ext cx="2058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1" name="Google Shape;91;p13"/>
          <p:cNvSpPr txBox="1">
            <a:spLocks noGrp="1"/>
          </p:cNvSpPr>
          <p:nvPr>
            <p:ph type="subTitle" idx="7"/>
          </p:nvPr>
        </p:nvSpPr>
        <p:spPr>
          <a:xfrm>
            <a:off x="1648312" y="3637878"/>
            <a:ext cx="2058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92" name="Google Shape;92;p13"/>
          <p:cNvSpPr txBox="1">
            <a:spLocks noGrp="1"/>
          </p:cNvSpPr>
          <p:nvPr>
            <p:ph type="subTitle" idx="8"/>
          </p:nvPr>
        </p:nvSpPr>
        <p:spPr>
          <a:xfrm>
            <a:off x="4904218" y="3637878"/>
            <a:ext cx="2058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93" name="Google Shape;93;p13"/>
          <p:cNvSpPr txBox="1">
            <a:spLocks noGrp="1"/>
          </p:cNvSpPr>
          <p:nvPr>
            <p:ph type="title" idx="9" hasCustomPrompt="1"/>
          </p:nvPr>
        </p:nvSpPr>
        <p:spPr>
          <a:xfrm>
            <a:off x="719988" y="1520375"/>
            <a:ext cx="775800" cy="591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94" name="Google Shape;94;p13"/>
          <p:cNvSpPr txBox="1">
            <a:spLocks noGrp="1"/>
          </p:cNvSpPr>
          <p:nvPr>
            <p:ph type="title" idx="13" hasCustomPrompt="1"/>
          </p:nvPr>
        </p:nvSpPr>
        <p:spPr>
          <a:xfrm>
            <a:off x="719988" y="3044876"/>
            <a:ext cx="775800" cy="591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95" name="Google Shape;95;p13"/>
          <p:cNvSpPr txBox="1">
            <a:spLocks noGrp="1"/>
          </p:cNvSpPr>
          <p:nvPr>
            <p:ph type="title" idx="14" hasCustomPrompt="1"/>
          </p:nvPr>
        </p:nvSpPr>
        <p:spPr>
          <a:xfrm>
            <a:off x="3976038" y="1520375"/>
            <a:ext cx="775800" cy="591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96" name="Google Shape;96;p13"/>
          <p:cNvSpPr txBox="1">
            <a:spLocks noGrp="1"/>
          </p:cNvSpPr>
          <p:nvPr>
            <p:ph type="title" idx="15" hasCustomPrompt="1"/>
          </p:nvPr>
        </p:nvSpPr>
        <p:spPr>
          <a:xfrm>
            <a:off x="3976038" y="3044876"/>
            <a:ext cx="775800" cy="591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97" name="Google Shape;97;p13"/>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4"/>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4"/>
          <p:cNvGrpSpPr/>
          <p:nvPr/>
        </p:nvGrpSpPr>
        <p:grpSpPr>
          <a:xfrm>
            <a:off x="62500" y="4691024"/>
            <a:ext cx="9018344" cy="390053"/>
            <a:chOff x="62500" y="4683850"/>
            <a:chExt cx="9018344" cy="390053"/>
          </a:xfrm>
        </p:grpSpPr>
        <p:sp>
          <p:nvSpPr>
            <p:cNvPr id="102" name="Google Shape;102;p14"/>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14"/>
          <p:cNvGrpSpPr/>
          <p:nvPr/>
        </p:nvGrpSpPr>
        <p:grpSpPr>
          <a:xfrm>
            <a:off x="8215950" y="156774"/>
            <a:ext cx="774999" cy="616553"/>
            <a:chOff x="6820850" y="3048799"/>
            <a:chExt cx="774999" cy="616553"/>
          </a:xfrm>
        </p:grpSpPr>
        <p:sp>
          <p:nvSpPr>
            <p:cNvPr id="105" name="Google Shape;105;p14"/>
            <p:cNvSpPr/>
            <p:nvPr/>
          </p:nvSpPr>
          <p:spPr>
            <a:xfrm>
              <a:off x="6820850" y="322182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7166767" y="30487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7026722" y="341158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14"/>
          <p:cNvGrpSpPr/>
          <p:nvPr/>
        </p:nvGrpSpPr>
        <p:grpSpPr>
          <a:xfrm>
            <a:off x="153600" y="3808299"/>
            <a:ext cx="774999" cy="616553"/>
            <a:chOff x="6820850" y="3048799"/>
            <a:chExt cx="774999" cy="616553"/>
          </a:xfrm>
        </p:grpSpPr>
        <p:sp>
          <p:nvSpPr>
            <p:cNvPr id="109" name="Google Shape;109;p14"/>
            <p:cNvSpPr/>
            <p:nvPr/>
          </p:nvSpPr>
          <p:spPr>
            <a:xfrm>
              <a:off x="6820850" y="322182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7166767" y="30487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7026722" y="341158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5"/>
          <p:cNvSpPr/>
          <p:nvPr/>
        </p:nvSpPr>
        <p:spPr>
          <a:xfrm>
            <a:off x="-50" y="-50"/>
            <a:ext cx="9144000" cy="5143500"/>
          </a:xfrm>
          <a:prstGeom prst="frame">
            <a:avLst>
              <a:gd name="adj1" fmla="val 123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a:off x="62500" y="4691024"/>
            <a:ext cx="9018344" cy="390053"/>
            <a:chOff x="62500" y="4683850"/>
            <a:chExt cx="9018344" cy="390053"/>
          </a:xfrm>
        </p:grpSpPr>
        <p:sp>
          <p:nvSpPr>
            <p:cNvPr id="116" name="Google Shape;116;p15"/>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ora"/>
              <a:buNone/>
              <a:defRPr sz="2800" b="1">
                <a:solidFill>
                  <a:schemeClr val="dk1"/>
                </a:solidFill>
                <a:latin typeface="Sora"/>
                <a:ea typeface="Sora"/>
                <a:cs typeface="Sora"/>
                <a:sym typeface="Sora"/>
              </a:defRPr>
            </a:lvl1pPr>
            <a:lvl2pPr lvl="1">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2pPr>
            <a:lvl3pPr lvl="2">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3pPr>
            <a:lvl4pPr lvl="3">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4pPr>
            <a:lvl5pPr lvl="4">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5pPr>
            <a:lvl6pPr lvl="5">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6pPr>
            <a:lvl7pPr lvl="6">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7pPr>
            <a:lvl8pPr lvl="7">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8pPr>
            <a:lvl9pPr lvl="8">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1pPr>
            <a:lvl2pPr marL="914400" lvl="1"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2pPr>
            <a:lvl3pPr marL="1371600" lvl="2"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3pPr>
            <a:lvl4pPr marL="1828800" lvl="3"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4pPr>
            <a:lvl5pPr marL="2286000" lvl="4"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5pPr>
            <a:lvl6pPr marL="2743200" lvl="5"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6pPr>
            <a:lvl7pPr marL="3200400" lvl="6"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7pPr>
            <a:lvl8pPr marL="3657600" lvl="7"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8pPr>
            <a:lvl9pPr marL="4114800" lvl="8"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6" r:id="rId5"/>
    <p:sldLayoutId id="2147483658" r:id="rId6"/>
    <p:sldLayoutId id="2147483659" r:id="rId7"/>
    <p:sldLayoutId id="2147483660" r:id="rId8"/>
    <p:sldLayoutId id="2147483661"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071857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8.xml"/><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70.sv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74.svg"/></Relationships>
</file>

<file path=ppt/slides/_rels/slide49.xml.rels><?xml version="1.0" encoding="UTF-8" standalone="yes"?>
<Relationships xmlns="http://schemas.openxmlformats.org/package/2006/relationships"><Relationship Id="rId3" Type="http://schemas.openxmlformats.org/officeDocument/2006/relationships/image" Target="../media/image710.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0.png"/><Relationship Id="rId4" Type="http://schemas.openxmlformats.org/officeDocument/2006/relationships/image" Target="../media/image72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8"/>
          <p:cNvSpPr txBox="1">
            <a:spLocks noGrp="1"/>
          </p:cNvSpPr>
          <p:nvPr>
            <p:ph type="ctrTitle"/>
          </p:nvPr>
        </p:nvSpPr>
        <p:spPr>
          <a:xfrm>
            <a:off x="187049" y="1359959"/>
            <a:ext cx="8769245" cy="16611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3500" dirty="0">
                <a:solidFill>
                  <a:schemeClr val="tx1"/>
                </a:solidFill>
                <a:latin typeface="Arial" panose="020B0604020202020204" pitchFamily="34" charset="0"/>
                <a:cs typeface="Arial" panose="020B0604020202020204" pitchFamily="34" charset="0"/>
              </a:rPr>
              <a:t>CHÀO MỪNG CÁC EM ĐẾN VỚI </a:t>
            </a:r>
            <a:br>
              <a:rPr lang="vi-VN" sz="3500" dirty="0">
                <a:solidFill>
                  <a:schemeClr val="tx1"/>
                </a:solidFill>
                <a:latin typeface="Arial" panose="020B0604020202020204" pitchFamily="34" charset="0"/>
                <a:cs typeface="Arial" panose="020B0604020202020204" pitchFamily="34" charset="0"/>
              </a:rPr>
            </a:br>
            <a:r>
              <a:rPr lang="vi-VN" sz="3500" dirty="0">
                <a:solidFill>
                  <a:schemeClr val="tx1"/>
                </a:solidFill>
                <a:latin typeface="Arial" panose="020B0604020202020204" pitchFamily="34" charset="0"/>
                <a:cs typeface="Arial" panose="020B0604020202020204" pitchFamily="34" charset="0"/>
              </a:rPr>
              <a:t>BÀI HỌC NGÀY HÔM NAY!</a:t>
            </a:r>
            <a:endParaRPr sz="3500" dirty="0">
              <a:solidFill>
                <a:schemeClr val="tx1"/>
              </a:solidFill>
              <a:latin typeface="Arial" panose="020B0604020202020204" pitchFamily="34" charset="0"/>
              <a:cs typeface="Arial" panose="020B0604020202020204" pitchFamily="34" charset="0"/>
            </a:endParaRPr>
          </a:p>
        </p:txBody>
      </p:sp>
      <p:grpSp>
        <p:nvGrpSpPr>
          <p:cNvPr id="434" name="Google Shape;434;p28"/>
          <p:cNvGrpSpPr/>
          <p:nvPr/>
        </p:nvGrpSpPr>
        <p:grpSpPr>
          <a:xfrm>
            <a:off x="2419710" y="2858767"/>
            <a:ext cx="6316879" cy="1904881"/>
            <a:chOff x="583359" y="2890927"/>
            <a:chExt cx="6100907" cy="1839754"/>
          </a:xfrm>
        </p:grpSpPr>
        <p:grpSp>
          <p:nvGrpSpPr>
            <p:cNvPr id="435" name="Google Shape;435;p28"/>
            <p:cNvGrpSpPr/>
            <p:nvPr/>
          </p:nvGrpSpPr>
          <p:grpSpPr>
            <a:xfrm>
              <a:off x="4308105" y="3964585"/>
              <a:ext cx="629157" cy="310101"/>
              <a:chOff x="6398068" y="419971"/>
              <a:chExt cx="627651" cy="309358"/>
            </a:xfrm>
          </p:grpSpPr>
          <p:sp>
            <p:nvSpPr>
              <p:cNvPr id="436" name="Google Shape;436;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8"/>
            <p:cNvGrpSpPr/>
            <p:nvPr/>
          </p:nvGrpSpPr>
          <p:grpSpPr>
            <a:xfrm>
              <a:off x="3678948" y="3964585"/>
              <a:ext cx="629157" cy="310101"/>
              <a:chOff x="5770418" y="419971"/>
              <a:chExt cx="627651" cy="309358"/>
            </a:xfrm>
          </p:grpSpPr>
          <p:sp>
            <p:nvSpPr>
              <p:cNvPr id="440" name="Google Shape;440;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28"/>
            <p:cNvGrpSpPr/>
            <p:nvPr/>
          </p:nvGrpSpPr>
          <p:grpSpPr>
            <a:xfrm>
              <a:off x="3051743" y="3964585"/>
              <a:ext cx="629157" cy="310101"/>
              <a:chOff x="6398068" y="419971"/>
              <a:chExt cx="627651" cy="309358"/>
            </a:xfrm>
          </p:grpSpPr>
          <p:sp>
            <p:nvSpPr>
              <p:cNvPr id="444" name="Google Shape;444;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8"/>
            <p:cNvGrpSpPr/>
            <p:nvPr/>
          </p:nvGrpSpPr>
          <p:grpSpPr>
            <a:xfrm>
              <a:off x="2424126" y="3964585"/>
              <a:ext cx="629157" cy="310101"/>
              <a:chOff x="6398068" y="419971"/>
              <a:chExt cx="627651" cy="309358"/>
            </a:xfrm>
          </p:grpSpPr>
          <p:sp>
            <p:nvSpPr>
              <p:cNvPr id="448" name="Google Shape;448;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28"/>
            <p:cNvGrpSpPr/>
            <p:nvPr/>
          </p:nvGrpSpPr>
          <p:grpSpPr>
            <a:xfrm>
              <a:off x="1794970" y="3964585"/>
              <a:ext cx="629157" cy="310101"/>
              <a:chOff x="5770418" y="419971"/>
              <a:chExt cx="627651" cy="309358"/>
            </a:xfrm>
          </p:grpSpPr>
          <p:sp>
            <p:nvSpPr>
              <p:cNvPr id="452" name="Google Shape;452;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28"/>
            <p:cNvGrpSpPr/>
            <p:nvPr/>
          </p:nvGrpSpPr>
          <p:grpSpPr>
            <a:xfrm>
              <a:off x="1167764" y="3964585"/>
              <a:ext cx="629157" cy="310101"/>
              <a:chOff x="6398068" y="419971"/>
              <a:chExt cx="627651" cy="309358"/>
            </a:xfrm>
          </p:grpSpPr>
          <p:sp>
            <p:nvSpPr>
              <p:cNvPr id="456" name="Google Shape;456;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8"/>
            <p:cNvGrpSpPr/>
            <p:nvPr/>
          </p:nvGrpSpPr>
          <p:grpSpPr>
            <a:xfrm>
              <a:off x="3053272" y="3654495"/>
              <a:ext cx="629157" cy="310101"/>
              <a:chOff x="6398068" y="419971"/>
              <a:chExt cx="627651" cy="309358"/>
            </a:xfrm>
          </p:grpSpPr>
          <p:sp>
            <p:nvSpPr>
              <p:cNvPr id="460" name="Google Shape;460;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8"/>
            <p:cNvGrpSpPr/>
            <p:nvPr/>
          </p:nvGrpSpPr>
          <p:grpSpPr>
            <a:xfrm>
              <a:off x="2424115" y="3654495"/>
              <a:ext cx="629157" cy="310101"/>
              <a:chOff x="5770418" y="419971"/>
              <a:chExt cx="627651" cy="309358"/>
            </a:xfrm>
          </p:grpSpPr>
          <p:sp>
            <p:nvSpPr>
              <p:cNvPr id="464" name="Google Shape;464;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8"/>
            <p:cNvGrpSpPr/>
            <p:nvPr/>
          </p:nvGrpSpPr>
          <p:grpSpPr>
            <a:xfrm>
              <a:off x="2424126" y="3344405"/>
              <a:ext cx="629157" cy="310101"/>
              <a:chOff x="6398068" y="419971"/>
              <a:chExt cx="627651" cy="309358"/>
            </a:xfrm>
          </p:grpSpPr>
          <p:sp>
            <p:nvSpPr>
              <p:cNvPr id="468" name="Google Shape;468;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28"/>
            <p:cNvGrpSpPr/>
            <p:nvPr/>
          </p:nvGrpSpPr>
          <p:grpSpPr>
            <a:xfrm>
              <a:off x="3053257" y="3344416"/>
              <a:ext cx="629157" cy="310101"/>
              <a:chOff x="5770418" y="419971"/>
              <a:chExt cx="627651" cy="309358"/>
            </a:xfrm>
          </p:grpSpPr>
          <p:sp>
            <p:nvSpPr>
              <p:cNvPr id="472" name="Google Shape;472;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28"/>
            <p:cNvGrpSpPr/>
            <p:nvPr/>
          </p:nvGrpSpPr>
          <p:grpSpPr>
            <a:xfrm>
              <a:off x="3682417" y="3654485"/>
              <a:ext cx="629157" cy="310101"/>
              <a:chOff x="6398068" y="419971"/>
              <a:chExt cx="627651" cy="309358"/>
            </a:xfrm>
          </p:grpSpPr>
          <p:sp>
            <p:nvSpPr>
              <p:cNvPr id="476" name="Google Shape;476;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8"/>
            <p:cNvGrpSpPr/>
            <p:nvPr/>
          </p:nvGrpSpPr>
          <p:grpSpPr>
            <a:xfrm>
              <a:off x="1795377" y="3654484"/>
              <a:ext cx="629157" cy="310101"/>
              <a:chOff x="6398068" y="419971"/>
              <a:chExt cx="627651" cy="309358"/>
            </a:xfrm>
          </p:grpSpPr>
          <p:sp>
            <p:nvSpPr>
              <p:cNvPr id="480" name="Google Shape;480;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8"/>
            <p:cNvGrpSpPr/>
            <p:nvPr/>
          </p:nvGrpSpPr>
          <p:grpSpPr>
            <a:xfrm>
              <a:off x="1796908" y="3344416"/>
              <a:ext cx="629157" cy="310101"/>
              <a:chOff x="6398068" y="419971"/>
              <a:chExt cx="627651" cy="309358"/>
            </a:xfrm>
          </p:grpSpPr>
          <p:sp>
            <p:nvSpPr>
              <p:cNvPr id="484" name="Google Shape;484;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28"/>
            <p:cNvGrpSpPr/>
            <p:nvPr/>
          </p:nvGrpSpPr>
          <p:grpSpPr>
            <a:xfrm>
              <a:off x="583359" y="3966475"/>
              <a:ext cx="6100907" cy="764207"/>
              <a:chOff x="1373928" y="3787737"/>
              <a:chExt cx="7528266" cy="942999"/>
            </a:xfrm>
          </p:grpSpPr>
          <p:sp>
            <p:nvSpPr>
              <p:cNvPr id="488" name="Google Shape;488;p28"/>
              <p:cNvSpPr/>
              <p:nvPr/>
            </p:nvSpPr>
            <p:spPr>
              <a:xfrm>
                <a:off x="1373928" y="3787737"/>
                <a:ext cx="7528266" cy="942997"/>
              </a:xfrm>
              <a:custGeom>
                <a:avLst/>
                <a:gdLst/>
                <a:ahLst/>
                <a:cxnLst/>
                <a:rect l="l" t="t" r="r" b="b"/>
                <a:pathLst>
                  <a:path w="37123" h="4650" extrusionOk="0">
                    <a:moveTo>
                      <a:pt x="8183" y="1023"/>
                    </a:moveTo>
                    <a:lnTo>
                      <a:pt x="8183" y="1332"/>
                    </a:lnTo>
                    <a:cubicBezTo>
                      <a:pt x="8090" y="1224"/>
                      <a:pt x="7983" y="1116"/>
                      <a:pt x="7890" y="1023"/>
                    </a:cubicBezTo>
                    <a:close/>
                    <a:moveTo>
                      <a:pt x="27946" y="1023"/>
                    </a:moveTo>
                    <a:cubicBezTo>
                      <a:pt x="27790" y="1194"/>
                      <a:pt x="27604" y="1351"/>
                      <a:pt x="27374" y="1473"/>
                    </a:cubicBezTo>
                    <a:lnTo>
                      <a:pt x="27374" y="1023"/>
                    </a:lnTo>
                    <a:close/>
                    <a:moveTo>
                      <a:pt x="27188" y="1023"/>
                    </a:moveTo>
                    <a:lnTo>
                      <a:pt x="27188" y="1566"/>
                    </a:lnTo>
                    <a:cubicBezTo>
                      <a:pt x="27109" y="1611"/>
                      <a:pt x="27016" y="1644"/>
                      <a:pt x="26923" y="1674"/>
                    </a:cubicBezTo>
                    <a:cubicBezTo>
                      <a:pt x="26894" y="1674"/>
                      <a:pt x="26830" y="1674"/>
                      <a:pt x="26782" y="1689"/>
                    </a:cubicBezTo>
                    <a:lnTo>
                      <a:pt x="26782" y="1023"/>
                    </a:lnTo>
                    <a:close/>
                    <a:moveTo>
                      <a:pt x="8790" y="1023"/>
                    </a:moveTo>
                    <a:lnTo>
                      <a:pt x="8790" y="1737"/>
                    </a:lnTo>
                    <a:lnTo>
                      <a:pt x="8727" y="1737"/>
                    </a:lnTo>
                    <a:cubicBezTo>
                      <a:pt x="8634" y="1737"/>
                      <a:pt x="8511" y="1644"/>
                      <a:pt x="8369" y="1503"/>
                    </a:cubicBezTo>
                    <a:lnTo>
                      <a:pt x="8369" y="1023"/>
                    </a:lnTo>
                    <a:close/>
                    <a:moveTo>
                      <a:pt x="9377" y="1023"/>
                    </a:moveTo>
                    <a:lnTo>
                      <a:pt x="9377" y="1737"/>
                    </a:lnTo>
                    <a:lnTo>
                      <a:pt x="8961" y="1737"/>
                    </a:lnTo>
                    <a:lnTo>
                      <a:pt x="8961" y="1023"/>
                    </a:lnTo>
                    <a:close/>
                    <a:moveTo>
                      <a:pt x="26596" y="1023"/>
                    </a:moveTo>
                    <a:lnTo>
                      <a:pt x="26596" y="1704"/>
                    </a:lnTo>
                    <a:cubicBezTo>
                      <a:pt x="26473" y="1723"/>
                      <a:pt x="26351" y="1737"/>
                      <a:pt x="26180" y="1737"/>
                    </a:cubicBezTo>
                    <a:lnTo>
                      <a:pt x="26180" y="1023"/>
                    </a:lnTo>
                    <a:close/>
                    <a:moveTo>
                      <a:pt x="9969" y="1023"/>
                    </a:moveTo>
                    <a:lnTo>
                      <a:pt x="9969" y="1752"/>
                    </a:lnTo>
                    <a:lnTo>
                      <a:pt x="9563" y="1752"/>
                    </a:lnTo>
                    <a:lnTo>
                      <a:pt x="9563" y="1023"/>
                    </a:lnTo>
                    <a:close/>
                    <a:moveTo>
                      <a:pt x="10557" y="1023"/>
                    </a:moveTo>
                    <a:lnTo>
                      <a:pt x="10557" y="1752"/>
                    </a:lnTo>
                    <a:lnTo>
                      <a:pt x="10155" y="1752"/>
                    </a:lnTo>
                    <a:lnTo>
                      <a:pt x="10155" y="1023"/>
                    </a:lnTo>
                    <a:close/>
                    <a:moveTo>
                      <a:pt x="11159" y="1023"/>
                    </a:moveTo>
                    <a:lnTo>
                      <a:pt x="11159" y="1767"/>
                    </a:lnTo>
                    <a:cubicBezTo>
                      <a:pt x="11022" y="1752"/>
                      <a:pt x="10880" y="1752"/>
                      <a:pt x="10743" y="1752"/>
                    </a:cubicBezTo>
                    <a:lnTo>
                      <a:pt x="10743" y="1023"/>
                    </a:lnTo>
                    <a:close/>
                    <a:moveTo>
                      <a:pt x="11751" y="1023"/>
                    </a:moveTo>
                    <a:lnTo>
                      <a:pt x="11751" y="1767"/>
                    </a:lnTo>
                    <a:lnTo>
                      <a:pt x="11345" y="1767"/>
                    </a:lnTo>
                    <a:lnTo>
                      <a:pt x="11345" y="1023"/>
                    </a:lnTo>
                    <a:close/>
                    <a:moveTo>
                      <a:pt x="12338" y="1023"/>
                    </a:moveTo>
                    <a:lnTo>
                      <a:pt x="12338" y="1767"/>
                    </a:lnTo>
                    <a:lnTo>
                      <a:pt x="11937" y="1767"/>
                    </a:lnTo>
                    <a:lnTo>
                      <a:pt x="11937" y="1023"/>
                    </a:lnTo>
                    <a:close/>
                    <a:moveTo>
                      <a:pt x="25994" y="1023"/>
                    </a:moveTo>
                    <a:lnTo>
                      <a:pt x="25994" y="1752"/>
                    </a:lnTo>
                    <a:cubicBezTo>
                      <a:pt x="25886" y="1752"/>
                      <a:pt x="25729" y="1752"/>
                      <a:pt x="25592" y="1767"/>
                    </a:cubicBezTo>
                    <a:lnTo>
                      <a:pt x="25592" y="1023"/>
                    </a:lnTo>
                    <a:close/>
                    <a:moveTo>
                      <a:pt x="12945" y="1023"/>
                    </a:moveTo>
                    <a:lnTo>
                      <a:pt x="12945" y="1782"/>
                    </a:lnTo>
                    <a:cubicBezTo>
                      <a:pt x="12803" y="1782"/>
                      <a:pt x="12666" y="1767"/>
                      <a:pt x="12524" y="1767"/>
                    </a:cubicBezTo>
                    <a:lnTo>
                      <a:pt x="12524" y="1023"/>
                    </a:lnTo>
                    <a:close/>
                    <a:moveTo>
                      <a:pt x="13532" y="1023"/>
                    </a:moveTo>
                    <a:lnTo>
                      <a:pt x="13532" y="1782"/>
                    </a:lnTo>
                    <a:lnTo>
                      <a:pt x="13131" y="1782"/>
                    </a:lnTo>
                    <a:lnTo>
                      <a:pt x="13131" y="1023"/>
                    </a:lnTo>
                    <a:close/>
                    <a:moveTo>
                      <a:pt x="14120" y="1023"/>
                    </a:moveTo>
                    <a:lnTo>
                      <a:pt x="14120" y="1782"/>
                    </a:lnTo>
                    <a:lnTo>
                      <a:pt x="13718" y="1782"/>
                    </a:lnTo>
                    <a:lnTo>
                      <a:pt x="13718" y="1023"/>
                    </a:lnTo>
                    <a:close/>
                    <a:moveTo>
                      <a:pt x="25406" y="1023"/>
                    </a:moveTo>
                    <a:lnTo>
                      <a:pt x="25406" y="1767"/>
                    </a:lnTo>
                    <a:cubicBezTo>
                      <a:pt x="25264" y="1767"/>
                      <a:pt x="25157" y="1782"/>
                      <a:pt x="25000" y="1782"/>
                    </a:cubicBezTo>
                    <a:lnTo>
                      <a:pt x="25000" y="1023"/>
                    </a:lnTo>
                    <a:close/>
                    <a:moveTo>
                      <a:pt x="14726" y="1023"/>
                    </a:moveTo>
                    <a:lnTo>
                      <a:pt x="14726" y="1797"/>
                    </a:lnTo>
                    <a:cubicBezTo>
                      <a:pt x="14585" y="1797"/>
                      <a:pt x="14447" y="1782"/>
                      <a:pt x="14306" y="1782"/>
                    </a:cubicBezTo>
                    <a:lnTo>
                      <a:pt x="14306" y="1023"/>
                    </a:lnTo>
                    <a:close/>
                    <a:moveTo>
                      <a:pt x="15314" y="1023"/>
                    </a:moveTo>
                    <a:lnTo>
                      <a:pt x="15314" y="1797"/>
                    </a:lnTo>
                    <a:lnTo>
                      <a:pt x="14898" y="1797"/>
                    </a:lnTo>
                    <a:lnTo>
                      <a:pt x="14898" y="1023"/>
                    </a:lnTo>
                    <a:close/>
                    <a:moveTo>
                      <a:pt x="15902" y="1023"/>
                    </a:moveTo>
                    <a:lnTo>
                      <a:pt x="15902" y="1797"/>
                    </a:lnTo>
                    <a:lnTo>
                      <a:pt x="15500" y="1797"/>
                    </a:lnTo>
                    <a:lnTo>
                      <a:pt x="15500" y="1023"/>
                    </a:lnTo>
                    <a:close/>
                    <a:moveTo>
                      <a:pt x="16508" y="1023"/>
                    </a:moveTo>
                    <a:lnTo>
                      <a:pt x="16508" y="1797"/>
                    </a:lnTo>
                    <a:lnTo>
                      <a:pt x="16088" y="1797"/>
                    </a:lnTo>
                    <a:lnTo>
                      <a:pt x="16088" y="1023"/>
                    </a:lnTo>
                    <a:close/>
                    <a:moveTo>
                      <a:pt x="17096" y="1023"/>
                    </a:moveTo>
                    <a:lnTo>
                      <a:pt x="17096" y="1797"/>
                    </a:lnTo>
                    <a:lnTo>
                      <a:pt x="16679" y="1797"/>
                    </a:lnTo>
                    <a:lnTo>
                      <a:pt x="16679" y="1023"/>
                    </a:lnTo>
                    <a:close/>
                    <a:moveTo>
                      <a:pt x="24227" y="1023"/>
                    </a:moveTo>
                    <a:lnTo>
                      <a:pt x="24227" y="1797"/>
                    </a:lnTo>
                    <a:lnTo>
                      <a:pt x="23806" y="1797"/>
                    </a:lnTo>
                    <a:lnTo>
                      <a:pt x="23806" y="1023"/>
                    </a:lnTo>
                    <a:close/>
                    <a:moveTo>
                      <a:pt x="24814" y="1023"/>
                    </a:moveTo>
                    <a:lnTo>
                      <a:pt x="24814" y="1782"/>
                    </a:lnTo>
                    <a:cubicBezTo>
                      <a:pt x="24692" y="1782"/>
                      <a:pt x="24535" y="1782"/>
                      <a:pt x="24398" y="1797"/>
                    </a:cubicBezTo>
                    <a:lnTo>
                      <a:pt x="24398" y="1023"/>
                    </a:lnTo>
                    <a:close/>
                    <a:moveTo>
                      <a:pt x="17687" y="1023"/>
                    </a:moveTo>
                    <a:lnTo>
                      <a:pt x="17687" y="1816"/>
                    </a:lnTo>
                    <a:cubicBezTo>
                      <a:pt x="17546" y="1816"/>
                      <a:pt x="17423" y="1797"/>
                      <a:pt x="17282" y="1797"/>
                    </a:cubicBezTo>
                    <a:lnTo>
                      <a:pt x="17282" y="1023"/>
                    </a:lnTo>
                    <a:close/>
                    <a:moveTo>
                      <a:pt x="18275" y="1023"/>
                    </a:moveTo>
                    <a:lnTo>
                      <a:pt x="18275" y="1816"/>
                    </a:lnTo>
                    <a:lnTo>
                      <a:pt x="17873" y="1816"/>
                    </a:lnTo>
                    <a:lnTo>
                      <a:pt x="17873" y="1023"/>
                    </a:lnTo>
                    <a:close/>
                    <a:moveTo>
                      <a:pt x="18878" y="1023"/>
                    </a:moveTo>
                    <a:lnTo>
                      <a:pt x="18878" y="1816"/>
                    </a:lnTo>
                    <a:lnTo>
                      <a:pt x="18461" y="1816"/>
                    </a:lnTo>
                    <a:lnTo>
                      <a:pt x="18461" y="1023"/>
                    </a:lnTo>
                    <a:close/>
                    <a:moveTo>
                      <a:pt x="19469" y="1023"/>
                    </a:moveTo>
                    <a:lnTo>
                      <a:pt x="19469" y="1816"/>
                    </a:lnTo>
                    <a:lnTo>
                      <a:pt x="19064" y="1816"/>
                    </a:lnTo>
                    <a:lnTo>
                      <a:pt x="19064" y="1023"/>
                    </a:lnTo>
                    <a:close/>
                    <a:moveTo>
                      <a:pt x="20057" y="1023"/>
                    </a:moveTo>
                    <a:lnTo>
                      <a:pt x="20057" y="1816"/>
                    </a:lnTo>
                    <a:lnTo>
                      <a:pt x="19655" y="1816"/>
                    </a:lnTo>
                    <a:lnTo>
                      <a:pt x="19655" y="1023"/>
                    </a:lnTo>
                    <a:close/>
                    <a:moveTo>
                      <a:pt x="20663" y="1023"/>
                    </a:moveTo>
                    <a:lnTo>
                      <a:pt x="20663" y="1816"/>
                    </a:lnTo>
                    <a:lnTo>
                      <a:pt x="20243" y="1816"/>
                    </a:lnTo>
                    <a:lnTo>
                      <a:pt x="20243" y="1023"/>
                    </a:lnTo>
                    <a:close/>
                    <a:moveTo>
                      <a:pt x="21251" y="1023"/>
                    </a:moveTo>
                    <a:lnTo>
                      <a:pt x="21251" y="1816"/>
                    </a:lnTo>
                    <a:lnTo>
                      <a:pt x="20849" y="1816"/>
                    </a:lnTo>
                    <a:lnTo>
                      <a:pt x="20849" y="1023"/>
                    </a:lnTo>
                    <a:close/>
                    <a:moveTo>
                      <a:pt x="21839" y="1023"/>
                    </a:moveTo>
                    <a:lnTo>
                      <a:pt x="21839" y="1816"/>
                    </a:lnTo>
                    <a:lnTo>
                      <a:pt x="21437" y="1816"/>
                    </a:lnTo>
                    <a:lnTo>
                      <a:pt x="21437" y="1023"/>
                    </a:lnTo>
                    <a:close/>
                    <a:moveTo>
                      <a:pt x="22445" y="1023"/>
                    </a:moveTo>
                    <a:lnTo>
                      <a:pt x="22445" y="1816"/>
                    </a:lnTo>
                    <a:lnTo>
                      <a:pt x="22025" y="1816"/>
                    </a:lnTo>
                    <a:lnTo>
                      <a:pt x="22025" y="1023"/>
                    </a:lnTo>
                    <a:close/>
                    <a:moveTo>
                      <a:pt x="23033" y="1023"/>
                    </a:moveTo>
                    <a:lnTo>
                      <a:pt x="23033" y="1816"/>
                    </a:lnTo>
                    <a:lnTo>
                      <a:pt x="22616" y="1816"/>
                    </a:lnTo>
                    <a:lnTo>
                      <a:pt x="22616" y="1023"/>
                    </a:lnTo>
                    <a:close/>
                    <a:moveTo>
                      <a:pt x="23620" y="1023"/>
                    </a:moveTo>
                    <a:lnTo>
                      <a:pt x="23620" y="1797"/>
                    </a:lnTo>
                    <a:cubicBezTo>
                      <a:pt x="23483" y="1797"/>
                      <a:pt x="23360" y="1797"/>
                      <a:pt x="23219" y="1816"/>
                    </a:cubicBezTo>
                    <a:lnTo>
                      <a:pt x="23219" y="1023"/>
                    </a:lnTo>
                    <a:close/>
                    <a:moveTo>
                      <a:pt x="28489" y="0"/>
                    </a:moveTo>
                    <a:cubicBezTo>
                      <a:pt x="28489" y="0"/>
                      <a:pt x="28411" y="387"/>
                      <a:pt x="28132" y="793"/>
                    </a:cubicBezTo>
                    <a:lnTo>
                      <a:pt x="7551" y="793"/>
                    </a:lnTo>
                    <a:cubicBezTo>
                      <a:pt x="7532" y="793"/>
                      <a:pt x="7532" y="774"/>
                      <a:pt x="7532" y="774"/>
                    </a:cubicBezTo>
                    <a:cubicBezTo>
                      <a:pt x="4464" y="744"/>
                      <a:pt x="1209" y="714"/>
                      <a:pt x="0" y="714"/>
                    </a:cubicBezTo>
                    <a:cubicBezTo>
                      <a:pt x="186" y="2466"/>
                      <a:pt x="2946" y="4650"/>
                      <a:pt x="2946" y="4650"/>
                    </a:cubicBezTo>
                    <a:lnTo>
                      <a:pt x="35572" y="4650"/>
                    </a:lnTo>
                    <a:cubicBezTo>
                      <a:pt x="34393" y="2976"/>
                      <a:pt x="35587" y="1938"/>
                      <a:pt x="36346" y="1704"/>
                    </a:cubicBezTo>
                    <a:cubicBezTo>
                      <a:pt x="37123" y="1458"/>
                      <a:pt x="37030" y="49"/>
                      <a:pt x="37030" y="49"/>
                    </a:cubicBezTo>
                    <a:lnTo>
                      <a:pt x="28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1798577" y="4576815"/>
                <a:ext cx="6789087" cy="153921"/>
              </a:xfrm>
              <a:custGeom>
                <a:avLst/>
                <a:gdLst/>
                <a:ahLst/>
                <a:cxnLst/>
                <a:rect l="l" t="t" r="r" b="b"/>
                <a:pathLst>
                  <a:path w="33478" h="759" extrusionOk="0">
                    <a:moveTo>
                      <a:pt x="0" y="0"/>
                    </a:moveTo>
                    <a:cubicBezTo>
                      <a:pt x="480" y="450"/>
                      <a:pt x="852" y="759"/>
                      <a:pt x="852" y="759"/>
                    </a:cubicBezTo>
                    <a:lnTo>
                      <a:pt x="33478" y="759"/>
                    </a:lnTo>
                    <a:cubicBezTo>
                      <a:pt x="33292" y="480"/>
                      <a:pt x="33169" y="231"/>
                      <a:pt x="33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8"/>
            <p:cNvGrpSpPr/>
            <p:nvPr/>
          </p:nvGrpSpPr>
          <p:grpSpPr>
            <a:xfrm>
              <a:off x="4309542" y="2890927"/>
              <a:ext cx="1736700" cy="1124381"/>
              <a:chOff x="315678" y="1936884"/>
              <a:chExt cx="2950059" cy="1909938"/>
            </a:xfrm>
          </p:grpSpPr>
          <p:grpSp>
            <p:nvGrpSpPr>
              <p:cNvPr id="491" name="Google Shape;491;p28"/>
              <p:cNvGrpSpPr/>
              <p:nvPr/>
            </p:nvGrpSpPr>
            <p:grpSpPr>
              <a:xfrm>
                <a:off x="351521" y="1936884"/>
                <a:ext cx="2914217" cy="1850512"/>
                <a:chOff x="3294275" y="534120"/>
                <a:chExt cx="5292802" cy="3360901"/>
              </a:xfrm>
            </p:grpSpPr>
            <p:sp>
              <p:nvSpPr>
                <p:cNvPr id="492" name="Google Shape;492;p28"/>
                <p:cNvSpPr/>
                <p:nvPr/>
              </p:nvSpPr>
              <p:spPr>
                <a:xfrm>
                  <a:off x="3294275" y="2496425"/>
                  <a:ext cx="1794002" cy="585401"/>
                </a:xfrm>
                <a:custGeom>
                  <a:avLst/>
                  <a:gdLst/>
                  <a:ahLst/>
                  <a:cxnLst/>
                  <a:rect l="l" t="t" r="r" b="b"/>
                  <a:pathLst>
                    <a:path w="3799" h="1284" extrusionOk="0">
                      <a:moveTo>
                        <a:pt x="1708" y="0"/>
                      </a:moveTo>
                      <a:lnTo>
                        <a:pt x="0" y="1239"/>
                      </a:lnTo>
                      <a:lnTo>
                        <a:pt x="19" y="1283"/>
                      </a:lnTo>
                      <a:lnTo>
                        <a:pt x="1722" y="45"/>
                      </a:lnTo>
                      <a:lnTo>
                        <a:pt x="3768" y="1269"/>
                      </a:lnTo>
                      <a:lnTo>
                        <a:pt x="3798" y="1239"/>
                      </a:lnTo>
                      <a:lnTo>
                        <a:pt x="1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3749032" y="2503264"/>
                  <a:ext cx="922737" cy="571724"/>
                </a:xfrm>
                <a:custGeom>
                  <a:avLst/>
                  <a:gdLst/>
                  <a:ahLst/>
                  <a:cxnLst/>
                  <a:rect l="l" t="t" r="r" b="b"/>
                  <a:pathLst>
                    <a:path w="1954" h="1254" extrusionOk="0">
                      <a:moveTo>
                        <a:pt x="730" y="0"/>
                      </a:moveTo>
                      <a:lnTo>
                        <a:pt x="1" y="1239"/>
                      </a:lnTo>
                      <a:lnTo>
                        <a:pt x="30" y="1254"/>
                      </a:lnTo>
                      <a:lnTo>
                        <a:pt x="745" y="60"/>
                      </a:lnTo>
                      <a:lnTo>
                        <a:pt x="1920" y="1254"/>
                      </a:lnTo>
                      <a:lnTo>
                        <a:pt x="1953" y="1224"/>
                      </a:lnTo>
                      <a:lnTo>
                        <a:pt x="7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4137204" y="587011"/>
                  <a:ext cx="3564902" cy="1764270"/>
                </a:xfrm>
                <a:custGeom>
                  <a:avLst/>
                  <a:gdLst/>
                  <a:ahLst/>
                  <a:cxnLst/>
                  <a:rect l="l" t="t" r="r" b="b"/>
                  <a:pathLst>
                    <a:path w="7549" h="3736" extrusionOk="0">
                      <a:moveTo>
                        <a:pt x="231" y="45"/>
                      </a:moveTo>
                      <a:lnTo>
                        <a:pt x="7098" y="2679"/>
                      </a:lnTo>
                      <a:lnTo>
                        <a:pt x="7515" y="3162"/>
                      </a:lnTo>
                      <a:lnTo>
                        <a:pt x="7176" y="3687"/>
                      </a:lnTo>
                      <a:lnTo>
                        <a:pt x="6540" y="3702"/>
                      </a:lnTo>
                      <a:lnTo>
                        <a:pt x="30" y="540"/>
                      </a:lnTo>
                      <a:lnTo>
                        <a:pt x="231" y="45"/>
                      </a:lnTo>
                      <a:close/>
                      <a:moveTo>
                        <a:pt x="231" y="0"/>
                      </a:moveTo>
                      <a:cubicBezTo>
                        <a:pt x="216" y="0"/>
                        <a:pt x="216" y="0"/>
                        <a:pt x="216" y="15"/>
                      </a:cubicBezTo>
                      <a:lnTo>
                        <a:pt x="1" y="540"/>
                      </a:lnTo>
                      <a:cubicBezTo>
                        <a:pt x="1" y="540"/>
                        <a:pt x="1" y="558"/>
                        <a:pt x="16" y="558"/>
                      </a:cubicBezTo>
                      <a:lnTo>
                        <a:pt x="6540" y="3735"/>
                      </a:lnTo>
                      <a:lnTo>
                        <a:pt x="7176" y="3720"/>
                      </a:lnTo>
                      <a:lnTo>
                        <a:pt x="7191" y="3702"/>
                      </a:lnTo>
                      <a:lnTo>
                        <a:pt x="7548" y="3162"/>
                      </a:lnTo>
                      <a:lnTo>
                        <a:pt x="7548" y="3144"/>
                      </a:lnTo>
                      <a:lnTo>
                        <a:pt x="7113" y="2649"/>
                      </a:lnTo>
                      <a:lnTo>
                        <a:pt x="2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3924698" y="534120"/>
                  <a:ext cx="329148" cy="316870"/>
                </a:xfrm>
                <a:custGeom>
                  <a:avLst/>
                  <a:gdLst/>
                  <a:ahLst/>
                  <a:cxnLst/>
                  <a:rect l="l" t="t" r="r" b="b"/>
                  <a:pathLst>
                    <a:path w="697" h="671" extrusionOk="0">
                      <a:moveTo>
                        <a:pt x="201" y="34"/>
                      </a:moveTo>
                      <a:lnTo>
                        <a:pt x="661" y="141"/>
                      </a:lnTo>
                      <a:lnTo>
                        <a:pt x="661" y="141"/>
                      </a:lnTo>
                      <a:lnTo>
                        <a:pt x="466" y="637"/>
                      </a:lnTo>
                      <a:lnTo>
                        <a:pt x="30" y="529"/>
                      </a:lnTo>
                      <a:lnTo>
                        <a:pt x="201" y="34"/>
                      </a:lnTo>
                      <a:close/>
                      <a:moveTo>
                        <a:pt x="201" y="1"/>
                      </a:moveTo>
                      <a:cubicBezTo>
                        <a:pt x="187" y="1"/>
                        <a:pt x="172" y="1"/>
                        <a:pt x="172" y="19"/>
                      </a:cubicBezTo>
                      <a:lnTo>
                        <a:pt x="1" y="529"/>
                      </a:lnTo>
                      <a:lnTo>
                        <a:pt x="1" y="544"/>
                      </a:lnTo>
                      <a:lnTo>
                        <a:pt x="15" y="559"/>
                      </a:lnTo>
                      <a:lnTo>
                        <a:pt x="466" y="670"/>
                      </a:lnTo>
                      <a:lnTo>
                        <a:pt x="480" y="670"/>
                      </a:lnTo>
                      <a:lnTo>
                        <a:pt x="696" y="142"/>
                      </a:lnTo>
                      <a:lnTo>
                        <a:pt x="696" y="127"/>
                      </a:lnTo>
                      <a:lnTo>
                        <a:pt x="681" y="11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7343210" y="2048581"/>
                  <a:ext cx="527486" cy="383455"/>
                </a:xfrm>
                <a:custGeom>
                  <a:avLst/>
                  <a:gdLst/>
                  <a:ahLst/>
                  <a:cxnLst/>
                  <a:rect l="l" t="t" r="r" b="b"/>
                  <a:pathLst>
                    <a:path w="1117" h="812" extrusionOk="0">
                      <a:moveTo>
                        <a:pt x="541" y="1"/>
                      </a:moveTo>
                      <a:cubicBezTo>
                        <a:pt x="521" y="1"/>
                        <a:pt x="501" y="2"/>
                        <a:pt x="480" y="4"/>
                      </a:cubicBezTo>
                      <a:cubicBezTo>
                        <a:pt x="45" y="49"/>
                        <a:pt x="0" y="763"/>
                        <a:pt x="0" y="763"/>
                      </a:cubicBezTo>
                      <a:cubicBezTo>
                        <a:pt x="0" y="763"/>
                        <a:pt x="588" y="811"/>
                        <a:pt x="1116" y="811"/>
                      </a:cubicBezTo>
                      <a:cubicBezTo>
                        <a:pt x="1084" y="440"/>
                        <a:pt x="928"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4144288" y="681930"/>
                  <a:ext cx="3351924" cy="1486596"/>
                </a:xfrm>
                <a:custGeom>
                  <a:avLst/>
                  <a:gdLst/>
                  <a:ahLst/>
                  <a:cxnLst/>
                  <a:rect l="l" t="t" r="r" b="b"/>
                  <a:pathLst>
                    <a:path w="7098" h="3148" extrusionOk="0">
                      <a:moveTo>
                        <a:pt x="730" y="0"/>
                      </a:moveTo>
                      <a:lnTo>
                        <a:pt x="1" y="324"/>
                      </a:lnTo>
                      <a:lnTo>
                        <a:pt x="15" y="357"/>
                      </a:lnTo>
                      <a:lnTo>
                        <a:pt x="730" y="45"/>
                      </a:lnTo>
                      <a:lnTo>
                        <a:pt x="1009" y="852"/>
                      </a:lnTo>
                      <a:lnTo>
                        <a:pt x="1038" y="852"/>
                      </a:lnTo>
                      <a:lnTo>
                        <a:pt x="1894" y="491"/>
                      </a:lnTo>
                      <a:lnTo>
                        <a:pt x="1894" y="491"/>
                      </a:lnTo>
                      <a:cubicBezTo>
                        <a:pt x="1910" y="540"/>
                        <a:pt x="1978" y="741"/>
                        <a:pt x="2046" y="945"/>
                      </a:cubicBezTo>
                      <a:cubicBezTo>
                        <a:pt x="2091" y="1068"/>
                        <a:pt x="2125" y="1194"/>
                        <a:pt x="2169" y="1287"/>
                      </a:cubicBezTo>
                      <a:cubicBezTo>
                        <a:pt x="2184" y="1332"/>
                        <a:pt x="2184" y="1362"/>
                        <a:pt x="2199" y="1395"/>
                      </a:cubicBezTo>
                      <a:cubicBezTo>
                        <a:pt x="2218" y="1410"/>
                        <a:pt x="2218" y="1425"/>
                        <a:pt x="2218" y="1425"/>
                      </a:cubicBezTo>
                      <a:lnTo>
                        <a:pt x="2218" y="1440"/>
                      </a:lnTo>
                      <a:lnTo>
                        <a:pt x="2262" y="1440"/>
                      </a:lnTo>
                      <a:cubicBezTo>
                        <a:pt x="2340" y="1425"/>
                        <a:pt x="2604" y="1317"/>
                        <a:pt x="2850" y="1209"/>
                      </a:cubicBezTo>
                      <a:lnTo>
                        <a:pt x="3294" y="1032"/>
                      </a:lnTo>
                      <a:lnTo>
                        <a:pt x="3720" y="2169"/>
                      </a:lnTo>
                      <a:cubicBezTo>
                        <a:pt x="3735" y="2169"/>
                        <a:pt x="3735" y="2184"/>
                        <a:pt x="3750" y="2184"/>
                      </a:cubicBezTo>
                      <a:lnTo>
                        <a:pt x="5115" y="1734"/>
                      </a:lnTo>
                      <a:lnTo>
                        <a:pt x="5718" y="3129"/>
                      </a:lnTo>
                      <a:lnTo>
                        <a:pt x="5718" y="3147"/>
                      </a:lnTo>
                      <a:lnTo>
                        <a:pt x="5733" y="3147"/>
                      </a:lnTo>
                      <a:lnTo>
                        <a:pt x="7098" y="2478"/>
                      </a:lnTo>
                      <a:lnTo>
                        <a:pt x="7083" y="2448"/>
                      </a:lnTo>
                      <a:lnTo>
                        <a:pt x="5733" y="3099"/>
                      </a:lnTo>
                      <a:lnTo>
                        <a:pt x="5145" y="1704"/>
                      </a:lnTo>
                      <a:cubicBezTo>
                        <a:pt x="5130" y="1689"/>
                        <a:pt x="5130" y="1689"/>
                        <a:pt x="5115" y="1689"/>
                      </a:cubicBezTo>
                      <a:lnTo>
                        <a:pt x="3750" y="2139"/>
                      </a:lnTo>
                      <a:lnTo>
                        <a:pt x="3315" y="1008"/>
                      </a:lnTo>
                      <a:lnTo>
                        <a:pt x="3315" y="990"/>
                      </a:lnTo>
                      <a:lnTo>
                        <a:pt x="3300" y="990"/>
                      </a:lnTo>
                      <a:cubicBezTo>
                        <a:pt x="3300" y="990"/>
                        <a:pt x="3240" y="1023"/>
                        <a:pt x="3129" y="1053"/>
                      </a:cubicBezTo>
                      <a:cubicBezTo>
                        <a:pt x="2991" y="1116"/>
                        <a:pt x="2775" y="1209"/>
                        <a:pt x="2590" y="1287"/>
                      </a:cubicBezTo>
                      <a:cubicBezTo>
                        <a:pt x="2497" y="1317"/>
                        <a:pt x="2418" y="1347"/>
                        <a:pt x="2355" y="1380"/>
                      </a:cubicBezTo>
                      <a:cubicBezTo>
                        <a:pt x="2325" y="1395"/>
                        <a:pt x="2292" y="1395"/>
                        <a:pt x="2277" y="1410"/>
                      </a:cubicBezTo>
                      <a:lnTo>
                        <a:pt x="2247" y="1410"/>
                      </a:lnTo>
                      <a:cubicBezTo>
                        <a:pt x="2218" y="1332"/>
                        <a:pt x="2139" y="1101"/>
                        <a:pt x="2061" y="882"/>
                      </a:cubicBezTo>
                      <a:cubicBezTo>
                        <a:pt x="2032" y="774"/>
                        <a:pt x="1998" y="666"/>
                        <a:pt x="1968" y="588"/>
                      </a:cubicBezTo>
                      <a:cubicBezTo>
                        <a:pt x="1939" y="510"/>
                        <a:pt x="1920" y="465"/>
                        <a:pt x="1920" y="465"/>
                      </a:cubicBezTo>
                      <a:lnTo>
                        <a:pt x="1920" y="450"/>
                      </a:lnTo>
                      <a:lnTo>
                        <a:pt x="1905" y="450"/>
                      </a:lnTo>
                      <a:lnTo>
                        <a:pt x="1038" y="822"/>
                      </a:lnTo>
                      <a:lnTo>
                        <a:pt x="759" y="15"/>
                      </a:lnTo>
                      <a:lnTo>
                        <a:pt x="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4239207" y="594094"/>
                  <a:ext cx="2993498" cy="1750103"/>
                </a:xfrm>
                <a:custGeom>
                  <a:avLst/>
                  <a:gdLst/>
                  <a:ahLst/>
                  <a:cxnLst/>
                  <a:rect l="l" t="t" r="r" b="b"/>
                  <a:pathLst>
                    <a:path w="6339" h="3706" extrusionOk="0">
                      <a:moveTo>
                        <a:pt x="30" y="0"/>
                      </a:moveTo>
                      <a:lnTo>
                        <a:pt x="0" y="15"/>
                      </a:lnTo>
                      <a:lnTo>
                        <a:pt x="265" y="774"/>
                      </a:lnTo>
                      <a:lnTo>
                        <a:pt x="294" y="774"/>
                      </a:lnTo>
                      <a:lnTo>
                        <a:pt x="1116" y="450"/>
                      </a:lnTo>
                      <a:lnTo>
                        <a:pt x="1410" y="1332"/>
                      </a:lnTo>
                      <a:lnTo>
                        <a:pt x="1425" y="1332"/>
                      </a:lnTo>
                      <a:lnTo>
                        <a:pt x="2340" y="930"/>
                      </a:lnTo>
                      <a:lnTo>
                        <a:pt x="2775" y="1983"/>
                      </a:lnTo>
                      <a:lnTo>
                        <a:pt x="2775" y="1998"/>
                      </a:lnTo>
                      <a:lnTo>
                        <a:pt x="2790" y="1998"/>
                      </a:lnTo>
                      <a:lnTo>
                        <a:pt x="3921" y="1533"/>
                      </a:lnTo>
                      <a:lnTo>
                        <a:pt x="4494" y="2820"/>
                      </a:lnTo>
                      <a:cubicBezTo>
                        <a:pt x="4494" y="2835"/>
                        <a:pt x="4494" y="2835"/>
                        <a:pt x="4509" y="2835"/>
                      </a:cubicBezTo>
                      <a:lnTo>
                        <a:pt x="5844" y="2277"/>
                      </a:lnTo>
                      <a:lnTo>
                        <a:pt x="6309" y="3705"/>
                      </a:lnTo>
                      <a:lnTo>
                        <a:pt x="6339" y="3705"/>
                      </a:lnTo>
                      <a:lnTo>
                        <a:pt x="5874" y="2247"/>
                      </a:lnTo>
                      <a:lnTo>
                        <a:pt x="5859" y="2232"/>
                      </a:lnTo>
                      <a:lnTo>
                        <a:pt x="5844" y="2232"/>
                      </a:lnTo>
                      <a:lnTo>
                        <a:pt x="4509" y="2790"/>
                      </a:lnTo>
                      <a:lnTo>
                        <a:pt x="3936" y="1503"/>
                      </a:lnTo>
                      <a:cubicBezTo>
                        <a:pt x="3936" y="1503"/>
                        <a:pt x="3929" y="1496"/>
                        <a:pt x="3925" y="1496"/>
                      </a:cubicBezTo>
                      <a:cubicBezTo>
                        <a:pt x="3923" y="1496"/>
                        <a:pt x="3921" y="1498"/>
                        <a:pt x="3921" y="1503"/>
                      </a:cubicBezTo>
                      <a:lnTo>
                        <a:pt x="2790" y="1968"/>
                      </a:lnTo>
                      <a:lnTo>
                        <a:pt x="2355" y="897"/>
                      </a:lnTo>
                      <a:lnTo>
                        <a:pt x="2355" y="882"/>
                      </a:lnTo>
                      <a:lnTo>
                        <a:pt x="2340" y="882"/>
                      </a:lnTo>
                      <a:lnTo>
                        <a:pt x="1440" y="1302"/>
                      </a:lnTo>
                      <a:lnTo>
                        <a:pt x="1131" y="417"/>
                      </a:lnTo>
                      <a:lnTo>
                        <a:pt x="1116" y="417"/>
                      </a:lnTo>
                      <a:lnTo>
                        <a:pt x="294" y="744"/>
                      </a:lnTo>
                      <a:lnTo>
                        <a:pt x="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7123621" y="2350811"/>
                  <a:ext cx="980360" cy="871746"/>
                </a:xfrm>
                <a:custGeom>
                  <a:avLst/>
                  <a:gdLst/>
                  <a:ahLst/>
                  <a:cxnLst/>
                  <a:rect l="l" t="t" r="r" b="b"/>
                  <a:pathLst>
                    <a:path w="2076" h="1846" extrusionOk="0">
                      <a:moveTo>
                        <a:pt x="0" y="0"/>
                      </a:moveTo>
                      <a:lnTo>
                        <a:pt x="0" y="1845"/>
                      </a:lnTo>
                      <a:lnTo>
                        <a:pt x="2076" y="1845"/>
                      </a:lnTo>
                      <a:lnTo>
                        <a:pt x="20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404878" y="3222086"/>
                  <a:ext cx="2182198" cy="672935"/>
                </a:xfrm>
                <a:custGeom>
                  <a:avLst/>
                  <a:gdLst/>
                  <a:ahLst/>
                  <a:cxnLst/>
                  <a:rect l="l" t="t" r="r" b="b"/>
                  <a:pathLst>
                    <a:path w="4621" h="1425" extrusionOk="0">
                      <a:moveTo>
                        <a:pt x="1" y="0"/>
                      </a:moveTo>
                      <a:lnTo>
                        <a:pt x="1" y="1425"/>
                      </a:lnTo>
                      <a:lnTo>
                        <a:pt x="4621" y="1425"/>
                      </a:lnTo>
                      <a:lnTo>
                        <a:pt x="46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7613801" y="2350811"/>
                  <a:ext cx="490180" cy="871746"/>
                </a:xfrm>
                <a:custGeom>
                  <a:avLst/>
                  <a:gdLst/>
                  <a:ahLst/>
                  <a:cxnLst/>
                  <a:rect l="l" t="t" r="r" b="b"/>
                  <a:pathLst>
                    <a:path w="1038" h="1846" extrusionOk="0">
                      <a:moveTo>
                        <a:pt x="0" y="0"/>
                      </a:moveTo>
                      <a:lnTo>
                        <a:pt x="0" y="1845"/>
                      </a:lnTo>
                      <a:lnTo>
                        <a:pt x="1038" y="1845"/>
                      </a:lnTo>
                      <a:lnTo>
                        <a:pt x="10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7276153" y="2628014"/>
                  <a:ext cx="673407" cy="402816"/>
                </a:xfrm>
                <a:custGeom>
                  <a:avLst/>
                  <a:gdLst/>
                  <a:ahLst/>
                  <a:cxnLst/>
                  <a:rect l="l" t="t" r="r" b="b"/>
                  <a:pathLst>
                    <a:path w="1426" h="853" extrusionOk="0">
                      <a:moveTo>
                        <a:pt x="1" y="1"/>
                      </a:moveTo>
                      <a:lnTo>
                        <a:pt x="1" y="853"/>
                      </a:lnTo>
                      <a:lnTo>
                        <a:pt x="1426" y="853"/>
                      </a:lnTo>
                      <a:lnTo>
                        <a:pt x="14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7613801" y="2628014"/>
                  <a:ext cx="335759" cy="402816"/>
                </a:xfrm>
                <a:custGeom>
                  <a:avLst/>
                  <a:gdLst/>
                  <a:ahLst/>
                  <a:cxnLst/>
                  <a:rect l="l" t="t" r="r" b="b"/>
                  <a:pathLst>
                    <a:path w="711" h="853" extrusionOk="0">
                      <a:moveTo>
                        <a:pt x="0" y="1"/>
                      </a:moveTo>
                      <a:lnTo>
                        <a:pt x="0" y="853"/>
                      </a:lnTo>
                      <a:lnTo>
                        <a:pt x="711" y="853"/>
                      </a:lnTo>
                      <a:lnTo>
                        <a:pt x="7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327154" y="3222086"/>
                  <a:ext cx="1259923" cy="672935"/>
                </a:xfrm>
                <a:custGeom>
                  <a:avLst/>
                  <a:gdLst/>
                  <a:ahLst/>
                  <a:cxnLst/>
                  <a:rect l="l" t="t" r="r" b="b"/>
                  <a:pathLst>
                    <a:path w="2668" h="1425" extrusionOk="0">
                      <a:moveTo>
                        <a:pt x="1" y="0"/>
                      </a:moveTo>
                      <a:lnTo>
                        <a:pt x="1" y="1425"/>
                      </a:lnTo>
                      <a:lnTo>
                        <a:pt x="2668" y="1425"/>
                      </a:lnTo>
                      <a:lnTo>
                        <a:pt x="26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3961532" y="783933"/>
                  <a:ext cx="278146" cy="1208922"/>
                </a:xfrm>
                <a:custGeom>
                  <a:avLst/>
                  <a:gdLst/>
                  <a:ahLst/>
                  <a:cxnLst/>
                  <a:rect l="l" t="t" r="r" b="b"/>
                  <a:pathLst>
                    <a:path w="589" h="2560" extrusionOk="0">
                      <a:moveTo>
                        <a:pt x="45" y="0"/>
                      </a:moveTo>
                      <a:lnTo>
                        <a:pt x="1" y="15"/>
                      </a:lnTo>
                      <a:lnTo>
                        <a:pt x="187" y="2541"/>
                      </a:lnTo>
                      <a:cubicBezTo>
                        <a:pt x="187" y="2559"/>
                        <a:pt x="187" y="2559"/>
                        <a:pt x="202" y="2559"/>
                      </a:cubicBezTo>
                      <a:lnTo>
                        <a:pt x="402" y="2559"/>
                      </a:lnTo>
                      <a:cubicBezTo>
                        <a:pt x="417" y="2559"/>
                        <a:pt x="432" y="2559"/>
                        <a:pt x="432" y="2541"/>
                      </a:cubicBezTo>
                      <a:lnTo>
                        <a:pt x="588" y="216"/>
                      </a:lnTo>
                      <a:lnTo>
                        <a:pt x="540" y="216"/>
                      </a:lnTo>
                      <a:lnTo>
                        <a:pt x="388" y="2511"/>
                      </a:lnTo>
                      <a:lnTo>
                        <a:pt x="231" y="2511"/>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3982783" y="2225669"/>
                  <a:ext cx="242729" cy="330565"/>
                </a:xfrm>
                <a:custGeom>
                  <a:avLst/>
                  <a:gdLst/>
                  <a:ahLst/>
                  <a:cxnLst/>
                  <a:rect l="l" t="t" r="r" b="b"/>
                  <a:pathLst>
                    <a:path w="514" h="700" extrusionOk="0">
                      <a:moveTo>
                        <a:pt x="157" y="1"/>
                      </a:moveTo>
                      <a:cubicBezTo>
                        <a:pt x="157" y="1"/>
                        <a:pt x="171" y="94"/>
                        <a:pt x="157" y="172"/>
                      </a:cubicBezTo>
                      <a:cubicBezTo>
                        <a:pt x="142" y="250"/>
                        <a:pt x="30" y="295"/>
                        <a:pt x="15" y="418"/>
                      </a:cubicBezTo>
                      <a:cubicBezTo>
                        <a:pt x="0" y="544"/>
                        <a:pt x="78" y="652"/>
                        <a:pt x="171" y="682"/>
                      </a:cubicBezTo>
                      <a:cubicBezTo>
                        <a:pt x="199" y="694"/>
                        <a:pt x="232" y="700"/>
                        <a:pt x="266" y="700"/>
                      </a:cubicBezTo>
                      <a:cubicBezTo>
                        <a:pt x="369" y="700"/>
                        <a:pt x="484" y="647"/>
                        <a:pt x="495" y="544"/>
                      </a:cubicBezTo>
                      <a:cubicBezTo>
                        <a:pt x="514" y="388"/>
                        <a:pt x="450" y="358"/>
                        <a:pt x="450" y="358"/>
                      </a:cubicBezTo>
                      <a:cubicBezTo>
                        <a:pt x="450" y="358"/>
                        <a:pt x="405" y="545"/>
                        <a:pt x="306" y="545"/>
                      </a:cubicBezTo>
                      <a:cubicBezTo>
                        <a:pt x="302" y="545"/>
                        <a:pt x="298" y="545"/>
                        <a:pt x="294" y="544"/>
                      </a:cubicBezTo>
                      <a:cubicBezTo>
                        <a:pt x="171" y="544"/>
                        <a:pt x="123" y="403"/>
                        <a:pt x="201" y="325"/>
                      </a:cubicBezTo>
                      <a:cubicBezTo>
                        <a:pt x="279" y="265"/>
                        <a:pt x="343" y="157"/>
                        <a:pt x="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3996950" y="1888493"/>
                  <a:ext cx="212978" cy="358899"/>
                </a:xfrm>
                <a:custGeom>
                  <a:avLst/>
                  <a:gdLst/>
                  <a:ahLst/>
                  <a:cxnLst/>
                  <a:rect l="l" t="t" r="r" b="b"/>
                  <a:pathLst>
                    <a:path w="451" h="760" extrusionOk="0">
                      <a:moveTo>
                        <a:pt x="0" y="1"/>
                      </a:moveTo>
                      <a:lnTo>
                        <a:pt x="34" y="760"/>
                      </a:lnTo>
                      <a:lnTo>
                        <a:pt x="420" y="760"/>
                      </a:lnTo>
                      <a:lnTo>
                        <a:pt x="4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3996950" y="1904549"/>
                  <a:ext cx="212978" cy="321592"/>
                </a:xfrm>
                <a:custGeom>
                  <a:avLst/>
                  <a:gdLst/>
                  <a:ahLst/>
                  <a:cxnLst/>
                  <a:rect l="l" t="t" r="r" b="b"/>
                  <a:pathLst>
                    <a:path w="451" h="681" extrusionOk="0">
                      <a:moveTo>
                        <a:pt x="450" y="0"/>
                      </a:moveTo>
                      <a:lnTo>
                        <a:pt x="0" y="153"/>
                      </a:lnTo>
                      <a:lnTo>
                        <a:pt x="19" y="339"/>
                      </a:lnTo>
                      <a:lnTo>
                        <a:pt x="435" y="201"/>
                      </a:lnTo>
                      <a:lnTo>
                        <a:pt x="450" y="0"/>
                      </a:lnTo>
                      <a:close/>
                      <a:moveTo>
                        <a:pt x="435" y="354"/>
                      </a:moveTo>
                      <a:lnTo>
                        <a:pt x="19" y="495"/>
                      </a:lnTo>
                      <a:lnTo>
                        <a:pt x="34" y="681"/>
                      </a:lnTo>
                      <a:lnTo>
                        <a:pt x="420" y="558"/>
                      </a:lnTo>
                      <a:lnTo>
                        <a:pt x="435" y="35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8"/>
              <p:cNvGrpSpPr/>
              <p:nvPr/>
            </p:nvGrpSpPr>
            <p:grpSpPr>
              <a:xfrm>
                <a:off x="315678" y="3322089"/>
                <a:ext cx="1064621" cy="524734"/>
                <a:chOff x="5770418" y="419971"/>
                <a:chExt cx="627651" cy="309358"/>
              </a:xfrm>
            </p:grpSpPr>
            <p:sp>
              <p:nvSpPr>
                <p:cNvPr id="510" name="Google Shape;510;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7" name="Google Shape;517;p28"/>
          <p:cNvGrpSpPr/>
          <p:nvPr/>
        </p:nvGrpSpPr>
        <p:grpSpPr>
          <a:xfrm>
            <a:off x="62500" y="4691024"/>
            <a:ext cx="9018344" cy="390053"/>
            <a:chOff x="62500" y="4683850"/>
            <a:chExt cx="9018344" cy="390053"/>
          </a:xfrm>
        </p:grpSpPr>
        <p:sp>
          <p:nvSpPr>
            <p:cNvPr id="518" name="Google Shape;518;p28"/>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dissolve">
                                      <p:cBhvr>
                                        <p:cTn id="7" dur="500"/>
                                        <p:tgtEl>
                                          <p:spTgt spid="432"/>
                                        </p:tgtEl>
                                      </p:cBhvr>
                                    </p:animEffect>
                                  </p:childTnLst>
                                </p:cTn>
                              </p:par>
                              <p:par>
                                <p:cTn id="8" presetID="9" presetClass="entr" presetSubtype="0" fill="hold" nodeType="withEffect">
                                  <p:stCondLst>
                                    <p:cond delay="0"/>
                                  </p:stCondLst>
                                  <p:childTnLst>
                                    <p:set>
                                      <p:cBhvr>
                                        <p:cTn id="9" dur="1" fill="hold">
                                          <p:stCondLst>
                                            <p:cond delay="0"/>
                                          </p:stCondLst>
                                        </p:cTn>
                                        <p:tgtEl>
                                          <p:spTgt spid="434"/>
                                        </p:tgtEl>
                                        <p:attrNameLst>
                                          <p:attrName>style.visibility</p:attrName>
                                        </p:attrNameLst>
                                      </p:cBhvr>
                                      <p:to>
                                        <p:strVal val="visible"/>
                                      </p:to>
                                    </p:set>
                                    <p:animEffect transition="in" filter="dissolve">
                                      <p:cBhvr>
                                        <p:cTn id="10" dur="500"/>
                                        <p:tgtEl>
                                          <p:spTgt spid="434"/>
                                        </p:tgtEl>
                                      </p:cBhvr>
                                    </p:animEffect>
                                  </p:childTnLst>
                                </p:cTn>
                              </p:par>
                              <p:par>
                                <p:cTn id="11" presetID="9" presetClass="entr" presetSubtype="0" fill="hold" nodeType="withEffect">
                                  <p:stCondLst>
                                    <p:cond delay="0"/>
                                  </p:stCondLst>
                                  <p:childTnLst>
                                    <p:set>
                                      <p:cBhvr>
                                        <p:cTn id="12" dur="1" fill="hold">
                                          <p:stCondLst>
                                            <p:cond delay="0"/>
                                          </p:stCondLst>
                                        </p:cTn>
                                        <p:tgtEl>
                                          <p:spTgt spid="517"/>
                                        </p:tgtEl>
                                        <p:attrNameLst>
                                          <p:attrName>style.visibility</p:attrName>
                                        </p:attrNameLst>
                                      </p:cBhvr>
                                      <p:to>
                                        <p:strVal val="visible"/>
                                      </p:to>
                                    </p:set>
                                    <p:animEffect transition="in" filter="dissolve">
                                      <p:cBhvr>
                                        <p:cTn id="13"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 name="Picture 4" descr="A screenshot of a cellphone&#10;&#10;Description automatically generated">
            <a:extLst>
              <a:ext uri="{FF2B5EF4-FFF2-40B4-BE49-F238E27FC236}">
                <a16:creationId xmlns:a16="http://schemas.microsoft.com/office/drawing/2014/main" id="{FA5DF609-3D7B-8945-2A70-0DBD7B440133}"/>
              </a:ext>
            </a:extLst>
          </p:cNvPr>
          <p:cNvPicPr>
            <a:picLocks noChangeAspect="1"/>
          </p:cNvPicPr>
          <p:nvPr/>
        </p:nvPicPr>
        <p:blipFill>
          <a:blip r:embed="rId3"/>
          <a:stretch>
            <a:fillRect/>
          </a:stretch>
        </p:blipFill>
        <p:spPr>
          <a:xfrm>
            <a:off x="5082146" y="114300"/>
            <a:ext cx="3949700" cy="5029200"/>
          </a:xfrm>
          <a:prstGeom prst="rect">
            <a:avLst/>
          </a:prstGeom>
        </p:spPr>
      </p:pic>
      <p:grpSp>
        <p:nvGrpSpPr>
          <p:cNvPr id="11" name="Group 10">
            <a:extLst>
              <a:ext uri="{FF2B5EF4-FFF2-40B4-BE49-F238E27FC236}">
                <a16:creationId xmlns:a16="http://schemas.microsoft.com/office/drawing/2014/main" id="{188CA89A-2A33-CF5F-52C0-10CCC02E02A8}"/>
              </a:ext>
            </a:extLst>
          </p:cNvPr>
          <p:cNvGrpSpPr/>
          <p:nvPr/>
        </p:nvGrpSpPr>
        <p:grpSpPr>
          <a:xfrm>
            <a:off x="1325090" y="1283485"/>
            <a:ext cx="3246910" cy="735495"/>
            <a:chOff x="601190" y="268801"/>
            <a:chExt cx="3246910" cy="735495"/>
          </a:xfrm>
        </p:grpSpPr>
        <p:sp>
          <p:nvSpPr>
            <p:cNvPr id="6" name="Rounded Rectangle 5">
              <a:extLst>
                <a:ext uri="{FF2B5EF4-FFF2-40B4-BE49-F238E27FC236}">
                  <a16:creationId xmlns:a16="http://schemas.microsoft.com/office/drawing/2014/main" id="{C30BFE8D-0773-6238-1D8B-BFF81F23A9DF}"/>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0E7906A7-B9F9-A38C-BE21-2663606E744E}"/>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PHIẾU HỌC TẬP</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393BA82-F66E-D818-C302-BE8E8EB9D826}"/>
              </a:ext>
            </a:extLst>
          </p:cNvPr>
          <p:cNvGrpSpPr/>
          <p:nvPr/>
        </p:nvGrpSpPr>
        <p:grpSpPr>
          <a:xfrm>
            <a:off x="-688176" y="1301451"/>
            <a:ext cx="5836148" cy="3137896"/>
            <a:chOff x="-754002" y="1312218"/>
            <a:chExt cx="5836148" cy="3137896"/>
          </a:xfrm>
        </p:grpSpPr>
        <p:sp>
          <p:nvSpPr>
            <p:cNvPr id="10" name="TextBox 9">
              <a:extLst>
                <a:ext uri="{FF2B5EF4-FFF2-40B4-BE49-F238E27FC236}">
                  <a16:creationId xmlns:a16="http://schemas.microsoft.com/office/drawing/2014/main" id="{E596E094-F89D-FF4A-DBB7-956332CED572}"/>
                </a:ext>
              </a:extLst>
            </p:cNvPr>
            <p:cNvSpPr txBox="1"/>
            <p:nvPr/>
          </p:nvSpPr>
          <p:spPr>
            <a:xfrm>
              <a:off x="1429333" y="2257295"/>
              <a:ext cx="3652813" cy="1553054"/>
            </a:xfrm>
            <a:prstGeom prst="rect">
              <a:avLst/>
            </a:prstGeom>
            <a:noFill/>
          </p:spPr>
          <p:txBody>
            <a:bodyPr wrap="square">
              <a:spAutoFit/>
            </a:bodyPr>
            <a:lstStyle/>
            <a:p>
              <a:pPr algn="just">
                <a:lnSpc>
                  <a:spcPct val="150000"/>
                </a:lnSpc>
                <a:spcAft>
                  <a:spcPts val="1000"/>
                </a:spcAft>
              </a:pPr>
              <a:r>
                <a:rPr lang="en-US" sz="2200" dirty="0" err="1">
                  <a:effectLst/>
                  <a:latin typeface="Arial" panose="020B0604020202020204" pitchFamily="34" charset="0"/>
                  <a:ea typeface="Calibri" panose="020F0502020204030204" pitchFamily="34" charset="0"/>
                  <a:cs typeface="Arial" panose="020B0604020202020204" pitchFamily="34" charset="0"/>
                </a:rPr>
                <a:t>Em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hãy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quan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sát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ghi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tên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bộ</a:t>
              </a:r>
              <a:r>
                <a:rPr lang="en-US" sz="2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phận</a:t>
              </a:r>
              <a:r>
                <a:rPr lang="en-US" sz="2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chính</a:t>
              </a:r>
              <a:r>
                <a:rPr lang="en-US" sz="2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mô</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xe</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chạy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bằng</a:t>
              </a:r>
              <a:r>
                <a:rPr lang="en-US" sz="2200" dirty="0">
                  <a:effectLst/>
                  <a:latin typeface="Arial" panose="020B0604020202020204" pitchFamily="34" charset="0"/>
                  <a:ea typeface="Calibri" panose="020F0502020204030204" pitchFamily="34" charset="0"/>
                  <a:cs typeface="Arial" panose="020B0604020202020204" pitchFamily="34" charset="0"/>
                </a:rPr>
                <a:t> pin</a:t>
              </a:r>
              <a:endParaRPr lang="en-VN" sz="22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3" name="Picture 12" descr="A cartoon of a child with a magnifying glass&#10;&#10;Description automatically generated">
              <a:extLst>
                <a:ext uri="{FF2B5EF4-FFF2-40B4-BE49-F238E27FC236}">
                  <a16:creationId xmlns:a16="http://schemas.microsoft.com/office/drawing/2014/main" id="{6474B0D6-4531-11FB-1513-F4EB74B4A676}"/>
                </a:ext>
              </a:extLst>
            </p:cNvPr>
            <p:cNvPicPr>
              <a:picLocks noChangeAspect="1"/>
            </p:cNvPicPr>
            <p:nvPr/>
          </p:nvPicPr>
          <p:blipFill>
            <a:blip r:embed="rId4"/>
            <a:stretch>
              <a:fillRect/>
            </a:stretch>
          </p:blipFill>
          <p:spPr>
            <a:xfrm>
              <a:off x="-754002" y="1312218"/>
              <a:ext cx="3137896" cy="3137896"/>
            </a:xfrm>
            <a:prstGeom prst="rect">
              <a:avLst/>
            </a:prstGeom>
          </p:spPr>
        </p:pic>
      </p:grpSp>
    </p:spTree>
    <p:extLst>
      <p:ext uri="{BB962C8B-B14F-4D97-AF65-F5344CB8AC3E}">
        <p14:creationId xmlns:p14="http://schemas.microsoft.com/office/powerpoint/2010/main" val="1240595582"/>
      </p:ext>
    </p:extLst>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696B683-6F72-D415-3C57-4C3366A441C5}"/>
              </a:ext>
            </a:extLst>
          </p:cNvPr>
          <p:cNvGrpSpPr/>
          <p:nvPr/>
        </p:nvGrpSpPr>
        <p:grpSpPr>
          <a:xfrm>
            <a:off x="666750" y="400251"/>
            <a:ext cx="7867650" cy="735495"/>
            <a:chOff x="601190" y="268801"/>
            <a:chExt cx="3246910" cy="735495"/>
          </a:xfrm>
        </p:grpSpPr>
        <p:sp>
          <p:nvSpPr>
            <p:cNvPr id="6" name="Rounded Rectangle 5">
              <a:extLst>
                <a:ext uri="{FF2B5EF4-FFF2-40B4-BE49-F238E27FC236}">
                  <a16:creationId xmlns:a16="http://schemas.microsoft.com/office/drawing/2014/main" id="{7439433D-AA0D-A187-C168-86B5671242D7}"/>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0A747DD1-11C4-E953-3E4A-8CA9D66BF8C8}"/>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HƯỚNG DẪN</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87BEE72E-FEA6-D747-D6B8-1C5DD58F8074}"/>
              </a:ext>
            </a:extLst>
          </p:cNvPr>
          <p:cNvSpPr txBox="1"/>
          <p:nvPr/>
        </p:nvSpPr>
        <p:spPr>
          <a:xfrm>
            <a:off x="666750" y="1341646"/>
            <a:ext cx="7867650" cy="958596"/>
          </a:xfrm>
          <a:prstGeom prst="rect">
            <a:avLst/>
          </a:prstGeom>
          <a:noFill/>
        </p:spPr>
        <p:txBody>
          <a:bodyPr wrap="square">
            <a:spAutoFit/>
          </a:bodyPr>
          <a:lstStyle/>
          <a:p>
            <a:pPr algn="just">
              <a:lnSpc>
                <a:spcPct val="150000"/>
              </a:lnSpc>
            </a:pPr>
            <a:r>
              <a:rPr lang="vi-VN" sz="2000" i="1" dirty="0">
                <a:latin typeface="Arial" panose="020B0604020202020204" pitchFamily="34" charset="0"/>
                <a:ea typeface="SimSun" panose="02010600030101010101" pitchFamily="2" charset="-122"/>
                <a:cs typeface="Arial" panose="020B0604020202020204" pitchFamily="34" charset="0"/>
              </a:rPr>
              <a:t>Các em hãy trình bày theo các ý:</a:t>
            </a:r>
            <a:endParaRPr lang="en-VN" sz="2000" i="1" dirty="0">
              <a:effectLst/>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Tên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sản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phẩm</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mẫu</a:t>
            </a:r>
            <a:r>
              <a:rPr lang="nl-NL" sz="2000" dirty="0">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p:txBody>
      </p:sp>
      <p:pic>
        <p:nvPicPr>
          <p:cNvPr id="10" name="Picture 5">
            <a:extLst>
              <a:ext uri="{FF2B5EF4-FFF2-40B4-BE49-F238E27FC236}">
                <a16:creationId xmlns:a16="http://schemas.microsoft.com/office/drawing/2014/main" id="{7B150449-A659-20A6-8C18-E33642A323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1" y="1433633"/>
            <a:ext cx="3514092" cy="3057260"/>
          </a:xfrm>
          <a:prstGeom prst="rect">
            <a:avLst/>
          </a:prstGeom>
        </p:spPr>
      </p:pic>
      <p:sp>
        <p:nvSpPr>
          <p:cNvPr id="12" name="TextBox 11">
            <a:extLst>
              <a:ext uri="{FF2B5EF4-FFF2-40B4-BE49-F238E27FC236}">
                <a16:creationId xmlns:a16="http://schemas.microsoft.com/office/drawing/2014/main" id="{8503D45D-1179-3055-F491-C3B699DFB2E5}"/>
              </a:ext>
            </a:extLst>
          </p:cNvPr>
          <p:cNvSpPr txBox="1"/>
          <p:nvPr/>
        </p:nvSpPr>
        <p:spPr>
          <a:xfrm>
            <a:off x="676276" y="2300242"/>
            <a:ext cx="4572000" cy="18819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bộ</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phận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chính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của</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Tên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chi</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tiết</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để</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ghép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305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trips(down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strips(downLeft)">
                                      <p:cBhvr>
                                        <p:cTn id="12" dur="500"/>
                                        <p:tgtEl>
                                          <p:spTgt spid="9">
                                            <p:txEl>
                                              <p:pRg st="1" end="1"/>
                                            </p:txEl>
                                          </p:spTgt>
                                        </p:tgtEl>
                                      </p:cBhvr>
                                    </p:animEffect>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strips(downLeft)">
                                      <p:cBhvr>
                                        <p:cTn id="16" dur="500"/>
                                        <p:tgtEl>
                                          <p:spTgt spid="12">
                                            <p:txEl>
                                              <p:pRg st="0" end="0"/>
                                            </p:txEl>
                                          </p:spTgt>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strips(downLeft)">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2" name="Group 1">
            <a:extLst>
              <a:ext uri="{FF2B5EF4-FFF2-40B4-BE49-F238E27FC236}">
                <a16:creationId xmlns:a16="http://schemas.microsoft.com/office/drawing/2014/main" id="{D2DBF2F2-5F71-CDB8-AB44-AD51B964CDD8}"/>
              </a:ext>
            </a:extLst>
          </p:cNvPr>
          <p:cNvGrpSpPr/>
          <p:nvPr/>
        </p:nvGrpSpPr>
        <p:grpSpPr>
          <a:xfrm>
            <a:off x="434689" y="265770"/>
            <a:ext cx="2294164" cy="666549"/>
            <a:chOff x="601190" y="268801"/>
            <a:chExt cx="3246910" cy="735495"/>
          </a:xfrm>
        </p:grpSpPr>
        <p:sp>
          <p:nvSpPr>
            <p:cNvPr id="3" name="Rounded Rectangle 2">
              <a:extLst>
                <a:ext uri="{FF2B5EF4-FFF2-40B4-BE49-F238E27FC236}">
                  <a16:creationId xmlns:a16="http://schemas.microsoft.com/office/drawing/2014/main" id="{01599CF2-9929-C177-22A2-AF20A843BF43}"/>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7C6CE4E6-79ED-FE4A-0BF1-CCB9B1EFB4AB}"/>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ĐÁP ÁN</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DDB613F7-0A7E-FF60-1217-F4D85E265CBF}"/>
              </a:ext>
            </a:extLst>
          </p:cNvPr>
          <p:cNvSpPr txBox="1"/>
          <p:nvPr/>
        </p:nvSpPr>
        <p:spPr>
          <a:xfrm>
            <a:off x="0" y="1056298"/>
            <a:ext cx="5246914" cy="871970"/>
          </a:xfrm>
          <a:prstGeom prst="rect">
            <a:avLst/>
          </a:prstGeom>
          <a:noFill/>
        </p:spPr>
        <p:txBody>
          <a:bodyPr wrap="square">
            <a:spAutoFit/>
          </a:bodyPr>
          <a:lstStyle/>
          <a:p>
            <a:pPr marL="342900" indent="-342900" algn="just">
              <a:lnSpc>
                <a:spcPct val="150000"/>
              </a:lnSpc>
              <a:spcAft>
                <a:spcPts val="1000"/>
              </a:spcAft>
              <a:buFont typeface="Arial" panose="020B0604020202020204" pitchFamily="34" charset="0"/>
              <a:buChar char="•"/>
            </a:pP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Tên</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sản</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phẩm</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mẫu</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mô</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hình</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xe</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điện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chạy</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bằng</a:t>
            </a:r>
            <a:r>
              <a:rPr lang="nl-NL" sz="1800" dirty="0">
                <a:effectLst/>
                <a:latin typeface="Arial" panose="020B0604020202020204" pitchFamily="34" charset="0"/>
                <a:ea typeface="SimSun" panose="02010600030101010101" pitchFamily="2" charset="-122"/>
                <a:cs typeface="Arial" panose="020B0604020202020204" pitchFamily="34" charset="0"/>
              </a:rPr>
              <a:t> pin.</a:t>
            </a:r>
            <a:endParaRPr lang="en-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15" name="TextBox 14">
            <a:extLst>
              <a:ext uri="{FF2B5EF4-FFF2-40B4-BE49-F238E27FC236}">
                <a16:creationId xmlns:a16="http://schemas.microsoft.com/office/drawing/2014/main" id="{2AEFA31C-7BC6-6DF7-0289-75544CA0BE4E}"/>
              </a:ext>
            </a:extLst>
          </p:cNvPr>
          <p:cNvSpPr txBox="1"/>
          <p:nvPr/>
        </p:nvSpPr>
        <p:spPr>
          <a:xfrm>
            <a:off x="0" y="1856671"/>
            <a:ext cx="5246914" cy="2949462"/>
          </a:xfrm>
          <a:prstGeom prst="rect">
            <a:avLst/>
          </a:prstGeom>
          <a:noFill/>
        </p:spPr>
        <p:txBody>
          <a:bodyPr wrap="square">
            <a:spAutoFit/>
          </a:bodyPr>
          <a:lstStyle/>
          <a:p>
            <a:pPr marL="342900" indent="-342900" algn="just">
              <a:lnSpc>
                <a:spcPct val="150000"/>
              </a:lnSpc>
              <a:spcAft>
                <a:spcPts val="1000"/>
              </a:spcAft>
              <a:buFont typeface="Arial" panose="020B0604020202020204" pitchFamily="34" charset="0"/>
              <a:buChar char="•"/>
            </a:pP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Tên</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các</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chi</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tiết</a:t>
            </a:r>
            <a:r>
              <a:rPr lang="nl-NL" sz="18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tấm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lớn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tấm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nhỏ</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tấm</a:t>
            </a:r>
            <a:r>
              <a:rPr lang="nl-NL" sz="1800" dirty="0">
                <a:effectLst/>
                <a:latin typeface="Arial" panose="020B0604020202020204" pitchFamily="34" charset="0"/>
                <a:ea typeface="SimSun" panose="02010600030101010101" pitchFamily="2" charset="-122"/>
                <a:cs typeface="Arial" panose="020B0604020202020204" pitchFamily="34" charset="0"/>
              </a:rPr>
              <a:t> 2 </a:t>
            </a:r>
            <a:r>
              <a:rPr lang="nl-NL" sz="1800" dirty="0" err="1">
                <a:effectLst/>
                <a:latin typeface="Arial" panose="020B0604020202020204" pitchFamily="34" charset="0"/>
                <a:ea typeface="SimSun" panose="02010600030101010101" pitchFamily="2" charset="-122"/>
                <a:cs typeface="Arial" panose="020B0604020202020204" pitchFamily="34" charset="0"/>
              </a:rPr>
              <a:t>lỗ</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thanh</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chữ</a:t>
            </a:r>
            <a:r>
              <a:rPr lang="nl-NL" sz="1800" dirty="0">
                <a:effectLst/>
                <a:latin typeface="Arial" panose="020B0604020202020204" pitchFamily="34" charset="0"/>
                <a:ea typeface="SimSun" panose="02010600030101010101" pitchFamily="2" charset="-122"/>
                <a:cs typeface="Arial" panose="020B0604020202020204" pitchFamily="34" charset="0"/>
              </a:rPr>
              <a:t> U </a:t>
            </a:r>
            <a:r>
              <a:rPr lang="nl-NL" sz="1800" dirty="0" err="1">
                <a:effectLst/>
                <a:latin typeface="Arial" panose="020B0604020202020204" pitchFamily="34" charset="0"/>
                <a:ea typeface="SimSun" panose="02010600030101010101" pitchFamily="2" charset="-122"/>
                <a:cs typeface="Arial" panose="020B0604020202020204" pitchFamily="34" charset="0"/>
              </a:rPr>
              <a:t>dài</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thanh</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thẳng</a:t>
            </a:r>
            <a:r>
              <a:rPr lang="nl-NL" sz="1800" dirty="0">
                <a:effectLst/>
                <a:latin typeface="Arial" panose="020B0604020202020204" pitchFamily="34" charset="0"/>
                <a:ea typeface="SimSun" panose="02010600030101010101" pitchFamily="2" charset="-122"/>
                <a:cs typeface="Arial" panose="020B0604020202020204" pitchFamily="34" charset="0"/>
              </a:rPr>
              <a:t> 5 </a:t>
            </a:r>
            <a:r>
              <a:rPr lang="nl-NL" sz="1800" dirty="0" err="1">
                <a:effectLst/>
                <a:latin typeface="Arial" panose="020B0604020202020204" pitchFamily="34" charset="0"/>
                <a:ea typeface="SimSun" panose="02010600030101010101" pitchFamily="2" charset="-122"/>
                <a:cs typeface="Arial" panose="020B0604020202020204" pitchFamily="34" charset="0"/>
              </a:rPr>
              <a:t>lỗ</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thanh</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chữ</a:t>
            </a:r>
            <a:r>
              <a:rPr lang="nl-NL" sz="1800" dirty="0">
                <a:effectLst/>
                <a:latin typeface="Arial" panose="020B0604020202020204" pitchFamily="34" charset="0"/>
                <a:ea typeface="SimSun" panose="02010600030101010101" pitchFamily="2" charset="-122"/>
                <a:cs typeface="Arial" panose="020B0604020202020204" pitchFamily="34" charset="0"/>
              </a:rPr>
              <a:t> L </a:t>
            </a:r>
            <a:r>
              <a:rPr lang="nl-NL" sz="1800" dirty="0" err="1">
                <a:effectLst/>
                <a:latin typeface="Arial" panose="020B0604020202020204" pitchFamily="34" charset="0"/>
                <a:ea typeface="SimSun" panose="02010600030101010101" pitchFamily="2" charset="-122"/>
                <a:cs typeface="Arial" panose="020B0604020202020204" pitchFamily="34" charset="0"/>
              </a:rPr>
              <a:t>ngắn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tấm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mặt</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cabin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tấm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bên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cabin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tắm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sau</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cabin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bánh</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xe</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vòng</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hãm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trục</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thẳng</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dài</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đai</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truyền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tấm</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chữ</a:t>
            </a:r>
            <a:r>
              <a:rPr lang="nl-NL" sz="1800" dirty="0">
                <a:effectLst/>
                <a:latin typeface="Arial" panose="020B0604020202020204" pitchFamily="34" charset="0"/>
                <a:ea typeface="SimSun" panose="02010600030101010101" pitchFamily="2" charset="-122"/>
                <a:cs typeface="Arial" panose="020B0604020202020204" pitchFamily="34" charset="0"/>
              </a:rPr>
              <a:t> L, </a:t>
            </a:r>
            <a:r>
              <a:rPr lang="nl-NL" sz="1800" dirty="0" err="1">
                <a:effectLst/>
                <a:latin typeface="Arial" panose="020B0604020202020204" pitchFamily="34" charset="0"/>
                <a:ea typeface="SimSun" panose="02010600030101010101" pitchFamily="2" charset="-122"/>
                <a:cs typeface="Arial" panose="020B0604020202020204" pitchFamily="34" charset="0"/>
              </a:rPr>
              <a:t>động</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cơ</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puli</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nhựa</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công</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tắc</a:t>
            </a:r>
            <a:r>
              <a:rPr lang="nl-NL" sz="1800" dirty="0">
                <a:effectLst/>
                <a:latin typeface="Arial" panose="020B0604020202020204" pitchFamily="34" charset="0"/>
                <a:ea typeface="SimSun" panose="02010600030101010101" pitchFamily="2" charset="-122"/>
                <a:cs typeface="Arial" panose="020B0604020202020204" pitchFamily="34" charset="0"/>
              </a:rPr>
              <a:t>, pin </a:t>
            </a:r>
            <a:r>
              <a:rPr lang="nl-NL" sz="1800" dirty="0" err="1">
                <a:effectLst/>
                <a:latin typeface="Arial" panose="020B0604020202020204" pitchFamily="34" charset="0"/>
                <a:ea typeface="SimSun" panose="02010600030101010101" pitchFamily="2" charset="-122"/>
                <a:cs typeface="Arial" panose="020B0604020202020204" pitchFamily="34" charset="0"/>
              </a:rPr>
              <a:t>tiểu</a:t>
            </a:r>
            <a:r>
              <a:rPr lang="nl-NL" sz="1800" dirty="0">
                <a:effectLst/>
                <a:latin typeface="Arial" panose="020B0604020202020204" pitchFamily="34" charset="0"/>
                <a:ea typeface="SimSun" panose="02010600030101010101" pitchFamily="2" charset="-122"/>
                <a:cs typeface="Arial" panose="020B0604020202020204" pitchFamily="34" charset="0"/>
              </a:rPr>
              <a:t> 1,5 V, </a:t>
            </a:r>
            <a:r>
              <a:rPr lang="nl-NL" sz="1800" dirty="0" err="1">
                <a:effectLst/>
                <a:latin typeface="Arial" panose="020B0604020202020204" pitchFamily="34" charset="0"/>
                <a:ea typeface="SimSun" panose="02010600030101010101" pitchFamily="2" charset="-122"/>
                <a:cs typeface="Arial" panose="020B0604020202020204" pitchFamily="34" charset="0"/>
              </a:rPr>
              <a:t>giá</a:t>
            </a:r>
            <a:r>
              <a:rPr lang="nl-NL" sz="1800" dirty="0">
                <a:effectLst/>
                <a:latin typeface="Arial" panose="020B0604020202020204" pitchFamily="34" charset="0"/>
                <a:ea typeface="SimSun" panose="02010600030101010101" pitchFamily="2" charset="-122"/>
                <a:cs typeface="Arial" panose="020B0604020202020204" pitchFamily="34" charset="0"/>
              </a:rPr>
              <a:t> hai pin </a:t>
            </a:r>
            <a:r>
              <a:rPr lang="nl-NL" sz="1800" dirty="0" err="1">
                <a:effectLst/>
                <a:latin typeface="Arial" panose="020B0604020202020204" pitchFamily="34" charset="0"/>
                <a:ea typeface="SimSun" panose="02010600030101010101" pitchFamily="2" charset="-122"/>
                <a:cs typeface="Arial" panose="020B0604020202020204" pitchFamily="34" charset="0"/>
              </a:rPr>
              <a:t>tiểu</a:t>
            </a:r>
            <a:r>
              <a:rPr lang="nl-NL" sz="1800" dirty="0">
                <a:effectLst/>
                <a:latin typeface="Arial" panose="020B0604020202020204" pitchFamily="34" charset="0"/>
                <a:ea typeface="SimSun" panose="02010600030101010101" pitchFamily="2" charset="-122"/>
                <a:cs typeface="Arial" panose="020B0604020202020204" pitchFamily="34" charset="0"/>
              </a:rPr>
              <a:t>, vít </a:t>
            </a:r>
            <a:r>
              <a:rPr lang="nl-NL" sz="1800" dirty="0" err="1">
                <a:effectLst/>
                <a:latin typeface="Arial" panose="020B0604020202020204" pitchFamily="34" charset="0"/>
                <a:ea typeface="SimSun" panose="02010600030101010101" pitchFamily="2" charset="-122"/>
                <a:cs typeface="Arial" panose="020B0604020202020204" pitchFamily="34" charset="0"/>
              </a:rPr>
              <a:t>dài</a:t>
            </a:r>
            <a:r>
              <a:rPr lang="nl-NL" sz="1800" dirty="0">
                <a:effectLst/>
                <a:latin typeface="Arial" panose="020B0604020202020204" pitchFamily="34" charset="0"/>
                <a:ea typeface="SimSun" panose="02010600030101010101" pitchFamily="2" charset="-122"/>
                <a:cs typeface="Arial" panose="020B0604020202020204" pitchFamily="34" charset="0"/>
              </a:rPr>
              <a:t>, vít </a:t>
            </a:r>
            <a:r>
              <a:rPr lang="nl-NL" sz="1800" dirty="0" err="1">
                <a:effectLst/>
                <a:latin typeface="Arial" panose="020B0604020202020204" pitchFamily="34" charset="0"/>
                <a:ea typeface="SimSun" panose="02010600030101010101" pitchFamily="2" charset="-122"/>
                <a:cs typeface="Arial" panose="020B0604020202020204" pitchFamily="34" charset="0"/>
              </a:rPr>
              <a:t>nhỡ</a:t>
            </a:r>
            <a:r>
              <a:rPr lang="nl-NL" sz="1800" dirty="0">
                <a:effectLst/>
                <a:latin typeface="Arial" panose="020B0604020202020204" pitchFamily="34" charset="0"/>
                <a:ea typeface="SimSun" panose="02010600030101010101" pitchFamily="2" charset="-122"/>
                <a:cs typeface="Arial" panose="020B0604020202020204" pitchFamily="34" charset="0"/>
              </a:rPr>
              <a:t>, vít </a:t>
            </a:r>
            <a:r>
              <a:rPr lang="nl-NL" sz="1800" dirty="0" err="1">
                <a:effectLst/>
                <a:latin typeface="Arial" panose="020B0604020202020204" pitchFamily="34" charset="0"/>
                <a:ea typeface="SimSun" panose="02010600030101010101" pitchFamily="2" charset="-122"/>
                <a:cs typeface="Arial" panose="020B0604020202020204" pitchFamily="34" charset="0"/>
              </a:rPr>
              <a:t>ngắn</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đai</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ốc</a:t>
            </a:r>
            <a:r>
              <a:rPr lang="nl-NL" sz="1800" dirty="0">
                <a:effectLst/>
                <a:latin typeface="Arial" panose="020B0604020202020204" pitchFamily="34" charset="0"/>
                <a:ea typeface="SimSun" panose="02010600030101010101" pitchFamily="2" charset="-122"/>
                <a:cs typeface="Arial" panose="020B0604020202020204" pitchFamily="34" charset="0"/>
              </a:rPr>
              <a:t>, </a:t>
            </a:r>
            <a:r>
              <a:rPr lang="nl-NL" sz="1800" dirty="0" err="1">
                <a:effectLst/>
                <a:latin typeface="Arial" panose="020B0604020202020204" pitchFamily="34" charset="0"/>
                <a:ea typeface="SimSun" panose="02010600030101010101" pitchFamily="2" charset="-122"/>
                <a:cs typeface="Arial" panose="020B0604020202020204" pitchFamily="34" charset="0"/>
              </a:rPr>
              <a:t>tua</a:t>
            </a:r>
            <a:r>
              <a:rPr lang="nl-NL" sz="1800" dirty="0">
                <a:effectLst/>
                <a:latin typeface="Arial" panose="020B0604020202020204" pitchFamily="34" charset="0"/>
                <a:ea typeface="SimSun" panose="02010600030101010101" pitchFamily="2" charset="-122"/>
                <a:cs typeface="Arial" panose="020B0604020202020204" pitchFamily="34" charset="0"/>
              </a:rPr>
              <a:t> vít, </a:t>
            </a:r>
            <a:r>
              <a:rPr lang="nl-NL" sz="1800" dirty="0" err="1">
                <a:effectLst/>
                <a:latin typeface="Arial" panose="020B0604020202020204" pitchFamily="34" charset="0"/>
                <a:ea typeface="SimSun" panose="02010600030101010101" pitchFamily="2" charset="-122"/>
                <a:cs typeface="Arial" panose="020B0604020202020204" pitchFamily="34" charset="0"/>
              </a:rPr>
              <a:t>cờ</a:t>
            </a:r>
            <a:r>
              <a:rPr lang="nl-NL" sz="1800" dirty="0">
                <a:effectLst/>
                <a:latin typeface="Arial" panose="020B0604020202020204" pitchFamily="34" charset="0"/>
                <a:ea typeface="SimSun" panose="02010600030101010101" pitchFamily="2" charset="-122"/>
                <a:cs typeface="Arial" panose="020B0604020202020204" pitchFamily="34" charset="0"/>
              </a:rPr>
              <a:t> – </a:t>
            </a:r>
            <a:r>
              <a:rPr lang="nl-NL" sz="1800" dirty="0" err="1">
                <a:effectLst/>
                <a:latin typeface="Arial" panose="020B0604020202020204" pitchFamily="34" charset="0"/>
                <a:ea typeface="SimSun" panose="02010600030101010101" pitchFamily="2" charset="-122"/>
                <a:cs typeface="Arial" panose="020B0604020202020204" pitchFamily="34" charset="0"/>
              </a:rPr>
              <a:t>lê</a:t>
            </a:r>
            <a:r>
              <a:rPr lang="nl-NL" sz="1800" dirty="0">
                <a:effectLst/>
                <a:latin typeface="Arial" panose="020B0604020202020204" pitchFamily="34" charset="0"/>
                <a:ea typeface="SimSun" panose="02010600030101010101" pitchFamily="2" charset="-122"/>
                <a:cs typeface="Arial" panose="020B0604020202020204" pitchFamily="34" charset="0"/>
              </a:rPr>
              <a:t>.</a:t>
            </a:r>
            <a:endParaRPr lang="en-VN" sz="18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20" name="Group 19">
            <a:extLst>
              <a:ext uri="{FF2B5EF4-FFF2-40B4-BE49-F238E27FC236}">
                <a16:creationId xmlns:a16="http://schemas.microsoft.com/office/drawing/2014/main" id="{27364A27-8C61-5D09-B661-CB7411FCD6ED}"/>
              </a:ext>
            </a:extLst>
          </p:cNvPr>
          <p:cNvGrpSpPr/>
          <p:nvPr/>
        </p:nvGrpSpPr>
        <p:grpSpPr>
          <a:xfrm>
            <a:off x="5148809" y="100250"/>
            <a:ext cx="3989704" cy="4942999"/>
            <a:chOff x="4849496" y="64430"/>
            <a:chExt cx="4348621" cy="5414502"/>
          </a:xfrm>
        </p:grpSpPr>
        <p:pic>
          <p:nvPicPr>
            <p:cNvPr id="17" name="Picture 16" descr="A collage of different types of toys&#10;&#10;Description automatically generated">
              <a:extLst>
                <a:ext uri="{FF2B5EF4-FFF2-40B4-BE49-F238E27FC236}">
                  <a16:creationId xmlns:a16="http://schemas.microsoft.com/office/drawing/2014/main" id="{026723D0-2910-D83F-E7E3-07A7BF297C88}"/>
                </a:ext>
              </a:extLst>
            </p:cNvPr>
            <p:cNvPicPr>
              <a:picLocks noChangeAspect="1"/>
            </p:cNvPicPr>
            <p:nvPr/>
          </p:nvPicPr>
          <p:blipFill>
            <a:blip r:embed="rId3"/>
            <a:stretch>
              <a:fillRect/>
            </a:stretch>
          </p:blipFill>
          <p:spPr>
            <a:xfrm>
              <a:off x="5141359" y="64430"/>
              <a:ext cx="3984497" cy="2949462"/>
            </a:xfrm>
            <a:prstGeom prst="rect">
              <a:avLst/>
            </a:prstGeom>
          </p:spPr>
        </p:pic>
        <p:pic>
          <p:nvPicPr>
            <p:cNvPr id="19" name="Picture 18" descr="A toy truck with a trailer and a trailer&#10;&#10;Description automatically generated with medium confidence">
              <a:extLst>
                <a:ext uri="{FF2B5EF4-FFF2-40B4-BE49-F238E27FC236}">
                  <a16:creationId xmlns:a16="http://schemas.microsoft.com/office/drawing/2014/main" id="{A2919F39-CEE8-E259-78B5-E31FC11A46D5}"/>
                </a:ext>
              </a:extLst>
            </p:cNvPr>
            <p:cNvPicPr>
              <a:picLocks noChangeAspect="1"/>
            </p:cNvPicPr>
            <p:nvPr/>
          </p:nvPicPr>
          <p:blipFill rotWithShape="1">
            <a:blip r:embed="rId4"/>
            <a:srcRect t="23422"/>
            <a:stretch/>
          </p:blipFill>
          <p:spPr>
            <a:xfrm>
              <a:off x="4849496" y="3013892"/>
              <a:ext cx="4348621" cy="2465040"/>
            </a:xfrm>
            <a:prstGeom prst="rect">
              <a:avLst/>
            </a:prstGeom>
          </p:spPr>
        </p:pic>
      </p:grpSp>
      <p:sp>
        <p:nvSpPr>
          <p:cNvPr id="22" name="TextBox 21">
            <a:extLst>
              <a:ext uri="{FF2B5EF4-FFF2-40B4-BE49-F238E27FC236}">
                <a16:creationId xmlns:a16="http://schemas.microsoft.com/office/drawing/2014/main" id="{657E8005-F49A-B3A8-8BC5-10CA620D85B5}"/>
              </a:ext>
            </a:extLst>
          </p:cNvPr>
          <p:cNvSpPr txBox="1"/>
          <p:nvPr/>
        </p:nvSpPr>
        <p:spPr>
          <a:xfrm>
            <a:off x="2879394" y="622739"/>
            <a:ext cx="4591050" cy="369332"/>
          </a:xfrm>
          <a:prstGeom prst="rect">
            <a:avLst/>
          </a:prstGeom>
          <a:noFill/>
        </p:spPr>
        <p:txBody>
          <a:bodyPr wrap="square">
            <a:spAutoFit/>
          </a:bodyPr>
          <a:lstStyle/>
          <a:p>
            <a:pPr marL="285750" indent="-285750">
              <a:buFont typeface="Arial" panose="020B0604020202020204" pitchFamily="34" charset="0"/>
              <a:buChar char="•"/>
            </a:pPr>
            <a:r>
              <a:rPr kumimoji="0" lang="nl-NL" sz="18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Các</a:t>
            </a:r>
            <a:r>
              <a:rPr kumimoji="0" lang="nl-NL" sz="18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18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bộ</a:t>
            </a:r>
            <a:r>
              <a:rPr kumimoji="0" lang="nl-NL" sz="18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18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phận</a:t>
            </a:r>
            <a:r>
              <a:rPr kumimoji="0" lang="nl-NL" sz="18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18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chính</a:t>
            </a:r>
            <a:endParaRPr lang="en-VN" dirty="0"/>
          </a:p>
        </p:txBody>
      </p:sp>
      <p:pic>
        <p:nvPicPr>
          <p:cNvPr id="23" name="Picture 4">
            <a:extLst>
              <a:ext uri="{FF2B5EF4-FFF2-40B4-BE49-F238E27FC236}">
                <a16:creationId xmlns:a16="http://schemas.microsoft.com/office/drawing/2014/main" id="{EBBDB6F7-95E9-F044-979D-783153046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17799">
            <a:off x="5125300" y="1155473"/>
            <a:ext cx="615662" cy="249343"/>
          </a:xfrm>
          <a:prstGeom prst="rect">
            <a:avLst/>
          </a:prstGeom>
        </p:spPr>
      </p:pic>
    </p:spTree>
    <p:extLst>
      <p:ext uri="{BB962C8B-B14F-4D97-AF65-F5344CB8AC3E}">
        <p14:creationId xmlns:p14="http://schemas.microsoft.com/office/powerpoint/2010/main" val="411816441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ppt_x</p:attrName>
                                        </p:attrNameLst>
                                      </p:cBhvr>
                                      <p:tavLst>
                                        <p:tav tm="0">
                                          <p:val>
                                            <p:strVal val="#ppt_x-#ppt_w*1.125000"/>
                                          </p:val>
                                        </p:tav>
                                        <p:tav tm="100000">
                                          <p:val>
                                            <p:strVal val="#ppt_x"/>
                                          </p:val>
                                        </p:tav>
                                      </p:tavLst>
                                    </p:anim>
                                    <p:animEffect transition="in" filter="wipe(right)">
                                      <p:cBhvr>
                                        <p:cTn id="14" dur="500"/>
                                        <p:tgtEl>
                                          <p:spTgt spid="22"/>
                                        </p:tgtEl>
                                      </p:cBhvr>
                                    </p:animEffect>
                                  </p:childTnLst>
                                </p:cTn>
                              </p:par>
                            </p:childTnLst>
                          </p:cTn>
                        </p:par>
                        <p:par>
                          <p:cTn id="15" fill="hold">
                            <p:stCondLst>
                              <p:cond delay="500"/>
                            </p:stCondLst>
                            <p:childTnLst>
                              <p:par>
                                <p:cTn id="16" presetID="18" presetClass="entr" presetSubtype="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trips(downRight)">
                                      <p:cBhvr>
                                        <p:cTn id="18" dur="500"/>
                                        <p:tgtEl>
                                          <p:spTgt spid="23"/>
                                        </p:tgtEl>
                                      </p:cBhvr>
                                    </p:animEffect>
                                  </p:childTnLst>
                                </p:cTn>
                              </p:par>
                            </p:childTnLst>
                          </p:cTn>
                        </p:par>
                        <p:par>
                          <p:cTn id="19" fill="hold">
                            <p:stCondLst>
                              <p:cond delay="1000"/>
                            </p:stCondLst>
                            <p:childTnLst>
                              <p:par>
                                <p:cTn id="20" presetID="18" presetClass="entr" presetSubtype="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additive="base">
                                        <p:cTn id="27"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696B683-6F72-D415-3C57-4C3366A441C5}"/>
              </a:ext>
            </a:extLst>
          </p:cNvPr>
          <p:cNvGrpSpPr/>
          <p:nvPr/>
        </p:nvGrpSpPr>
        <p:grpSpPr>
          <a:xfrm>
            <a:off x="5454374" y="815990"/>
            <a:ext cx="3226174" cy="728469"/>
            <a:chOff x="655588" y="268801"/>
            <a:chExt cx="3192512" cy="728469"/>
          </a:xfrm>
        </p:grpSpPr>
        <p:sp>
          <p:nvSpPr>
            <p:cNvPr id="6" name="Rounded Rectangle 5">
              <a:extLst>
                <a:ext uri="{FF2B5EF4-FFF2-40B4-BE49-F238E27FC236}">
                  <a16:creationId xmlns:a16="http://schemas.microsoft.com/office/drawing/2014/main" id="{7439433D-AA0D-A187-C168-86B5671242D7}"/>
                </a:ext>
              </a:extLst>
            </p:cNvPr>
            <p:cNvSpPr/>
            <p:nvPr/>
          </p:nvSpPr>
          <p:spPr>
            <a:xfrm>
              <a:off x="655588" y="268801"/>
              <a:ext cx="3192512" cy="65649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0A747DD1-11C4-E953-3E4A-8CA9D66BF8C8}"/>
                </a:ext>
              </a:extLst>
            </p:cNvPr>
            <p:cNvSpPr/>
            <p:nvPr/>
          </p:nvSpPr>
          <p:spPr>
            <a:xfrm>
              <a:off x="736590" y="340778"/>
              <a:ext cx="3111510" cy="65649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LÀM VIỆC CÁ NHÂN</a:t>
              </a:r>
              <a:endParaRPr lang="en-VN" sz="2200" b="1"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sp>
        <p:nvSpPr>
          <p:cNvPr id="19" name="Rounded Rectangle 18">
            <a:extLst>
              <a:ext uri="{FF2B5EF4-FFF2-40B4-BE49-F238E27FC236}">
                <a16:creationId xmlns:a16="http://schemas.microsoft.com/office/drawing/2014/main" id="{E32248C0-6E4B-D82D-DA28-A12CEB8906FB}"/>
              </a:ext>
            </a:extLst>
          </p:cNvPr>
          <p:cNvSpPr/>
          <p:nvPr/>
        </p:nvSpPr>
        <p:spPr>
          <a:xfrm>
            <a:off x="596330" y="1723493"/>
            <a:ext cx="4858044" cy="269791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b="1"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2EE8E10C-0C84-88E8-B33D-95AE7AABEC32}"/>
              </a:ext>
            </a:extLst>
          </p:cNvPr>
          <p:cNvSpPr/>
          <p:nvPr/>
        </p:nvSpPr>
        <p:spPr>
          <a:xfrm>
            <a:off x="1559859" y="1913707"/>
            <a:ext cx="3600166" cy="231748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Em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hãy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tìm</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hiểu</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về</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yêu</a:t>
            </a:r>
            <a:r>
              <a:rPr kumimoji="0" lang="nl-NL" sz="20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cầu</a:t>
            </a:r>
            <a:r>
              <a:rPr kumimoji="0" lang="nl-NL" sz="20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sản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phẩm</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nêu</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tên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số</a:t>
            </a:r>
            <a:r>
              <a:rPr kumimoji="0" lang="nl-NL" sz="20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lượng</a:t>
            </a:r>
            <a:r>
              <a:rPr kumimoji="0" lang="nl-NL" sz="20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các</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chi</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tiết</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theo</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mô</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hình</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xe</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điện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chạy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bằng</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rPr>
              <a:t> pin.</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endParaRPr>
          </a:p>
        </p:txBody>
      </p:sp>
      <p:pic>
        <p:nvPicPr>
          <p:cNvPr id="22" name="Picture 21" descr="A cartoon of a child reading a book&#10;&#10;Description automatically generated">
            <a:extLst>
              <a:ext uri="{FF2B5EF4-FFF2-40B4-BE49-F238E27FC236}">
                <a16:creationId xmlns:a16="http://schemas.microsoft.com/office/drawing/2014/main" id="{3D1B9C8E-95DF-2268-7B1D-89546BB2906A}"/>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5791111" y="1723492"/>
            <a:ext cx="2552700" cy="2917371"/>
          </a:xfrm>
          <a:prstGeom prst="rect">
            <a:avLst/>
          </a:prstGeom>
        </p:spPr>
      </p:pic>
      <p:pic>
        <p:nvPicPr>
          <p:cNvPr id="23" name="Picture 12">
            <a:extLst>
              <a:ext uri="{FF2B5EF4-FFF2-40B4-BE49-F238E27FC236}">
                <a16:creationId xmlns:a16="http://schemas.microsoft.com/office/drawing/2014/main" id="{830622F7-8ABD-6415-7E8E-D5AFFD757D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9593" y="340392"/>
            <a:ext cx="1546602" cy="2864079"/>
          </a:xfrm>
          <a:prstGeom prst="rect">
            <a:avLst/>
          </a:prstGeom>
        </p:spPr>
      </p:pic>
      <p:pic>
        <p:nvPicPr>
          <p:cNvPr id="24" name="Picture 23" descr="A clipboard with a pen&#10;&#10;Description automatically generated">
            <a:extLst>
              <a:ext uri="{FF2B5EF4-FFF2-40B4-BE49-F238E27FC236}">
                <a16:creationId xmlns:a16="http://schemas.microsoft.com/office/drawing/2014/main" id="{872F5B5C-353B-DF70-1AE8-C855E268653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75214">
            <a:off x="3983289" y="992239"/>
            <a:ext cx="1366813" cy="1366813"/>
          </a:xfrm>
          <a:prstGeom prst="rect">
            <a:avLst/>
          </a:prstGeom>
        </p:spPr>
      </p:pic>
    </p:spTree>
    <p:extLst>
      <p:ext uri="{BB962C8B-B14F-4D97-AF65-F5344CB8AC3E}">
        <p14:creationId xmlns:p14="http://schemas.microsoft.com/office/powerpoint/2010/main" val="266030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trips(downLeft)">
                                      <p:cBhvr>
                                        <p:cTn id="10" dur="500"/>
                                        <p:tgtEl>
                                          <p:spTgt spid="20"/>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downLeft)">
                                      <p:cBhvr>
                                        <p:cTn id="16" dur="500"/>
                                        <p:tgtEl>
                                          <p:spTgt spid="2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4" name="Rounded Rectangle 3">
            <a:extLst>
              <a:ext uri="{FF2B5EF4-FFF2-40B4-BE49-F238E27FC236}">
                <a16:creationId xmlns:a16="http://schemas.microsoft.com/office/drawing/2014/main" id="{289EA5F1-78CD-9605-812D-2D8975E625F4}"/>
              </a:ext>
            </a:extLst>
          </p:cNvPr>
          <p:cNvSpPr/>
          <p:nvPr/>
        </p:nvSpPr>
        <p:spPr>
          <a:xfrm>
            <a:off x="965021" y="339722"/>
            <a:ext cx="7144463" cy="681318"/>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được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lắp</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ráp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đầy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đủ</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bộ</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phận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85DDAF48-2345-0C7F-0514-4CD7FAB0338D}"/>
              </a:ext>
            </a:extLst>
          </p:cNvPr>
          <p:cNvSpPr/>
          <p:nvPr/>
        </p:nvSpPr>
        <p:spPr>
          <a:xfrm>
            <a:off x="967195" y="1290542"/>
            <a:ext cx="7144463" cy="681318"/>
          </a:xfrm>
          <a:prstGeom prst="roundRect">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Các chi tiết được lắp ghép đúng vị trí, chắc chắn. </a:t>
            </a:r>
            <a:endParaRPr lang="en-VN" sz="2000" dirty="0">
              <a:solidFill>
                <a:srgbClr val="0D0804"/>
              </a:solidFill>
              <a:latin typeface="Arial" panose="020B0604020202020204" pitchFamily="34" charset="0"/>
              <a:cs typeface="Arial" panose="020B0604020202020204" pitchFamily="34" charset="0"/>
            </a:endParaRPr>
          </a:p>
        </p:txBody>
      </p:sp>
      <p:pic>
        <p:nvPicPr>
          <p:cNvPr id="2050" name="Picture 2" descr="Premium Vector | Minimal Location Map Icon Logo Symbol Vector Design  Transparent">
            <a:extLst>
              <a:ext uri="{FF2B5EF4-FFF2-40B4-BE49-F238E27FC236}">
                <a16:creationId xmlns:a16="http://schemas.microsoft.com/office/drawing/2014/main" id="{C9B2572C-9484-E684-A8FD-06376B01B4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492" y="1134491"/>
            <a:ext cx="948793" cy="95025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5A219C85-157D-3BC2-0FA6-6DFD5301852D}"/>
              </a:ext>
            </a:extLst>
          </p:cNvPr>
          <p:cNvSpPr/>
          <p:nvPr/>
        </p:nvSpPr>
        <p:spPr>
          <a:xfrm>
            <a:off x="967195" y="2181974"/>
            <a:ext cx="7144463" cy="681318"/>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Dây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điện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nối</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đúng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vị</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trí,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gọn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gàng</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latin typeface="Arial" panose="020B0604020202020204" pitchFamily="34" charset="0"/>
              <a:cs typeface="Arial" panose="020B0604020202020204" pitchFamily="34" charset="0"/>
            </a:endParaRPr>
          </a:p>
        </p:txBody>
      </p:sp>
      <p:pic>
        <p:nvPicPr>
          <p:cNvPr id="2052" name="Picture 4" descr="Hình ảnh Biểu Tượng Cáp điện Bị Cô Lập Trên Nền Trừu Tượng PNG , Dây Cáp,  Quyền Lực, Hình Minh Họa PNG và Vector với nền trong suốt để tải xuống">
            <a:extLst>
              <a:ext uri="{FF2B5EF4-FFF2-40B4-BE49-F238E27FC236}">
                <a16:creationId xmlns:a16="http://schemas.microsoft.com/office/drawing/2014/main" id="{7EA0BFE1-E98A-6161-2578-CDF00C454FD0}"/>
              </a:ext>
            </a:extLst>
          </p:cNvPr>
          <p:cNvPicPr>
            <a:picLocks noChangeAspect="1" noChangeArrowheads="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1032342" y="2133246"/>
            <a:ext cx="784410" cy="78441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A54DD3F1-F38B-1BB0-C020-F899ED0C62B8}"/>
              </a:ext>
            </a:extLst>
          </p:cNvPr>
          <p:cNvSpPr/>
          <p:nvPr/>
        </p:nvSpPr>
        <p:spPr>
          <a:xfrm>
            <a:off x="965021" y="3132794"/>
            <a:ext cx="7146637" cy="681318"/>
          </a:xfrm>
          <a:prstGeom prst="roundRect">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Xe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chạy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được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khi</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bật</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công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tắc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solidFill>
                <a:srgbClr val="0D0804"/>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0" name="Rounded Rectangle 9">
            <a:extLst>
              <a:ext uri="{FF2B5EF4-FFF2-40B4-BE49-F238E27FC236}">
                <a16:creationId xmlns:a16="http://schemas.microsoft.com/office/drawing/2014/main" id="{DD7B647F-111D-0D4A-AA7F-2A2F7A7AD2D6}"/>
              </a:ext>
            </a:extLst>
          </p:cNvPr>
          <p:cNvSpPr/>
          <p:nvPr/>
        </p:nvSpPr>
        <p:spPr>
          <a:xfrm>
            <a:off x="965021" y="3992282"/>
            <a:ext cx="7146637" cy="681318"/>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spcAft>
                <a:spcPts val="1000"/>
              </a:spcAft>
            </a:pP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xe</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hoạt</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động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thường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không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xảy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ra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sự</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cố</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14" name="Picture 6" descr="Hình ảnh Xe Chạy điện Thiết Kế Biểu Tượng Biểu Tượng Giao Thông Thiết Kế  Các Vector PNG , Để Thay Thế, Xe ô Tô, Xe ô Tô PNG và Vector với">
            <a:extLst>
              <a:ext uri="{FF2B5EF4-FFF2-40B4-BE49-F238E27FC236}">
                <a16:creationId xmlns:a16="http://schemas.microsoft.com/office/drawing/2014/main" id="{1B682E13-9EF1-D48E-931F-4C997CBCA19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211" y="3387556"/>
            <a:ext cx="1872935" cy="1872935"/>
          </a:xfrm>
          <a:prstGeom prst="rect">
            <a:avLst/>
          </a:prstGeom>
          <a:noFill/>
          <a:ln>
            <a:noFill/>
          </a:ln>
        </p:spPr>
      </p:pic>
      <p:pic>
        <p:nvPicPr>
          <p:cNvPr id="2056" name="Picture 8" descr="Biểu Tượng Công Tắc Điện Gắn Tường Trong Nhà Trên Tắt Đèn Hoặc Biểu Tượng Công  Tắc Nguồn Chiều Rộng Đột Quỵ Có Thể Điều Chỉnh Hình minh họa Sẵn có -">
            <a:extLst>
              <a:ext uri="{FF2B5EF4-FFF2-40B4-BE49-F238E27FC236}">
                <a16:creationId xmlns:a16="http://schemas.microsoft.com/office/drawing/2014/main" id="{601E2508-743B-E1E0-6026-8A057BBD48B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6493" y="2996396"/>
            <a:ext cx="950259" cy="9502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Biểu Tượng Dòng Xe điện Vectơ PNG , Biểu Tượng ô Tô điện, ô Tô, Xe  Hơi PNG và Vector với nền trong suốt để tải xuống miễn phí">
            <a:extLst>
              <a:ext uri="{FF2B5EF4-FFF2-40B4-BE49-F238E27FC236}">
                <a16:creationId xmlns:a16="http://schemas.microsoft.com/office/drawing/2014/main" id="{65768795-4CF1-6A9E-D84A-21878EA43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852" y="265040"/>
            <a:ext cx="802900" cy="80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460421"/>
      </p:ext>
    </p:extLst>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p:tgtEl>
                                          <p:spTgt spid="2058"/>
                                        </p:tgtEl>
                                        <p:attrNameLst>
                                          <p:attrName>ppt_x</p:attrName>
                                        </p:attrNameLst>
                                      </p:cBhvr>
                                      <p:tavLst>
                                        <p:tav tm="0">
                                          <p:val>
                                            <p:strVal val="#ppt_x-#ppt_w*1.125000"/>
                                          </p:val>
                                        </p:tav>
                                        <p:tav tm="100000">
                                          <p:val>
                                            <p:strVal val="#ppt_x"/>
                                          </p:val>
                                        </p:tav>
                                      </p:tavLst>
                                    </p:anim>
                                    <p:animEffect transition="in" filter="wipe(right)">
                                      <p:cBhvr>
                                        <p:cTn id="8" dur="500"/>
                                        <p:tgtEl>
                                          <p:spTgt spid="205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p:tgtEl>
                                          <p:spTgt spid="2050"/>
                                        </p:tgtEl>
                                        <p:attrNameLst>
                                          <p:attrName>ppt_x</p:attrName>
                                        </p:attrNameLst>
                                      </p:cBhvr>
                                      <p:tavLst>
                                        <p:tav tm="0">
                                          <p:val>
                                            <p:strVal val="#ppt_x+#ppt_w*1.125000"/>
                                          </p:val>
                                        </p:tav>
                                        <p:tav tm="100000">
                                          <p:val>
                                            <p:strVal val="#ppt_x"/>
                                          </p:val>
                                        </p:tav>
                                      </p:tavLst>
                                    </p:anim>
                                    <p:animEffect transition="in" filter="wipe(left)">
                                      <p:cBhvr>
                                        <p:cTn id="18" dur="500"/>
                                        <p:tgtEl>
                                          <p:spTgt spid="2050"/>
                                        </p:tgtEl>
                                      </p:cBhvr>
                                    </p:animEffect>
                                  </p:childTnLst>
                                </p:cTn>
                              </p:par>
                              <p:par>
                                <p:cTn id="19" presetID="1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additive="base">
                                        <p:cTn id="27" dur="500"/>
                                        <p:tgtEl>
                                          <p:spTgt spid="2052"/>
                                        </p:tgtEl>
                                        <p:attrNameLst>
                                          <p:attrName>ppt_x</p:attrName>
                                        </p:attrNameLst>
                                      </p:cBhvr>
                                      <p:tavLst>
                                        <p:tav tm="0">
                                          <p:val>
                                            <p:strVal val="#ppt_x-#ppt_w*1.125000"/>
                                          </p:val>
                                        </p:tav>
                                        <p:tav tm="100000">
                                          <p:val>
                                            <p:strVal val="#ppt_x"/>
                                          </p:val>
                                        </p:tav>
                                      </p:tavLst>
                                    </p:anim>
                                    <p:animEffect transition="in" filter="wipe(right)">
                                      <p:cBhvr>
                                        <p:cTn id="28" dur="500"/>
                                        <p:tgtEl>
                                          <p:spTgt spid="2052"/>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ppt_x</p:attrName>
                                        </p:attrNameLst>
                                      </p:cBhvr>
                                      <p:tavLst>
                                        <p:tav tm="0">
                                          <p:val>
                                            <p:strVal val="#ppt_x-#ppt_w*1.125000"/>
                                          </p:val>
                                        </p:tav>
                                        <p:tav tm="100000">
                                          <p:val>
                                            <p:strVal val="#ppt_x"/>
                                          </p:val>
                                        </p:tav>
                                      </p:tavLst>
                                    </p:anim>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 calcmode="lin" valueType="num">
                                      <p:cBhvr additive="base">
                                        <p:cTn id="37" dur="500"/>
                                        <p:tgtEl>
                                          <p:spTgt spid="2056"/>
                                        </p:tgtEl>
                                        <p:attrNameLst>
                                          <p:attrName>ppt_x</p:attrName>
                                        </p:attrNameLst>
                                      </p:cBhvr>
                                      <p:tavLst>
                                        <p:tav tm="0">
                                          <p:val>
                                            <p:strVal val="#ppt_x+#ppt_w*1.125000"/>
                                          </p:val>
                                        </p:tav>
                                        <p:tav tm="100000">
                                          <p:val>
                                            <p:strVal val="#ppt_x"/>
                                          </p:val>
                                        </p:tav>
                                      </p:tavLst>
                                    </p:anim>
                                    <p:animEffect transition="in" filter="wipe(left)">
                                      <p:cBhvr>
                                        <p:cTn id="38" dur="500"/>
                                        <p:tgtEl>
                                          <p:spTgt spid="2056"/>
                                        </p:tgtEl>
                                      </p:cBhvr>
                                    </p:animEffect>
                                  </p:childTnLst>
                                </p:cTn>
                              </p:par>
                              <p:par>
                                <p:cTn id="39" presetID="12" presetClass="entr" presetSubtype="2"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ppt_x</p:attrName>
                                        </p:attrNameLst>
                                      </p:cBhvr>
                                      <p:tavLst>
                                        <p:tav tm="0">
                                          <p:val>
                                            <p:strVal val="#ppt_x+#ppt_w*1.125000"/>
                                          </p:val>
                                        </p:tav>
                                        <p:tav tm="100000">
                                          <p:val>
                                            <p:strVal val="#ppt_x"/>
                                          </p:val>
                                        </p:tav>
                                      </p:tavLst>
                                    </p:anim>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ppt_x</p:attrName>
                                        </p:attrNameLst>
                                      </p:cBhvr>
                                      <p:tavLst>
                                        <p:tav tm="0">
                                          <p:val>
                                            <p:strVal val="#ppt_x-#ppt_w*1.125000"/>
                                          </p:val>
                                        </p:tav>
                                        <p:tav tm="100000">
                                          <p:val>
                                            <p:strVal val="#ppt_x"/>
                                          </p:val>
                                        </p:tav>
                                      </p:tavLst>
                                    </p:anim>
                                    <p:animEffect transition="in" filter="wipe(right)">
                                      <p:cBhvr>
                                        <p:cTn id="48" dur="500"/>
                                        <p:tgtEl>
                                          <p:spTgt spid="14"/>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p:tgtEl>
                                          <p:spTgt spid="10"/>
                                        </p:tgtEl>
                                        <p:attrNameLst>
                                          <p:attrName>ppt_x</p:attrName>
                                        </p:attrNameLst>
                                      </p:cBhvr>
                                      <p:tavLst>
                                        <p:tav tm="0">
                                          <p:val>
                                            <p:strVal val="#ppt_x-#ppt_w*1.125000"/>
                                          </p:val>
                                        </p:tav>
                                        <p:tav tm="100000">
                                          <p:val>
                                            <p:strVal val="#ppt_x"/>
                                          </p:val>
                                        </p:tav>
                                      </p:tavLst>
                                    </p:anim>
                                    <p:animEffect transition="in" filter="wipe(righ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3"/>
          <p:cNvSpPr txBox="1">
            <a:spLocks noGrp="1"/>
          </p:cNvSpPr>
          <p:nvPr>
            <p:ph type="title"/>
          </p:nvPr>
        </p:nvSpPr>
        <p:spPr>
          <a:xfrm>
            <a:off x="720000" y="45682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solidFill>
                  <a:srgbClr val="C00000"/>
                </a:solidFill>
                <a:latin typeface="Arial" panose="020B0604020202020204" pitchFamily="34" charset="0"/>
                <a:cs typeface="Arial" panose="020B0604020202020204" pitchFamily="34" charset="0"/>
              </a:rPr>
              <a:t>HƯỚNG DẪN </a:t>
            </a:r>
            <a:r>
              <a:rPr lang="en" sz="3500" dirty="0">
                <a:latin typeface="Arial" panose="020B0604020202020204" pitchFamily="34" charset="0"/>
                <a:cs typeface="Arial" panose="020B0604020202020204" pitchFamily="34" charset="0"/>
              </a:rPr>
              <a:t>VỀ NHÀ</a:t>
            </a:r>
            <a:endParaRPr sz="3500" dirty="0">
              <a:latin typeface="Arial" panose="020B0604020202020204" pitchFamily="34" charset="0"/>
              <a:cs typeface="Arial" panose="020B0604020202020204" pitchFamily="34" charset="0"/>
            </a:endParaRPr>
          </a:p>
        </p:txBody>
      </p:sp>
      <p:sp>
        <p:nvSpPr>
          <p:cNvPr id="2" name="Google Shape;982;p39">
            <a:extLst>
              <a:ext uri="{FF2B5EF4-FFF2-40B4-BE49-F238E27FC236}">
                <a16:creationId xmlns:a16="http://schemas.microsoft.com/office/drawing/2014/main" id="{527509BB-727A-706C-B898-C83D6421CF71}"/>
              </a:ext>
            </a:extLst>
          </p:cNvPr>
          <p:cNvSpPr/>
          <p:nvPr/>
        </p:nvSpPr>
        <p:spPr>
          <a:xfrm>
            <a:off x="529414" y="1447144"/>
            <a:ext cx="3246753" cy="227094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nl-NL" sz="2200" dirty="0" err="1">
                <a:effectLst/>
                <a:latin typeface="Arial" panose="020B0604020202020204" pitchFamily="34" charset="0"/>
                <a:ea typeface="Times New Roman" panose="02020603050405020304" pitchFamily="18" charset="0"/>
                <a:cs typeface="Arial" panose="020B0604020202020204" pitchFamily="34" charset="0"/>
              </a:rPr>
              <a:t>Ôn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tập</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kiến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thức</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đã</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học</a:t>
            </a:r>
            <a:r>
              <a:rPr lang="nl-NL" sz="2200" i="1" dirty="0">
                <a:effectLst/>
                <a:latin typeface="Arial" panose="020B0604020202020204" pitchFamily="34" charset="0"/>
                <a:ea typeface="Times New Roman" panose="02020603050405020304" pitchFamily="18" charset="0"/>
                <a:cs typeface="Arial" panose="020B0604020202020204" pitchFamily="34" charset="0"/>
              </a:rPr>
              <a:t>.</a:t>
            </a:r>
            <a:r>
              <a:rPr lang="en-VN" sz="2200" dirty="0">
                <a:effectLst/>
                <a:latin typeface="Arial" panose="020B0604020202020204" pitchFamily="34" charset="0"/>
                <a:cs typeface="Arial" panose="020B0604020202020204" pitchFamily="34" charset="0"/>
              </a:rPr>
              <a:t> </a:t>
            </a:r>
            <a:endParaRPr sz="2200" b="1" dirty="0">
              <a:solidFill>
                <a:schemeClr val="lt1"/>
              </a:solidFill>
              <a:latin typeface="Arial" panose="020B0604020202020204" pitchFamily="34" charset="0"/>
              <a:ea typeface="Sora"/>
              <a:cs typeface="Arial" panose="020B0604020202020204" pitchFamily="34" charset="0"/>
              <a:sym typeface="Sora"/>
            </a:endParaRPr>
          </a:p>
        </p:txBody>
      </p:sp>
      <p:sp>
        <p:nvSpPr>
          <p:cNvPr id="3" name="Google Shape;982;p39">
            <a:extLst>
              <a:ext uri="{FF2B5EF4-FFF2-40B4-BE49-F238E27FC236}">
                <a16:creationId xmlns:a16="http://schemas.microsoft.com/office/drawing/2014/main" id="{26FD3F13-9E3A-5219-F918-CF520415418A}"/>
              </a:ext>
            </a:extLst>
          </p:cNvPr>
          <p:cNvSpPr/>
          <p:nvPr/>
        </p:nvSpPr>
        <p:spPr>
          <a:xfrm>
            <a:off x="4036142" y="1447144"/>
            <a:ext cx="4703124" cy="227094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nl-NL" sz="2200" dirty="0" err="1">
                <a:effectLst/>
                <a:latin typeface="Arial" panose="020B0604020202020204" pitchFamily="34" charset="0"/>
                <a:ea typeface="Times New Roman" panose="02020603050405020304" pitchFamily="18" charset="0"/>
                <a:cs typeface="Arial" panose="020B0604020202020204" pitchFamily="34" charset="0"/>
              </a:rPr>
              <a:t>Về</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nhà</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tìm</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hiểu</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cách</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lắp</a:t>
            </a:r>
            <a:r>
              <a:rPr lang="nl-NL" sz="2200" dirty="0">
                <a:effectLst/>
                <a:latin typeface="Arial" panose="020B0604020202020204" pitchFamily="34" charset="0"/>
                <a:ea typeface="Times New Roman" panose="02020603050405020304" pitchFamily="18" charset="0"/>
                <a:cs typeface="Arial" panose="020B0604020202020204" pitchFamily="34" charset="0"/>
              </a:rPr>
              <a:t> ráp, </a:t>
            </a:r>
            <a:r>
              <a:rPr lang="nl-NL" sz="2200" dirty="0" err="1">
                <a:effectLst/>
                <a:latin typeface="Arial" panose="020B0604020202020204" pitchFamily="34" charset="0"/>
                <a:ea typeface="Times New Roman" panose="02020603050405020304" pitchFamily="18" charset="0"/>
                <a:cs typeface="Arial" panose="020B0604020202020204" pitchFamily="34" charset="0"/>
              </a:rPr>
              <a:t>vận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hành</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mô</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hình</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xe</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chạy</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bằng</a:t>
            </a:r>
            <a:r>
              <a:rPr lang="nl-NL" sz="2200" dirty="0">
                <a:effectLst/>
                <a:latin typeface="Arial" panose="020B0604020202020204" pitchFamily="34" charset="0"/>
                <a:ea typeface="Times New Roman" panose="02020603050405020304" pitchFamily="18" charset="0"/>
                <a:cs typeface="Arial" panose="020B0604020202020204" pitchFamily="34" charset="0"/>
              </a:rPr>
              <a:t> pin</a:t>
            </a:r>
            <a:r>
              <a:rPr lang="en-VN" sz="2200" dirty="0">
                <a:effectLst/>
                <a:latin typeface="Arial" panose="020B0604020202020204" pitchFamily="34" charset="0"/>
                <a:cs typeface="Arial" panose="020B0604020202020204" pitchFamily="34" charset="0"/>
              </a:rPr>
              <a:t> </a:t>
            </a:r>
            <a:endParaRPr sz="2200" b="1" dirty="0">
              <a:solidFill>
                <a:schemeClr val="lt1"/>
              </a:solidFill>
              <a:latin typeface="Arial" panose="020B0604020202020204" pitchFamily="34" charset="0"/>
              <a:ea typeface="Sora"/>
              <a:cs typeface="Arial" panose="020B0604020202020204" pitchFamily="34" charset="0"/>
              <a:sym typeface="Sora"/>
            </a:endParaRPr>
          </a:p>
        </p:txBody>
      </p:sp>
      <p:grpSp>
        <p:nvGrpSpPr>
          <p:cNvPr id="4" name="Google Shape;4876;p57">
            <a:extLst>
              <a:ext uri="{FF2B5EF4-FFF2-40B4-BE49-F238E27FC236}">
                <a16:creationId xmlns:a16="http://schemas.microsoft.com/office/drawing/2014/main" id="{14D59D02-083E-B8E0-989B-E6B26A479271}"/>
              </a:ext>
            </a:extLst>
          </p:cNvPr>
          <p:cNvGrpSpPr/>
          <p:nvPr/>
        </p:nvGrpSpPr>
        <p:grpSpPr>
          <a:xfrm>
            <a:off x="529414" y="1014004"/>
            <a:ext cx="1421889" cy="1020603"/>
            <a:chOff x="5190863" y="2824811"/>
            <a:chExt cx="1544860" cy="1108869"/>
          </a:xfrm>
        </p:grpSpPr>
        <p:grpSp>
          <p:nvGrpSpPr>
            <p:cNvPr id="5" name="Google Shape;4877;p57">
              <a:extLst>
                <a:ext uri="{FF2B5EF4-FFF2-40B4-BE49-F238E27FC236}">
                  <a16:creationId xmlns:a16="http://schemas.microsoft.com/office/drawing/2014/main" id="{6C0D129A-069E-A5DC-E30B-E84F4E88F1C2}"/>
                </a:ext>
              </a:extLst>
            </p:cNvPr>
            <p:cNvGrpSpPr/>
            <p:nvPr/>
          </p:nvGrpSpPr>
          <p:grpSpPr>
            <a:xfrm>
              <a:off x="5938695" y="3176919"/>
              <a:ext cx="685761" cy="404739"/>
              <a:chOff x="5938695" y="3176919"/>
              <a:chExt cx="685761" cy="404739"/>
            </a:xfrm>
          </p:grpSpPr>
          <p:grpSp>
            <p:nvGrpSpPr>
              <p:cNvPr id="24" name="Google Shape;4878;p57">
                <a:extLst>
                  <a:ext uri="{FF2B5EF4-FFF2-40B4-BE49-F238E27FC236}">
                    <a16:creationId xmlns:a16="http://schemas.microsoft.com/office/drawing/2014/main" id="{60248481-F083-584F-1D6B-217C522A20FD}"/>
                  </a:ext>
                </a:extLst>
              </p:cNvPr>
              <p:cNvGrpSpPr/>
              <p:nvPr/>
            </p:nvGrpSpPr>
            <p:grpSpPr>
              <a:xfrm>
                <a:off x="5938695" y="3176919"/>
                <a:ext cx="685761" cy="404739"/>
                <a:chOff x="5938695" y="3176919"/>
                <a:chExt cx="685761" cy="404739"/>
              </a:xfrm>
            </p:grpSpPr>
            <p:sp>
              <p:nvSpPr>
                <p:cNvPr id="26" name="Google Shape;4879;p57">
                  <a:extLst>
                    <a:ext uri="{FF2B5EF4-FFF2-40B4-BE49-F238E27FC236}">
                      <a16:creationId xmlns:a16="http://schemas.microsoft.com/office/drawing/2014/main" id="{C6B5172A-5742-7A03-FC8B-1C6CBC7E62EC}"/>
                    </a:ext>
                  </a:extLst>
                </p:cNvPr>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80;p57">
                  <a:extLst>
                    <a:ext uri="{FF2B5EF4-FFF2-40B4-BE49-F238E27FC236}">
                      <a16:creationId xmlns:a16="http://schemas.microsoft.com/office/drawing/2014/main" id="{3C8C73A1-E675-9699-662F-A2C6E414BEDA}"/>
                    </a:ext>
                  </a:extLst>
                </p:cNvPr>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881;p57">
                <a:extLst>
                  <a:ext uri="{FF2B5EF4-FFF2-40B4-BE49-F238E27FC236}">
                    <a16:creationId xmlns:a16="http://schemas.microsoft.com/office/drawing/2014/main" id="{4D108B32-F43E-E227-4F01-1B81269629F7}"/>
                  </a:ext>
                </a:extLst>
              </p:cNvPr>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4882;p57">
              <a:extLst>
                <a:ext uri="{FF2B5EF4-FFF2-40B4-BE49-F238E27FC236}">
                  <a16:creationId xmlns:a16="http://schemas.microsoft.com/office/drawing/2014/main" id="{18A409D8-A42D-0421-52D7-3BA23F0C3B79}"/>
                </a:ext>
              </a:extLst>
            </p:cNvPr>
            <p:cNvGrpSpPr/>
            <p:nvPr/>
          </p:nvGrpSpPr>
          <p:grpSpPr>
            <a:xfrm>
              <a:off x="5305233" y="3176835"/>
              <a:ext cx="685971" cy="404655"/>
              <a:chOff x="5305233" y="3176835"/>
              <a:chExt cx="685971" cy="404655"/>
            </a:xfrm>
          </p:grpSpPr>
          <p:grpSp>
            <p:nvGrpSpPr>
              <p:cNvPr id="20" name="Google Shape;4883;p57">
                <a:extLst>
                  <a:ext uri="{FF2B5EF4-FFF2-40B4-BE49-F238E27FC236}">
                    <a16:creationId xmlns:a16="http://schemas.microsoft.com/office/drawing/2014/main" id="{CBF3F6D3-9F10-7963-76A6-A1D547A975F2}"/>
                  </a:ext>
                </a:extLst>
              </p:cNvPr>
              <p:cNvGrpSpPr/>
              <p:nvPr/>
            </p:nvGrpSpPr>
            <p:grpSpPr>
              <a:xfrm>
                <a:off x="5305233" y="3176835"/>
                <a:ext cx="685971" cy="404655"/>
                <a:chOff x="5305233" y="3176835"/>
                <a:chExt cx="685971" cy="404655"/>
              </a:xfrm>
            </p:grpSpPr>
            <p:sp>
              <p:nvSpPr>
                <p:cNvPr id="22" name="Google Shape;4884;p57">
                  <a:extLst>
                    <a:ext uri="{FF2B5EF4-FFF2-40B4-BE49-F238E27FC236}">
                      <a16:creationId xmlns:a16="http://schemas.microsoft.com/office/drawing/2014/main" id="{0CD5CD49-0261-505C-325C-B55624FA0322}"/>
                    </a:ext>
                  </a:extLst>
                </p:cNvPr>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85;p57">
                  <a:extLst>
                    <a:ext uri="{FF2B5EF4-FFF2-40B4-BE49-F238E27FC236}">
                      <a16:creationId xmlns:a16="http://schemas.microsoft.com/office/drawing/2014/main" id="{BAF0B9C5-DEA7-B458-84F7-667180EA4C0B}"/>
                    </a:ext>
                  </a:extLst>
                </p:cNvPr>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4886;p57">
                <a:extLst>
                  <a:ext uri="{FF2B5EF4-FFF2-40B4-BE49-F238E27FC236}">
                    <a16:creationId xmlns:a16="http://schemas.microsoft.com/office/drawing/2014/main" id="{B5312691-40BA-D92F-D612-55FFB468FEC4}"/>
                  </a:ext>
                </a:extLst>
              </p:cNvPr>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887;p57">
              <a:extLst>
                <a:ext uri="{FF2B5EF4-FFF2-40B4-BE49-F238E27FC236}">
                  <a16:creationId xmlns:a16="http://schemas.microsoft.com/office/drawing/2014/main" id="{7629C14C-7C7F-B021-3A7F-689EF16FEE00}"/>
                </a:ext>
              </a:extLst>
            </p:cNvPr>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888;p57">
              <a:extLst>
                <a:ext uri="{FF2B5EF4-FFF2-40B4-BE49-F238E27FC236}">
                  <a16:creationId xmlns:a16="http://schemas.microsoft.com/office/drawing/2014/main" id="{82BFAE2E-E605-6718-0A4A-B046EBAE14C7}"/>
                </a:ext>
              </a:extLst>
            </p:cNvPr>
            <p:cNvGrpSpPr/>
            <p:nvPr/>
          </p:nvGrpSpPr>
          <p:grpSpPr>
            <a:xfrm>
              <a:off x="5657361" y="2824811"/>
              <a:ext cx="1078361" cy="404655"/>
              <a:chOff x="5657361" y="2824811"/>
              <a:chExt cx="1078361" cy="404655"/>
            </a:xfrm>
          </p:grpSpPr>
          <p:grpSp>
            <p:nvGrpSpPr>
              <p:cNvPr id="14" name="Google Shape;4889;p57">
                <a:extLst>
                  <a:ext uri="{FF2B5EF4-FFF2-40B4-BE49-F238E27FC236}">
                    <a16:creationId xmlns:a16="http://schemas.microsoft.com/office/drawing/2014/main" id="{9655CC5D-CD9E-9AEA-42B4-7F54D20B4EF6}"/>
                  </a:ext>
                </a:extLst>
              </p:cNvPr>
              <p:cNvGrpSpPr/>
              <p:nvPr/>
            </p:nvGrpSpPr>
            <p:grpSpPr>
              <a:xfrm>
                <a:off x="5657361" y="2824811"/>
                <a:ext cx="1078361" cy="404655"/>
                <a:chOff x="5657361" y="2824811"/>
                <a:chExt cx="1078361" cy="404655"/>
              </a:xfrm>
            </p:grpSpPr>
            <p:grpSp>
              <p:nvGrpSpPr>
                <p:cNvPr id="16" name="Google Shape;4890;p57">
                  <a:extLst>
                    <a:ext uri="{FF2B5EF4-FFF2-40B4-BE49-F238E27FC236}">
                      <a16:creationId xmlns:a16="http://schemas.microsoft.com/office/drawing/2014/main" id="{BB2DE76D-786B-5F6C-FEBC-1141CF485987}"/>
                    </a:ext>
                  </a:extLst>
                </p:cNvPr>
                <p:cNvGrpSpPr/>
                <p:nvPr/>
              </p:nvGrpSpPr>
              <p:grpSpPr>
                <a:xfrm>
                  <a:off x="5938485" y="2824811"/>
                  <a:ext cx="797237" cy="404655"/>
                  <a:chOff x="5938485" y="2824811"/>
                  <a:chExt cx="797237" cy="404655"/>
                </a:xfrm>
              </p:grpSpPr>
              <p:sp>
                <p:nvSpPr>
                  <p:cNvPr id="18" name="Google Shape;4891;p57">
                    <a:extLst>
                      <a:ext uri="{FF2B5EF4-FFF2-40B4-BE49-F238E27FC236}">
                        <a16:creationId xmlns:a16="http://schemas.microsoft.com/office/drawing/2014/main" id="{0423EB3B-8255-EC7F-7C23-8ACCE35CFC97}"/>
                      </a:ext>
                    </a:extLst>
                  </p:cNvPr>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92;p57">
                    <a:extLst>
                      <a:ext uri="{FF2B5EF4-FFF2-40B4-BE49-F238E27FC236}">
                        <a16:creationId xmlns:a16="http://schemas.microsoft.com/office/drawing/2014/main" id="{B0C6D990-4825-27C7-6E1E-46DF4667BFE9}"/>
                      </a:ext>
                    </a:extLst>
                  </p:cNvPr>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4893;p57">
                  <a:extLst>
                    <a:ext uri="{FF2B5EF4-FFF2-40B4-BE49-F238E27FC236}">
                      <a16:creationId xmlns:a16="http://schemas.microsoft.com/office/drawing/2014/main" id="{B81B195B-F018-4A18-4501-14200928DC1B}"/>
                    </a:ext>
                  </a:extLst>
                </p:cNvPr>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894;p57">
                <a:extLst>
                  <a:ext uri="{FF2B5EF4-FFF2-40B4-BE49-F238E27FC236}">
                    <a16:creationId xmlns:a16="http://schemas.microsoft.com/office/drawing/2014/main" id="{35436E85-6639-85F0-23EE-ED3952B84572}"/>
                  </a:ext>
                </a:extLst>
              </p:cNvPr>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895;p57">
              <a:extLst>
                <a:ext uri="{FF2B5EF4-FFF2-40B4-BE49-F238E27FC236}">
                  <a16:creationId xmlns:a16="http://schemas.microsoft.com/office/drawing/2014/main" id="{0BB6BE09-69D7-A504-410A-E67007EA8D40}"/>
                </a:ext>
              </a:extLst>
            </p:cNvPr>
            <p:cNvGrpSpPr/>
            <p:nvPr/>
          </p:nvGrpSpPr>
          <p:grpSpPr>
            <a:xfrm>
              <a:off x="5190863" y="3528942"/>
              <a:ext cx="1078026" cy="404739"/>
              <a:chOff x="5190863" y="3528942"/>
              <a:chExt cx="1078026" cy="404739"/>
            </a:xfrm>
          </p:grpSpPr>
          <p:sp>
            <p:nvSpPr>
              <p:cNvPr id="10" name="Google Shape;4896;p57">
                <a:extLst>
                  <a:ext uri="{FF2B5EF4-FFF2-40B4-BE49-F238E27FC236}">
                    <a16:creationId xmlns:a16="http://schemas.microsoft.com/office/drawing/2014/main" id="{90C6B848-980E-E6C4-0D89-A1BAF78E2E6E}"/>
                  </a:ext>
                </a:extLst>
              </p:cNvPr>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4897;p57">
                <a:extLst>
                  <a:ext uri="{FF2B5EF4-FFF2-40B4-BE49-F238E27FC236}">
                    <a16:creationId xmlns:a16="http://schemas.microsoft.com/office/drawing/2014/main" id="{E54A04B2-1169-52C4-9ED0-2B248394C88D}"/>
                  </a:ext>
                </a:extLst>
              </p:cNvPr>
              <p:cNvGrpSpPr/>
              <p:nvPr/>
            </p:nvGrpSpPr>
            <p:grpSpPr>
              <a:xfrm>
                <a:off x="5190863" y="3528942"/>
                <a:ext cx="1078026" cy="404739"/>
                <a:chOff x="5190863" y="3528942"/>
                <a:chExt cx="1078026" cy="404739"/>
              </a:xfrm>
            </p:grpSpPr>
            <p:sp>
              <p:nvSpPr>
                <p:cNvPr id="12" name="Google Shape;4898;p57">
                  <a:extLst>
                    <a:ext uri="{FF2B5EF4-FFF2-40B4-BE49-F238E27FC236}">
                      <a16:creationId xmlns:a16="http://schemas.microsoft.com/office/drawing/2014/main" id="{BCCD2AED-FA7A-6B6B-3318-CA0451A88DB5}"/>
                    </a:ext>
                  </a:extLst>
                </p:cNvPr>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99;p57">
                  <a:extLst>
                    <a:ext uri="{FF2B5EF4-FFF2-40B4-BE49-F238E27FC236}">
                      <a16:creationId xmlns:a16="http://schemas.microsoft.com/office/drawing/2014/main" id="{A6F3FE76-DFA1-6B90-1C8E-19540CE5D64D}"/>
                    </a:ext>
                  </a:extLst>
                </p:cNvPr>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71" name="Google Shape;5559;p59">
            <a:extLst>
              <a:ext uri="{FF2B5EF4-FFF2-40B4-BE49-F238E27FC236}">
                <a16:creationId xmlns:a16="http://schemas.microsoft.com/office/drawing/2014/main" id="{9F3D3E9E-9C2A-190A-C2DA-884798B6DD95}"/>
              </a:ext>
            </a:extLst>
          </p:cNvPr>
          <p:cNvGrpSpPr/>
          <p:nvPr/>
        </p:nvGrpSpPr>
        <p:grpSpPr>
          <a:xfrm>
            <a:off x="6959617" y="3221609"/>
            <a:ext cx="1779649" cy="591620"/>
            <a:chOff x="246070" y="1983375"/>
            <a:chExt cx="1855347" cy="616849"/>
          </a:xfrm>
        </p:grpSpPr>
        <p:sp>
          <p:nvSpPr>
            <p:cNvPr id="1172" name="Google Shape;5560;p59">
              <a:extLst>
                <a:ext uri="{FF2B5EF4-FFF2-40B4-BE49-F238E27FC236}">
                  <a16:creationId xmlns:a16="http://schemas.microsoft.com/office/drawing/2014/main" id="{2183AE88-EA6C-68E9-0D32-08147CBB5CE6}"/>
                </a:ext>
              </a:extLst>
            </p:cNvPr>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5561;p59">
              <a:extLst>
                <a:ext uri="{FF2B5EF4-FFF2-40B4-BE49-F238E27FC236}">
                  <a16:creationId xmlns:a16="http://schemas.microsoft.com/office/drawing/2014/main" id="{E9B6E544-B408-13FA-6DE6-189CE04AD74F}"/>
                </a:ext>
              </a:extLst>
            </p:cNvPr>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5562;p59">
              <a:extLst>
                <a:ext uri="{FF2B5EF4-FFF2-40B4-BE49-F238E27FC236}">
                  <a16:creationId xmlns:a16="http://schemas.microsoft.com/office/drawing/2014/main" id="{8EBB4C33-F695-4C6E-B01A-1604FDD813D7}"/>
                </a:ext>
              </a:extLst>
            </p:cNvPr>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5563;p59">
              <a:extLst>
                <a:ext uri="{FF2B5EF4-FFF2-40B4-BE49-F238E27FC236}">
                  <a16:creationId xmlns:a16="http://schemas.microsoft.com/office/drawing/2014/main" id="{FC0EB2D1-772C-6B08-1697-6C273DD54015}"/>
                </a:ext>
              </a:extLst>
            </p:cNvPr>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5564;p59">
              <a:extLst>
                <a:ext uri="{FF2B5EF4-FFF2-40B4-BE49-F238E27FC236}">
                  <a16:creationId xmlns:a16="http://schemas.microsoft.com/office/drawing/2014/main" id="{54ABD768-4703-403A-A6D5-97FD36461391}"/>
                </a:ext>
              </a:extLst>
            </p:cNvPr>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5565;p59">
              <a:extLst>
                <a:ext uri="{FF2B5EF4-FFF2-40B4-BE49-F238E27FC236}">
                  <a16:creationId xmlns:a16="http://schemas.microsoft.com/office/drawing/2014/main" id="{902ED0CC-7C6D-9DE3-F4F5-927AEEB3C53D}"/>
                </a:ext>
              </a:extLst>
            </p:cNvPr>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5566;p59">
              <a:extLst>
                <a:ext uri="{FF2B5EF4-FFF2-40B4-BE49-F238E27FC236}">
                  <a16:creationId xmlns:a16="http://schemas.microsoft.com/office/drawing/2014/main" id="{36FC01A8-C713-7F63-1D13-84A6FEF39D83}"/>
                </a:ext>
              </a:extLst>
            </p:cNvPr>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5567;p59">
              <a:extLst>
                <a:ext uri="{FF2B5EF4-FFF2-40B4-BE49-F238E27FC236}">
                  <a16:creationId xmlns:a16="http://schemas.microsoft.com/office/drawing/2014/main" id="{16128AE8-1A74-4EDF-7E0C-255E2B4BE801}"/>
                </a:ext>
              </a:extLst>
            </p:cNvPr>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5568;p59">
              <a:extLst>
                <a:ext uri="{FF2B5EF4-FFF2-40B4-BE49-F238E27FC236}">
                  <a16:creationId xmlns:a16="http://schemas.microsoft.com/office/drawing/2014/main" id="{2AFFC3AC-A579-F6A3-93EB-3952C824E212}"/>
                </a:ext>
              </a:extLst>
            </p:cNvPr>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7808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blinds(horizontal)">
                                      <p:cBhvr>
                                        <p:cTn id="7" dur="500"/>
                                        <p:tgtEl>
                                          <p:spTgt spid="118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71"/>
                                        </p:tgtEl>
                                        <p:attrNameLst>
                                          <p:attrName>style.visibility</p:attrName>
                                        </p:attrNameLst>
                                      </p:cBhvr>
                                      <p:to>
                                        <p:strVal val="visible"/>
                                      </p:to>
                                    </p:set>
                                    <p:animEffect transition="in" filter="blinds(horizontal)">
                                      <p:cBhvr>
                                        <p:cTn id="20" dur="500"/>
                                        <p:tgtEl>
                                          <p:spTgt spid="117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1" name="Google Shape;541;p30"/>
          <p:cNvSpPr txBox="1">
            <a:spLocks noGrp="1"/>
          </p:cNvSpPr>
          <p:nvPr>
            <p:ph type="title"/>
          </p:nvPr>
        </p:nvSpPr>
        <p:spPr>
          <a:xfrm>
            <a:off x="720000" y="713862"/>
            <a:ext cx="7704000" cy="328496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500" dirty="0">
                <a:solidFill>
                  <a:srgbClr val="002060"/>
                </a:solidFill>
                <a:latin typeface="Arial" panose="020B0604020202020204" pitchFamily="34" charset="0"/>
                <a:cs typeface="Arial" panose="020B0604020202020204" pitchFamily="34" charset="0"/>
              </a:rPr>
              <a:t>BÀI 7 - TIẾT 2 + 3:</a:t>
            </a:r>
            <a:br>
              <a:rPr lang="en-US" sz="4500" dirty="0">
                <a:solidFill>
                  <a:srgbClr val="002060"/>
                </a:solidFill>
                <a:latin typeface="Arial" panose="020B0604020202020204" pitchFamily="34" charset="0"/>
                <a:cs typeface="Arial" panose="020B0604020202020204" pitchFamily="34" charset="0"/>
              </a:rPr>
            </a:br>
            <a:r>
              <a:rPr lang="en-US" sz="4500" b="0" dirty="0">
                <a:solidFill>
                  <a:srgbClr val="C00000"/>
                </a:solidFill>
                <a:latin typeface="Arial" panose="020B0604020202020204" pitchFamily="34" charset="0"/>
                <a:cs typeface="Arial" panose="020B0604020202020204" pitchFamily="34" charset="0"/>
              </a:rPr>
              <a:t>LẮP RÁP MÔ HÌNH </a:t>
            </a:r>
            <a:br>
              <a:rPr lang="en-US" sz="4500" dirty="0">
                <a:latin typeface="Arial" panose="020B0604020202020204" pitchFamily="34" charset="0"/>
                <a:cs typeface="Arial" panose="020B0604020202020204" pitchFamily="34" charset="0"/>
              </a:rPr>
            </a:br>
            <a:r>
              <a:rPr lang="en-US" sz="4500" dirty="0">
                <a:solidFill>
                  <a:srgbClr val="002060"/>
                </a:solidFill>
                <a:latin typeface="Arial" panose="020B0604020202020204" pitchFamily="34" charset="0"/>
                <a:cs typeface="Arial" panose="020B0604020202020204" pitchFamily="34" charset="0"/>
              </a:rPr>
              <a:t>XE ĐIỆN CHẠY BẰNG PIN</a:t>
            </a:r>
          </a:p>
        </p:txBody>
      </p:sp>
      <p:grpSp>
        <p:nvGrpSpPr>
          <p:cNvPr id="550" name="Google Shape;550;p30"/>
          <p:cNvGrpSpPr/>
          <p:nvPr/>
        </p:nvGrpSpPr>
        <p:grpSpPr>
          <a:xfrm>
            <a:off x="7937475" y="973249"/>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ue and white electric car&#10;&#10;Description automatically generated">
            <a:extLst>
              <a:ext uri="{FF2B5EF4-FFF2-40B4-BE49-F238E27FC236}">
                <a16:creationId xmlns:a16="http://schemas.microsoft.com/office/drawing/2014/main" id="{513F17D9-594C-AB26-C258-98907BE7AD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62625" y="3922075"/>
            <a:ext cx="3181350" cy="1230863"/>
          </a:xfrm>
          <a:prstGeom prst="rect">
            <a:avLst/>
          </a:prstGeom>
        </p:spPr>
      </p:pic>
      <p:pic>
        <p:nvPicPr>
          <p:cNvPr id="2" name="Picture 1" descr="A green chalkboard with silver frame&#10;&#10;Description automatically generated">
            <a:extLst>
              <a:ext uri="{FF2B5EF4-FFF2-40B4-BE49-F238E27FC236}">
                <a16:creationId xmlns:a16="http://schemas.microsoft.com/office/drawing/2014/main" id="{17D3471E-7B34-3032-5913-ACEE281A7F0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996925" y="7903755"/>
            <a:ext cx="4087651" cy="2177951"/>
          </a:xfrm>
          <a:prstGeom prst="rect">
            <a:avLst/>
          </a:prstGeom>
        </p:spPr>
      </p:pic>
    </p:spTree>
    <p:extLst>
      <p:ext uri="{BB962C8B-B14F-4D97-AF65-F5344CB8AC3E}">
        <p14:creationId xmlns:p14="http://schemas.microsoft.com/office/powerpoint/2010/main" val="20909313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barn(inVertical)">
                                      <p:cBhvr>
                                        <p:cTn id="7" dur="500"/>
                                        <p:tgtEl>
                                          <p:spTgt spid="541"/>
                                        </p:tgtEl>
                                      </p:cBhvr>
                                    </p:animEffect>
                                  </p:childTnLst>
                                </p:cTn>
                              </p:par>
                              <p:par>
                                <p:cTn id="8" presetID="16" presetClass="entr" presetSubtype="21" fill="hold" nodeType="withEffect">
                                  <p:stCondLst>
                                    <p:cond delay="0"/>
                                  </p:stCondLst>
                                  <p:childTnLst>
                                    <p:set>
                                      <p:cBhvr>
                                        <p:cTn id="9" dur="1" fill="hold">
                                          <p:stCondLst>
                                            <p:cond delay="0"/>
                                          </p:stCondLst>
                                        </p:cTn>
                                        <p:tgtEl>
                                          <p:spTgt spid="550"/>
                                        </p:tgtEl>
                                        <p:attrNameLst>
                                          <p:attrName>style.visibility</p:attrName>
                                        </p:attrNameLst>
                                      </p:cBhvr>
                                      <p:to>
                                        <p:strVal val="visible"/>
                                      </p:to>
                                    </p:set>
                                    <p:animEffect transition="in" filter="barn(inVertical)">
                                      <p:cBhvr>
                                        <p:cTn id="10" dur="500"/>
                                        <p:tgtEl>
                                          <p:spTgt spid="5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97"/>
                                        </p:tgtEl>
                                        <p:attrNameLst>
                                          <p:attrName>style.visibility</p:attrName>
                                        </p:attrNameLst>
                                      </p:cBhvr>
                                      <p:to>
                                        <p:strVal val="visible"/>
                                      </p:to>
                                    </p:set>
                                    <p:animEffect transition="in" filter="barn(inVertical)">
                                      <p:cBhvr>
                                        <p:cTn id="13" dur="5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9" name="Google Shape;529;p29"/>
          <p:cNvGrpSpPr/>
          <p:nvPr/>
        </p:nvGrpSpPr>
        <p:grpSpPr>
          <a:xfrm>
            <a:off x="5845288" y="131528"/>
            <a:ext cx="1090649" cy="557353"/>
            <a:chOff x="6505200" y="2955549"/>
            <a:chExt cx="1090649" cy="557353"/>
          </a:xfrm>
        </p:grpSpPr>
        <p:sp>
          <p:nvSpPr>
            <p:cNvPr id="530" name="Google Shape;530;p29"/>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 name="Google Shape;524;p29">
            <a:extLst>
              <a:ext uri="{FF2B5EF4-FFF2-40B4-BE49-F238E27FC236}">
                <a16:creationId xmlns:a16="http://schemas.microsoft.com/office/drawing/2014/main" id="{9A26E5D0-F5BA-26D1-7577-C0CA97C5C648}"/>
              </a:ext>
            </a:extLst>
          </p:cNvPr>
          <p:cNvSpPr txBox="1">
            <a:spLocks noGrp="1"/>
          </p:cNvSpPr>
          <p:nvPr>
            <p:ph type="title"/>
          </p:nvPr>
        </p:nvSpPr>
        <p:spPr>
          <a:xfrm>
            <a:off x="720000" y="29177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002060"/>
                </a:solidFill>
                <a:latin typeface="Arial" panose="020B0604020202020204" pitchFamily="34" charset="0"/>
                <a:cs typeface="Arial" panose="020B0604020202020204" pitchFamily="34" charset="0"/>
              </a:rPr>
              <a:t>KHỞI</a:t>
            </a:r>
            <a:r>
              <a:rPr lang="en" sz="3300" dirty="0">
                <a:latin typeface="Arial" panose="020B0604020202020204" pitchFamily="34" charset="0"/>
                <a:cs typeface="Arial" panose="020B0604020202020204" pitchFamily="34" charset="0"/>
              </a:rPr>
              <a:t> </a:t>
            </a:r>
            <a:r>
              <a:rPr lang="en" sz="3300" dirty="0">
                <a:solidFill>
                  <a:srgbClr val="C00000"/>
                </a:solidFill>
                <a:latin typeface="Arial" panose="020B0604020202020204" pitchFamily="34" charset="0"/>
                <a:cs typeface="Arial" panose="020B0604020202020204" pitchFamily="34" charset="0"/>
              </a:rPr>
              <a:t>ĐỘNG</a:t>
            </a:r>
            <a:endParaRPr sz="3300" dirty="0">
              <a:solidFill>
                <a:srgbClr val="C00000"/>
              </a:solidFill>
              <a:latin typeface="Arial" panose="020B0604020202020204" pitchFamily="34" charset="0"/>
              <a:cs typeface="Arial" panose="020B0604020202020204" pitchFamily="34" charset="0"/>
            </a:endParaRPr>
          </a:p>
        </p:txBody>
      </p:sp>
      <p:pic>
        <p:nvPicPr>
          <p:cNvPr id="9" name="Picture 8" descr="A green chalkboard with silver frame&#10;&#10;Description automatically generated">
            <a:extLst>
              <a:ext uri="{FF2B5EF4-FFF2-40B4-BE49-F238E27FC236}">
                <a16:creationId xmlns:a16="http://schemas.microsoft.com/office/drawing/2014/main" id="{2D61A2D9-B0BB-F06A-8EE7-87DAACF2B5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000" y="1563037"/>
            <a:ext cx="7830680" cy="2949170"/>
          </a:xfrm>
          <a:prstGeom prst="rect">
            <a:avLst/>
          </a:prstGeom>
        </p:spPr>
      </p:pic>
      <p:cxnSp>
        <p:nvCxnSpPr>
          <p:cNvPr id="11" name="Straight Connector 10">
            <a:extLst>
              <a:ext uri="{FF2B5EF4-FFF2-40B4-BE49-F238E27FC236}">
                <a16:creationId xmlns:a16="http://schemas.microsoft.com/office/drawing/2014/main" id="{56A05CAF-65BF-27AD-AE5F-806A7E96ABC2}"/>
              </a:ext>
            </a:extLst>
          </p:cNvPr>
          <p:cNvCxnSpPr>
            <a:cxnSpLocks/>
          </p:cNvCxnSpPr>
          <p:nvPr/>
        </p:nvCxnSpPr>
        <p:spPr>
          <a:xfrm>
            <a:off x="4635340" y="1719477"/>
            <a:ext cx="0" cy="2559380"/>
          </a:xfrm>
          <a:prstGeom prst="line">
            <a:avLst/>
          </a:prstGeom>
          <a:ln w="38100">
            <a:solidFill>
              <a:schemeClr val="accent6"/>
            </a:solidFill>
          </a:ln>
        </p:spPr>
        <p:style>
          <a:lnRef idx="1">
            <a:schemeClr val="accent6"/>
          </a:lnRef>
          <a:fillRef idx="0">
            <a:schemeClr val="accent6"/>
          </a:fillRef>
          <a:effectRef idx="0">
            <a:schemeClr val="accent6"/>
          </a:effectRef>
          <a:fontRef idx="minor">
            <a:schemeClr val="tx1"/>
          </a:fontRef>
        </p:style>
      </p:cxnSp>
      <p:pic>
        <p:nvPicPr>
          <p:cNvPr id="21" name="Picture 14">
            <a:extLst>
              <a:ext uri="{FF2B5EF4-FFF2-40B4-BE49-F238E27FC236}">
                <a16:creationId xmlns:a16="http://schemas.microsoft.com/office/drawing/2014/main" id="{229F5818-C6F9-962F-3E54-E88EC1C1B0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112661"/>
            <a:ext cx="1864680" cy="2030839"/>
          </a:xfrm>
          <a:prstGeom prst="rect">
            <a:avLst/>
          </a:prstGeom>
        </p:spPr>
      </p:pic>
      <p:grpSp>
        <p:nvGrpSpPr>
          <p:cNvPr id="36" name="Group 35">
            <a:extLst>
              <a:ext uri="{FF2B5EF4-FFF2-40B4-BE49-F238E27FC236}">
                <a16:creationId xmlns:a16="http://schemas.microsoft.com/office/drawing/2014/main" id="{A65A3A45-ED89-FF8D-49CC-5740EBA8A3C7}"/>
              </a:ext>
            </a:extLst>
          </p:cNvPr>
          <p:cNvGrpSpPr/>
          <p:nvPr/>
        </p:nvGrpSpPr>
        <p:grpSpPr>
          <a:xfrm>
            <a:off x="7543799" y="3074772"/>
            <a:ext cx="1600201" cy="2032321"/>
            <a:chOff x="7543799" y="3074772"/>
            <a:chExt cx="1600201" cy="2032321"/>
          </a:xfrm>
        </p:grpSpPr>
        <p:pic>
          <p:nvPicPr>
            <p:cNvPr id="23" name="Picture 4">
              <a:extLst>
                <a:ext uri="{FF2B5EF4-FFF2-40B4-BE49-F238E27FC236}">
                  <a16:creationId xmlns:a16="http://schemas.microsoft.com/office/drawing/2014/main" id="{5B42C790-B91D-49EE-2AC8-7BE4432040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47033" y="3076253"/>
              <a:ext cx="996967" cy="2030840"/>
            </a:xfrm>
            <a:prstGeom prst="rect">
              <a:avLst/>
            </a:prstGeom>
          </p:spPr>
        </p:pic>
        <p:pic>
          <p:nvPicPr>
            <p:cNvPr id="26" name="Picture 3">
              <a:extLst>
                <a:ext uri="{FF2B5EF4-FFF2-40B4-BE49-F238E27FC236}">
                  <a16:creationId xmlns:a16="http://schemas.microsoft.com/office/drawing/2014/main" id="{1EBE3CDB-A15C-2839-A53D-8A33ED1BFD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43799" y="3074772"/>
              <a:ext cx="876765" cy="2030840"/>
            </a:xfrm>
            <a:prstGeom prst="rect">
              <a:avLst/>
            </a:prstGeom>
          </p:spPr>
        </p:pic>
      </p:grpSp>
      <p:grpSp>
        <p:nvGrpSpPr>
          <p:cNvPr id="28" name="Group 27">
            <a:extLst>
              <a:ext uri="{FF2B5EF4-FFF2-40B4-BE49-F238E27FC236}">
                <a16:creationId xmlns:a16="http://schemas.microsoft.com/office/drawing/2014/main" id="{A963D8D0-143D-3346-CA85-53FD94FD1E44}"/>
              </a:ext>
            </a:extLst>
          </p:cNvPr>
          <p:cNvGrpSpPr/>
          <p:nvPr/>
        </p:nvGrpSpPr>
        <p:grpSpPr>
          <a:xfrm>
            <a:off x="720000" y="738692"/>
            <a:ext cx="8513209" cy="770936"/>
            <a:chOff x="315395" y="733853"/>
            <a:chExt cx="8513209" cy="770936"/>
          </a:xfrm>
        </p:grpSpPr>
        <p:sp>
          <p:nvSpPr>
            <p:cNvPr id="20" name="TextBox 19">
              <a:extLst>
                <a:ext uri="{FF2B5EF4-FFF2-40B4-BE49-F238E27FC236}">
                  <a16:creationId xmlns:a16="http://schemas.microsoft.com/office/drawing/2014/main" id="{B9ED9064-B024-3D0C-EE3E-03D158297BEF}"/>
                </a:ext>
              </a:extLst>
            </p:cNvPr>
            <p:cNvSpPr txBox="1"/>
            <p:nvPr/>
          </p:nvSpPr>
          <p:spPr>
            <a:xfrm>
              <a:off x="315395" y="870856"/>
              <a:ext cx="8513209" cy="496931"/>
            </a:xfrm>
            <a:prstGeom prst="rect">
              <a:avLst/>
            </a:prstGeom>
            <a:noFill/>
          </p:spPr>
          <p:txBody>
            <a:bodyPr wrap="square">
              <a:spAutoFit/>
            </a:bodyPr>
            <a:lstStyle/>
            <a:p>
              <a:pPr algn="ctr">
                <a:lnSpc>
                  <a:spcPct val="150000"/>
                </a:lnSpc>
              </a:pPr>
              <a:r>
                <a:rPr lang="nl-NL" sz="2000" dirty="0" err="1">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bộ</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phận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chính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của</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 </a:t>
              </a:r>
              <a:r>
                <a:rPr lang="nl-NL" sz="2000" dirty="0" err="1">
                  <a:effectLst/>
                  <a:latin typeface="Arial" panose="020B0604020202020204" pitchFamily="34" charset="0"/>
                  <a:ea typeface="SimSun" panose="02010600030101010101" pitchFamily="2" charset="-122"/>
                  <a:cs typeface="Arial" panose="020B0604020202020204" pitchFamily="34" charset="0"/>
                </a:rPr>
                <a:t>là</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gì</a:t>
              </a:r>
              <a:r>
                <a:rPr lang="nl-NL" sz="2000" dirty="0">
                  <a:effectLst/>
                  <a:latin typeface="Arial" panose="020B0604020202020204" pitchFamily="34" charset="0"/>
                  <a:ea typeface="SimSun" panose="02010600030101010101" pitchFamily="2" charset="-122"/>
                  <a:cs typeface="Arial" panose="020B0604020202020204" pitchFamily="34" charset="0"/>
                </a:rPr>
                <a:t>?</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pic>
          <p:nvPicPr>
            <p:cNvPr id="27" name="Picture 28">
              <a:extLst>
                <a:ext uri="{FF2B5EF4-FFF2-40B4-BE49-F238E27FC236}">
                  <a16:creationId xmlns:a16="http://schemas.microsoft.com/office/drawing/2014/main" id="{DD133030-8E35-E26F-CB37-D8628F96E0BF}"/>
                </a:ext>
              </a:extLst>
            </p:cNvPr>
            <p:cNvPicPr>
              <a:picLocks noChangeAspect="1"/>
            </p:cNvPicPr>
            <p:nvPr/>
          </p:nvPicPr>
          <p:blipFill>
            <a:blip r:embed="rId10"/>
            <a:srcRect/>
            <a:stretch>
              <a:fillRect/>
            </a:stretch>
          </p:blipFill>
          <p:spPr>
            <a:xfrm>
              <a:off x="316896" y="733853"/>
              <a:ext cx="806208" cy="770936"/>
            </a:xfrm>
            <a:prstGeom prst="rect">
              <a:avLst/>
            </a:prstGeom>
          </p:spPr>
        </p:pic>
      </p:grpSp>
      <p:sp>
        <p:nvSpPr>
          <p:cNvPr id="34" name="TextBox 33">
            <a:extLst>
              <a:ext uri="{FF2B5EF4-FFF2-40B4-BE49-F238E27FC236}">
                <a16:creationId xmlns:a16="http://schemas.microsoft.com/office/drawing/2014/main" id="{B0C3EE26-2011-04A0-9BDE-4BA9CCB8EED6}"/>
              </a:ext>
            </a:extLst>
          </p:cNvPr>
          <p:cNvSpPr txBox="1"/>
          <p:nvPr/>
        </p:nvSpPr>
        <p:spPr>
          <a:xfrm>
            <a:off x="1937551" y="2103546"/>
            <a:ext cx="4619624" cy="1676741"/>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1000"/>
              </a:spcAft>
              <a:buClr>
                <a:schemeClr val="accent6"/>
              </a:buClr>
              <a:buSzTx/>
              <a:buFont typeface="Wingdings" pitchFamily="2" charset="2"/>
              <a:buChar char="ü"/>
              <a:tabLst/>
              <a:defRPr/>
            </a:pP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Công</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tắc</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p>
          <a:p>
            <a:pPr marL="342900" marR="0" lvl="0" indent="-342900" algn="just" defTabSz="914400" rtl="0" eaLnBrk="1" fontAlgn="auto" latinLnBrk="0" hangingPunct="1">
              <a:lnSpc>
                <a:spcPct val="150000"/>
              </a:lnSpc>
              <a:spcBef>
                <a:spcPts val="0"/>
              </a:spcBef>
              <a:spcAft>
                <a:spcPts val="1000"/>
              </a:spcAft>
              <a:buClr>
                <a:schemeClr val="accent6"/>
              </a:buClr>
              <a:buSzTx/>
              <a:buFont typeface="Wingdings" pitchFamily="2" charset="2"/>
              <a:buChar char="ü"/>
              <a:tabLst/>
              <a:defRPr/>
            </a:pPr>
            <a:r>
              <a:rPr lang="nl-NL" sz="2000" dirty="0" err="1">
                <a:solidFill>
                  <a:srgbClr val="FFFFFF"/>
                </a:solidFill>
                <a:latin typeface="Arial" panose="020B0604020202020204" pitchFamily="34" charset="0"/>
                <a:ea typeface="SimSun" panose="02010600030101010101" pitchFamily="2" charset="-122"/>
                <a:cs typeface="Arial" panose="020B0604020202020204" pitchFamily="34" charset="0"/>
              </a:rPr>
              <a:t>Đ</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ầu</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xe</a:t>
            </a:r>
            <a:endParaRPr lang="nl-NL" sz="2000" dirty="0">
              <a:solidFill>
                <a:srgbClr val="FFFFFF"/>
              </a:solidFill>
              <a:latin typeface="Arial" panose="020B0604020202020204" pitchFamily="34" charset="0"/>
              <a:ea typeface="SimSun" panose="02010600030101010101" pitchFamily="2" charset="-122"/>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1000"/>
              </a:spcAft>
              <a:buClr>
                <a:schemeClr val="accent6"/>
              </a:buClr>
              <a:buSzTx/>
              <a:buFont typeface="Wingdings" pitchFamily="2" charset="2"/>
              <a:buChar char="ü"/>
              <a:tabLst/>
              <a:defRPr/>
            </a:pP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Cabin</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endParaRPr lang="en-VN" dirty="0"/>
          </a:p>
        </p:txBody>
      </p:sp>
      <p:sp>
        <p:nvSpPr>
          <p:cNvPr id="35" name="TextBox 34">
            <a:extLst>
              <a:ext uri="{FF2B5EF4-FFF2-40B4-BE49-F238E27FC236}">
                <a16:creationId xmlns:a16="http://schemas.microsoft.com/office/drawing/2014/main" id="{AF9FA795-19D0-2679-2634-C3A4B5046AE8}"/>
              </a:ext>
            </a:extLst>
          </p:cNvPr>
          <p:cNvSpPr txBox="1"/>
          <p:nvPr/>
        </p:nvSpPr>
        <p:spPr>
          <a:xfrm>
            <a:off x="4025904" y="2139738"/>
            <a:ext cx="3842318" cy="1086836"/>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1000"/>
              </a:spcAft>
              <a:buClr>
                <a:schemeClr val="accent6"/>
              </a:buClr>
              <a:buSzTx/>
              <a:buFont typeface="Wingdings" pitchFamily="2" charset="2"/>
              <a:buChar char="ü"/>
              <a:tabLst/>
              <a:defRPr/>
            </a:pP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Thùng</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xe</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và</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hệ</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truyền</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000" b="0" i="0" u="none" strike="noStrike" kern="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động</a:t>
            </a: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p>
          <a:p>
            <a:pPr marL="342900" marR="0" lvl="0" indent="-342900" algn="just" defTabSz="914400" rtl="0" eaLnBrk="1" fontAlgn="auto" latinLnBrk="0" hangingPunct="1">
              <a:lnSpc>
                <a:spcPct val="150000"/>
              </a:lnSpc>
              <a:spcBef>
                <a:spcPts val="0"/>
              </a:spcBef>
              <a:spcAft>
                <a:spcPts val="1000"/>
              </a:spcAft>
              <a:buClr>
                <a:schemeClr val="accent6"/>
              </a:buClr>
              <a:buSzTx/>
              <a:buFont typeface="Wingdings" pitchFamily="2" charset="2"/>
              <a:buChar char="ü"/>
              <a:tabLst/>
              <a:defRPr/>
            </a:pPr>
            <a:r>
              <a:rPr kumimoji="0" lang="nl-NL" sz="2000" b="0" i="0"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rPr>
              <a:t>Pin 1,5V	</a:t>
            </a:r>
            <a:endParaRPr lang="en-VN" dirty="0"/>
          </a:p>
        </p:txBody>
      </p:sp>
    </p:spTree>
    <p:extLst>
      <p:ext uri="{BB962C8B-B14F-4D97-AF65-F5344CB8AC3E}">
        <p14:creationId xmlns:p14="http://schemas.microsoft.com/office/powerpoint/2010/main" val="451223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par>
                          <p:cTn id="17" fill="hold">
                            <p:stCondLst>
                              <p:cond delay="500"/>
                            </p:stCondLst>
                            <p:childTnLst>
                              <p:par>
                                <p:cTn id="18" presetID="18" presetClass="entr" presetSubtype="9"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strips(upLeft)">
                                      <p:cBhvr>
                                        <p:cTn id="20" dur="500"/>
                                        <p:tgtEl>
                                          <p:spTgt spid="36"/>
                                        </p:tgtEl>
                                      </p:cBhvr>
                                    </p:animEffect>
                                  </p:childTnLst>
                                </p:cTn>
                              </p:par>
                              <p:par>
                                <p:cTn id="21" presetID="18" presetClass="entr" presetSubtype="3"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upRigh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strips(downLeft)">
                                      <p:cBhvr>
                                        <p:cTn id="33" dur="500"/>
                                        <p:tgtEl>
                                          <p:spTgt spid="34">
                                            <p:txEl>
                                              <p:pRg st="0" end="0"/>
                                            </p:txEl>
                                          </p:spTgt>
                                        </p:tgtEl>
                                      </p:cBhvr>
                                    </p:animEffect>
                                  </p:childTnLst>
                                </p:cTn>
                              </p:par>
                            </p:childTnLst>
                          </p:cTn>
                        </p:par>
                        <p:par>
                          <p:cTn id="34" fill="hold">
                            <p:stCondLst>
                              <p:cond delay="500"/>
                            </p:stCondLst>
                            <p:childTnLst>
                              <p:par>
                                <p:cTn id="35" presetID="18" presetClass="entr" presetSubtype="12" fill="hold" nodeType="afterEffect">
                                  <p:stCondLst>
                                    <p:cond delay="0"/>
                                  </p:stCondLst>
                                  <p:childTnLst>
                                    <p:set>
                                      <p:cBhvr>
                                        <p:cTn id="36" dur="1" fill="hold">
                                          <p:stCondLst>
                                            <p:cond delay="0"/>
                                          </p:stCondLst>
                                        </p:cTn>
                                        <p:tgtEl>
                                          <p:spTgt spid="34">
                                            <p:txEl>
                                              <p:pRg st="1" end="1"/>
                                            </p:txEl>
                                          </p:spTgt>
                                        </p:tgtEl>
                                        <p:attrNameLst>
                                          <p:attrName>style.visibility</p:attrName>
                                        </p:attrNameLst>
                                      </p:cBhvr>
                                      <p:to>
                                        <p:strVal val="visible"/>
                                      </p:to>
                                    </p:set>
                                    <p:animEffect transition="in" filter="strips(downLeft)">
                                      <p:cBhvr>
                                        <p:cTn id="37" dur="500"/>
                                        <p:tgtEl>
                                          <p:spTgt spid="34">
                                            <p:txEl>
                                              <p:pRg st="1" end="1"/>
                                            </p:txEl>
                                          </p:spTgt>
                                        </p:tgtEl>
                                      </p:cBhvr>
                                    </p:animEffect>
                                  </p:childTnLst>
                                </p:cTn>
                              </p:par>
                            </p:childTnLst>
                          </p:cTn>
                        </p:par>
                        <p:par>
                          <p:cTn id="38" fill="hold">
                            <p:stCondLst>
                              <p:cond delay="1000"/>
                            </p:stCondLst>
                            <p:childTnLst>
                              <p:par>
                                <p:cTn id="39" presetID="18" presetClass="entr" presetSubtype="12" fill="hold" nodeType="afterEffect">
                                  <p:stCondLst>
                                    <p:cond delay="0"/>
                                  </p:stCondLst>
                                  <p:childTnLst>
                                    <p:set>
                                      <p:cBhvr>
                                        <p:cTn id="40" dur="1" fill="hold">
                                          <p:stCondLst>
                                            <p:cond delay="0"/>
                                          </p:stCondLst>
                                        </p:cTn>
                                        <p:tgtEl>
                                          <p:spTgt spid="34">
                                            <p:txEl>
                                              <p:pRg st="2" end="2"/>
                                            </p:txEl>
                                          </p:spTgt>
                                        </p:tgtEl>
                                        <p:attrNameLst>
                                          <p:attrName>style.visibility</p:attrName>
                                        </p:attrNameLst>
                                      </p:cBhvr>
                                      <p:to>
                                        <p:strVal val="visible"/>
                                      </p:to>
                                    </p:set>
                                    <p:animEffect transition="in" filter="strips(downLeft)">
                                      <p:cBhvr>
                                        <p:cTn id="41" dur="500"/>
                                        <p:tgtEl>
                                          <p:spTgt spid="34">
                                            <p:txEl>
                                              <p:pRg st="2" end="2"/>
                                            </p:txEl>
                                          </p:spTgt>
                                        </p:tgtEl>
                                      </p:cBhvr>
                                    </p:animEffect>
                                  </p:childTnLst>
                                </p:cTn>
                              </p:par>
                            </p:childTnLst>
                          </p:cTn>
                        </p:par>
                        <p:par>
                          <p:cTn id="42" fill="hold">
                            <p:stCondLst>
                              <p:cond delay="1500"/>
                            </p:stCondLst>
                            <p:childTnLst>
                              <p:par>
                                <p:cTn id="43" presetID="18" presetClass="entr" presetSubtype="12" fill="hold" nodeType="after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strips(downLeft)">
                                      <p:cBhvr>
                                        <p:cTn id="45" dur="500"/>
                                        <p:tgtEl>
                                          <p:spTgt spid="35">
                                            <p:txEl>
                                              <p:pRg st="0" end="0"/>
                                            </p:txEl>
                                          </p:spTgt>
                                        </p:tgtEl>
                                      </p:cBhvr>
                                    </p:animEffect>
                                  </p:childTnLst>
                                </p:cTn>
                              </p:par>
                            </p:childTnLst>
                          </p:cTn>
                        </p:par>
                        <p:par>
                          <p:cTn id="46" fill="hold">
                            <p:stCondLst>
                              <p:cond delay="2000"/>
                            </p:stCondLst>
                            <p:childTnLst>
                              <p:par>
                                <p:cTn id="47" presetID="18" presetClass="entr" presetSubtype="12" fill="hold" nodeType="afterEffect">
                                  <p:stCondLst>
                                    <p:cond delay="0"/>
                                  </p:stCondLst>
                                  <p:childTnLst>
                                    <p:set>
                                      <p:cBhvr>
                                        <p:cTn id="48" dur="1" fill="hold">
                                          <p:stCondLst>
                                            <p:cond delay="0"/>
                                          </p:stCondLst>
                                        </p:cTn>
                                        <p:tgtEl>
                                          <p:spTgt spid="35">
                                            <p:txEl>
                                              <p:pRg st="1" end="1"/>
                                            </p:txEl>
                                          </p:spTgt>
                                        </p:tgtEl>
                                        <p:attrNameLst>
                                          <p:attrName>style.visibility</p:attrName>
                                        </p:attrNameLst>
                                      </p:cBhvr>
                                      <p:to>
                                        <p:strVal val="visible"/>
                                      </p:to>
                                    </p:set>
                                    <p:animEffect transition="in" filter="strips(downLeft)">
                                      <p:cBhvr>
                                        <p:cTn id="49"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6" name="Rounded Rectangle 5">
            <a:extLst>
              <a:ext uri="{FF2B5EF4-FFF2-40B4-BE49-F238E27FC236}">
                <a16:creationId xmlns:a16="http://schemas.microsoft.com/office/drawing/2014/main" id="{8D9387B6-ED32-1FE3-B607-8812A498436E}"/>
              </a:ext>
            </a:extLst>
          </p:cNvPr>
          <p:cNvSpPr/>
          <p:nvPr/>
        </p:nvSpPr>
        <p:spPr>
          <a:xfrm>
            <a:off x="719751" y="1704391"/>
            <a:ext cx="7685230" cy="496931"/>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được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lắp</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ráp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đầy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đủ</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bộ</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phận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8EA0724D-02BE-8F9B-B5E1-B83BE5C594D8}"/>
              </a:ext>
            </a:extLst>
          </p:cNvPr>
          <p:cNvSpPr/>
          <p:nvPr/>
        </p:nvSpPr>
        <p:spPr>
          <a:xfrm>
            <a:off x="719751" y="2369683"/>
            <a:ext cx="7685230" cy="496931"/>
          </a:xfrm>
          <a:prstGeom prst="roundRect">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Các chi tiết được lắp ghép đúng vị trí, chắc chắn. </a:t>
            </a:r>
            <a:endParaRPr lang="en-VN" sz="2000" dirty="0">
              <a:solidFill>
                <a:srgbClr val="0D0804"/>
              </a:solidFill>
              <a:latin typeface="Arial" panose="020B0604020202020204" pitchFamily="34" charset="0"/>
              <a:cs typeface="Arial" panose="020B0604020202020204" pitchFamily="34" charset="0"/>
            </a:endParaRPr>
          </a:p>
        </p:txBody>
      </p:sp>
      <p:pic>
        <p:nvPicPr>
          <p:cNvPr id="8" name="Picture 2" descr="Premium Vector | Minimal Location Map Icon Logo Symbol Vector Design  Transparent">
            <a:extLst>
              <a:ext uri="{FF2B5EF4-FFF2-40B4-BE49-F238E27FC236}">
                <a16:creationId xmlns:a16="http://schemas.microsoft.com/office/drawing/2014/main" id="{F73F82AF-38C1-3965-B739-76C77885CA6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223" y="2260812"/>
            <a:ext cx="680214" cy="68126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AAE08BDB-3783-BB3B-16D3-3D81DC995EED}"/>
              </a:ext>
            </a:extLst>
          </p:cNvPr>
          <p:cNvSpPr/>
          <p:nvPr/>
        </p:nvSpPr>
        <p:spPr>
          <a:xfrm>
            <a:off x="728215" y="2977005"/>
            <a:ext cx="7685230" cy="496931"/>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Dây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điện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nối</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đúng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vị</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trí,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gọn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gàng</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latin typeface="Arial" panose="020B0604020202020204" pitchFamily="34" charset="0"/>
              <a:cs typeface="Arial" panose="020B0604020202020204" pitchFamily="34" charset="0"/>
            </a:endParaRPr>
          </a:p>
        </p:txBody>
      </p:sp>
      <p:pic>
        <p:nvPicPr>
          <p:cNvPr id="10" name="Picture 4" descr="Hình ảnh Biểu Tượng Cáp điện Bị Cô Lập Trên Nền Trừu Tượng PNG , Dây Cáp,  Quyền Lực, Hình Minh Họa PNG và Vector với nền trong suốt để tải xuống">
            <a:extLst>
              <a:ext uri="{FF2B5EF4-FFF2-40B4-BE49-F238E27FC236}">
                <a16:creationId xmlns:a16="http://schemas.microsoft.com/office/drawing/2014/main" id="{FCB88CFA-B67B-4B03-8810-5DEF725EB0A8}"/>
              </a:ext>
            </a:extLst>
          </p:cNvPr>
          <p:cNvPicPr>
            <a:picLocks noChangeAspect="1" noChangeArrowheads="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719751" y="2977601"/>
            <a:ext cx="495738" cy="49573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66350D1C-42F2-4A6E-FFA3-DA5BFA465C69}"/>
              </a:ext>
            </a:extLst>
          </p:cNvPr>
          <p:cNvSpPr/>
          <p:nvPr/>
        </p:nvSpPr>
        <p:spPr>
          <a:xfrm>
            <a:off x="730389" y="3590666"/>
            <a:ext cx="7687569" cy="496931"/>
          </a:xfrm>
          <a:prstGeom prst="roundRect">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Xe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chạy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được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khi</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bật</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công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tắc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solidFill>
                <a:srgbClr val="0D0804"/>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2" name="Rounded Rectangle 11">
            <a:extLst>
              <a:ext uri="{FF2B5EF4-FFF2-40B4-BE49-F238E27FC236}">
                <a16:creationId xmlns:a16="http://schemas.microsoft.com/office/drawing/2014/main" id="{3383DC12-0502-87B7-2D28-525A767BA4FB}"/>
              </a:ext>
            </a:extLst>
          </p:cNvPr>
          <p:cNvSpPr/>
          <p:nvPr/>
        </p:nvSpPr>
        <p:spPr>
          <a:xfrm>
            <a:off x="728215" y="4204325"/>
            <a:ext cx="7687569" cy="496931"/>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spcAft>
                <a:spcPts val="1000"/>
              </a:spcAft>
            </a:pP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xe</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hoạt</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động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thường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không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xảy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ra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sự</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cố</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13" name="Picture 6" descr="Hình ảnh Xe Chạy điện Thiết Kế Biểu Tượng Biểu Tượng Giao Thông Thiết Kế  Các Vector PNG , Để Thay Thế, Xe ô Tô, Xe ô Tô PNG và Vector với">
            <a:extLst>
              <a:ext uri="{FF2B5EF4-FFF2-40B4-BE49-F238E27FC236}">
                <a16:creationId xmlns:a16="http://schemas.microsoft.com/office/drawing/2014/main" id="{37459456-4DDF-B133-DBB6-743F18359A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495" y="3661001"/>
            <a:ext cx="1569365" cy="1569365"/>
          </a:xfrm>
          <a:prstGeom prst="rect">
            <a:avLst/>
          </a:prstGeom>
          <a:noFill/>
          <a:ln>
            <a:noFill/>
          </a:ln>
        </p:spPr>
      </p:pic>
      <p:pic>
        <p:nvPicPr>
          <p:cNvPr id="14" name="Picture 8" descr="Biểu Tượng Công Tắc Điện Gắn Tường Trong Nhà Trên Tắt Đèn Hoặc Biểu Tượng Công  Tắc Nguồn Chiều Rộng Đột Quỵ Có Thể Điều Chỉnh Hình minh họa Sẵn có -">
            <a:extLst>
              <a:ext uri="{FF2B5EF4-FFF2-40B4-BE49-F238E27FC236}">
                <a16:creationId xmlns:a16="http://schemas.microsoft.com/office/drawing/2014/main" id="{EF85314F-AA68-1E7A-34AD-F2A845E8ED5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61" y="3498498"/>
            <a:ext cx="681265" cy="681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ình ảnh Biểu Tượng Dòng Xe điện Vectơ PNG , Biểu Tượng ô Tô điện, ô Tô, Xe  Hơi PNG và Vector với nền trong suốt để tải xuống miễn phí">
            <a:extLst>
              <a:ext uri="{FF2B5EF4-FFF2-40B4-BE49-F238E27FC236}">
                <a16:creationId xmlns:a16="http://schemas.microsoft.com/office/drawing/2014/main" id="{009D5799-6AC9-3DFC-2897-7C44F3487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989" y="1645575"/>
            <a:ext cx="603911" cy="6039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CF642B4-2648-ECF9-B9D5-4599552ADE07}"/>
              </a:ext>
            </a:extLst>
          </p:cNvPr>
          <p:cNvSpPr txBox="1"/>
          <p:nvPr/>
        </p:nvSpPr>
        <p:spPr>
          <a:xfrm>
            <a:off x="6593203" y="5105104"/>
            <a:ext cx="198713" cy="250525"/>
          </a:xfrm>
          <a:prstGeom prst="rect">
            <a:avLst/>
          </a:prstGeom>
          <a:noFill/>
        </p:spPr>
        <p:txBody>
          <a:bodyPr wrap="square" rtlCol="0">
            <a:spAutoFit/>
          </a:bodyPr>
          <a:lstStyle/>
          <a:p>
            <a:endParaRPr lang="en-VN" dirty="0"/>
          </a:p>
        </p:txBody>
      </p:sp>
      <p:grpSp>
        <p:nvGrpSpPr>
          <p:cNvPr id="20" name="Group 19">
            <a:extLst>
              <a:ext uri="{FF2B5EF4-FFF2-40B4-BE49-F238E27FC236}">
                <a16:creationId xmlns:a16="http://schemas.microsoft.com/office/drawing/2014/main" id="{CFB74C34-D247-4CF8-7981-4CC2D9F2F244}"/>
              </a:ext>
            </a:extLst>
          </p:cNvPr>
          <p:cNvGrpSpPr/>
          <p:nvPr/>
        </p:nvGrpSpPr>
        <p:grpSpPr>
          <a:xfrm>
            <a:off x="1057713" y="442244"/>
            <a:ext cx="7347268" cy="970877"/>
            <a:chOff x="1077944" y="618747"/>
            <a:chExt cx="7347268" cy="970877"/>
          </a:xfrm>
        </p:grpSpPr>
        <p:sp>
          <p:nvSpPr>
            <p:cNvPr id="18" name="TextBox 17">
              <a:extLst>
                <a:ext uri="{FF2B5EF4-FFF2-40B4-BE49-F238E27FC236}">
                  <a16:creationId xmlns:a16="http://schemas.microsoft.com/office/drawing/2014/main" id="{DF0B7D88-6413-E252-7D6B-244F29FBD1C0}"/>
                </a:ext>
              </a:extLst>
            </p:cNvPr>
            <p:cNvSpPr txBox="1"/>
            <p:nvPr/>
          </p:nvSpPr>
          <p:spPr>
            <a:xfrm>
              <a:off x="1077944" y="618747"/>
              <a:ext cx="7347268" cy="958596"/>
            </a:xfrm>
            <a:prstGeom prst="rect">
              <a:avLst/>
            </a:prstGeom>
            <a:noFill/>
          </p:spPr>
          <p:txBody>
            <a:bodyPr wrap="square">
              <a:spAutoFit/>
            </a:bodyPr>
            <a:lstStyle/>
            <a:p>
              <a:pPr algn="ctr">
                <a:lnSpc>
                  <a:spcPct val="150000"/>
                </a:lnSpc>
              </a:pP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Em </a:t>
              </a:r>
              <a:r>
                <a:rPr lang="nl-NL" sz="2000" dirty="0" err="1">
                  <a:solidFill>
                    <a:srgbClr val="0D0804"/>
                  </a:solidFill>
                  <a:latin typeface="Arial" panose="020B0604020202020204" pitchFamily="34" charset="0"/>
                  <a:ea typeface="SimSun" panose="02010600030101010101" pitchFamily="2" charset="-122"/>
                  <a:cs typeface="Arial" panose="020B0604020202020204" pitchFamily="34" charset="0"/>
                </a:rPr>
                <a:t>hãy</a:t>
              </a:r>
              <a:r>
                <a:rPr lang="nl-NL" sz="20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latin typeface="Arial" panose="020B0604020202020204" pitchFamily="34" charset="0"/>
                  <a:ea typeface="SimSun" panose="02010600030101010101" pitchFamily="2" charset="-122"/>
                  <a:cs typeface="Arial" panose="020B0604020202020204" pitchFamily="34" charset="0"/>
                </a:rPr>
                <a:t>n</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hắc</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lại</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yêu</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cầu</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của</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sản</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phẩm</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endParaRPr lang="nl-NL" sz="2000" dirty="0">
                <a:solidFill>
                  <a:srgbClr val="C00000"/>
                </a:solidFill>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9" name="Picture 20">
              <a:extLst>
                <a:ext uri="{FF2B5EF4-FFF2-40B4-BE49-F238E27FC236}">
                  <a16:creationId xmlns:a16="http://schemas.microsoft.com/office/drawing/2014/main" id="{F7C877A5-FE08-87C7-32CD-775DC86D78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8368" y="861948"/>
              <a:ext cx="765975" cy="727676"/>
            </a:xfrm>
            <a:prstGeom prst="rect">
              <a:avLst/>
            </a:prstGeom>
          </p:spPr>
        </p:pic>
      </p:grpSp>
      <p:grpSp>
        <p:nvGrpSpPr>
          <p:cNvPr id="21" name="Google Shape;550;p30">
            <a:extLst>
              <a:ext uri="{FF2B5EF4-FFF2-40B4-BE49-F238E27FC236}">
                <a16:creationId xmlns:a16="http://schemas.microsoft.com/office/drawing/2014/main" id="{7BF06D78-6126-59ED-7A39-6BC3F61DDF62}"/>
              </a:ext>
            </a:extLst>
          </p:cNvPr>
          <p:cNvGrpSpPr/>
          <p:nvPr/>
        </p:nvGrpSpPr>
        <p:grpSpPr>
          <a:xfrm>
            <a:off x="8086287" y="197509"/>
            <a:ext cx="803699" cy="684803"/>
            <a:chOff x="6505200" y="2828099"/>
            <a:chExt cx="803699" cy="684803"/>
          </a:xfrm>
        </p:grpSpPr>
        <p:sp>
          <p:nvSpPr>
            <p:cNvPr id="22" name="Google Shape;551;p30">
              <a:extLst>
                <a:ext uri="{FF2B5EF4-FFF2-40B4-BE49-F238E27FC236}">
                  <a16:creationId xmlns:a16="http://schemas.microsoft.com/office/drawing/2014/main" id="{2C2363F6-91E6-7C94-1CA5-6BE60190F64B}"/>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30">
              <a:extLst>
                <a:ext uri="{FF2B5EF4-FFF2-40B4-BE49-F238E27FC236}">
                  <a16:creationId xmlns:a16="http://schemas.microsoft.com/office/drawing/2014/main" id="{6C6E7A6F-29CA-00AA-B604-D38F91546AEF}"/>
                </a:ext>
              </a:extLst>
            </p:cNvPr>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30">
              <a:extLst>
                <a:ext uri="{FF2B5EF4-FFF2-40B4-BE49-F238E27FC236}">
                  <a16:creationId xmlns:a16="http://schemas.microsoft.com/office/drawing/2014/main" id="{F83DFF11-42FA-35D2-BFCF-6C3F1BFF1589}"/>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9358430"/>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Righ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strips(downRight)">
                                      <p:cBhvr>
                                        <p:cTn id="31" dur="500"/>
                                        <p:tgtEl>
                                          <p:spTgt spid="14"/>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Righ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trips(downLeft)">
                                      <p:cBhvr>
                                        <p:cTn id="39" dur="500"/>
                                        <p:tgtEl>
                                          <p:spTgt spid="13"/>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8" name="Group 7">
            <a:extLst>
              <a:ext uri="{FF2B5EF4-FFF2-40B4-BE49-F238E27FC236}">
                <a16:creationId xmlns:a16="http://schemas.microsoft.com/office/drawing/2014/main" id="{CE9AAF5C-5F76-0FE9-E187-4DE1A27BE696}"/>
              </a:ext>
            </a:extLst>
          </p:cNvPr>
          <p:cNvGrpSpPr/>
          <p:nvPr/>
        </p:nvGrpSpPr>
        <p:grpSpPr>
          <a:xfrm>
            <a:off x="638175" y="326901"/>
            <a:ext cx="7867650" cy="735495"/>
            <a:chOff x="601190" y="268801"/>
            <a:chExt cx="3246910" cy="735495"/>
          </a:xfrm>
        </p:grpSpPr>
        <p:sp>
          <p:nvSpPr>
            <p:cNvPr id="10" name="Rounded Rectangle 9">
              <a:extLst>
                <a:ext uri="{FF2B5EF4-FFF2-40B4-BE49-F238E27FC236}">
                  <a16:creationId xmlns:a16="http://schemas.microsoft.com/office/drawing/2014/main" id="{5CAFA953-46F9-03CA-2B4A-1DE1AF848B5D}"/>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D721B5C-6C78-8776-D12C-C382AA71D7FB}"/>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chi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tiết</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bộ</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phận</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dung </a:t>
              </a:r>
              <a:r>
                <a:rPr lang="en-US" sz="2200" b="1" kern="1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cụ</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12" name="Google Shape;529;p29">
            <a:extLst>
              <a:ext uri="{FF2B5EF4-FFF2-40B4-BE49-F238E27FC236}">
                <a16:creationId xmlns:a16="http://schemas.microsoft.com/office/drawing/2014/main" id="{891F4E58-BD85-7A52-DBF5-FDCE4B9F6046}"/>
              </a:ext>
            </a:extLst>
          </p:cNvPr>
          <p:cNvGrpSpPr/>
          <p:nvPr/>
        </p:nvGrpSpPr>
        <p:grpSpPr>
          <a:xfrm>
            <a:off x="7829571" y="200577"/>
            <a:ext cx="1090649" cy="557353"/>
            <a:chOff x="6505200" y="2955549"/>
            <a:chExt cx="1090649" cy="557353"/>
          </a:xfrm>
        </p:grpSpPr>
        <p:sp>
          <p:nvSpPr>
            <p:cNvPr id="13" name="Google Shape;530;p29">
              <a:extLst>
                <a:ext uri="{FF2B5EF4-FFF2-40B4-BE49-F238E27FC236}">
                  <a16:creationId xmlns:a16="http://schemas.microsoft.com/office/drawing/2014/main" id="{001AA8D6-61C2-D668-0D64-CFA8A90C2284}"/>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1;p29">
              <a:extLst>
                <a:ext uri="{FF2B5EF4-FFF2-40B4-BE49-F238E27FC236}">
                  <a16:creationId xmlns:a16="http://schemas.microsoft.com/office/drawing/2014/main" id="{5D601C3E-DB4F-E3C9-66E3-A76CEAF57F00}"/>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2;p29">
              <a:extLst>
                <a:ext uri="{FF2B5EF4-FFF2-40B4-BE49-F238E27FC236}">
                  <a16:creationId xmlns:a16="http://schemas.microsoft.com/office/drawing/2014/main" id="{83B33D17-7C65-7C1E-2393-CD839F7F1193}"/>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1F1E0EE5-0224-0FE6-9A51-DEADBFF33C5F}"/>
              </a:ext>
            </a:extLst>
          </p:cNvPr>
          <p:cNvSpPr txBox="1"/>
          <p:nvPr/>
        </p:nvSpPr>
        <p:spPr>
          <a:xfrm>
            <a:off x="665311" y="1239654"/>
            <a:ext cx="7918577" cy="1420261"/>
          </a:xfrm>
          <a:prstGeom prst="rect">
            <a:avLst/>
          </a:prstGeom>
          <a:noFill/>
        </p:spPr>
        <p:txBody>
          <a:bodyPr wrap="square">
            <a:spAutoFit/>
          </a:bodyPr>
          <a:lstStyle/>
          <a:p>
            <a:pPr algn="just">
              <a:lnSpc>
                <a:spcPct val="150000"/>
              </a:lnSpc>
              <a:spcAft>
                <a:spcPts val="1000"/>
              </a:spcAft>
            </a:pPr>
            <a:r>
              <a:rPr lang="nl-NL" sz="2000" dirty="0" err="1">
                <a:latin typeface="Arial" panose="020B0604020202020204" pitchFamily="34" charset="0"/>
                <a:ea typeface="SimSun" panose="02010600030101010101" pitchFamily="2" charset="-122"/>
                <a:cs typeface="Arial" panose="020B0604020202020204" pitchFamily="34" charset="0"/>
              </a:rPr>
              <a:t>Các</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nhóm</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hãy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latin typeface="Arial" panose="020B0604020202020204" pitchFamily="34" charset="0"/>
                <a:ea typeface="SimSun" panose="02010600030101010101" pitchFamily="2" charset="-122"/>
                <a:cs typeface="Arial" panose="020B0604020202020204" pitchFamily="34" charset="0"/>
              </a:rPr>
              <a:t>l</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ựa</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chọn</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và</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xác</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định</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số</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lượng</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chi</a:t>
            </a:r>
            <a:r>
              <a:rPr lang="nl-NL" sz="2000" dirty="0">
                <a:solidFill>
                  <a:srgbClr val="C0000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tiết</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bộ</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phận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và</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dụng</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cụ</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trong</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bộ</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ghép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kĩ</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thuật</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theo</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bảng</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gợi</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ý</a:t>
            </a:r>
            <a:r>
              <a:rPr lang="nl-NL" sz="2000" dirty="0">
                <a:effectLst/>
                <a:latin typeface="Arial" panose="020B0604020202020204" pitchFamily="34" charset="0"/>
                <a:ea typeface="SimSun" panose="02010600030101010101" pitchFamily="2" charset="-122"/>
                <a:cs typeface="Arial" panose="020B0604020202020204" pitchFamily="34" charset="0"/>
              </a:rPr>
              <a:t> SGK </a:t>
            </a:r>
            <a:r>
              <a:rPr lang="nl-NL" sz="2000" dirty="0" err="1">
                <a:effectLst/>
                <a:latin typeface="Arial" panose="020B0604020202020204" pitchFamily="34" charset="0"/>
                <a:ea typeface="SimSun" panose="02010600030101010101" pitchFamily="2" charset="-122"/>
                <a:cs typeface="Arial" panose="020B0604020202020204" pitchFamily="34" charset="0"/>
              </a:rPr>
              <a:t>để</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ráp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 </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8" name="Picture 2">
            <a:extLst>
              <a:ext uri="{FF2B5EF4-FFF2-40B4-BE49-F238E27FC236}">
                <a16:creationId xmlns:a16="http://schemas.microsoft.com/office/drawing/2014/main" id="{09BED0A5-2ACC-7456-4A35-8A9141448D0C}"/>
              </a:ext>
            </a:extLst>
          </p:cNvPr>
          <p:cNvPicPr>
            <a:picLocks noChangeAspect="1"/>
          </p:cNvPicPr>
          <p:nvPr/>
        </p:nvPicPr>
        <p:blipFill>
          <a:blip r:embed="rId3"/>
          <a:srcRect/>
          <a:stretch>
            <a:fillRect/>
          </a:stretch>
        </p:blipFill>
        <p:spPr>
          <a:xfrm>
            <a:off x="3042823" y="2751514"/>
            <a:ext cx="3058353" cy="1953522"/>
          </a:xfrm>
          <a:prstGeom prst="rect">
            <a:avLst/>
          </a:prstGeom>
        </p:spPr>
      </p:pic>
      <p:pic>
        <p:nvPicPr>
          <p:cNvPr id="2" name="Google Shape;198;p2">
            <a:extLst>
              <a:ext uri="{FF2B5EF4-FFF2-40B4-BE49-F238E27FC236}">
                <a16:creationId xmlns:a16="http://schemas.microsoft.com/office/drawing/2014/main" id="{DA058D19-1369-DC73-ABEB-F3E9F4001D86}"/>
              </a:ext>
            </a:extLst>
          </p:cNvPr>
          <p:cNvPicPr preferRelativeResize="0"/>
          <p:nvPr/>
        </p:nvPicPr>
        <p:blipFill rotWithShape="1">
          <a:blip r:embed="rId4">
            <a:alphaModFix/>
          </a:blip>
          <a:srcRect/>
          <a:stretch/>
        </p:blipFill>
        <p:spPr>
          <a:xfrm>
            <a:off x="165861" y="4702605"/>
            <a:ext cx="1281800" cy="369040"/>
          </a:xfrm>
          <a:prstGeom prst="rect">
            <a:avLst/>
          </a:prstGeom>
          <a:noFill/>
          <a:ln>
            <a:noFill/>
          </a:ln>
        </p:spPr>
      </p:pic>
    </p:spTree>
    <p:extLst>
      <p:ext uri="{BB962C8B-B14F-4D97-AF65-F5344CB8AC3E}">
        <p14:creationId xmlns:p14="http://schemas.microsoft.com/office/powerpoint/2010/main" val="3449543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9"/>
          <p:cNvSpPr txBox="1">
            <a:spLocks noGrp="1"/>
          </p:cNvSpPr>
          <p:nvPr>
            <p:ph type="title"/>
          </p:nvPr>
        </p:nvSpPr>
        <p:spPr>
          <a:xfrm>
            <a:off x="3374966" y="22544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dirty="0">
                <a:solidFill>
                  <a:srgbClr val="002060"/>
                </a:solidFill>
                <a:latin typeface="Arial" panose="020B0604020202020204" pitchFamily="34" charset="0"/>
                <a:cs typeface="Arial" panose="020B0604020202020204" pitchFamily="34" charset="0"/>
              </a:rPr>
              <a:t>KHỞI</a:t>
            </a:r>
            <a:r>
              <a:rPr lang="en" sz="3300" dirty="0">
                <a:latin typeface="Arial" panose="020B0604020202020204" pitchFamily="34" charset="0"/>
                <a:cs typeface="Arial" panose="020B0604020202020204" pitchFamily="34" charset="0"/>
              </a:rPr>
              <a:t> </a:t>
            </a:r>
            <a:r>
              <a:rPr lang="en" sz="3300" dirty="0">
                <a:solidFill>
                  <a:srgbClr val="C00000"/>
                </a:solidFill>
                <a:latin typeface="Arial" panose="020B0604020202020204" pitchFamily="34" charset="0"/>
                <a:cs typeface="Arial" panose="020B0604020202020204" pitchFamily="34" charset="0"/>
              </a:rPr>
              <a:t>ĐỘNG</a:t>
            </a:r>
            <a:endParaRPr sz="3300" dirty="0">
              <a:solidFill>
                <a:srgbClr val="C00000"/>
              </a:solidFill>
              <a:latin typeface="Arial" panose="020B0604020202020204" pitchFamily="34" charset="0"/>
              <a:cs typeface="Arial" panose="020B0604020202020204" pitchFamily="34" charset="0"/>
            </a:endParaRPr>
          </a:p>
        </p:txBody>
      </p:sp>
      <p:grpSp>
        <p:nvGrpSpPr>
          <p:cNvPr id="529" name="Google Shape;529;p29"/>
          <p:cNvGrpSpPr/>
          <p:nvPr/>
        </p:nvGrpSpPr>
        <p:grpSpPr>
          <a:xfrm>
            <a:off x="7620300" y="921349"/>
            <a:ext cx="1090649" cy="557353"/>
            <a:chOff x="6505200" y="2955549"/>
            <a:chExt cx="1090649" cy="557353"/>
          </a:xfrm>
        </p:grpSpPr>
        <p:sp>
          <p:nvSpPr>
            <p:cNvPr id="530" name="Google Shape;530;p29"/>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22FA3973-4F8E-49D5-088B-DD4CFCCA2692}"/>
              </a:ext>
            </a:extLst>
          </p:cNvPr>
          <p:cNvSpPr txBox="1"/>
          <p:nvPr/>
        </p:nvSpPr>
        <p:spPr>
          <a:xfrm>
            <a:off x="2816232" y="954943"/>
            <a:ext cx="4242216" cy="430887"/>
          </a:xfrm>
          <a:prstGeom prst="rect">
            <a:avLst/>
          </a:prstGeom>
          <a:noFill/>
        </p:spPr>
        <p:txBody>
          <a:bodyPr wrap="square" rtlCol="0">
            <a:spAutoFit/>
          </a:bodyPr>
          <a:lstStyle/>
          <a:p>
            <a:r>
              <a:rPr lang="en-VN" sz="2200" dirty="0">
                <a:solidFill>
                  <a:srgbClr val="002060"/>
                </a:solidFill>
              </a:rPr>
              <a:t>Trò chơi “ĐI TÌM KHO BÁU”</a:t>
            </a:r>
          </a:p>
        </p:txBody>
      </p:sp>
      <p:pic>
        <p:nvPicPr>
          <p:cNvPr id="6" name="Picture 5">
            <a:extLst>
              <a:ext uri="{FF2B5EF4-FFF2-40B4-BE49-F238E27FC236}">
                <a16:creationId xmlns:a16="http://schemas.microsoft.com/office/drawing/2014/main" id="{04C99B34-11BE-D965-2889-F8B21C01484E}"/>
              </a:ext>
            </a:extLst>
          </p:cNvPr>
          <p:cNvPicPr>
            <a:picLocks noChangeAspect="1"/>
          </p:cNvPicPr>
          <p:nvPr/>
        </p:nvPicPr>
        <p:blipFill>
          <a:blip r:embed="rId3"/>
          <a:stretch>
            <a:fillRect/>
          </a:stretch>
        </p:blipFill>
        <p:spPr>
          <a:xfrm>
            <a:off x="6927124" y="2550451"/>
            <a:ext cx="1984642" cy="2593049"/>
          </a:xfrm>
          <a:prstGeom prst="rect">
            <a:avLst/>
          </a:prstGeom>
        </p:spPr>
      </p:pic>
      <p:sp>
        <p:nvSpPr>
          <p:cNvPr id="7" name="Google Shape;982;p39">
            <a:extLst>
              <a:ext uri="{FF2B5EF4-FFF2-40B4-BE49-F238E27FC236}">
                <a16:creationId xmlns:a16="http://schemas.microsoft.com/office/drawing/2014/main" id="{F5B71C1E-EC2E-339D-F86C-F06D5577CA88}"/>
              </a:ext>
            </a:extLst>
          </p:cNvPr>
          <p:cNvSpPr/>
          <p:nvPr/>
        </p:nvSpPr>
        <p:spPr>
          <a:xfrm>
            <a:off x="433052" y="1921705"/>
            <a:ext cx="6341821" cy="2593048"/>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nl-NL" sz="2000" dirty="0">
                <a:latin typeface="Arial" panose="020B0604020202020204" pitchFamily="34" charset="0"/>
                <a:cs typeface="Arial" panose="020B0604020202020204" pitchFamily="34" charset="0"/>
              </a:rPr>
              <a:t>Có 4 </a:t>
            </a:r>
            <a:r>
              <a:rPr lang="nl-NL" sz="2000" dirty="0" err="1">
                <a:latin typeface="Arial" panose="020B0604020202020204" pitchFamily="34" charset="0"/>
                <a:cs typeface="Arial" panose="020B0604020202020204" pitchFamily="34" charset="0"/>
              </a:rPr>
              <a:t>mảnh</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ghép</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đã</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che</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mất</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hình</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ảnh</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thực</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sự</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của</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kho</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báu</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Các</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em</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cần</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trả</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lời</a:t>
            </a:r>
            <a:r>
              <a:rPr lang="nl-NL" sz="2000" dirty="0">
                <a:latin typeface="Arial" panose="020B0604020202020204" pitchFamily="34" charset="0"/>
                <a:cs typeface="Arial" panose="020B0604020202020204" pitchFamily="34" charset="0"/>
              </a:rPr>
              <a:t> 4 </a:t>
            </a:r>
            <a:r>
              <a:rPr lang="nl-NL" sz="2000" dirty="0" err="1">
                <a:latin typeface="Arial" panose="020B0604020202020204" pitchFamily="34" charset="0"/>
                <a:cs typeface="Arial" panose="020B0604020202020204" pitchFamily="34" charset="0"/>
              </a:rPr>
              <a:t>câu</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hỏi</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sau</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để</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mở</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khóa</a:t>
            </a:r>
            <a:r>
              <a:rPr lang="nl-NL" sz="2000" dirty="0">
                <a:latin typeface="Arial" panose="020B0604020202020204" pitchFamily="34" charset="0"/>
                <a:cs typeface="Arial" panose="020B0604020202020204" pitchFamily="34" charset="0"/>
              </a:rPr>
              <a:t> 4 </a:t>
            </a:r>
            <a:r>
              <a:rPr lang="nl-NL" sz="2000" dirty="0" err="1">
                <a:latin typeface="Arial" panose="020B0604020202020204" pitchFamily="34" charset="0"/>
                <a:cs typeface="Arial" panose="020B0604020202020204" pitchFamily="34" charset="0"/>
              </a:rPr>
              <a:t>mảnh</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ghép</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Người</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chiến</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thắng</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là</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người</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đoán</a:t>
            </a:r>
            <a:r>
              <a:rPr lang="nl-NL" sz="2000" dirty="0">
                <a:latin typeface="Arial" panose="020B0604020202020204" pitchFamily="34" charset="0"/>
                <a:cs typeface="Arial" panose="020B0604020202020204" pitchFamily="34" charset="0"/>
              </a:rPr>
              <a:t> ra </a:t>
            </a:r>
            <a:r>
              <a:rPr lang="nl-NL" sz="2000" dirty="0" err="1">
                <a:latin typeface="Arial" panose="020B0604020202020204" pitchFamily="34" charset="0"/>
                <a:cs typeface="Arial" panose="020B0604020202020204" pitchFamily="34" charset="0"/>
              </a:rPr>
              <a:t>được</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tên</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kho</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báu</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sớm</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nhất</a:t>
            </a:r>
            <a:r>
              <a:rPr lang="nl-NL" sz="2000"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kể</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cả</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khi</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chưa</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mở</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khóa</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cả</a:t>
            </a:r>
            <a:r>
              <a:rPr lang="nl-NL" sz="2000" i="1" dirty="0">
                <a:latin typeface="Arial" panose="020B0604020202020204" pitchFamily="34" charset="0"/>
                <a:cs typeface="Arial" panose="020B0604020202020204" pitchFamily="34" charset="0"/>
              </a:rPr>
              <a:t> 4 </a:t>
            </a:r>
            <a:r>
              <a:rPr lang="nl-NL" sz="2000" i="1" dirty="0" err="1">
                <a:latin typeface="Arial" panose="020B0604020202020204" pitchFamily="34" charset="0"/>
                <a:cs typeface="Arial" panose="020B0604020202020204" pitchFamily="34" charset="0"/>
              </a:rPr>
              <a:t>mảnh</a:t>
            </a:r>
            <a:r>
              <a:rPr lang="nl-NL" sz="2000" i="1" dirty="0">
                <a:latin typeface="Arial" panose="020B0604020202020204" pitchFamily="34" charset="0"/>
                <a:cs typeface="Arial" panose="020B0604020202020204" pitchFamily="34" charset="0"/>
              </a:rPr>
              <a:t> </a:t>
            </a:r>
            <a:r>
              <a:rPr lang="nl-NL" sz="2000" i="1" dirty="0" err="1">
                <a:latin typeface="Arial" panose="020B0604020202020204" pitchFamily="34" charset="0"/>
                <a:cs typeface="Arial" panose="020B0604020202020204" pitchFamily="34" charset="0"/>
              </a:rPr>
              <a:t>ghép</a:t>
            </a:r>
            <a:r>
              <a:rPr lang="nl-NL" sz="2000" i="1" dirty="0">
                <a:latin typeface="Arial" panose="020B0604020202020204" pitchFamily="34" charset="0"/>
                <a:cs typeface="Arial" panose="020B0604020202020204" pitchFamily="34" charset="0"/>
              </a:rPr>
              <a:t>.</a:t>
            </a:r>
            <a:endParaRPr lang="en-VN" sz="2000" i="1"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E40BBBF5-35DA-6630-F6B7-F3D099787D30}"/>
              </a:ext>
            </a:extLst>
          </p:cNvPr>
          <p:cNvSpPr/>
          <p:nvPr/>
        </p:nvSpPr>
        <p:spPr>
          <a:xfrm>
            <a:off x="796519" y="1468397"/>
            <a:ext cx="1757007" cy="57270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Arial" panose="020B0604020202020204" pitchFamily="34" charset="0"/>
                <a:cs typeface="Arial" panose="020B0604020202020204" pitchFamily="34" charset="0"/>
              </a:rPr>
              <a:t>Luật chơi</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529"/>
                                        </p:tgtEl>
                                        <p:attrNameLst>
                                          <p:attrName>style.visibility</p:attrName>
                                        </p:attrNameLst>
                                      </p:cBhvr>
                                      <p:to>
                                        <p:strVal val="visible"/>
                                      </p:to>
                                    </p:set>
                                    <p:animEffect transition="in" filter="blinds(horizontal)">
                                      <p:cBhvr>
                                        <p:cTn id="15" dur="500"/>
                                        <p:tgtEl>
                                          <p:spTgt spid="529"/>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2" descr="A chart with different colored objects&#10;&#10;Description automatically generated with medium confidence">
            <a:extLst>
              <a:ext uri="{FF2B5EF4-FFF2-40B4-BE49-F238E27FC236}">
                <a16:creationId xmlns:a16="http://schemas.microsoft.com/office/drawing/2014/main" id="{5A4C9F73-10C9-4D57-67C5-19194FC5E028}"/>
              </a:ext>
            </a:extLst>
          </p:cNvPr>
          <p:cNvPicPr>
            <a:picLocks noChangeAspect="1"/>
          </p:cNvPicPr>
          <p:nvPr/>
        </p:nvPicPr>
        <p:blipFill rotWithShape="1">
          <a:blip r:embed="rId3"/>
          <a:srcRect b="30577"/>
          <a:stretch/>
        </p:blipFill>
        <p:spPr>
          <a:xfrm>
            <a:off x="0" y="0"/>
            <a:ext cx="9144000" cy="5143500"/>
          </a:xfrm>
          <a:prstGeom prst="rect">
            <a:avLst/>
          </a:prstGeom>
        </p:spPr>
      </p:pic>
      <p:sp>
        <p:nvSpPr>
          <p:cNvPr id="6" name="Oval 5">
            <a:extLst>
              <a:ext uri="{FF2B5EF4-FFF2-40B4-BE49-F238E27FC236}">
                <a16:creationId xmlns:a16="http://schemas.microsoft.com/office/drawing/2014/main" id="{E1E4B9A0-6D74-980F-B69A-8B1FB11FE618}"/>
              </a:ext>
            </a:extLst>
          </p:cNvPr>
          <p:cNvSpPr/>
          <p:nvPr/>
        </p:nvSpPr>
        <p:spPr>
          <a:xfrm>
            <a:off x="8044511" y="2337184"/>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7" name="Oval 6">
            <a:extLst>
              <a:ext uri="{FF2B5EF4-FFF2-40B4-BE49-F238E27FC236}">
                <a16:creationId xmlns:a16="http://schemas.microsoft.com/office/drawing/2014/main" id="{B7809DC2-34D7-DA93-F54F-8BCE87B2196E}"/>
              </a:ext>
            </a:extLst>
          </p:cNvPr>
          <p:cNvSpPr/>
          <p:nvPr/>
        </p:nvSpPr>
        <p:spPr>
          <a:xfrm>
            <a:off x="8044511" y="4117868"/>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97624409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2" descr="A chart with different colored objects&#10;&#10;Description automatically generated with medium confidence">
            <a:extLst>
              <a:ext uri="{FF2B5EF4-FFF2-40B4-BE49-F238E27FC236}">
                <a16:creationId xmlns:a16="http://schemas.microsoft.com/office/drawing/2014/main" id="{5A4C9F73-10C9-4D57-67C5-19194FC5E028}"/>
              </a:ext>
            </a:extLst>
          </p:cNvPr>
          <p:cNvPicPr>
            <a:picLocks noChangeAspect="1"/>
          </p:cNvPicPr>
          <p:nvPr/>
        </p:nvPicPr>
        <p:blipFill rotWithShape="1">
          <a:blip r:embed="rId3"/>
          <a:srcRect b="82828"/>
          <a:stretch/>
        </p:blipFill>
        <p:spPr>
          <a:xfrm>
            <a:off x="0" y="0"/>
            <a:ext cx="9144000" cy="1272209"/>
          </a:xfrm>
          <a:prstGeom prst="rect">
            <a:avLst/>
          </a:prstGeom>
        </p:spPr>
      </p:pic>
      <p:pic>
        <p:nvPicPr>
          <p:cNvPr id="6" name="Picture 5" descr="A group of colorful plastic objects&#10;&#10;Description automatically generated">
            <a:extLst>
              <a:ext uri="{FF2B5EF4-FFF2-40B4-BE49-F238E27FC236}">
                <a16:creationId xmlns:a16="http://schemas.microsoft.com/office/drawing/2014/main" id="{5CA4124E-F569-B560-F79E-502447334318}"/>
              </a:ext>
            </a:extLst>
          </p:cNvPr>
          <p:cNvPicPr>
            <a:picLocks noChangeAspect="1"/>
          </p:cNvPicPr>
          <p:nvPr/>
        </p:nvPicPr>
        <p:blipFill rotWithShape="1">
          <a:blip r:embed="rId4"/>
          <a:srcRect t="3640" b="75626"/>
          <a:stretch/>
        </p:blipFill>
        <p:spPr>
          <a:xfrm>
            <a:off x="0" y="1272209"/>
            <a:ext cx="9144000" cy="918295"/>
          </a:xfrm>
          <a:prstGeom prst="rect">
            <a:avLst/>
          </a:prstGeom>
        </p:spPr>
      </p:pic>
      <p:pic>
        <p:nvPicPr>
          <p:cNvPr id="7" name="Picture 6" descr="A group of colorful plastic objects&#10;&#10;Description automatically generated">
            <a:extLst>
              <a:ext uri="{FF2B5EF4-FFF2-40B4-BE49-F238E27FC236}">
                <a16:creationId xmlns:a16="http://schemas.microsoft.com/office/drawing/2014/main" id="{3E0ADC43-7DB9-7459-3536-213FD233FA50}"/>
              </a:ext>
            </a:extLst>
          </p:cNvPr>
          <p:cNvPicPr>
            <a:picLocks noChangeAspect="1"/>
          </p:cNvPicPr>
          <p:nvPr/>
        </p:nvPicPr>
        <p:blipFill rotWithShape="1">
          <a:blip r:embed="rId4"/>
          <a:srcRect t="29211" b="53735"/>
          <a:stretch/>
        </p:blipFill>
        <p:spPr>
          <a:xfrm>
            <a:off x="0" y="2197622"/>
            <a:ext cx="9144000" cy="755375"/>
          </a:xfrm>
          <a:prstGeom prst="rect">
            <a:avLst/>
          </a:prstGeom>
        </p:spPr>
      </p:pic>
      <p:pic>
        <p:nvPicPr>
          <p:cNvPr id="8" name="Picture 7" descr="A group of colorful plastic objects&#10;&#10;Description automatically generated">
            <a:extLst>
              <a:ext uri="{FF2B5EF4-FFF2-40B4-BE49-F238E27FC236}">
                <a16:creationId xmlns:a16="http://schemas.microsoft.com/office/drawing/2014/main" id="{B4A93448-F8B7-20A0-AE6D-C00D232EE1AE}"/>
              </a:ext>
            </a:extLst>
          </p:cNvPr>
          <p:cNvPicPr>
            <a:picLocks noChangeAspect="1"/>
          </p:cNvPicPr>
          <p:nvPr/>
        </p:nvPicPr>
        <p:blipFill rotWithShape="1">
          <a:blip r:embed="rId4"/>
          <a:srcRect t="50689"/>
          <a:stretch/>
        </p:blipFill>
        <p:spPr>
          <a:xfrm>
            <a:off x="0" y="2960115"/>
            <a:ext cx="9144000" cy="2184029"/>
          </a:xfrm>
          <a:prstGeom prst="rect">
            <a:avLst/>
          </a:prstGeom>
        </p:spPr>
      </p:pic>
      <p:sp>
        <p:nvSpPr>
          <p:cNvPr id="20" name="Oval 19">
            <a:extLst>
              <a:ext uri="{FF2B5EF4-FFF2-40B4-BE49-F238E27FC236}">
                <a16:creationId xmlns:a16="http://schemas.microsoft.com/office/drawing/2014/main" id="{D9B26703-1797-05B9-D16C-AAD2B9294F3B}"/>
              </a:ext>
            </a:extLst>
          </p:cNvPr>
          <p:cNvSpPr/>
          <p:nvPr/>
        </p:nvSpPr>
        <p:spPr>
          <a:xfrm>
            <a:off x="8023729" y="147857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21" name="Oval 20">
            <a:extLst>
              <a:ext uri="{FF2B5EF4-FFF2-40B4-BE49-F238E27FC236}">
                <a16:creationId xmlns:a16="http://schemas.microsoft.com/office/drawing/2014/main" id="{AE34B980-AB68-BFF1-B90C-DB9D4C0ABC66}"/>
              </a:ext>
            </a:extLst>
          </p:cNvPr>
          <p:cNvSpPr/>
          <p:nvPr/>
        </p:nvSpPr>
        <p:spPr>
          <a:xfrm>
            <a:off x="8023729" y="2337184"/>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
        <p:nvSpPr>
          <p:cNvPr id="22" name="Oval 21">
            <a:extLst>
              <a:ext uri="{FF2B5EF4-FFF2-40B4-BE49-F238E27FC236}">
                <a16:creationId xmlns:a16="http://schemas.microsoft.com/office/drawing/2014/main" id="{88750059-484D-7B0B-8A43-F4720A8EE202}"/>
              </a:ext>
            </a:extLst>
          </p:cNvPr>
          <p:cNvSpPr/>
          <p:nvPr/>
        </p:nvSpPr>
        <p:spPr>
          <a:xfrm>
            <a:off x="8023729" y="3165644"/>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
        <p:nvSpPr>
          <p:cNvPr id="23" name="Oval 22">
            <a:extLst>
              <a:ext uri="{FF2B5EF4-FFF2-40B4-BE49-F238E27FC236}">
                <a16:creationId xmlns:a16="http://schemas.microsoft.com/office/drawing/2014/main" id="{F05AF6CB-3C82-3001-0A9F-0F38C867D53C}"/>
              </a:ext>
            </a:extLst>
          </p:cNvPr>
          <p:cNvSpPr/>
          <p:nvPr/>
        </p:nvSpPr>
        <p:spPr>
          <a:xfrm>
            <a:off x="8023729" y="4214309"/>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568649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2" descr="A chart with different colored objects&#10;&#10;Description automatically generated with medium confidence">
            <a:extLst>
              <a:ext uri="{FF2B5EF4-FFF2-40B4-BE49-F238E27FC236}">
                <a16:creationId xmlns:a16="http://schemas.microsoft.com/office/drawing/2014/main" id="{5A4C9F73-10C9-4D57-67C5-19194FC5E028}"/>
              </a:ext>
            </a:extLst>
          </p:cNvPr>
          <p:cNvPicPr>
            <a:picLocks noChangeAspect="1"/>
          </p:cNvPicPr>
          <p:nvPr/>
        </p:nvPicPr>
        <p:blipFill rotWithShape="1">
          <a:blip r:embed="rId3"/>
          <a:srcRect b="82828"/>
          <a:stretch/>
        </p:blipFill>
        <p:spPr>
          <a:xfrm>
            <a:off x="0" y="0"/>
            <a:ext cx="9144000" cy="1389499"/>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F005207-ACC5-754D-6847-CF33A374D4AE}"/>
              </a:ext>
            </a:extLst>
          </p:cNvPr>
          <p:cNvPicPr>
            <a:picLocks noChangeAspect="1"/>
          </p:cNvPicPr>
          <p:nvPr/>
        </p:nvPicPr>
        <p:blipFill rotWithShape="1">
          <a:blip r:embed="rId4"/>
          <a:srcRect b="52331"/>
          <a:stretch/>
        </p:blipFill>
        <p:spPr>
          <a:xfrm>
            <a:off x="1" y="1310841"/>
            <a:ext cx="9143999" cy="3832659"/>
          </a:xfrm>
          <a:prstGeom prst="rect">
            <a:avLst/>
          </a:prstGeom>
        </p:spPr>
      </p:pic>
      <p:sp>
        <p:nvSpPr>
          <p:cNvPr id="9" name="Oval 8">
            <a:extLst>
              <a:ext uri="{FF2B5EF4-FFF2-40B4-BE49-F238E27FC236}">
                <a16:creationId xmlns:a16="http://schemas.microsoft.com/office/drawing/2014/main" id="{574EC45D-8040-0AD3-C75C-FADB6C194A16}"/>
              </a:ext>
            </a:extLst>
          </p:cNvPr>
          <p:cNvSpPr/>
          <p:nvPr/>
        </p:nvSpPr>
        <p:spPr>
          <a:xfrm>
            <a:off x="8023729" y="2102618"/>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2C66D3BF-A151-197C-7D06-A52E42855AEE}"/>
              </a:ext>
            </a:extLst>
          </p:cNvPr>
          <p:cNvSpPr/>
          <p:nvPr/>
        </p:nvSpPr>
        <p:spPr>
          <a:xfrm>
            <a:off x="8023729" y="3954649"/>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90011228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2" descr="A chart with different colored objects&#10;&#10;Description automatically generated with medium confidence">
            <a:extLst>
              <a:ext uri="{FF2B5EF4-FFF2-40B4-BE49-F238E27FC236}">
                <a16:creationId xmlns:a16="http://schemas.microsoft.com/office/drawing/2014/main" id="{5A4C9F73-10C9-4D57-67C5-19194FC5E028}"/>
              </a:ext>
            </a:extLst>
          </p:cNvPr>
          <p:cNvPicPr>
            <a:picLocks noChangeAspect="1"/>
          </p:cNvPicPr>
          <p:nvPr/>
        </p:nvPicPr>
        <p:blipFill rotWithShape="1">
          <a:blip r:embed="rId3"/>
          <a:srcRect b="82828"/>
          <a:stretch/>
        </p:blipFill>
        <p:spPr>
          <a:xfrm>
            <a:off x="0" y="0"/>
            <a:ext cx="9144000" cy="1272209"/>
          </a:xfrm>
          <a:prstGeom prst="rect">
            <a:avLst/>
          </a:prstGeom>
        </p:spPr>
      </p:pic>
      <p:pic>
        <p:nvPicPr>
          <p:cNvPr id="9" name="Picture 8" descr="A diagram of parts of a vehicle&#10;&#10;Description automatically generated">
            <a:extLst>
              <a:ext uri="{FF2B5EF4-FFF2-40B4-BE49-F238E27FC236}">
                <a16:creationId xmlns:a16="http://schemas.microsoft.com/office/drawing/2014/main" id="{1E5F77FC-B66C-B8F8-2C56-54503B46CBFB}"/>
              </a:ext>
            </a:extLst>
          </p:cNvPr>
          <p:cNvPicPr>
            <a:picLocks noChangeAspect="1"/>
          </p:cNvPicPr>
          <p:nvPr/>
        </p:nvPicPr>
        <p:blipFill rotWithShape="1">
          <a:blip r:embed="rId4"/>
          <a:srcRect t="46062" b="41090"/>
          <a:stretch/>
        </p:blipFill>
        <p:spPr>
          <a:xfrm>
            <a:off x="0" y="4194313"/>
            <a:ext cx="9144000" cy="894522"/>
          </a:xfrm>
          <a:prstGeom prst="rect">
            <a:avLst/>
          </a:prstGeom>
        </p:spPr>
      </p:pic>
      <p:pic>
        <p:nvPicPr>
          <p:cNvPr id="10" name="Picture 9" descr="A diagram of parts of a vehicle&#10;&#10;Description automatically generated">
            <a:extLst>
              <a:ext uri="{FF2B5EF4-FFF2-40B4-BE49-F238E27FC236}">
                <a16:creationId xmlns:a16="http://schemas.microsoft.com/office/drawing/2014/main" id="{2D6CA42F-9D9E-E7AA-CAD1-644A5B10B3E9}"/>
              </a:ext>
            </a:extLst>
          </p:cNvPr>
          <p:cNvPicPr>
            <a:picLocks noChangeAspect="1"/>
          </p:cNvPicPr>
          <p:nvPr/>
        </p:nvPicPr>
        <p:blipFill rotWithShape="1">
          <a:blip r:embed="rId4"/>
          <a:srcRect b="56793"/>
          <a:stretch/>
        </p:blipFill>
        <p:spPr>
          <a:xfrm>
            <a:off x="0" y="1186023"/>
            <a:ext cx="9144000" cy="3008290"/>
          </a:xfrm>
          <a:prstGeom prst="rect">
            <a:avLst/>
          </a:prstGeom>
        </p:spPr>
      </p:pic>
      <p:sp>
        <p:nvSpPr>
          <p:cNvPr id="11" name="Oval 10">
            <a:extLst>
              <a:ext uri="{FF2B5EF4-FFF2-40B4-BE49-F238E27FC236}">
                <a16:creationId xmlns:a16="http://schemas.microsoft.com/office/drawing/2014/main" id="{3B0367E0-0F5F-A5F4-9417-3462D598F5BD}"/>
              </a:ext>
            </a:extLst>
          </p:cNvPr>
          <p:cNvSpPr/>
          <p:nvPr/>
        </p:nvSpPr>
        <p:spPr>
          <a:xfrm>
            <a:off x="8023729" y="1735431"/>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60861B9F-24F2-637F-12BC-0C30A74AB2E5}"/>
              </a:ext>
            </a:extLst>
          </p:cNvPr>
          <p:cNvSpPr/>
          <p:nvPr/>
        </p:nvSpPr>
        <p:spPr>
          <a:xfrm>
            <a:off x="8023729" y="3156020"/>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4</a:t>
            </a:r>
          </a:p>
        </p:txBody>
      </p:sp>
      <p:sp>
        <p:nvSpPr>
          <p:cNvPr id="17" name="Oval 16">
            <a:extLst>
              <a:ext uri="{FF2B5EF4-FFF2-40B4-BE49-F238E27FC236}">
                <a16:creationId xmlns:a16="http://schemas.microsoft.com/office/drawing/2014/main" id="{1F94B332-938A-5FB6-4B52-B67E1D355B0C}"/>
              </a:ext>
            </a:extLst>
          </p:cNvPr>
          <p:cNvSpPr/>
          <p:nvPr/>
        </p:nvSpPr>
        <p:spPr>
          <a:xfrm>
            <a:off x="8023729" y="4386746"/>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764378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2" descr="A chart with different colored objects&#10;&#10;Description automatically generated with medium confidence">
            <a:extLst>
              <a:ext uri="{FF2B5EF4-FFF2-40B4-BE49-F238E27FC236}">
                <a16:creationId xmlns:a16="http://schemas.microsoft.com/office/drawing/2014/main" id="{5A4C9F73-10C9-4D57-67C5-19194FC5E028}"/>
              </a:ext>
            </a:extLst>
          </p:cNvPr>
          <p:cNvPicPr>
            <a:picLocks noChangeAspect="1"/>
          </p:cNvPicPr>
          <p:nvPr/>
        </p:nvPicPr>
        <p:blipFill rotWithShape="1">
          <a:blip r:embed="rId3"/>
          <a:srcRect b="82828"/>
          <a:stretch/>
        </p:blipFill>
        <p:spPr>
          <a:xfrm>
            <a:off x="0" y="0"/>
            <a:ext cx="9144000" cy="1272209"/>
          </a:xfrm>
          <a:prstGeom prst="rect">
            <a:avLst/>
          </a:prstGeom>
        </p:spPr>
      </p:pic>
      <p:pic>
        <p:nvPicPr>
          <p:cNvPr id="5" name="Picture 4" descr="A close-up of a piece of metal&#10;&#10;Description automatically generated">
            <a:extLst>
              <a:ext uri="{FF2B5EF4-FFF2-40B4-BE49-F238E27FC236}">
                <a16:creationId xmlns:a16="http://schemas.microsoft.com/office/drawing/2014/main" id="{A298DEC5-7C7D-69CD-A66D-3AEC05BEE203}"/>
              </a:ext>
            </a:extLst>
          </p:cNvPr>
          <p:cNvPicPr>
            <a:picLocks noChangeAspect="1"/>
          </p:cNvPicPr>
          <p:nvPr/>
        </p:nvPicPr>
        <p:blipFill rotWithShape="1">
          <a:blip r:embed="rId4"/>
          <a:srcRect t="5231" b="83817"/>
          <a:stretch/>
        </p:blipFill>
        <p:spPr>
          <a:xfrm>
            <a:off x="0" y="1272209"/>
            <a:ext cx="9144000" cy="555812"/>
          </a:xfrm>
          <a:prstGeom prst="rect">
            <a:avLst/>
          </a:prstGeom>
        </p:spPr>
      </p:pic>
      <p:pic>
        <p:nvPicPr>
          <p:cNvPr id="6" name="Picture 5" descr="A close-up of a piece of metal&#10;&#10;Description automatically generated">
            <a:extLst>
              <a:ext uri="{FF2B5EF4-FFF2-40B4-BE49-F238E27FC236}">
                <a16:creationId xmlns:a16="http://schemas.microsoft.com/office/drawing/2014/main" id="{ADDEB29D-4CBF-A2CB-DE5F-EF9C684DA327}"/>
              </a:ext>
            </a:extLst>
          </p:cNvPr>
          <p:cNvPicPr>
            <a:picLocks noChangeAspect="1"/>
          </p:cNvPicPr>
          <p:nvPr/>
        </p:nvPicPr>
        <p:blipFill rotWithShape="1">
          <a:blip r:embed="rId4"/>
          <a:srcRect t="20692" r="-3334" b="47044"/>
          <a:stretch/>
        </p:blipFill>
        <p:spPr>
          <a:xfrm>
            <a:off x="0" y="1828021"/>
            <a:ext cx="9448800" cy="1637355"/>
          </a:xfrm>
          <a:prstGeom prst="rect">
            <a:avLst/>
          </a:prstGeom>
        </p:spPr>
      </p:pic>
      <p:pic>
        <p:nvPicPr>
          <p:cNvPr id="7" name="Picture 6" descr="A close-up of a piece of metal&#10;&#10;Description automatically generated">
            <a:extLst>
              <a:ext uri="{FF2B5EF4-FFF2-40B4-BE49-F238E27FC236}">
                <a16:creationId xmlns:a16="http://schemas.microsoft.com/office/drawing/2014/main" id="{DEF6B1B7-3F75-4AD3-247B-7778D95489A1}"/>
              </a:ext>
            </a:extLst>
          </p:cNvPr>
          <p:cNvPicPr>
            <a:picLocks noChangeAspect="1"/>
          </p:cNvPicPr>
          <p:nvPr/>
        </p:nvPicPr>
        <p:blipFill rotWithShape="1">
          <a:blip r:embed="rId4"/>
          <a:srcRect t="58126" b="2560"/>
          <a:stretch/>
        </p:blipFill>
        <p:spPr>
          <a:xfrm>
            <a:off x="0" y="3465376"/>
            <a:ext cx="9144000" cy="1995166"/>
          </a:xfrm>
          <a:prstGeom prst="rect">
            <a:avLst/>
          </a:prstGeom>
        </p:spPr>
      </p:pic>
      <p:sp>
        <p:nvSpPr>
          <p:cNvPr id="8" name="Oval 7">
            <a:extLst>
              <a:ext uri="{FF2B5EF4-FFF2-40B4-BE49-F238E27FC236}">
                <a16:creationId xmlns:a16="http://schemas.microsoft.com/office/drawing/2014/main" id="{1AA8AF77-96BF-134A-1474-D7D70D74A7A7}"/>
              </a:ext>
            </a:extLst>
          </p:cNvPr>
          <p:cNvSpPr/>
          <p:nvPr/>
        </p:nvSpPr>
        <p:spPr>
          <a:xfrm>
            <a:off x="8011029" y="1315549"/>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EE8122DC-82C5-2AA8-61E7-4E8A6F691261}"/>
              </a:ext>
            </a:extLst>
          </p:cNvPr>
          <p:cNvSpPr/>
          <p:nvPr/>
        </p:nvSpPr>
        <p:spPr>
          <a:xfrm>
            <a:off x="8011029" y="2407219"/>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AACF62C2-0C9F-CCDA-08A7-BE08D3F6B9A9}"/>
              </a:ext>
            </a:extLst>
          </p:cNvPr>
          <p:cNvSpPr/>
          <p:nvPr/>
        </p:nvSpPr>
        <p:spPr>
          <a:xfrm>
            <a:off x="8035767" y="4228393"/>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52484896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8" name="Picture 7" descr="A small black device with red wires&#10;&#10;Description automatically generated">
            <a:extLst>
              <a:ext uri="{FF2B5EF4-FFF2-40B4-BE49-F238E27FC236}">
                <a16:creationId xmlns:a16="http://schemas.microsoft.com/office/drawing/2014/main" id="{54179222-94DD-5BA5-E869-DA191EC79BD6}"/>
              </a:ext>
            </a:extLst>
          </p:cNvPr>
          <p:cNvPicPr>
            <a:picLocks noChangeAspect="1"/>
          </p:cNvPicPr>
          <p:nvPr/>
        </p:nvPicPr>
        <p:blipFill rotWithShape="1">
          <a:blip r:embed="rId3"/>
          <a:srcRect l="-695"/>
          <a:stretch/>
        </p:blipFill>
        <p:spPr>
          <a:xfrm>
            <a:off x="-200025" y="0"/>
            <a:ext cx="9344025" cy="5143500"/>
          </a:xfrm>
          <a:prstGeom prst="rect">
            <a:avLst/>
          </a:prstGeom>
        </p:spPr>
      </p:pic>
      <p:sp>
        <p:nvSpPr>
          <p:cNvPr id="9" name="Oval 8">
            <a:extLst>
              <a:ext uri="{FF2B5EF4-FFF2-40B4-BE49-F238E27FC236}">
                <a16:creationId xmlns:a16="http://schemas.microsoft.com/office/drawing/2014/main" id="{41A11700-54F7-B29C-B08E-99089AA25124}"/>
              </a:ext>
            </a:extLst>
          </p:cNvPr>
          <p:cNvSpPr/>
          <p:nvPr/>
        </p:nvSpPr>
        <p:spPr>
          <a:xfrm>
            <a:off x="8049129" y="222787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03BC26F6-DD09-1037-30CC-94F5AC2D0152}"/>
              </a:ext>
            </a:extLst>
          </p:cNvPr>
          <p:cNvSpPr/>
          <p:nvPr/>
        </p:nvSpPr>
        <p:spPr>
          <a:xfrm>
            <a:off x="8049129" y="412017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590873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8" name="Picture 7" descr="A small black device with red wires&#10;&#10;Description automatically generated">
            <a:extLst>
              <a:ext uri="{FF2B5EF4-FFF2-40B4-BE49-F238E27FC236}">
                <a16:creationId xmlns:a16="http://schemas.microsoft.com/office/drawing/2014/main" id="{54179222-94DD-5BA5-E869-DA191EC79BD6}"/>
              </a:ext>
            </a:extLst>
          </p:cNvPr>
          <p:cNvPicPr>
            <a:picLocks noChangeAspect="1"/>
          </p:cNvPicPr>
          <p:nvPr/>
        </p:nvPicPr>
        <p:blipFill rotWithShape="1">
          <a:blip r:embed="rId3"/>
          <a:srcRect l="247" b="76111"/>
          <a:stretch/>
        </p:blipFill>
        <p:spPr>
          <a:xfrm>
            <a:off x="0" y="0"/>
            <a:ext cx="9144000" cy="1218536"/>
          </a:xfrm>
          <a:prstGeom prst="rect">
            <a:avLst/>
          </a:prstGeom>
        </p:spPr>
      </p:pic>
      <p:pic>
        <p:nvPicPr>
          <p:cNvPr id="3" name="Picture 2" descr="A close-up of a device&#10;&#10;Description automatically generated">
            <a:extLst>
              <a:ext uri="{FF2B5EF4-FFF2-40B4-BE49-F238E27FC236}">
                <a16:creationId xmlns:a16="http://schemas.microsoft.com/office/drawing/2014/main" id="{D7C8B378-F2AE-C4D2-37DB-6A6E856A2178}"/>
              </a:ext>
            </a:extLst>
          </p:cNvPr>
          <p:cNvPicPr>
            <a:picLocks noChangeAspect="1"/>
          </p:cNvPicPr>
          <p:nvPr/>
        </p:nvPicPr>
        <p:blipFill rotWithShape="1">
          <a:blip r:embed="rId4"/>
          <a:srcRect b="37058"/>
          <a:stretch/>
        </p:blipFill>
        <p:spPr>
          <a:xfrm>
            <a:off x="0" y="1136474"/>
            <a:ext cx="9144000" cy="4007026"/>
          </a:xfrm>
          <a:prstGeom prst="rect">
            <a:avLst/>
          </a:prstGeom>
        </p:spPr>
      </p:pic>
      <p:sp>
        <p:nvSpPr>
          <p:cNvPr id="4" name="Oval 3">
            <a:extLst>
              <a:ext uri="{FF2B5EF4-FFF2-40B4-BE49-F238E27FC236}">
                <a16:creationId xmlns:a16="http://schemas.microsoft.com/office/drawing/2014/main" id="{4595DF18-4CB6-4A66-A2A2-AB193E9DA253}"/>
              </a:ext>
            </a:extLst>
          </p:cNvPr>
          <p:cNvSpPr/>
          <p:nvPr/>
        </p:nvSpPr>
        <p:spPr>
          <a:xfrm>
            <a:off x="8036429" y="222787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5" name="Oval 4">
            <a:extLst>
              <a:ext uri="{FF2B5EF4-FFF2-40B4-BE49-F238E27FC236}">
                <a16:creationId xmlns:a16="http://schemas.microsoft.com/office/drawing/2014/main" id="{6B5C301B-A5A2-151B-2CFE-2828DBFBBB3D}"/>
              </a:ext>
            </a:extLst>
          </p:cNvPr>
          <p:cNvSpPr/>
          <p:nvPr/>
        </p:nvSpPr>
        <p:spPr>
          <a:xfrm>
            <a:off x="8036429" y="414557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47308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8" name="Picture 7" descr="A small black device with red wires&#10;&#10;Description automatically generated">
            <a:extLst>
              <a:ext uri="{FF2B5EF4-FFF2-40B4-BE49-F238E27FC236}">
                <a16:creationId xmlns:a16="http://schemas.microsoft.com/office/drawing/2014/main" id="{54179222-94DD-5BA5-E869-DA191EC79BD6}"/>
              </a:ext>
            </a:extLst>
          </p:cNvPr>
          <p:cNvPicPr>
            <a:picLocks noChangeAspect="1"/>
          </p:cNvPicPr>
          <p:nvPr/>
        </p:nvPicPr>
        <p:blipFill rotWithShape="1">
          <a:blip r:embed="rId3"/>
          <a:srcRect l="247" b="76111"/>
          <a:stretch/>
        </p:blipFill>
        <p:spPr>
          <a:xfrm>
            <a:off x="0" y="0"/>
            <a:ext cx="9144000" cy="1218536"/>
          </a:xfrm>
          <a:prstGeom prst="rect">
            <a:avLst/>
          </a:prstGeom>
        </p:spPr>
      </p:pic>
      <p:pic>
        <p:nvPicPr>
          <p:cNvPr id="4" name="Picture 3">
            <a:extLst>
              <a:ext uri="{FF2B5EF4-FFF2-40B4-BE49-F238E27FC236}">
                <a16:creationId xmlns:a16="http://schemas.microsoft.com/office/drawing/2014/main" id="{22D0BAF4-B915-61D4-EDA0-395F4E672123}"/>
              </a:ext>
            </a:extLst>
          </p:cNvPr>
          <p:cNvPicPr>
            <a:picLocks noChangeAspect="1"/>
          </p:cNvPicPr>
          <p:nvPr/>
        </p:nvPicPr>
        <p:blipFill rotWithShape="1">
          <a:blip r:embed="rId4"/>
          <a:srcRect b="59919"/>
          <a:stretch/>
        </p:blipFill>
        <p:spPr>
          <a:xfrm>
            <a:off x="1" y="1151999"/>
            <a:ext cx="9143999" cy="2099201"/>
          </a:xfrm>
          <a:prstGeom prst="rect">
            <a:avLst/>
          </a:prstGeom>
        </p:spPr>
      </p:pic>
      <p:grpSp>
        <p:nvGrpSpPr>
          <p:cNvPr id="6" name="Group 5">
            <a:extLst>
              <a:ext uri="{FF2B5EF4-FFF2-40B4-BE49-F238E27FC236}">
                <a16:creationId xmlns:a16="http://schemas.microsoft.com/office/drawing/2014/main" id="{AD948669-7D26-6283-2202-C2E394911EDF}"/>
              </a:ext>
            </a:extLst>
          </p:cNvPr>
          <p:cNvGrpSpPr/>
          <p:nvPr/>
        </p:nvGrpSpPr>
        <p:grpSpPr>
          <a:xfrm>
            <a:off x="0" y="3277855"/>
            <a:ext cx="9144000" cy="1865645"/>
            <a:chOff x="0" y="5638800"/>
            <a:chExt cx="9144000" cy="1865645"/>
          </a:xfrm>
        </p:grpSpPr>
        <p:pic>
          <p:nvPicPr>
            <p:cNvPr id="2" name="Picture 1">
              <a:extLst>
                <a:ext uri="{FF2B5EF4-FFF2-40B4-BE49-F238E27FC236}">
                  <a16:creationId xmlns:a16="http://schemas.microsoft.com/office/drawing/2014/main" id="{6BD06D49-84E6-7FF4-D395-21434369FAD2}"/>
                </a:ext>
              </a:extLst>
            </p:cNvPr>
            <p:cNvPicPr>
              <a:picLocks noChangeAspect="1"/>
            </p:cNvPicPr>
            <p:nvPr/>
          </p:nvPicPr>
          <p:blipFill rotWithShape="1">
            <a:blip r:embed="rId4"/>
            <a:srcRect t="51051" b="31005"/>
            <a:stretch/>
          </p:blipFill>
          <p:spPr>
            <a:xfrm>
              <a:off x="1" y="5638800"/>
              <a:ext cx="9143999" cy="939800"/>
            </a:xfrm>
            <a:prstGeom prst="rect">
              <a:avLst/>
            </a:prstGeom>
          </p:spPr>
        </p:pic>
        <p:pic>
          <p:nvPicPr>
            <p:cNvPr id="5" name="Picture 4">
              <a:extLst>
                <a:ext uri="{FF2B5EF4-FFF2-40B4-BE49-F238E27FC236}">
                  <a16:creationId xmlns:a16="http://schemas.microsoft.com/office/drawing/2014/main" id="{608E7ACF-4611-3283-A157-A7A9607E48EB}"/>
                </a:ext>
              </a:extLst>
            </p:cNvPr>
            <p:cNvPicPr>
              <a:picLocks noChangeAspect="1"/>
            </p:cNvPicPr>
            <p:nvPr/>
          </p:nvPicPr>
          <p:blipFill rotWithShape="1">
            <a:blip r:embed="rId4"/>
            <a:srcRect t="82343" b="-21"/>
            <a:stretch/>
          </p:blipFill>
          <p:spPr>
            <a:xfrm>
              <a:off x="0" y="6578600"/>
              <a:ext cx="9143999" cy="925845"/>
            </a:xfrm>
            <a:prstGeom prst="rect">
              <a:avLst/>
            </a:prstGeom>
          </p:spPr>
        </p:pic>
      </p:grpSp>
      <p:sp>
        <p:nvSpPr>
          <p:cNvPr id="7" name="Oval 6">
            <a:extLst>
              <a:ext uri="{FF2B5EF4-FFF2-40B4-BE49-F238E27FC236}">
                <a16:creationId xmlns:a16="http://schemas.microsoft.com/office/drawing/2014/main" id="{79182905-36C6-3263-674B-FC8C5B7ED519}"/>
              </a:ext>
            </a:extLst>
          </p:cNvPr>
          <p:cNvSpPr/>
          <p:nvPr/>
        </p:nvSpPr>
        <p:spPr>
          <a:xfrm>
            <a:off x="8036429" y="2090930"/>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36F5C22F-11DA-6B7E-EBF9-9C9B11DB7F34}"/>
              </a:ext>
            </a:extLst>
          </p:cNvPr>
          <p:cNvSpPr/>
          <p:nvPr/>
        </p:nvSpPr>
        <p:spPr>
          <a:xfrm>
            <a:off x="8036429" y="3569764"/>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BEABD04A-C30D-D7A9-FA57-84E43F29E5D1}"/>
              </a:ext>
            </a:extLst>
          </p:cNvPr>
          <p:cNvSpPr/>
          <p:nvPr/>
        </p:nvSpPr>
        <p:spPr>
          <a:xfrm>
            <a:off x="8036429" y="4446011"/>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204680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2" descr="A group of tools on a table&#10;&#10;Description automatically generated">
            <a:extLst>
              <a:ext uri="{FF2B5EF4-FFF2-40B4-BE49-F238E27FC236}">
                <a16:creationId xmlns:a16="http://schemas.microsoft.com/office/drawing/2014/main" id="{75D9AD35-5261-2E36-A9A0-D685A901484F}"/>
              </a:ext>
            </a:extLst>
          </p:cNvPr>
          <p:cNvPicPr>
            <a:picLocks noChangeAspect="1"/>
          </p:cNvPicPr>
          <p:nvPr/>
        </p:nvPicPr>
        <p:blipFill>
          <a:blip r:embed="rId3"/>
          <a:stretch>
            <a:fillRect/>
          </a:stretch>
        </p:blipFill>
        <p:spPr>
          <a:xfrm>
            <a:off x="0" y="27759"/>
            <a:ext cx="9144000" cy="5087982"/>
          </a:xfrm>
          <a:prstGeom prst="rect">
            <a:avLst/>
          </a:prstGeom>
        </p:spPr>
      </p:pic>
      <p:sp>
        <p:nvSpPr>
          <p:cNvPr id="4" name="Oval 3">
            <a:extLst>
              <a:ext uri="{FF2B5EF4-FFF2-40B4-BE49-F238E27FC236}">
                <a16:creationId xmlns:a16="http://schemas.microsoft.com/office/drawing/2014/main" id="{F8DA5652-2423-7703-7A89-1D556B796319}"/>
              </a:ext>
            </a:extLst>
          </p:cNvPr>
          <p:cNvSpPr/>
          <p:nvPr/>
        </p:nvSpPr>
        <p:spPr>
          <a:xfrm>
            <a:off x="8031478" y="139333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6</a:t>
            </a:r>
          </a:p>
        </p:txBody>
      </p:sp>
      <p:sp>
        <p:nvSpPr>
          <p:cNvPr id="5" name="Oval 4">
            <a:extLst>
              <a:ext uri="{FF2B5EF4-FFF2-40B4-BE49-F238E27FC236}">
                <a16:creationId xmlns:a16="http://schemas.microsoft.com/office/drawing/2014/main" id="{538D650C-0894-69C6-A3E8-FC80BA7642AD}"/>
              </a:ext>
            </a:extLst>
          </p:cNvPr>
          <p:cNvSpPr/>
          <p:nvPr/>
        </p:nvSpPr>
        <p:spPr>
          <a:xfrm>
            <a:off x="7796017" y="2243160"/>
            <a:ext cx="957539" cy="531036"/>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16</a:t>
            </a:r>
          </a:p>
        </p:txBody>
      </p:sp>
      <p:sp>
        <p:nvSpPr>
          <p:cNvPr id="6" name="Oval 5">
            <a:extLst>
              <a:ext uri="{FF2B5EF4-FFF2-40B4-BE49-F238E27FC236}">
                <a16:creationId xmlns:a16="http://schemas.microsoft.com/office/drawing/2014/main" id="{44CC5457-D7D1-A429-037C-AA91C3D0EE5C}"/>
              </a:ext>
            </a:extLst>
          </p:cNvPr>
          <p:cNvSpPr/>
          <p:nvPr/>
        </p:nvSpPr>
        <p:spPr>
          <a:xfrm>
            <a:off x="8056403" y="3228047"/>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97C5F37A-64C1-B7C1-68D7-A9099CEA2B51}"/>
              </a:ext>
            </a:extLst>
          </p:cNvPr>
          <p:cNvSpPr/>
          <p:nvPr/>
        </p:nvSpPr>
        <p:spPr>
          <a:xfrm>
            <a:off x="8031477" y="4312185"/>
            <a:ext cx="486618" cy="469132"/>
          </a:xfrm>
          <a:prstGeom prst="ellipse">
            <a:avLst/>
          </a:prstGeom>
          <a:solidFill>
            <a:schemeClr val="bg1">
              <a:lumMod val="20000"/>
              <a:lumOff val="80000"/>
            </a:schemeClr>
          </a:solidFill>
          <a:ln>
            <a:solidFill>
              <a:schemeClr val="bg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dirty="0">
                <a:solidFill>
                  <a:srgbClr val="C00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3659963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8" name="Group 7">
            <a:extLst>
              <a:ext uri="{FF2B5EF4-FFF2-40B4-BE49-F238E27FC236}">
                <a16:creationId xmlns:a16="http://schemas.microsoft.com/office/drawing/2014/main" id="{CE9AAF5C-5F76-0FE9-E187-4DE1A27BE696}"/>
              </a:ext>
            </a:extLst>
          </p:cNvPr>
          <p:cNvGrpSpPr/>
          <p:nvPr/>
        </p:nvGrpSpPr>
        <p:grpSpPr>
          <a:xfrm>
            <a:off x="638175" y="326901"/>
            <a:ext cx="7867650" cy="735495"/>
            <a:chOff x="601190" y="268801"/>
            <a:chExt cx="3246910" cy="735495"/>
          </a:xfrm>
        </p:grpSpPr>
        <p:sp>
          <p:nvSpPr>
            <p:cNvPr id="10" name="Rounded Rectangle 9">
              <a:extLst>
                <a:ext uri="{FF2B5EF4-FFF2-40B4-BE49-F238E27FC236}">
                  <a16:creationId xmlns:a16="http://schemas.microsoft.com/office/drawing/2014/main" id="{5CAFA953-46F9-03CA-2B4A-1DE1AF848B5D}"/>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D721B5C-6C78-8776-D12C-C382AA71D7FB}"/>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Thực</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hành</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lắp</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ráp</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mô</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hình</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xe</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điện</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chạy</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a:t>
              </a:r>
              <a:r>
                <a:rPr lang="en-US" sz="2200" b="1" kern="100" dirty="0" err="1">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bằng</a:t>
              </a:r>
              <a:r>
                <a:rPr lang="en-US" sz="22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 pin</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12" name="Google Shape;529;p29">
            <a:extLst>
              <a:ext uri="{FF2B5EF4-FFF2-40B4-BE49-F238E27FC236}">
                <a16:creationId xmlns:a16="http://schemas.microsoft.com/office/drawing/2014/main" id="{891F4E58-BD85-7A52-DBF5-FDCE4B9F6046}"/>
              </a:ext>
            </a:extLst>
          </p:cNvPr>
          <p:cNvGrpSpPr/>
          <p:nvPr/>
        </p:nvGrpSpPr>
        <p:grpSpPr>
          <a:xfrm>
            <a:off x="7829571" y="200577"/>
            <a:ext cx="1090649" cy="557353"/>
            <a:chOff x="6505200" y="2955549"/>
            <a:chExt cx="1090649" cy="557353"/>
          </a:xfrm>
        </p:grpSpPr>
        <p:sp>
          <p:nvSpPr>
            <p:cNvPr id="13" name="Google Shape;530;p29">
              <a:extLst>
                <a:ext uri="{FF2B5EF4-FFF2-40B4-BE49-F238E27FC236}">
                  <a16:creationId xmlns:a16="http://schemas.microsoft.com/office/drawing/2014/main" id="{001AA8D6-61C2-D668-0D64-CFA8A90C2284}"/>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1;p29">
              <a:extLst>
                <a:ext uri="{FF2B5EF4-FFF2-40B4-BE49-F238E27FC236}">
                  <a16:creationId xmlns:a16="http://schemas.microsoft.com/office/drawing/2014/main" id="{5D601C3E-DB4F-E3C9-66E3-A76CEAF57F00}"/>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2;p29">
              <a:extLst>
                <a:ext uri="{FF2B5EF4-FFF2-40B4-BE49-F238E27FC236}">
                  <a16:creationId xmlns:a16="http://schemas.microsoft.com/office/drawing/2014/main" id="{83B33D17-7C65-7C1E-2393-CD839F7F1193}"/>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1F1E0EE5-0224-0FE6-9A51-DEADBFF33C5F}"/>
              </a:ext>
            </a:extLst>
          </p:cNvPr>
          <p:cNvSpPr txBox="1"/>
          <p:nvPr/>
        </p:nvSpPr>
        <p:spPr>
          <a:xfrm>
            <a:off x="665311" y="1239654"/>
            <a:ext cx="7918577" cy="958660"/>
          </a:xfrm>
          <a:prstGeom prst="rect">
            <a:avLst/>
          </a:prstGeom>
          <a:noFill/>
        </p:spPr>
        <p:txBody>
          <a:bodyPr wrap="square">
            <a:spAutoFit/>
          </a:bodyPr>
          <a:lstStyle/>
          <a:p>
            <a:pPr algn="ctr">
              <a:lnSpc>
                <a:spcPct val="150000"/>
              </a:lnSpc>
              <a:spcAft>
                <a:spcPts val="1000"/>
              </a:spcAft>
            </a:pP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nhóm</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hãy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thảo</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luận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để</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a:t>
            </a:r>
            <a:r>
              <a:rPr lang="nl-NL" sz="2000" dirty="0" err="1">
                <a:effectLst/>
                <a:latin typeface="Arial" panose="020B0604020202020204" pitchFamily="34" charset="0"/>
                <a:ea typeface="SimSun" panose="02010600030101010101" pitchFamily="2" charset="-122"/>
                <a:cs typeface="Arial" panose="020B0604020202020204" pitchFamily="34" charset="0"/>
              </a:rPr>
              <a:t>ìm</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hiểu</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ghép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 </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8" name="Picture 2">
            <a:extLst>
              <a:ext uri="{FF2B5EF4-FFF2-40B4-BE49-F238E27FC236}">
                <a16:creationId xmlns:a16="http://schemas.microsoft.com/office/drawing/2014/main" id="{09BED0A5-2ACC-7456-4A35-8A9141448D0C}"/>
              </a:ext>
            </a:extLst>
          </p:cNvPr>
          <p:cNvPicPr>
            <a:picLocks noChangeAspect="1"/>
          </p:cNvPicPr>
          <p:nvPr/>
        </p:nvPicPr>
        <p:blipFill>
          <a:blip r:embed="rId3"/>
          <a:srcRect/>
          <a:stretch>
            <a:fillRect/>
          </a:stretch>
        </p:blipFill>
        <p:spPr>
          <a:xfrm>
            <a:off x="3042823" y="2751514"/>
            <a:ext cx="3058353" cy="1953522"/>
          </a:xfrm>
          <a:prstGeom prst="rect">
            <a:avLst/>
          </a:prstGeom>
        </p:spPr>
      </p:pic>
      <p:pic>
        <p:nvPicPr>
          <p:cNvPr id="2" name="Google Shape;198;p2">
            <a:extLst>
              <a:ext uri="{FF2B5EF4-FFF2-40B4-BE49-F238E27FC236}">
                <a16:creationId xmlns:a16="http://schemas.microsoft.com/office/drawing/2014/main" id="{56FB1D46-BDE3-4453-83C1-AABB056473F5}"/>
              </a:ext>
            </a:extLst>
          </p:cNvPr>
          <p:cNvPicPr preferRelativeResize="0"/>
          <p:nvPr/>
        </p:nvPicPr>
        <p:blipFill rotWithShape="1">
          <a:blip r:embed="rId4">
            <a:alphaModFix/>
          </a:blip>
          <a:srcRect/>
          <a:stretch/>
        </p:blipFill>
        <p:spPr>
          <a:xfrm>
            <a:off x="165861" y="4702605"/>
            <a:ext cx="1281800" cy="369040"/>
          </a:xfrm>
          <a:prstGeom prst="rect">
            <a:avLst/>
          </a:prstGeom>
          <a:noFill/>
          <a:ln>
            <a:noFill/>
          </a:ln>
        </p:spPr>
      </p:pic>
    </p:spTree>
    <p:extLst>
      <p:ext uri="{BB962C8B-B14F-4D97-AF65-F5344CB8AC3E}">
        <p14:creationId xmlns:p14="http://schemas.microsoft.com/office/powerpoint/2010/main" val="2894758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14" name="Action Button: Forward or Next 13">
            <a:hlinkClick r:id="rId3" action="ppaction://hlinksldjump" highlightClick="1"/>
            <a:extLst>
              <a:ext uri="{FF2B5EF4-FFF2-40B4-BE49-F238E27FC236}">
                <a16:creationId xmlns:a16="http://schemas.microsoft.com/office/drawing/2014/main" id="{732EC4B9-A310-1173-3732-88527DCAAD0F}"/>
              </a:ext>
            </a:extLst>
          </p:cNvPr>
          <p:cNvSpPr/>
          <p:nvPr/>
        </p:nvSpPr>
        <p:spPr>
          <a:xfrm>
            <a:off x="8049744" y="4474470"/>
            <a:ext cx="698724" cy="617723"/>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2" name="Picture 21" descr="A close-up of a toy car&#10;&#10;Description automatically generated">
            <a:extLst>
              <a:ext uri="{FF2B5EF4-FFF2-40B4-BE49-F238E27FC236}">
                <a16:creationId xmlns:a16="http://schemas.microsoft.com/office/drawing/2014/main" id="{265D15C5-B559-BDEA-D105-B865D50B2117}"/>
              </a:ext>
            </a:extLst>
          </p:cNvPr>
          <p:cNvPicPr>
            <a:picLocks noChangeAspect="1"/>
          </p:cNvPicPr>
          <p:nvPr/>
        </p:nvPicPr>
        <p:blipFill rotWithShape="1">
          <a:blip r:embed="rId4"/>
          <a:srcRect l="8246" t="16056" r="7419" b="11351"/>
          <a:stretch/>
        </p:blipFill>
        <p:spPr>
          <a:xfrm>
            <a:off x="1321066" y="234538"/>
            <a:ext cx="6372044" cy="3900852"/>
          </a:xfrm>
          <a:prstGeom prst="rect">
            <a:avLst/>
          </a:prstGeom>
        </p:spPr>
      </p:pic>
      <p:sp>
        <p:nvSpPr>
          <p:cNvPr id="39" name="Rectangle 38">
            <a:extLst>
              <a:ext uri="{FF2B5EF4-FFF2-40B4-BE49-F238E27FC236}">
                <a16:creationId xmlns:a16="http://schemas.microsoft.com/office/drawing/2014/main" id="{74518A5F-951D-CB12-3A8F-B8517A14393D}"/>
              </a:ext>
            </a:extLst>
          </p:cNvPr>
          <p:cNvSpPr/>
          <p:nvPr/>
        </p:nvSpPr>
        <p:spPr>
          <a:xfrm>
            <a:off x="1321059" y="234538"/>
            <a:ext cx="3184024" cy="2013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6000" dirty="0">
              <a:solidFill>
                <a:schemeClr val="tx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861FBB2D-5B71-F281-6680-835AB75677D4}"/>
              </a:ext>
            </a:extLst>
          </p:cNvPr>
          <p:cNvSpPr/>
          <p:nvPr/>
        </p:nvSpPr>
        <p:spPr>
          <a:xfrm>
            <a:off x="4505082" y="234538"/>
            <a:ext cx="3317852" cy="2013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6000" dirty="0">
              <a:solidFill>
                <a:schemeClr val="tx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7F7F1BAF-8BBC-D106-6B42-332EFD941A78}"/>
              </a:ext>
            </a:extLst>
          </p:cNvPr>
          <p:cNvSpPr/>
          <p:nvPr/>
        </p:nvSpPr>
        <p:spPr>
          <a:xfrm>
            <a:off x="1321059" y="2248201"/>
            <a:ext cx="3184024" cy="2013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6000" dirty="0">
              <a:solidFill>
                <a:schemeClr val="tx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5C87305F-22A7-DA57-D380-E8650CC5A45D}"/>
              </a:ext>
            </a:extLst>
          </p:cNvPr>
          <p:cNvSpPr/>
          <p:nvPr/>
        </p:nvSpPr>
        <p:spPr>
          <a:xfrm>
            <a:off x="4505082" y="2248200"/>
            <a:ext cx="3317852" cy="2013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6000" dirty="0">
              <a:solidFill>
                <a:schemeClr val="tx1"/>
              </a:solidFill>
              <a:latin typeface="Arial" panose="020B0604020202020204" pitchFamily="34" charset="0"/>
              <a:cs typeface="Arial" panose="020B0604020202020204" pitchFamily="34" charset="0"/>
            </a:endParaRPr>
          </a:p>
        </p:txBody>
      </p:sp>
      <p:sp>
        <p:nvSpPr>
          <p:cNvPr id="43" name="TextBox 42">
            <a:hlinkClick r:id="rId5" action="ppaction://hlinksldjump"/>
            <a:extLst>
              <a:ext uri="{FF2B5EF4-FFF2-40B4-BE49-F238E27FC236}">
                <a16:creationId xmlns:a16="http://schemas.microsoft.com/office/drawing/2014/main" id="{051FB6EB-C77E-F856-EB16-FA0012EE3405}"/>
              </a:ext>
            </a:extLst>
          </p:cNvPr>
          <p:cNvSpPr txBox="1"/>
          <p:nvPr/>
        </p:nvSpPr>
        <p:spPr>
          <a:xfrm>
            <a:off x="1321057" y="579650"/>
            <a:ext cx="3184011" cy="1323439"/>
          </a:xfrm>
          <a:prstGeom prst="rect">
            <a:avLst/>
          </a:prstGeom>
          <a:noFill/>
        </p:spPr>
        <p:txBody>
          <a:bodyPr wrap="square" rtlCol="0">
            <a:spAutoFit/>
          </a:bodyPr>
          <a:lstStyle/>
          <a:p>
            <a:pPr algn="ctr"/>
            <a:r>
              <a:rPr lang="en-VN" sz="8000" dirty="0">
                <a:solidFill>
                  <a:schemeClr val="tx1"/>
                </a:solidFill>
              </a:rPr>
              <a:t>1</a:t>
            </a:r>
          </a:p>
        </p:txBody>
      </p:sp>
      <p:sp>
        <p:nvSpPr>
          <p:cNvPr id="44" name="TextBox 43">
            <a:hlinkClick r:id="rId6" action="ppaction://hlinksldjump"/>
            <a:extLst>
              <a:ext uri="{FF2B5EF4-FFF2-40B4-BE49-F238E27FC236}">
                <a16:creationId xmlns:a16="http://schemas.microsoft.com/office/drawing/2014/main" id="{D2452A2F-478E-8C5A-3175-DA0D8CA4EFDB}"/>
              </a:ext>
            </a:extLst>
          </p:cNvPr>
          <p:cNvSpPr txBox="1"/>
          <p:nvPr/>
        </p:nvSpPr>
        <p:spPr>
          <a:xfrm>
            <a:off x="4505077" y="579650"/>
            <a:ext cx="3317850" cy="1323439"/>
          </a:xfrm>
          <a:prstGeom prst="rect">
            <a:avLst/>
          </a:prstGeom>
          <a:noFill/>
        </p:spPr>
        <p:txBody>
          <a:bodyPr wrap="square" rtlCol="0">
            <a:spAutoFit/>
          </a:bodyPr>
          <a:lstStyle/>
          <a:p>
            <a:pPr algn="ctr"/>
            <a:r>
              <a:rPr lang="en-VN" sz="8000" dirty="0"/>
              <a:t>2</a:t>
            </a:r>
          </a:p>
        </p:txBody>
      </p:sp>
      <p:sp>
        <p:nvSpPr>
          <p:cNvPr id="45" name="TextBox 44">
            <a:hlinkClick r:id="rId7" action="ppaction://hlinksldjump"/>
            <a:extLst>
              <a:ext uri="{FF2B5EF4-FFF2-40B4-BE49-F238E27FC236}">
                <a16:creationId xmlns:a16="http://schemas.microsoft.com/office/drawing/2014/main" id="{3325B17C-0F4D-DA5A-C8ED-AC4D280F4C8C}"/>
              </a:ext>
            </a:extLst>
          </p:cNvPr>
          <p:cNvSpPr txBox="1"/>
          <p:nvPr/>
        </p:nvSpPr>
        <p:spPr>
          <a:xfrm>
            <a:off x="1321044" y="2593310"/>
            <a:ext cx="3184024" cy="1323439"/>
          </a:xfrm>
          <a:prstGeom prst="rect">
            <a:avLst/>
          </a:prstGeom>
          <a:noFill/>
        </p:spPr>
        <p:txBody>
          <a:bodyPr wrap="square" rtlCol="0">
            <a:spAutoFit/>
          </a:bodyPr>
          <a:lstStyle/>
          <a:p>
            <a:pPr algn="ctr"/>
            <a:r>
              <a:rPr lang="en-VN" sz="8000" dirty="0"/>
              <a:t>3</a:t>
            </a:r>
          </a:p>
        </p:txBody>
      </p:sp>
      <p:sp>
        <p:nvSpPr>
          <p:cNvPr id="46" name="TextBox 45">
            <a:hlinkClick r:id="rId8" action="ppaction://hlinksldjump"/>
            <a:extLst>
              <a:ext uri="{FF2B5EF4-FFF2-40B4-BE49-F238E27FC236}">
                <a16:creationId xmlns:a16="http://schemas.microsoft.com/office/drawing/2014/main" id="{19963D48-95F2-6F0B-0133-D4D93AFC1BFB}"/>
              </a:ext>
            </a:extLst>
          </p:cNvPr>
          <p:cNvSpPr txBox="1"/>
          <p:nvPr/>
        </p:nvSpPr>
        <p:spPr>
          <a:xfrm>
            <a:off x="4505078" y="2593310"/>
            <a:ext cx="3317850" cy="1323439"/>
          </a:xfrm>
          <a:prstGeom prst="rect">
            <a:avLst/>
          </a:prstGeom>
          <a:noFill/>
        </p:spPr>
        <p:txBody>
          <a:bodyPr wrap="square" rtlCol="0">
            <a:spAutoFit/>
          </a:bodyPr>
          <a:lstStyle/>
          <a:p>
            <a:pPr algn="ctr"/>
            <a:r>
              <a:rPr lang="en-VN" sz="8000" dirty="0"/>
              <a:t>4</a:t>
            </a:r>
          </a:p>
        </p:txBody>
      </p:sp>
    </p:spTree>
    <p:extLst>
      <p:ext uri="{BB962C8B-B14F-4D97-AF65-F5344CB8AC3E}">
        <p14:creationId xmlns:p14="http://schemas.microsoft.com/office/powerpoint/2010/main" val="164379725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45"/>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500"/>
                                        <p:tgtEl>
                                          <p:spTgt spid="45">
                                            <p:txEl>
                                              <p:pRg st="0" end="0"/>
                                            </p:txEl>
                                          </p:spTgt>
                                        </p:tgtEl>
                                      </p:cBhvr>
                                    </p:animEffect>
                                    <p:set>
                                      <p:cBhvr>
                                        <p:cTn id="24" dur="1" fill="hold">
                                          <p:stCondLst>
                                            <p:cond delay="499"/>
                                          </p:stCondLst>
                                        </p:cTn>
                                        <p:tgtEl>
                                          <p:spTgt spid="45">
                                            <p:txEl>
                                              <p:pRg st="0" end="0"/>
                                            </p:txEl>
                                          </p:spTgt>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5" restart="whenNotActive" fill="hold" evtFilter="cancelBubble" nodeType="interactiveSeq">
                <p:stCondLst>
                  <p:cond evt="onClick" delay="0">
                    <p:tgtEl>
                      <p:spTgt spid="46"/>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grpId="0" nodeType="clickEffect">
                                  <p:stCondLst>
                                    <p:cond delay="0"/>
                                  </p:stCondLst>
                                  <p:childTnLst>
                                    <p:animEffect transition="out" filter="circle(out)">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22" presetClass="exit" presetSubtype="4" fill="hold" grpId="0" nodeType="clickEffect">
                                  <p:stCondLst>
                                    <p:cond delay="0"/>
                                  </p:stCondLst>
                                  <p:childTnLst>
                                    <p:animEffect transition="out" filter="wipe(down)">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0"/>
                    </p:tgtEl>
                  </p:cond>
                </p:stCondLst>
                <p:endSync evt="end" delay="0">
                  <p:rtn val="all"/>
                </p:endSync>
                <p:childTnLst>
                  <p:par>
                    <p:cTn id="50" fill="hold">
                      <p:stCondLst>
                        <p:cond delay="0"/>
                      </p:stCondLst>
                      <p:childTnLst>
                        <p:par>
                          <p:cTn id="51" fill="hold">
                            <p:stCondLst>
                              <p:cond delay="0"/>
                            </p:stCondLst>
                            <p:childTnLst>
                              <p:par>
                                <p:cTn id="52" presetID="9" presetClass="exit" presetSubtype="0" fill="hold" grpId="0" nodeType="clickEffect">
                                  <p:stCondLst>
                                    <p:cond delay="0"/>
                                  </p:stCondLst>
                                  <p:childTnLst>
                                    <p:animEffect transition="out" filter="dissolv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9" grpId="0" animBg="1"/>
      <p:bldP spid="40" grpId="0" animBg="1"/>
      <p:bldP spid="41" grpId="0" animBg="1"/>
      <p:bldP spid="42" grpId="0" animBg="1"/>
      <p:bldP spid="43" grpId="0"/>
      <p:bldP spid="43" grpId="1"/>
      <p:bldP spid="44"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8141039-D619-315B-A6D1-5A4648D48846}"/>
              </a:ext>
            </a:extLst>
          </p:cNvPr>
          <p:cNvGraphicFramePr>
            <a:graphicFrameLocks noGrp="1"/>
          </p:cNvGraphicFramePr>
          <p:nvPr>
            <p:extLst>
              <p:ext uri="{D42A27DB-BD31-4B8C-83A1-F6EECF244321}">
                <p14:modId xmlns:p14="http://schemas.microsoft.com/office/powerpoint/2010/main" val="2401224312"/>
              </p:ext>
            </p:extLst>
          </p:nvPr>
        </p:nvGraphicFramePr>
        <p:xfrm>
          <a:off x="0" y="1"/>
          <a:ext cx="9144000" cy="5143499"/>
        </p:xfrm>
        <a:graphic>
          <a:graphicData uri="http://schemas.openxmlformats.org/drawingml/2006/table">
            <a:tbl>
              <a:tblPr firstRow="1" firstCol="1" bandRow="1">
                <a:tableStyleId>{D5ED3176-0279-430D-81EB-B857BDB384D3}</a:tableStyleId>
              </a:tblPr>
              <a:tblGrid>
                <a:gridCol w="1041991">
                  <a:extLst>
                    <a:ext uri="{9D8B030D-6E8A-4147-A177-3AD203B41FA5}">
                      <a16:colId xmlns:a16="http://schemas.microsoft.com/office/drawing/2014/main" val="1304882961"/>
                    </a:ext>
                  </a:extLst>
                </a:gridCol>
                <a:gridCol w="5677786">
                  <a:extLst>
                    <a:ext uri="{9D8B030D-6E8A-4147-A177-3AD203B41FA5}">
                      <a16:colId xmlns:a16="http://schemas.microsoft.com/office/drawing/2014/main" val="2710500909"/>
                    </a:ext>
                  </a:extLst>
                </a:gridCol>
                <a:gridCol w="2424223">
                  <a:extLst>
                    <a:ext uri="{9D8B030D-6E8A-4147-A177-3AD203B41FA5}">
                      <a16:colId xmlns:a16="http://schemas.microsoft.com/office/drawing/2014/main" val="15744497"/>
                    </a:ext>
                  </a:extLst>
                </a:gridCol>
              </a:tblGrid>
              <a:tr h="505238">
                <a:tc>
                  <a:txBody>
                    <a:bodyPr/>
                    <a:lstStyle/>
                    <a:p>
                      <a:pPr algn="ctr">
                        <a:lnSpc>
                          <a:spcPct val="150000"/>
                        </a:lnSpc>
                        <a:spcAft>
                          <a:spcPts val="1000"/>
                        </a:spcAft>
                      </a:pPr>
                      <a:r>
                        <a:rPr lang="en-SG" sz="2000" b="1" dirty="0">
                          <a:effectLst/>
                          <a:latin typeface="Arial" panose="020B0604020202020204" pitchFamily="34" charset="0"/>
                          <a:cs typeface="Arial" panose="020B0604020202020204" pitchFamily="34" charset="0"/>
                        </a:rPr>
                        <a:t>TT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2000" b="1" dirty="0" err="1">
                          <a:effectLst/>
                          <a:latin typeface="Arial" panose="020B0604020202020204" pitchFamily="34" charset="0"/>
                          <a:cs typeface="Arial" panose="020B0604020202020204" pitchFamily="34" charset="0"/>
                        </a:rPr>
                        <a:t>Mô</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tả</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2000" b="1" dirty="0" err="1">
                          <a:effectLst/>
                          <a:latin typeface="Arial" panose="020B0604020202020204" pitchFamily="34" charset="0"/>
                          <a:cs typeface="Arial" panose="020B0604020202020204" pitchFamily="34" charset="0"/>
                        </a:rPr>
                        <a:t>Hình</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minh</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họa</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extLst>
                  <a:ext uri="{0D108BD9-81ED-4DB2-BD59-A6C34878D82A}">
                    <a16:rowId xmlns:a16="http://schemas.microsoft.com/office/drawing/2014/main" val="1902169778"/>
                  </a:ext>
                </a:extLst>
              </a:tr>
              <a:tr h="1546087">
                <a:tc rowSpan="3">
                  <a:txBody>
                    <a:bodyPr/>
                    <a:lstStyle/>
                    <a:p>
                      <a:pPr algn="ctr">
                        <a:lnSpc>
                          <a:spcPct val="150000"/>
                        </a:lnSpc>
                        <a:spcAft>
                          <a:spcPts val="1000"/>
                        </a:spcAft>
                      </a:pPr>
                      <a:r>
                        <a:rPr lang="en-SG" sz="2000" b="0" dirty="0" err="1">
                          <a:solidFill>
                            <a:srgbClr val="C00000"/>
                          </a:solidFill>
                          <a:effectLst/>
                          <a:latin typeface="Arial" panose="020B0604020202020204" pitchFamily="34" charset="0"/>
                          <a:cs typeface="Arial" panose="020B0604020202020204" pitchFamily="34" charset="0"/>
                        </a:rPr>
                        <a:t>Bước</a:t>
                      </a:r>
                      <a:r>
                        <a:rPr lang="en-SG" sz="2000" b="0" dirty="0">
                          <a:solidFill>
                            <a:srgbClr val="C00000"/>
                          </a:solidFill>
                          <a:effectLst/>
                          <a:latin typeface="Arial" panose="020B0604020202020204" pitchFamily="34" charset="0"/>
                          <a:cs typeface="Arial" panose="020B0604020202020204" pitchFamily="34" charset="0"/>
                        </a:rPr>
                        <a:t> 1</a:t>
                      </a:r>
                      <a:endParaRPr lang="en-VN" sz="2000" b="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rowSpan="3">
                  <a:txBody>
                    <a:bodyPr/>
                    <a:lstStyle/>
                    <a:p>
                      <a:pPr>
                        <a:lnSpc>
                          <a:spcPct val="150000"/>
                        </a:lnSpc>
                        <a:spcAft>
                          <a:spcPts val="1000"/>
                        </a:spcAft>
                      </a:pPr>
                      <a:r>
                        <a:rPr lang="en-SG"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ctr">
                        <a:lnSpc>
                          <a:spcPct val="150000"/>
                        </a:lnSpc>
                        <a:spcAft>
                          <a:spcPts val="1000"/>
                        </a:spcAft>
                      </a:pPr>
                      <a:endParaRPr lang="en-SG" sz="20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237059274"/>
                  </a:ext>
                </a:extLst>
              </a:tr>
              <a:tr h="1546087">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20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636539595"/>
                  </a:ext>
                </a:extLst>
              </a:tr>
              <a:tr h="1546087">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964858888"/>
                  </a:ext>
                </a:extLst>
              </a:tr>
            </a:tbl>
          </a:graphicData>
        </a:graphic>
      </p:graphicFrame>
      <p:sp>
        <p:nvSpPr>
          <p:cNvPr id="7" name="TextBox 6">
            <a:extLst>
              <a:ext uri="{FF2B5EF4-FFF2-40B4-BE49-F238E27FC236}">
                <a16:creationId xmlns:a16="http://schemas.microsoft.com/office/drawing/2014/main" id="{8567A0BB-C602-B56D-DBB8-0F6852FBB2D2}"/>
              </a:ext>
            </a:extLst>
          </p:cNvPr>
          <p:cNvSpPr txBox="1"/>
          <p:nvPr/>
        </p:nvSpPr>
        <p:spPr>
          <a:xfrm>
            <a:off x="1029431" y="719446"/>
            <a:ext cx="5703703" cy="419762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Lắp</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thanh</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chữ</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U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dài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lên</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tấm</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chữ</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L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và</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cố</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định</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bằng</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vít</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nhỡ</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đai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ốc</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en-VN" sz="2000" dirty="0">
              <a:latin typeface="Calibri" panose="020F0502020204030204" pitchFamily="34" charset="0"/>
              <a:ea typeface="SimSun" panose="02010600030101010101" pitchFamily="2" charset="-122"/>
              <a:cs typeface="Times New Roman" panose="02020603050405020304" pitchFamily="18"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Lắp</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trục</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dài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vào</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thanh</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chữ</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U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dài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và</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cố</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định</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bằng</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vòng</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hãm</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en-VN" sz="2000" dirty="0">
              <a:latin typeface="Calibri" panose="020F0502020204030204" pitchFamily="34" charset="0"/>
              <a:ea typeface="SimSun" panose="02010600030101010101" pitchFamily="2" charset="-122"/>
              <a:cs typeface="Times New Roman" panose="02020603050405020304" pitchFamily="18"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Lắp</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hai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bánh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xe</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phía</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trước</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vào</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hai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đầu</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của</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trục</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dài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gắn</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cùng</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với</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các</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vòng</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hãm</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để</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cố</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định</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bánh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xe</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trên</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trục</a:t>
            </a:r>
            <a:r>
              <a:rPr lang="en-SG" sz="20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en-VN" sz="2000" dirty="0">
              <a:latin typeface="Calibri" panose="020F0502020204030204" pitchFamily="34" charset="0"/>
              <a:ea typeface="SimSun" panose="02010600030101010101" pitchFamily="2" charset="-122"/>
              <a:cs typeface="Times New Roman" panose="02020603050405020304" pitchFamily="18" charset="0"/>
            </a:endParaRPr>
          </a:p>
          <a:p>
            <a:pPr marL="342900" indent="-342900" algn="just">
              <a:lnSpc>
                <a:spcPct val="150000"/>
              </a:lnSpc>
              <a:buFont typeface="Arial" panose="020B0604020202020204" pitchFamily="34" charset="0"/>
              <a:buChar char="•"/>
            </a:pPr>
            <a:r>
              <a:rPr lang="en-SG" sz="2000" dirty="0" err="1">
                <a:effectLst/>
                <a:latin typeface="Calibri" panose="020F0502020204030204" pitchFamily="34" charset="0"/>
                <a:ea typeface="SimSun" panose="02010600030101010101" pitchFamily="2" charset="-122"/>
                <a:cs typeface="Times New Roman" panose="02020603050405020304" pitchFamily="18" charset="0"/>
              </a:rPr>
              <a:t>Gắn</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hai</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thanh</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thẳng</a:t>
            </a:r>
            <a:r>
              <a:rPr lang="en-SG" sz="2000" dirty="0">
                <a:effectLst/>
                <a:latin typeface="Calibri" panose="020F0502020204030204" pitchFamily="34" charset="0"/>
                <a:ea typeface="SimSun" panose="02010600030101010101" pitchFamily="2" charset="-122"/>
                <a:cs typeface="Times New Roman" panose="02020603050405020304" pitchFamily="18" charset="0"/>
              </a:rPr>
              <a:t> 5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lỗ</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vào</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tấm</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chữ</a:t>
            </a:r>
            <a:r>
              <a:rPr lang="en-SG" sz="2000" dirty="0">
                <a:effectLst/>
                <a:latin typeface="Calibri" panose="020F0502020204030204" pitchFamily="34" charset="0"/>
                <a:ea typeface="SimSun" panose="02010600030101010101" pitchFamily="2" charset="-122"/>
                <a:cs typeface="Times New Roman" panose="02020603050405020304" pitchFamily="18" charset="0"/>
              </a:rPr>
              <a:t> L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và</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cố</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định</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bằng</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vít</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nhỡ</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đai</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ốc</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để</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kết</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nối</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với</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phần</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thân</a:t>
            </a:r>
            <a:r>
              <a:rPr lang="en-SG" sz="2000" dirty="0">
                <a:effectLst/>
                <a:latin typeface="Calibri" panose="020F0502020204030204" pitchFamily="34" charset="0"/>
                <a:ea typeface="SimSun" panose="02010600030101010101" pitchFamily="2" charset="-122"/>
                <a:cs typeface="Times New Roman" panose="02020603050405020304" pitchFamily="18" charset="0"/>
              </a:rPr>
              <a:t> </a:t>
            </a:r>
            <a:r>
              <a:rPr lang="en-SG" sz="2000" dirty="0" err="1">
                <a:effectLst/>
                <a:latin typeface="Calibri" panose="020F0502020204030204" pitchFamily="34" charset="0"/>
                <a:ea typeface="SimSun" panose="02010600030101010101" pitchFamily="2" charset="-122"/>
                <a:cs typeface="Times New Roman" panose="02020603050405020304" pitchFamily="18" charset="0"/>
              </a:rPr>
              <a:t>xe</a:t>
            </a:r>
            <a:r>
              <a:rPr lang="en-SG" sz="2000" dirty="0">
                <a:effectLst/>
                <a:latin typeface="Calibri" panose="020F0502020204030204" pitchFamily="34" charset="0"/>
                <a:ea typeface="SimSun" panose="02010600030101010101" pitchFamily="2" charset="-122"/>
                <a:cs typeface="Times New Roman" panose="02020603050405020304" pitchFamily="18" charset="0"/>
              </a:rPr>
              <a:t>.</a:t>
            </a:r>
            <a:r>
              <a:rPr lang="en-VN" sz="2000" dirty="0">
                <a:effectLst/>
              </a:rPr>
              <a:t> </a:t>
            </a:r>
            <a:endParaRPr lang="en-VN" sz="2000" dirty="0"/>
          </a:p>
        </p:txBody>
      </p:sp>
      <p:pic>
        <p:nvPicPr>
          <p:cNvPr id="10" name="Picture 9" descr="A close-up of a toy&#10;&#10;Description automatically generated">
            <a:extLst>
              <a:ext uri="{FF2B5EF4-FFF2-40B4-BE49-F238E27FC236}">
                <a16:creationId xmlns:a16="http://schemas.microsoft.com/office/drawing/2014/main" id="{18FE7313-391A-C461-84D9-EFAE59B6F8CA}"/>
              </a:ext>
            </a:extLst>
          </p:cNvPr>
          <p:cNvPicPr>
            <a:picLocks noChangeAspect="1"/>
          </p:cNvPicPr>
          <p:nvPr/>
        </p:nvPicPr>
        <p:blipFill rotWithShape="1">
          <a:blip r:embed="rId3">
            <a:clrChange>
              <a:clrFrom>
                <a:srgbClr val="FBFBFB"/>
              </a:clrFrom>
              <a:clrTo>
                <a:srgbClr val="FBFBFB">
                  <a:alpha val="0"/>
                </a:srgbClr>
              </a:clrTo>
            </a:clrChange>
          </a:blip>
          <a:srcRect l="9051" b="69325"/>
          <a:stretch/>
        </p:blipFill>
        <p:spPr>
          <a:xfrm>
            <a:off x="7071973" y="543674"/>
            <a:ext cx="1764332" cy="1453829"/>
          </a:xfrm>
          <a:prstGeom prst="rect">
            <a:avLst/>
          </a:prstGeom>
        </p:spPr>
      </p:pic>
      <p:pic>
        <p:nvPicPr>
          <p:cNvPr id="11" name="Picture 10" descr="A close-up of a toy&#10;&#10;Description automatically generated">
            <a:extLst>
              <a:ext uri="{FF2B5EF4-FFF2-40B4-BE49-F238E27FC236}">
                <a16:creationId xmlns:a16="http://schemas.microsoft.com/office/drawing/2014/main" id="{EBA2B7BD-EE17-2D48-43A7-8204B80F4D56}"/>
              </a:ext>
            </a:extLst>
          </p:cNvPr>
          <p:cNvPicPr>
            <a:picLocks noChangeAspect="1"/>
          </p:cNvPicPr>
          <p:nvPr/>
        </p:nvPicPr>
        <p:blipFill rotWithShape="1">
          <a:blip r:embed="rId3">
            <a:clrChange>
              <a:clrFrom>
                <a:srgbClr val="FBFBFB"/>
              </a:clrFrom>
              <a:clrTo>
                <a:srgbClr val="FBFBFB">
                  <a:alpha val="0"/>
                </a:srgbClr>
              </a:clrTo>
            </a:clrChange>
          </a:blip>
          <a:srcRect t="32069" b="37952"/>
          <a:stretch/>
        </p:blipFill>
        <p:spPr>
          <a:xfrm>
            <a:off x="6958584" y="2100524"/>
            <a:ext cx="1959966" cy="1435468"/>
          </a:xfrm>
          <a:prstGeom prst="rect">
            <a:avLst/>
          </a:prstGeom>
        </p:spPr>
      </p:pic>
      <p:pic>
        <p:nvPicPr>
          <p:cNvPr id="12" name="Picture 11" descr="A close-up of a toy&#10;&#10;Description automatically generated">
            <a:extLst>
              <a:ext uri="{FF2B5EF4-FFF2-40B4-BE49-F238E27FC236}">
                <a16:creationId xmlns:a16="http://schemas.microsoft.com/office/drawing/2014/main" id="{545041A6-6249-2E64-1266-8B94BC28A190}"/>
              </a:ext>
            </a:extLst>
          </p:cNvPr>
          <p:cNvPicPr>
            <a:picLocks noChangeAspect="1"/>
          </p:cNvPicPr>
          <p:nvPr/>
        </p:nvPicPr>
        <p:blipFill rotWithShape="1">
          <a:blip r:embed="rId3">
            <a:clrChange>
              <a:clrFrom>
                <a:srgbClr val="FBFBFB"/>
              </a:clrFrom>
              <a:clrTo>
                <a:srgbClr val="FBFBFB">
                  <a:alpha val="0"/>
                </a:srgbClr>
              </a:clrTo>
            </a:clrChange>
          </a:blip>
          <a:srcRect t="64836"/>
          <a:stretch/>
        </p:blipFill>
        <p:spPr>
          <a:xfrm>
            <a:off x="7045434" y="3535992"/>
            <a:ext cx="1790871" cy="1538489"/>
          </a:xfrm>
          <a:prstGeom prst="rect">
            <a:avLst/>
          </a:prstGeom>
        </p:spPr>
      </p:pic>
    </p:spTree>
    <p:extLst>
      <p:ext uri="{BB962C8B-B14F-4D97-AF65-F5344CB8AC3E}">
        <p14:creationId xmlns:p14="http://schemas.microsoft.com/office/powerpoint/2010/main" val="407161650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trips(down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trips(down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trips(down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8141039-D619-315B-A6D1-5A4648D48846}"/>
              </a:ext>
            </a:extLst>
          </p:cNvPr>
          <p:cNvGraphicFramePr>
            <a:graphicFrameLocks noGrp="1"/>
          </p:cNvGraphicFramePr>
          <p:nvPr>
            <p:extLst>
              <p:ext uri="{D42A27DB-BD31-4B8C-83A1-F6EECF244321}">
                <p14:modId xmlns:p14="http://schemas.microsoft.com/office/powerpoint/2010/main" val="2925035021"/>
              </p:ext>
            </p:extLst>
          </p:nvPr>
        </p:nvGraphicFramePr>
        <p:xfrm>
          <a:off x="0" y="1"/>
          <a:ext cx="9144000" cy="5143500"/>
        </p:xfrm>
        <a:graphic>
          <a:graphicData uri="http://schemas.openxmlformats.org/drawingml/2006/table">
            <a:tbl>
              <a:tblPr firstRow="1" firstCol="1" bandRow="1">
                <a:tableStyleId>{D5ED3176-0279-430D-81EB-B857BDB384D3}</a:tableStyleId>
              </a:tblPr>
              <a:tblGrid>
                <a:gridCol w="1041991">
                  <a:extLst>
                    <a:ext uri="{9D8B030D-6E8A-4147-A177-3AD203B41FA5}">
                      <a16:colId xmlns:a16="http://schemas.microsoft.com/office/drawing/2014/main" val="1304882961"/>
                    </a:ext>
                  </a:extLst>
                </a:gridCol>
                <a:gridCol w="6273209">
                  <a:extLst>
                    <a:ext uri="{9D8B030D-6E8A-4147-A177-3AD203B41FA5}">
                      <a16:colId xmlns:a16="http://schemas.microsoft.com/office/drawing/2014/main" val="2710500909"/>
                    </a:ext>
                  </a:extLst>
                </a:gridCol>
                <a:gridCol w="1828800">
                  <a:extLst>
                    <a:ext uri="{9D8B030D-6E8A-4147-A177-3AD203B41FA5}">
                      <a16:colId xmlns:a16="http://schemas.microsoft.com/office/drawing/2014/main" val="15744497"/>
                    </a:ext>
                  </a:extLst>
                </a:gridCol>
              </a:tblGrid>
              <a:tr h="388468">
                <a:tc>
                  <a:txBody>
                    <a:bodyPr/>
                    <a:lstStyle/>
                    <a:p>
                      <a:pPr algn="ctr">
                        <a:lnSpc>
                          <a:spcPct val="150000"/>
                        </a:lnSpc>
                        <a:spcAft>
                          <a:spcPts val="1000"/>
                        </a:spcAft>
                      </a:pPr>
                      <a:r>
                        <a:rPr lang="en-SG" sz="1600" b="1" dirty="0">
                          <a:effectLst/>
                          <a:latin typeface="Arial" panose="020B0604020202020204" pitchFamily="34" charset="0"/>
                          <a:cs typeface="Arial" panose="020B0604020202020204" pitchFamily="34" charset="0"/>
                        </a:rPr>
                        <a:t>TT</a:t>
                      </a:r>
                      <a:endParaRPr lang="en-VN" sz="16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1600" b="1" dirty="0" err="1">
                          <a:effectLst/>
                          <a:latin typeface="Arial" panose="020B0604020202020204" pitchFamily="34" charset="0"/>
                          <a:cs typeface="Arial" panose="020B0604020202020204" pitchFamily="34" charset="0"/>
                        </a:rPr>
                        <a:t>Mô</a:t>
                      </a:r>
                      <a:r>
                        <a:rPr lang="en-SG" sz="1600" b="1" dirty="0">
                          <a:effectLst/>
                          <a:latin typeface="Arial" panose="020B0604020202020204" pitchFamily="34" charset="0"/>
                          <a:cs typeface="Arial" panose="020B0604020202020204" pitchFamily="34" charset="0"/>
                        </a:rPr>
                        <a:t> </a:t>
                      </a:r>
                      <a:r>
                        <a:rPr lang="en-SG" sz="1600" b="1" dirty="0" err="1">
                          <a:effectLst/>
                          <a:latin typeface="Arial" panose="020B0604020202020204" pitchFamily="34" charset="0"/>
                          <a:cs typeface="Arial" panose="020B0604020202020204" pitchFamily="34" charset="0"/>
                        </a:rPr>
                        <a:t>tả</a:t>
                      </a:r>
                      <a:endParaRPr lang="en-VN" sz="16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1600" b="1" dirty="0" err="1">
                          <a:effectLst/>
                          <a:latin typeface="Arial" panose="020B0604020202020204" pitchFamily="34" charset="0"/>
                          <a:cs typeface="Arial" panose="020B0604020202020204" pitchFamily="34" charset="0"/>
                        </a:rPr>
                        <a:t>Hình</a:t>
                      </a:r>
                      <a:r>
                        <a:rPr lang="en-SG" sz="1600" b="1" dirty="0">
                          <a:effectLst/>
                          <a:latin typeface="Arial" panose="020B0604020202020204" pitchFamily="34" charset="0"/>
                          <a:cs typeface="Arial" panose="020B0604020202020204" pitchFamily="34" charset="0"/>
                        </a:rPr>
                        <a:t> </a:t>
                      </a:r>
                      <a:r>
                        <a:rPr lang="en-SG" sz="1600" b="1" dirty="0" err="1">
                          <a:effectLst/>
                          <a:latin typeface="Arial" panose="020B0604020202020204" pitchFamily="34" charset="0"/>
                          <a:cs typeface="Arial" panose="020B0604020202020204" pitchFamily="34" charset="0"/>
                        </a:rPr>
                        <a:t>minh</a:t>
                      </a:r>
                      <a:r>
                        <a:rPr lang="en-SG" sz="1600" b="1" dirty="0">
                          <a:effectLst/>
                          <a:latin typeface="Arial" panose="020B0604020202020204" pitchFamily="34" charset="0"/>
                          <a:cs typeface="Arial" panose="020B0604020202020204" pitchFamily="34" charset="0"/>
                        </a:rPr>
                        <a:t> </a:t>
                      </a:r>
                      <a:r>
                        <a:rPr lang="en-SG" sz="1600" b="1" dirty="0" err="1">
                          <a:effectLst/>
                          <a:latin typeface="Arial" panose="020B0604020202020204" pitchFamily="34" charset="0"/>
                          <a:cs typeface="Arial" panose="020B0604020202020204" pitchFamily="34" charset="0"/>
                        </a:rPr>
                        <a:t>họa</a:t>
                      </a:r>
                      <a:endParaRPr lang="en-VN" sz="16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extLst>
                  <a:ext uri="{0D108BD9-81ED-4DB2-BD59-A6C34878D82A}">
                    <a16:rowId xmlns:a16="http://schemas.microsoft.com/office/drawing/2014/main" val="1902169778"/>
                  </a:ext>
                </a:extLst>
              </a:tr>
              <a:tr h="1188758">
                <a:tc rowSpan="4">
                  <a:txBody>
                    <a:bodyPr/>
                    <a:lstStyle/>
                    <a:p>
                      <a:pPr algn="ctr">
                        <a:lnSpc>
                          <a:spcPct val="150000"/>
                        </a:lnSpc>
                        <a:spcAft>
                          <a:spcPts val="1000"/>
                        </a:spcAft>
                      </a:pPr>
                      <a:r>
                        <a:rPr lang="en-SG" sz="1600" b="0" dirty="0" err="1">
                          <a:solidFill>
                            <a:srgbClr val="C00000"/>
                          </a:solidFill>
                          <a:effectLst/>
                          <a:latin typeface="Arial" panose="020B0604020202020204" pitchFamily="34" charset="0"/>
                          <a:cs typeface="Arial" panose="020B0604020202020204" pitchFamily="34" charset="0"/>
                        </a:rPr>
                        <a:t>Bước</a:t>
                      </a:r>
                      <a:r>
                        <a:rPr lang="en-SG" sz="1600" b="0" dirty="0">
                          <a:solidFill>
                            <a:srgbClr val="C00000"/>
                          </a:solidFill>
                          <a:effectLst/>
                          <a:latin typeface="Arial" panose="020B0604020202020204" pitchFamily="34" charset="0"/>
                          <a:cs typeface="Arial" panose="020B0604020202020204" pitchFamily="34" charset="0"/>
                        </a:rPr>
                        <a:t> 2</a:t>
                      </a:r>
                      <a:endParaRPr lang="en-VN" sz="1600" b="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rowSpan="4">
                  <a:txBody>
                    <a:bodyPr/>
                    <a:lstStyle/>
                    <a:p>
                      <a:pPr>
                        <a:lnSpc>
                          <a:spcPct val="150000"/>
                        </a:lnSpc>
                        <a:spcAft>
                          <a:spcPts val="1000"/>
                        </a:spcAft>
                      </a:pPr>
                      <a:r>
                        <a:rPr lang="en-SG" sz="1600" dirty="0">
                          <a:effectLst/>
                          <a:latin typeface="Arial" panose="020B0604020202020204" pitchFamily="34" charset="0"/>
                          <a:cs typeface="Arial" panose="020B0604020202020204" pitchFamily="34" charset="0"/>
                        </a:rPr>
                        <a:t> </a:t>
                      </a:r>
                      <a:endParaRPr lang="en-VN"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ctr">
                        <a:lnSpc>
                          <a:spcPct val="150000"/>
                        </a:lnSpc>
                        <a:spcAft>
                          <a:spcPts val="1000"/>
                        </a:spcAft>
                      </a:pPr>
                      <a:endParaRPr lang="en-SG" sz="16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237059274"/>
                  </a:ext>
                </a:extLst>
              </a:tr>
              <a:tr h="1188758">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16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636539595"/>
                  </a:ext>
                </a:extLst>
              </a:tr>
              <a:tr h="1188758">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964858888"/>
                  </a:ext>
                </a:extLst>
              </a:tr>
              <a:tr h="1188758">
                <a:tc vMerge="1">
                  <a:txBody>
                    <a:bodyPr/>
                    <a:lstStyle/>
                    <a:p>
                      <a:pPr algn="ctr">
                        <a:lnSpc>
                          <a:spcPct val="150000"/>
                        </a:lnSpc>
                        <a:spcAft>
                          <a:spcPts val="1000"/>
                        </a:spcAft>
                      </a:pPr>
                      <a:endParaRPr lang="en-VN" sz="1600" b="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vMerge="1">
                  <a:txBody>
                    <a:bodyPr/>
                    <a:lstStyle/>
                    <a:p>
                      <a:pPr>
                        <a:lnSpc>
                          <a:spcPct val="150000"/>
                        </a:lnSpc>
                        <a:spcAft>
                          <a:spcPts val="1000"/>
                        </a:spcAft>
                      </a:pPr>
                      <a:endParaRPr lang="en-VN"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ctr">
                        <a:lnSpc>
                          <a:spcPct val="150000"/>
                        </a:lnSpc>
                        <a:spcAft>
                          <a:spcPts val="1000"/>
                        </a:spcAft>
                      </a:pPr>
                      <a:endPar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007652300"/>
                  </a:ext>
                </a:extLst>
              </a:tr>
            </a:tbl>
          </a:graphicData>
        </a:graphic>
      </p:graphicFrame>
      <p:sp>
        <p:nvSpPr>
          <p:cNvPr id="2" name="TextBox 1">
            <a:extLst>
              <a:ext uri="{FF2B5EF4-FFF2-40B4-BE49-F238E27FC236}">
                <a16:creationId xmlns:a16="http://schemas.microsoft.com/office/drawing/2014/main" id="{6D550668-725D-BF19-F910-2E99F952F33A}"/>
              </a:ext>
            </a:extLst>
          </p:cNvPr>
          <p:cNvSpPr txBox="1"/>
          <p:nvPr/>
        </p:nvSpPr>
        <p:spPr>
          <a:xfrm>
            <a:off x="1050365" y="481814"/>
            <a:ext cx="6281164" cy="4478662"/>
          </a:xfrm>
          <a:prstGeom prst="rect">
            <a:avLst/>
          </a:prstGeom>
          <a:noFill/>
        </p:spPr>
        <p:txBody>
          <a:bodyPr wrap="square">
            <a:spAutoFit/>
          </a:bodyPr>
          <a:lstStyle/>
          <a:p>
            <a:pPr algn="just">
              <a:lnSpc>
                <a:spcPct val="150000"/>
              </a:lnSpc>
            </a:pP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ráp</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thùng</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hệ</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truyền</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1600" dirty="0">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thanh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chữ</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U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dài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một</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đầu</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lớn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bằng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vít</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ốc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1600" dirty="0">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Gắn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puli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nhựa</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trục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dài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trục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1600" dirty="0">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trục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dài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đã</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gắn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puli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nhựa</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lồng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truyền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thanh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chữ</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U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dài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cùng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các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vòng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hãm</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1600" dirty="0">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Đặt</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lên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lớn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đầu</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bằng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thanh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chữ</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L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ngắn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cùng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vít</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ốc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lồng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truyền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puli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nhựa</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trên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trục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1600" dirty="0">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2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lỗ</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lên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bằng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vít</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dài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ốc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để</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thêm</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bảo</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vệ</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cơ</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Gắn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bánh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phía</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sau</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đầu</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trục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dài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cùng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các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vòng</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hãm</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để</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bánh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trên</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6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trục</a:t>
            </a:r>
            <a:r>
              <a:rPr lang="en-SG"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r>
              <a:rPr lang="en-VN" sz="1600" dirty="0">
                <a:effectLst/>
                <a:latin typeface="Arial" panose="020B0604020202020204" pitchFamily="34" charset="0"/>
                <a:cs typeface="Arial" panose="020B0604020202020204" pitchFamily="34" charset="0"/>
              </a:rPr>
              <a:t> </a:t>
            </a:r>
            <a:endParaRPr lang="en-VN" sz="1600" dirty="0">
              <a:latin typeface="Arial" panose="020B0604020202020204" pitchFamily="34" charset="0"/>
              <a:cs typeface="Arial" panose="020B0604020202020204" pitchFamily="34" charset="0"/>
            </a:endParaRPr>
          </a:p>
        </p:txBody>
      </p:sp>
      <p:pic>
        <p:nvPicPr>
          <p:cNvPr id="4" name="Picture 3" descr="A green and red plastic object&#10;&#10;Description automatically generated with medium confidence">
            <a:extLst>
              <a:ext uri="{FF2B5EF4-FFF2-40B4-BE49-F238E27FC236}">
                <a16:creationId xmlns:a16="http://schemas.microsoft.com/office/drawing/2014/main" id="{AD151E22-432F-E3CA-6261-01C38DB5BDB6}"/>
              </a:ext>
            </a:extLst>
          </p:cNvPr>
          <p:cNvPicPr>
            <a:picLocks noChangeAspect="1"/>
          </p:cNvPicPr>
          <p:nvPr/>
        </p:nvPicPr>
        <p:blipFill rotWithShape="1">
          <a:blip r:embed="rId3">
            <a:clrChange>
              <a:clrFrom>
                <a:srgbClr val="FBFBFB"/>
              </a:clrFrom>
              <a:clrTo>
                <a:srgbClr val="FBFBFB">
                  <a:alpha val="0"/>
                </a:srgbClr>
              </a:clrTo>
            </a:clrChange>
          </a:blip>
          <a:srcRect b="78182"/>
          <a:stretch/>
        </p:blipFill>
        <p:spPr>
          <a:xfrm>
            <a:off x="7546682" y="417619"/>
            <a:ext cx="1426989" cy="1181247"/>
          </a:xfrm>
          <a:prstGeom prst="rect">
            <a:avLst/>
          </a:prstGeom>
        </p:spPr>
      </p:pic>
      <p:pic>
        <p:nvPicPr>
          <p:cNvPr id="6" name="Picture 5" descr="A green and red plastic object&#10;&#10;Description automatically generated with medium confidence">
            <a:extLst>
              <a:ext uri="{FF2B5EF4-FFF2-40B4-BE49-F238E27FC236}">
                <a16:creationId xmlns:a16="http://schemas.microsoft.com/office/drawing/2014/main" id="{AC5AE89E-DA52-0914-E701-70756399CEFB}"/>
              </a:ext>
            </a:extLst>
          </p:cNvPr>
          <p:cNvPicPr>
            <a:picLocks noChangeAspect="1"/>
          </p:cNvPicPr>
          <p:nvPr/>
        </p:nvPicPr>
        <p:blipFill rotWithShape="1">
          <a:blip r:embed="rId3">
            <a:clrChange>
              <a:clrFrom>
                <a:srgbClr val="FBFBFB"/>
              </a:clrFrom>
              <a:clrTo>
                <a:srgbClr val="FBFBFB">
                  <a:alpha val="0"/>
                </a:srgbClr>
              </a:clrTo>
            </a:clrChange>
          </a:blip>
          <a:srcRect t="23660" b="56994"/>
          <a:stretch/>
        </p:blipFill>
        <p:spPr>
          <a:xfrm>
            <a:off x="7483928" y="1598866"/>
            <a:ext cx="1552495" cy="1139547"/>
          </a:xfrm>
          <a:prstGeom prst="rect">
            <a:avLst/>
          </a:prstGeom>
        </p:spPr>
      </p:pic>
      <p:pic>
        <p:nvPicPr>
          <p:cNvPr id="8" name="Picture 7" descr="A green and red plastic object&#10;&#10;Description automatically generated with medium confidence">
            <a:extLst>
              <a:ext uri="{FF2B5EF4-FFF2-40B4-BE49-F238E27FC236}">
                <a16:creationId xmlns:a16="http://schemas.microsoft.com/office/drawing/2014/main" id="{424527B2-B8F6-0E8C-4041-967BA9A9255C}"/>
              </a:ext>
            </a:extLst>
          </p:cNvPr>
          <p:cNvPicPr>
            <a:picLocks noChangeAspect="1"/>
          </p:cNvPicPr>
          <p:nvPr/>
        </p:nvPicPr>
        <p:blipFill rotWithShape="1">
          <a:blip r:embed="rId3">
            <a:clrChange>
              <a:clrFrom>
                <a:srgbClr val="FBFBFB"/>
              </a:clrFrom>
              <a:clrTo>
                <a:srgbClr val="FBFBFB">
                  <a:alpha val="0"/>
                </a:srgbClr>
              </a:clrTo>
            </a:clrChange>
          </a:blip>
          <a:srcRect t="47582" b="31155"/>
          <a:stretch/>
        </p:blipFill>
        <p:spPr>
          <a:xfrm>
            <a:off x="7483928" y="2741999"/>
            <a:ext cx="1486158" cy="1198958"/>
          </a:xfrm>
          <a:prstGeom prst="rect">
            <a:avLst/>
          </a:prstGeom>
        </p:spPr>
      </p:pic>
      <p:pic>
        <p:nvPicPr>
          <p:cNvPr id="9" name="Picture 8" descr="A green and red plastic object&#10;&#10;Description automatically generated with medium confidence">
            <a:extLst>
              <a:ext uri="{FF2B5EF4-FFF2-40B4-BE49-F238E27FC236}">
                <a16:creationId xmlns:a16="http://schemas.microsoft.com/office/drawing/2014/main" id="{C719C851-CB5E-8FC1-9270-03E57E095918}"/>
              </a:ext>
            </a:extLst>
          </p:cNvPr>
          <p:cNvPicPr>
            <a:picLocks noChangeAspect="1"/>
          </p:cNvPicPr>
          <p:nvPr/>
        </p:nvPicPr>
        <p:blipFill rotWithShape="1">
          <a:blip r:embed="rId3">
            <a:clrChange>
              <a:clrFrom>
                <a:srgbClr val="FBFBFB"/>
              </a:clrFrom>
              <a:clrTo>
                <a:srgbClr val="FBFBFB">
                  <a:alpha val="0"/>
                </a:srgbClr>
              </a:clrTo>
            </a:clrChange>
          </a:blip>
          <a:srcRect l="2266" t="73900" r="1"/>
          <a:stretch/>
        </p:blipFill>
        <p:spPr>
          <a:xfrm>
            <a:off x="7666744" y="3937837"/>
            <a:ext cx="1186862" cy="1202542"/>
          </a:xfrm>
          <a:prstGeom prst="rect">
            <a:avLst/>
          </a:prstGeom>
        </p:spPr>
      </p:pic>
    </p:spTree>
    <p:extLst>
      <p:ext uri="{BB962C8B-B14F-4D97-AF65-F5344CB8AC3E}">
        <p14:creationId xmlns:p14="http://schemas.microsoft.com/office/powerpoint/2010/main" val="1605866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trips(down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trips(down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trips(down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8141039-D619-315B-A6D1-5A4648D48846}"/>
              </a:ext>
            </a:extLst>
          </p:cNvPr>
          <p:cNvGraphicFramePr>
            <a:graphicFrameLocks noGrp="1"/>
          </p:cNvGraphicFramePr>
          <p:nvPr>
            <p:extLst>
              <p:ext uri="{D42A27DB-BD31-4B8C-83A1-F6EECF244321}">
                <p14:modId xmlns:p14="http://schemas.microsoft.com/office/powerpoint/2010/main" val="1724891237"/>
              </p:ext>
            </p:extLst>
          </p:nvPr>
        </p:nvGraphicFramePr>
        <p:xfrm>
          <a:off x="0" y="1"/>
          <a:ext cx="9144000" cy="5143499"/>
        </p:xfrm>
        <a:graphic>
          <a:graphicData uri="http://schemas.openxmlformats.org/drawingml/2006/table">
            <a:tbl>
              <a:tblPr firstRow="1" firstCol="1" bandRow="1">
                <a:tableStyleId>{D5ED3176-0279-430D-81EB-B857BDB384D3}</a:tableStyleId>
              </a:tblPr>
              <a:tblGrid>
                <a:gridCol w="1041991">
                  <a:extLst>
                    <a:ext uri="{9D8B030D-6E8A-4147-A177-3AD203B41FA5}">
                      <a16:colId xmlns:a16="http://schemas.microsoft.com/office/drawing/2014/main" val="1304882961"/>
                    </a:ext>
                  </a:extLst>
                </a:gridCol>
                <a:gridCol w="4516598">
                  <a:extLst>
                    <a:ext uri="{9D8B030D-6E8A-4147-A177-3AD203B41FA5}">
                      <a16:colId xmlns:a16="http://schemas.microsoft.com/office/drawing/2014/main" val="2710500909"/>
                    </a:ext>
                  </a:extLst>
                </a:gridCol>
                <a:gridCol w="3585411">
                  <a:extLst>
                    <a:ext uri="{9D8B030D-6E8A-4147-A177-3AD203B41FA5}">
                      <a16:colId xmlns:a16="http://schemas.microsoft.com/office/drawing/2014/main" val="15744497"/>
                    </a:ext>
                  </a:extLst>
                </a:gridCol>
              </a:tblGrid>
              <a:tr h="749633">
                <a:tc>
                  <a:txBody>
                    <a:bodyPr/>
                    <a:lstStyle/>
                    <a:p>
                      <a:pPr algn="ctr">
                        <a:lnSpc>
                          <a:spcPct val="150000"/>
                        </a:lnSpc>
                        <a:spcAft>
                          <a:spcPts val="1000"/>
                        </a:spcAft>
                      </a:pPr>
                      <a:r>
                        <a:rPr lang="en-SG" sz="2000" b="1" dirty="0">
                          <a:effectLst/>
                          <a:latin typeface="Arial" panose="020B0604020202020204" pitchFamily="34" charset="0"/>
                          <a:cs typeface="Arial" panose="020B0604020202020204" pitchFamily="34" charset="0"/>
                        </a:rPr>
                        <a:t>TT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2000" b="1" dirty="0" err="1">
                          <a:effectLst/>
                          <a:latin typeface="Arial" panose="020B0604020202020204" pitchFamily="34" charset="0"/>
                          <a:cs typeface="Arial" panose="020B0604020202020204" pitchFamily="34" charset="0"/>
                        </a:rPr>
                        <a:t>Mô</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tả</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2000" b="1" dirty="0" err="1">
                          <a:effectLst/>
                          <a:latin typeface="Arial" panose="020B0604020202020204" pitchFamily="34" charset="0"/>
                          <a:cs typeface="Arial" panose="020B0604020202020204" pitchFamily="34" charset="0"/>
                        </a:rPr>
                        <a:t>Hình</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minh</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họa</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extLst>
                  <a:ext uri="{0D108BD9-81ED-4DB2-BD59-A6C34878D82A}">
                    <a16:rowId xmlns:a16="http://schemas.microsoft.com/office/drawing/2014/main" val="1902169778"/>
                  </a:ext>
                </a:extLst>
              </a:tr>
              <a:tr h="2099903">
                <a:tc rowSpan="2">
                  <a:txBody>
                    <a:bodyPr/>
                    <a:lstStyle/>
                    <a:p>
                      <a:pPr algn="ctr">
                        <a:lnSpc>
                          <a:spcPct val="150000"/>
                        </a:lnSpc>
                        <a:spcAft>
                          <a:spcPts val="1000"/>
                        </a:spcAft>
                      </a:pPr>
                      <a:r>
                        <a:rPr lang="en-SG" sz="2000" b="0" dirty="0" err="1">
                          <a:solidFill>
                            <a:srgbClr val="C00000"/>
                          </a:solidFill>
                          <a:effectLst/>
                          <a:latin typeface="Arial" panose="020B0604020202020204" pitchFamily="34" charset="0"/>
                          <a:cs typeface="Arial" panose="020B0604020202020204" pitchFamily="34" charset="0"/>
                        </a:rPr>
                        <a:t>Bước</a:t>
                      </a:r>
                      <a:r>
                        <a:rPr lang="en-SG" sz="2000" b="0" dirty="0">
                          <a:solidFill>
                            <a:srgbClr val="C00000"/>
                          </a:solidFill>
                          <a:effectLst/>
                          <a:latin typeface="Arial" panose="020B0604020202020204" pitchFamily="34" charset="0"/>
                          <a:cs typeface="Arial" panose="020B0604020202020204" pitchFamily="34" charset="0"/>
                        </a:rPr>
                        <a:t> 3</a:t>
                      </a:r>
                      <a:endParaRPr lang="en-VN" sz="2000" b="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rowSpan="2">
                  <a:txBody>
                    <a:bodyPr/>
                    <a:lstStyle/>
                    <a:p>
                      <a:pPr>
                        <a:lnSpc>
                          <a:spcPct val="150000"/>
                        </a:lnSpc>
                        <a:spcAft>
                          <a:spcPts val="1000"/>
                        </a:spcAft>
                      </a:pPr>
                      <a:r>
                        <a:rPr lang="en-SG" sz="2000" dirty="0">
                          <a:effectLst/>
                          <a:latin typeface="Arial" panose="020B0604020202020204" pitchFamily="34" charset="0"/>
                          <a:cs typeface="Arial" panose="020B0604020202020204" pitchFamily="34" charset="0"/>
                        </a:rPr>
                        <a:t> </a:t>
                      </a:r>
                      <a:endParaRPr lang="en-VN" sz="20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ctr">
                        <a:lnSpc>
                          <a:spcPct val="150000"/>
                        </a:lnSpc>
                        <a:spcAft>
                          <a:spcPts val="1000"/>
                        </a:spcAft>
                      </a:pPr>
                      <a:endPar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237059274"/>
                  </a:ext>
                </a:extLst>
              </a:tr>
              <a:tr h="2293963">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964858888"/>
                  </a:ext>
                </a:extLst>
              </a:tr>
            </a:tbl>
          </a:graphicData>
        </a:graphic>
      </p:graphicFrame>
      <p:sp>
        <p:nvSpPr>
          <p:cNvPr id="7" name="TextBox 6">
            <a:extLst>
              <a:ext uri="{FF2B5EF4-FFF2-40B4-BE49-F238E27FC236}">
                <a16:creationId xmlns:a16="http://schemas.microsoft.com/office/drawing/2014/main" id="{8567A0BB-C602-B56D-DBB8-0F6852FBB2D2}"/>
              </a:ext>
            </a:extLst>
          </p:cNvPr>
          <p:cNvSpPr txBox="1"/>
          <p:nvPr/>
        </p:nvSpPr>
        <p:spPr>
          <a:xfrm>
            <a:off x="1058100" y="772914"/>
            <a:ext cx="4476426" cy="4190250"/>
          </a:xfrm>
          <a:prstGeom prst="rect">
            <a:avLst/>
          </a:prstGeom>
          <a:noFill/>
        </p:spPr>
        <p:txBody>
          <a:bodyPr wrap="square">
            <a:spAutoFit/>
          </a:bodyPr>
          <a:lstStyle/>
          <a:p>
            <a:pPr algn="just">
              <a:lnSpc>
                <a:spcPct val="150000"/>
              </a:lnSpc>
            </a:pP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ráp</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mặt</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bằng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vít</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ngắn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ốc</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nhỏ</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phía</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bằng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vít</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ngắn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ốc</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sau</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vào</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phía</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sau</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tấm</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mặt</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pic>
        <p:nvPicPr>
          <p:cNvPr id="3" name="Picture 2" descr="A close-up of a toy&#10;&#10;Description automatically generated">
            <a:extLst>
              <a:ext uri="{FF2B5EF4-FFF2-40B4-BE49-F238E27FC236}">
                <a16:creationId xmlns:a16="http://schemas.microsoft.com/office/drawing/2014/main" id="{82EAD62D-3204-214F-1BF2-C3DF4E1DB9AD}"/>
              </a:ext>
            </a:extLst>
          </p:cNvPr>
          <p:cNvPicPr>
            <a:picLocks noChangeAspect="1"/>
          </p:cNvPicPr>
          <p:nvPr/>
        </p:nvPicPr>
        <p:blipFill rotWithShape="1">
          <a:blip r:embed="rId3">
            <a:clrChange>
              <a:clrFrom>
                <a:srgbClr val="FDFDFD"/>
              </a:clrFrom>
              <a:clrTo>
                <a:srgbClr val="FDFDFD">
                  <a:alpha val="0"/>
                </a:srgbClr>
              </a:clrTo>
            </a:clrChange>
          </a:blip>
          <a:srcRect b="54620"/>
          <a:stretch/>
        </p:blipFill>
        <p:spPr>
          <a:xfrm>
            <a:off x="5943599" y="772914"/>
            <a:ext cx="2342705" cy="1979172"/>
          </a:xfrm>
          <a:prstGeom prst="rect">
            <a:avLst/>
          </a:prstGeom>
        </p:spPr>
      </p:pic>
      <p:pic>
        <p:nvPicPr>
          <p:cNvPr id="4" name="Picture 3" descr="A close-up of a toy&#10;&#10;Description automatically generated">
            <a:extLst>
              <a:ext uri="{FF2B5EF4-FFF2-40B4-BE49-F238E27FC236}">
                <a16:creationId xmlns:a16="http://schemas.microsoft.com/office/drawing/2014/main" id="{DA2F567B-68A3-61BC-2569-6F0E83967241}"/>
              </a:ext>
            </a:extLst>
          </p:cNvPr>
          <p:cNvPicPr>
            <a:picLocks noChangeAspect="1"/>
          </p:cNvPicPr>
          <p:nvPr/>
        </p:nvPicPr>
        <p:blipFill rotWithShape="1">
          <a:blip r:embed="rId3">
            <a:clrChange>
              <a:clrFrom>
                <a:srgbClr val="FDFDFD"/>
              </a:clrFrom>
              <a:clrTo>
                <a:srgbClr val="FDFDFD">
                  <a:alpha val="0"/>
                </a:srgbClr>
              </a:clrTo>
            </a:clrChange>
          </a:blip>
          <a:srcRect t="53506"/>
          <a:stretch/>
        </p:blipFill>
        <p:spPr>
          <a:xfrm>
            <a:off x="6155405" y="2865340"/>
            <a:ext cx="2554511" cy="2211078"/>
          </a:xfrm>
          <a:prstGeom prst="rect">
            <a:avLst/>
          </a:prstGeom>
        </p:spPr>
      </p:pic>
    </p:spTree>
    <p:extLst>
      <p:ext uri="{BB962C8B-B14F-4D97-AF65-F5344CB8AC3E}">
        <p14:creationId xmlns:p14="http://schemas.microsoft.com/office/powerpoint/2010/main" val="246441245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8141039-D619-315B-A6D1-5A4648D48846}"/>
              </a:ext>
            </a:extLst>
          </p:cNvPr>
          <p:cNvGraphicFramePr>
            <a:graphicFrameLocks noGrp="1"/>
          </p:cNvGraphicFramePr>
          <p:nvPr/>
        </p:nvGraphicFramePr>
        <p:xfrm>
          <a:off x="0" y="1"/>
          <a:ext cx="9144000" cy="5143499"/>
        </p:xfrm>
        <a:graphic>
          <a:graphicData uri="http://schemas.openxmlformats.org/drawingml/2006/table">
            <a:tbl>
              <a:tblPr firstRow="1" firstCol="1" bandRow="1">
                <a:tableStyleId>{D5ED3176-0279-430D-81EB-B857BDB384D3}</a:tableStyleId>
              </a:tblPr>
              <a:tblGrid>
                <a:gridCol w="1041991">
                  <a:extLst>
                    <a:ext uri="{9D8B030D-6E8A-4147-A177-3AD203B41FA5}">
                      <a16:colId xmlns:a16="http://schemas.microsoft.com/office/drawing/2014/main" val="1304882961"/>
                    </a:ext>
                  </a:extLst>
                </a:gridCol>
                <a:gridCol w="5231218">
                  <a:extLst>
                    <a:ext uri="{9D8B030D-6E8A-4147-A177-3AD203B41FA5}">
                      <a16:colId xmlns:a16="http://schemas.microsoft.com/office/drawing/2014/main" val="2710500909"/>
                    </a:ext>
                  </a:extLst>
                </a:gridCol>
                <a:gridCol w="2870791">
                  <a:extLst>
                    <a:ext uri="{9D8B030D-6E8A-4147-A177-3AD203B41FA5}">
                      <a16:colId xmlns:a16="http://schemas.microsoft.com/office/drawing/2014/main" val="15744497"/>
                    </a:ext>
                  </a:extLst>
                </a:gridCol>
              </a:tblGrid>
              <a:tr h="505238">
                <a:tc>
                  <a:txBody>
                    <a:bodyPr/>
                    <a:lstStyle/>
                    <a:p>
                      <a:pPr algn="ctr">
                        <a:lnSpc>
                          <a:spcPct val="150000"/>
                        </a:lnSpc>
                        <a:spcAft>
                          <a:spcPts val="1000"/>
                        </a:spcAft>
                      </a:pPr>
                      <a:r>
                        <a:rPr lang="en-SG" sz="2000" b="1" dirty="0">
                          <a:effectLst/>
                          <a:latin typeface="Arial" panose="020B0604020202020204" pitchFamily="34" charset="0"/>
                          <a:cs typeface="Arial" panose="020B0604020202020204" pitchFamily="34" charset="0"/>
                        </a:rPr>
                        <a:t>TT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2000" b="1" dirty="0" err="1">
                          <a:effectLst/>
                          <a:latin typeface="Arial" panose="020B0604020202020204" pitchFamily="34" charset="0"/>
                          <a:cs typeface="Arial" panose="020B0604020202020204" pitchFamily="34" charset="0"/>
                        </a:rPr>
                        <a:t>Mô</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tả</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2000" b="1" dirty="0" err="1">
                          <a:effectLst/>
                          <a:latin typeface="Arial" panose="020B0604020202020204" pitchFamily="34" charset="0"/>
                          <a:cs typeface="Arial" panose="020B0604020202020204" pitchFamily="34" charset="0"/>
                        </a:rPr>
                        <a:t>Hình</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minh</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họa</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extLst>
                  <a:ext uri="{0D108BD9-81ED-4DB2-BD59-A6C34878D82A}">
                    <a16:rowId xmlns:a16="http://schemas.microsoft.com/office/drawing/2014/main" val="1902169778"/>
                  </a:ext>
                </a:extLst>
              </a:tr>
              <a:tr h="1546087">
                <a:tc rowSpan="3">
                  <a:txBody>
                    <a:bodyPr/>
                    <a:lstStyle/>
                    <a:p>
                      <a:pPr algn="ctr">
                        <a:lnSpc>
                          <a:spcPct val="150000"/>
                        </a:lnSpc>
                        <a:spcAft>
                          <a:spcPts val="1000"/>
                        </a:spcAft>
                      </a:pPr>
                      <a:r>
                        <a:rPr lang="en-SG" sz="2000" b="0" dirty="0" err="1">
                          <a:solidFill>
                            <a:srgbClr val="C00000"/>
                          </a:solidFill>
                          <a:effectLst/>
                          <a:latin typeface="Arial" panose="020B0604020202020204" pitchFamily="34" charset="0"/>
                          <a:cs typeface="Arial" panose="020B0604020202020204" pitchFamily="34" charset="0"/>
                        </a:rPr>
                        <a:t>Bước</a:t>
                      </a:r>
                      <a:r>
                        <a:rPr lang="en-SG" sz="2000" b="0" dirty="0">
                          <a:solidFill>
                            <a:srgbClr val="C00000"/>
                          </a:solidFill>
                          <a:effectLst/>
                          <a:latin typeface="Arial" panose="020B0604020202020204" pitchFamily="34" charset="0"/>
                          <a:cs typeface="Arial" panose="020B0604020202020204" pitchFamily="34" charset="0"/>
                        </a:rPr>
                        <a:t> 4</a:t>
                      </a:r>
                      <a:endParaRPr lang="en-VN" sz="2000" b="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rowSpan="3">
                  <a:txBody>
                    <a:bodyPr/>
                    <a:lstStyle/>
                    <a:p>
                      <a:pPr>
                        <a:lnSpc>
                          <a:spcPct val="150000"/>
                        </a:lnSpc>
                        <a:spcAft>
                          <a:spcPts val="1000"/>
                        </a:spcAft>
                      </a:pPr>
                      <a:r>
                        <a:rPr lang="en-SG"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ctr">
                        <a:lnSpc>
                          <a:spcPct val="150000"/>
                        </a:lnSpc>
                        <a:spcAft>
                          <a:spcPts val="1000"/>
                        </a:spcAft>
                      </a:pPr>
                      <a:endParaRPr lang="en-SG" sz="20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237059274"/>
                  </a:ext>
                </a:extLst>
              </a:tr>
              <a:tr h="1546087">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20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636539595"/>
                  </a:ext>
                </a:extLst>
              </a:tr>
              <a:tr h="1546087">
                <a:tc vMerge="1">
                  <a:txBody>
                    <a:bodyPr/>
                    <a:lstStyle/>
                    <a:p>
                      <a:endParaRPr lang="en-VN"/>
                    </a:p>
                  </a:txBody>
                  <a:tcPr/>
                </a:tc>
                <a:tc vMerge="1">
                  <a:txBody>
                    <a:bodyPr/>
                    <a:lstStyle/>
                    <a:p>
                      <a:endParaRPr lang="en-VN"/>
                    </a:p>
                  </a:txBody>
                  <a:tcPr/>
                </a:tc>
                <a:tc>
                  <a:txBody>
                    <a:bodyPr/>
                    <a:lstStyle/>
                    <a:p>
                      <a:pPr algn="ctr">
                        <a:lnSpc>
                          <a:spcPct val="150000"/>
                        </a:lnSpc>
                        <a:spcAft>
                          <a:spcPts val="1000"/>
                        </a:spcAft>
                      </a:pPr>
                      <a:endPar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964858888"/>
                  </a:ext>
                </a:extLst>
              </a:tr>
            </a:tbl>
          </a:graphicData>
        </a:graphic>
      </p:graphicFrame>
      <p:sp>
        <p:nvSpPr>
          <p:cNvPr id="7" name="TextBox 6">
            <a:extLst>
              <a:ext uri="{FF2B5EF4-FFF2-40B4-BE49-F238E27FC236}">
                <a16:creationId xmlns:a16="http://schemas.microsoft.com/office/drawing/2014/main" id="{8567A0BB-C602-B56D-DBB8-0F6852FBB2D2}"/>
              </a:ext>
            </a:extLst>
          </p:cNvPr>
          <p:cNvSpPr txBox="1"/>
          <p:nvPr/>
        </p:nvSpPr>
        <p:spPr>
          <a:xfrm>
            <a:off x="1034036" y="476625"/>
            <a:ext cx="5090317" cy="4651915"/>
          </a:xfrm>
          <a:prstGeom prst="rect">
            <a:avLst/>
          </a:prstGeom>
          <a:noFill/>
        </p:spPr>
        <p:txBody>
          <a:bodyPr wrap="square">
            <a:spAutoFit/>
          </a:bodyPr>
          <a:lstStyle/>
          <a:p>
            <a:pPr algn="just">
              <a:lnSpc>
                <a:spcPct val="150000"/>
              </a:lnSpc>
            </a:pP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ráp</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hoàn</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chỉnh</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các</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bộ</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phận</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đầu</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thùng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hệ</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truyền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bằng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vít</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nhỡ</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ốc</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cabin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đầu</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buFont typeface="Arial" panose="020B0604020202020204" pitchFamily="34" charset="0"/>
              <a:buChar char="•"/>
            </a:pP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Lắp</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giá</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hai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pin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tiểu</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công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tắc</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lên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thùng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xe</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kết</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nối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công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tắc</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nguồn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pin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và</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dây</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nguồn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động</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cơ</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điện</a:t>
            </a:r>
            <a:r>
              <a:rPr lang="en-SG"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a:p>
            <a:pPr>
              <a:lnSpc>
                <a:spcPct val="150000"/>
              </a:lnSpc>
            </a:pP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Lưu</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ý</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Nối</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dây</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đỏ</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với</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cực</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dương</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và</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dây</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đen</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với</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cực</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âm</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của</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công</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SG" sz="2000" i="1"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tắc</a:t>
            </a:r>
            <a:r>
              <a:rPr lang="en-SG" sz="2000" i="1" dirty="0">
                <a:solidFill>
                  <a:srgbClr val="0070C0"/>
                </a:solidFill>
                <a:effectLst/>
                <a:latin typeface="Arial" panose="020B0604020202020204" pitchFamily="34" charset="0"/>
                <a:ea typeface="SimSun" panose="02010600030101010101" pitchFamily="2" charset="-122"/>
                <a:cs typeface="Arial" panose="020B0604020202020204" pitchFamily="34" charset="0"/>
              </a:rPr>
              <a:t>.</a:t>
            </a:r>
            <a:r>
              <a:rPr lang="en-VN" sz="2000" i="1" dirty="0">
                <a:solidFill>
                  <a:srgbClr val="0070C0"/>
                </a:solidFill>
                <a:effectLst/>
                <a:latin typeface="Arial" panose="020B0604020202020204" pitchFamily="34" charset="0"/>
                <a:cs typeface="Arial" panose="020B0604020202020204" pitchFamily="34" charset="0"/>
              </a:rPr>
              <a:t> </a:t>
            </a:r>
            <a:endParaRPr lang="en-VN" sz="2000" i="1" dirty="0">
              <a:solidFill>
                <a:srgbClr val="0070C0"/>
              </a:solidFill>
              <a:latin typeface="Arial" panose="020B0604020202020204" pitchFamily="34" charset="0"/>
              <a:cs typeface="Arial" panose="020B0604020202020204" pitchFamily="34" charset="0"/>
            </a:endParaRPr>
          </a:p>
        </p:txBody>
      </p:sp>
      <p:pic>
        <p:nvPicPr>
          <p:cNvPr id="4" name="Picture 3" descr="A toy truck with a green and red square&#10;&#10;Description automatically generated with medium confidence">
            <a:extLst>
              <a:ext uri="{FF2B5EF4-FFF2-40B4-BE49-F238E27FC236}">
                <a16:creationId xmlns:a16="http://schemas.microsoft.com/office/drawing/2014/main" id="{65DC2B57-2E13-008C-6C4F-8DE0A1EE18A1}"/>
              </a:ext>
            </a:extLst>
          </p:cNvPr>
          <p:cNvPicPr>
            <a:picLocks noChangeAspect="1"/>
          </p:cNvPicPr>
          <p:nvPr/>
        </p:nvPicPr>
        <p:blipFill rotWithShape="1">
          <a:blip r:embed="rId3">
            <a:clrChange>
              <a:clrFrom>
                <a:srgbClr val="FDFDFD"/>
              </a:clrFrom>
              <a:clrTo>
                <a:srgbClr val="FDFDFD">
                  <a:alpha val="0"/>
                </a:srgbClr>
              </a:clrTo>
            </a:clrChange>
          </a:blip>
          <a:srcRect b="77876"/>
          <a:stretch/>
        </p:blipFill>
        <p:spPr>
          <a:xfrm>
            <a:off x="6210851" y="587490"/>
            <a:ext cx="2933149" cy="1519464"/>
          </a:xfrm>
          <a:prstGeom prst="rect">
            <a:avLst/>
          </a:prstGeom>
        </p:spPr>
      </p:pic>
      <p:pic>
        <p:nvPicPr>
          <p:cNvPr id="6" name="Picture 5" descr="A toy truck with a green and red square&#10;&#10;Description automatically generated with medium confidence">
            <a:extLst>
              <a:ext uri="{FF2B5EF4-FFF2-40B4-BE49-F238E27FC236}">
                <a16:creationId xmlns:a16="http://schemas.microsoft.com/office/drawing/2014/main" id="{59BE5BD9-2EDF-6E4A-69F4-C408DD7E1738}"/>
              </a:ext>
            </a:extLst>
          </p:cNvPr>
          <p:cNvPicPr>
            <a:picLocks noChangeAspect="1"/>
          </p:cNvPicPr>
          <p:nvPr/>
        </p:nvPicPr>
        <p:blipFill rotWithShape="1">
          <a:blip r:embed="rId3">
            <a:clrChange>
              <a:clrFrom>
                <a:srgbClr val="FDFDFD"/>
              </a:clrFrom>
              <a:clrTo>
                <a:srgbClr val="FDFDFD">
                  <a:alpha val="0"/>
                </a:srgbClr>
              </a:clrTo>
            </a:clrChange>
          </a:blip>
          <a:srcRect t="33874" b="40901"/>
          <a:stretch/>
        </p:blipFill>
        <p:spPr>
          <a:xfrm>
            <a:off x="6371488" y="2054312"/>
            <a:ext cx="2611873" cy="1542732"/>
          </a:xfrm>
          <a:prstGeom prst="rect">
            <a:avLst/>
          </a:prstGeom>
        </p:spPr>
      </p:pic>
      <p:pic>
        <p:nvPicPr>
          <p:cNvPr id="8" name="Picture 7" descr="A toy truck with a green and red square&#10;&#10;Description automatically generated with medium confidence">
            <a:extLst>
              <a:ext uri="{FF2B5EF4-FFF2-40B4-BE49-F238E27FC236}">
                <a16:creationId xmlns:a16="http://schemas.microsoft.com/office/drawing/2014/main" id="{15B02777-0BFD-415E-5E08-2DEE31526A61}"/>
              </a:ext>
            </a:extLst>
          </p:cNvPr>
          <p:cNvPicPr>
            <a:picLocks noChangeAspect="1"/>
          </p:cNvPicPr>
          <p:nvPr/>
        </p:nvPicPr>
        <p:blipFill rotWithShape="1">
          <a:blip r:embed="rId3">
            <a:clrChange>
              <a:clrFrom>
                <a:srgbClr val="FDFDFD"/>
              </a:clrFrom>
              <a:clrTo>
                <a:srgbClr val="FDFDFD">
                  <a:alpha val="0"/>
                </a:srgbClr>
              </a:clrTo>
            </a:clrChange>
          </a:blip>
          <a:srcRect t="67988" b="1508"/>
          <a:stretch/>
        </p:blipFill>
        <p:spPr>
          <a:xfrm>
            <a:off x="6689325" y="3535086"/>
            <a:ext cx="2196623" cy="1568973"/>
          </a:xfrm>
          <a:prstGeom prst="rect">
            <a:avLst/>
          </a:prstGeom>
        </p:spPr>
      </p:pic>
    </p:spTree>
    <p:extLst>
      <p:ext uri="{BB962C8B-B14F-4D97-AF65-F5344CB8AC3E}">
        <p14:creationId xmlns:p14="http://schemas.microsoft.com/office/powerpoint/2010/main" val="10814697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trips(down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trips(down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trips(down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strips(down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8141039-D619-315B-A6D1-5A4648D48846}"/>
              </a:ext>
            </a:extLst>
          </p:cNvPr>
          <p:cNvGraphicFramePr>
            <a:graphicFrameLocks noGrp="1"/>
          </p:cNvGraphicFramePr>
          <p:nvPr>
            <p:extLst>
              <p:ext uri="{D42A27DB-BD31-4B8C-83A1-F6EECF244321}">
                <p14:modId xmlns:p14="http://schemas.microsoft.com/office/powerpoint/2010/main" val="2279425763"/>
              </p:ext>
            </p:extLst>
          </p:nvPr>
        </p:nvGraphicFramePr>
        <p:xfrm>
          <a:off x="0" y="1"/>
          <a:ext cx="9144000" cy="5143499"/>
        </p:xfrm>
        <a:graphic>
          <a:graphicData uri="http://schemas.openxmlformats.org/drawingml/2006/table">
            <a:tbl>
              <a:tblPr firstRow="1" firstCol="1" bandRow="1">
                <a:tableStyleId>{D5ED3176-0279-430D-81EB-B857BDB384D3}</a:tableStyleId>
              </a:tblPr>
              <a:tblGrid>
                <a:gridCol w="1041991">
                  <a:extLst>
                    <a:ext uri="{9D8B030D-6E8A-4147-A177-3AD203B41FA5}">
                      <a16:colId xmlns:a16="http://schemas.microsoft.com/office/drawing/2014/main" val="1304882961"/>
                    </a:ext>
                  </a:extLst>
                </a:gridCol>
                <a:gridCol w="6197009">
                  <a:extLst>
                    <a:ext uri="{9D8B030D-6E8A-4147-A177-3AD203B41FA5}">
                      <a16:colId xmlns:a16="http://schemas.microsoft.com/office/drawing/2014/main" val="2710500909"/>
                    </a:ext>
                  </a:extLst>
                </a:gridCol>
                <a:gridCol w="1905000">
                  <a:extLst>
                    <a:ext uri="{9D8B030D-6E8A-4147-A177-3AD203B41FA5}">
                      <a16:colId xmlns:a16="http://schemas.microsoft.com/office/drawing/2014/main" val="15744497"/>
                    </a:ext>
                  </a:extLst>
                </a:gridCol>
              </a:tblGrid>
              <a:tr h="505238">
                <a:tc>
                  <a:txBody>
                    <a:bodyPr/>
                    <a:lstStyle/>
                    <a:p>
                      <a:pPr algn="ctr">
                        <a:lnSpc>
                          <a:spcPct val="150000"/>
                        </a:lnSpc>
                        <a:spcAft>
                          <a:spcPts val="1000"/>
                        </a:spcAft>
                      </a:pPr>
                      <a:r>
                        <a:rPr lang="en-SG" sz="1900" b="1" dirty="0">
                          <a:effectLst/>
                          <a:latin typeface="Arial" panose="020B0604020202020204" pitchFamily="34" charset="0"/>
                          <a:cs typeface="Arial" panose="020B0604020202020204" pitchFamily="34" charset="0"/>
                        </a:rPr>
                        <a:t>TT</a:t>
                      </a:r>
                      <a:endParaRPr lang="en-VN" sz="19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1900" b="1" dirty="0" err="1">
                          <a:effectLst/>
                          <a:latin typeface="Arial" panose="020B0604020202020204" pitchFamily="34" charset="0"/>
                          <a:cs typeface="Arial" panose="020B0604020202020204" pitchFamily="34" charset="0"/>
                        </a:rPr>
                        <a:t>Mô</a:t>
                      </a:r>
                      <a:r>
                        <a:rPr lang="en-SG" sz="1900" b="1" dirty="0">
                          <a:effectLst/>
                          <a:latin typeface="Arial" panose="020B0604020202020204" pitchFamily="34" charset="0"/>
                          <a:cs typeface="Arial" panose="020B0604020202020204" pitchFamily="34" charset="0"/>
                        </a:rPr>
                        <a:t> </a:t>
                      </a:r>
                      <a:r>
                        <a:rPr lang="en-SG" sz="1900" b="1" dirty="0" err="1">
                          <a:effectLst/>
                          <a:latin typeface="Arial" panose="020B0604020202020204" pitchFamily="34" charset="0"/>
                          <a:cs typeface="Arial" panose="020B0604020202020204" pitchFamily="34" charset="0"/>
                        </a:rPr>
                        <a:t>tả</a:t>
                      </a:r>
                      <a:endParaRPr lang="en-VN" sz="19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SG" sz="1900" b="1" dirty="0" err="1">
                          <a:effectLst/>
                          <a:latin typeface="Arial" panose="020B0604020202020204" pitchFamily="34" charset="0"/>
                          <a:cs typeface="Arial" panose="020B0604020202020204" pitchFamily="34" charset="0"/>
                        </a:rPr>
                        <a:t>Hình</a:t>
                      </a:r>
                      <a:r>
                        <a:rPr lang="en-SG" sz="1900" b="1" dirty="0">
                          <a:effectLst/>
                          <a:latin typeface="Arial" panose="020B0604020202020204" pitchFamily="34" charset="0"/>
                          <a:cs typeface="Arial" panose="020B0604020202020204" pitchFamily="34" charset="0"/>
                        </a:rPr>
                        <a:t> </a:t>
                      </a:r>
                      <a:r>
                        <a:rPr lang="en-SG" sz="1900" b="1" dirty="0" err="1">
                          <a:effectLst/>
                          <a:latin typeface="Arial" panose="020B0604020202020204" pitchFamily="34" charset="0"/>
                          <a:cs typeface="Arial" panose="020B0604020202020204" pitchFamily="34" charset="0"/>
                        </a:rPr>
                        <a:t>minh</a:t>
                      </a:r>
                      <a:r>
                        <a:rPr lang="en-SG" sz="1900" b="1" dirty="0">
                          <a:effectLst/>
                          <a:latin typeface="Arial" panose="020B0604020202020204" pitchFamily="34" charset="0"/>
                          <a:cs typeface="Arial" panose="020B0604020202020204" pitchFamily="34" charset="0"/>
                        </a:rPr>
                        <a:t> </a:t>
                      </a:r>
                      <a:r>
                        <a:rPr lang="en-SG" sz="1900" b="1" dirty="0" err="1">
                          <a:effectLst/>
                          <a:latin typeface="Arial" panose="020B0604020202020204" pitchFamily="34" charset="0"/>
                          <a:cs typeface="Arial" panose="020B0604020202020204" pitchFamily="34" charset="0"/>
                        </a:rPr>
                        <a:t>họa</a:t>
                      </a:r>
                      <a:endParaRPr lang="en-VN" sz="19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extLst>
                  <a:ext uri="{0D108BD9-81ED-4DB2-BD59-A6C34878D82A}">
                    <a16:rowId xmlns:a16="http://schemas.microsoft.com/office/drawing/2014/main" val="1902169778"/>
                  </a:ext>
                </a:extLst>
              </a:tr>
              <a:tr h="4638261">
                <a:tc>
                  <a:txBody>
                    <a:bodyPr/>
                    <a:lstStyle/>
                    <a:p>
                      <a:pPr algn="ctr">
                        <a:lnSpc>
                          <a:spcPct val="150000"/>
                        </a:lnSpc>
                        <a:spcAft>
                          <a:spcPts val="1000"/>
                        </a:spcAft>
                      </a:pPr>
                      <a:r>
                        <a:rPr lang="en-SG" sz="1900" b="0" dirty="0" err="1">
                          <a:solidFill>
                            <a:srgbClr val="C00000"/>
                          </a:solidFill>
                          <a:effectLst/>
                          <a:latin typeface="Arial" panose="020B0604020202020204" pitchFamily="34" charset="0"/>
                          <a:cs typeface="Arial" panose="020B0604020202020204" pitchFamily="34" charset="0"/>
                        </a:rPr>
                        <a:t>Bước</a:t>
                      </a:r>
                      <a:r>
                        <a:rPr lang="en-SG" sz="1900" b="0" dirty="0">
                          <a:solidFill>
                            <a:srgbClr val="C00000"/>
                          </a:solidFill>
                          <a:effectLst/>
                          <a:latin typeface="Arial" panose="020B0604020202020204" pitchFamily="34" charset="0"/>
                          <a:cs typeface="Arial" panose="020B0604020202020204" pitchFamily="34" charset="0"/>
                        </a:rPr>
                        <a:t> 5</a:t>
                      </a:r>
                      <a:endParaRPr lang="en-VN" sz="1900" b="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en-SG" sz="1900" dirty="0">
                          <a:effectLst/>
                          <a:latin typeface="Arial" panose="020B0604020202020204" pitchFamily="34" charset="0"/>
                          <a:cs typeface="Arial" panose="020B0604020202020204" pitchFamily="34" charset="0"/>
                        </a:rPr>
                        <a:t> </a:t>
                      </a:r>
                      <a:endParaRPr lang="en-VN" sz="19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ctr">
                        <a:lnSpc>
                          <a:spcPct val="150000"/>
                        </a:lnSpc>
                        <a:spcAft>
                          <a:spcPts val="1000"/>
                        </a:spcAft>
                      </a:pPr>
                      <a:endParaRPr lang="en-SG" sz="19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237059274"/>
                  </a:ext>
                </a:extLst>
              </a:tr>
            </a:tbl>
          </a:graphicData>
        </a:graphic>
      </p:graphicFrame>
      <p:sp>
        <p:nvSpPr>
          <p:cNvPr id="7" name="TextBox 6">
            <a:extLst>
              <a:ext uri="{FF2B5EF4-FFF2-40B4-BE49-F238E27FC236}">
                <a16:creationId xmlns:a16="http://schemas.microsoft.com/office/drawing/2014/main" id="{8567A0BB-C602-B56D-DBB8-0F6852FBB2D2}"/>
              </a:ext>
            </a:extLst>
          </p:cNvPr>
          <p:cNvSpPr txBox="1"/>
          <p:nvPr/>
        </p:nvSpPr>
        <p:spPr>
          <a:xfrm>
            <a:off x="1119097" y="561685"/>
            <a:ext cx="6043703" cy="4423968"/>
          </a:xfrm>
          <a:prstGeom prst="rect">
            <a:avLst/>
          </a:prstGeom>
          <a:noFill/>
        </p:spPr>
        <p:txBody>
          <a:bodyPr wrap="square">
            <a:spAutoFit/>
          </a:bodyPr>
          <a:lstStyle/>
          <a:p>
            <a:pPr algn="just">
              <a:lnSpc>
                <a:spcPct val="150000"/>
              </a:lnSpc>
            </a:pPr>
            <a:r>
              <a:rPr lang="vi-VN" sz="19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Kiểm tra hoạt động của mô hình:</a:t>
            </a:r>
          </a:p>
          <a:p>
            <a:pPr marL="342900" indent="-342900" algn="just">
              <a:lnSpc>
                <a:spcPct val="150000"/>
              </a:lnSpc>
              <a:buFont typeface="Arial" panose="020B0604020202020204" pitchFamily="34" charset="0"/>
              <a:buChar char="•"/>
            </a:pPr>
            <a:r>
              <a:rPr lang="vi-VN" sz="1900" dirty="0">
                <a:solidFill>
                  <a:srgbClr val="000000"/>
                </a:solidFill>
                <a:effectLst/>
                <a:latin typeface="Arial" panose="020B0604020202020204" pitchFamily="34" charset="0"/>
                <a:ea typeface="SimSun" panose="02010600030101010101" pitchFamily="2" charset="-122"/>
                <a:cs typeface="Arial" panose="020B0604020202020204" pitchFamily="34" charset="0"/>
              </a:rPr>
              <a:t>Kiểm tra các bộ phận: lắp đầy đủ, đúng vị trí, chắc chắn.</a:t>
            </a:r>
          </a:p>
          <a:p>
            <a:pPr marL="342900" indent="-342900" algn="just">
              <a:lnSpc>
                <a:spcPct val="150000"/>
              </a:lnSpc>
              <a:buFont typeface="Arial" panose="020B0604020202020204" pitchFamily="34" charset="0"/>
              <a:buChar char="•"/>
            </a:pPr>
            <a:r>
              <a:rPr lang="vi-VN" sz="1900" dirty="0">
                <a:solidFill>
                  <a:srgbClr val="000000"/>
                </a:solidFill>
                <a:effectLst/>
                <a:latin typeface="Arial" panose="020B0604020202020204" pitchFamily="34" charset="0"/>
                <a:ea typeface="SimSun" panose="02010600030101010101" pitchFamily="2" charset="-122"/>
                <a:cs typeface="Arial" panose="020B0604020202020204" pitchFamily="34" charset="0"/>
              </a:rPr>
              <a:t>Kiểm tra dây nối trên công tắc: lắp đúng vị trí.</a:t>
            </a:r>
          </a:p>
          <a:p>
            <a:pPr marL="342900" indent="-342900" algn="just">
              <a:lnSpc>
                <a:spcPct val="150000"/>
              </a:lnSpc>
              <a:buFont typeface="Arial" panose="020B0604020202020204" pitchFamily="34" charset="0"/>
              <a:buChar char="•"/>
            </a:pPr>
            <a:r>
              <a:rPr lang="vi-VN" sz="1900" dirty="0">
                <a:solidFill>
                  <a:srgbClr val="000000"/>
                </a:solidFill>
                <a:effectLst/>
                <a:latin typeface="Arial" panose="020B0604020202020204" pitchFamily="34" charset="0"/>
                <a:ea typeface="SimSun" panose="02010600030101010101" pitchFamily="2" charset="-122"/>
                <a:cs typeface="Arial" panose="020B0604020202020204" pitchFamily="34" charset="0"/>
              </a:rPr>
              <a:t>Kiểm tra hoạt động:</a:t>
            </a:r>
          </a:p>
          <a:p>
            <a:pPr algn="just">
              <a:lnSpc>
                <a:spcPct val="150000"/>
              </a:lnSpc>
            </a:pPr>
            <a:r>
              <a:rPr lang="vi-VN" sz="1900" dirty="0">
                <a:latin typeface="Arial" panose="020B0604020202020204" pitchFamily="34" charset="0"/>
                <a:ea typeface="SimSun" panose="02010600030101010101" pitchFamily="2" charset="-122"/>
                <a:cs typeface="Arial" panose="020B0604020202020204" pitchFamily="34" charset="0"/>
              </a:rPr>
              <a:t>(1) </a:t>
            </a:r>
            <a:r>
              <a:rPr lang="vi-VN" sz="1900" dirty="0">
                <a:solidFill>
                  <a:srgbClr val="000000"/>
                </a:solidFill>
                <a:effectLst/>
                <a:latin typeface="Arial" panose="020B0604020202020204" pitchFamily="34" charset="0"/>
                <a:ea typeface="SimSun" panose="02010600030101010101" pitchFamily="2" charset="-122"/>
                <a:cs typeface="Arial" panose="020B0604020202020204" pitchFamily="34" charset="0"/>
              </a:rPr>
              <a:t>Lắp pin, bật công tắc để kiểm tra hoạt động của mô hình.</a:t>
            </a:r>
          </a:p>
          <a:p>
            <a:pPr algn="just">
              <a:lnSpc>
                <a:spcPct val="150000"/>
              </a:lnSpc>
            </a:pPr>
            <a:r>
              <a:rPr lang="vi-VN" sz="1900" dirty="0">
                <a:solidFill>
                  <a:srgbClr val="000000"/>
                </a:solidFill>
                <a:effectLst/>
                <a:latin typeface="Arial" panose="020B0604020202020204" pitchFamily="34" charset="0"/>
                <a:ea typeface="SimSun" panose="02010600030101010101" pitchFamily="2" charset="-122"/>
                <a:cs typeface="Arial" panose="020B0604020202020204" pitchFamily="34" charset="0"/>
              </a:rPr>
              <a:t>(2) Mô hình xe chạy bình thường, không xảy ra sự cố.</a:t>
            </a:r>
          </a:p>
          <a:p>
            <a:pPr algn="just">
              <a:lnSpc>
                <a:spcPct val="150000"/>
              </a:lnSpc>
            </a:pPr>
            <a:r>
              <a:rPr lang="vi-VN" sz="19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Lưu ý: Tắt công tắc trước khi lắp pin, lắp pin đúng cực. </a:t>
            </a:r>
            <a:endParaRPr lang="en-VN" sz="1900" i="1" dirty="0">
              <a:latin typeface="Arial" panose="020B0604020202020204" pitchFamily="34" charset="0"/>
              <a:cs typeface="Arial" panose="020B0604020202020204" pitchFamily="34" charset="0"/>
            </a:endParaRPr>
          </a:p>
        </p:txBody>
      </p:sp>
      <p:pic>
        <p:nvPicPr>
          <p:cNvPr id="10" name="Picture 9" descr="A toy car with batteries and batteries&#10;&#10;Description automatically generated">
            <a:extLst>
              <a:ext uri="{FF2B5EF4-FFF2-40B4-BE49-F238E27FC236}">
                <a16:creationId xmlns:a16="http://schemas.microsoft.com/office/drawing/2014/main" id="{B0699EB4-BBBD-2B2D-9BB6-8F25D8F6C756}"/>
              </a:ext>
            </a:extLst>
          </p:cNvPr>
          <p:cNvPicPr>
            <a:picLocks noChangeAspect="1"/>
          </p:cNvPicPr>
          <p:nvPr/>
        </p:nvPicPr>
        <p:blipFill>
          <a:blip r:embed="rId3">
            <a:clrChange>
              <a:clrFrom>
                <a:srgbClr val="FBFBFB"/>
              </a:clrFrom>
              <a:clrTo>
                <a:srgbClr val="FBFBFB">
                  <a:alpha val="0"/>
                </a:srgbClr>
              </a:clrTo>
            </a:clrChange>
          </a:blip>
          <a:stretch>
            <a:fillRect/>
          </a:stretch>
        </p:blipFill>
        <p:spPr>
          <a:xfrm>
            <a:off x="7231931" y="1919113"/>
            <a:ext cx="1842938" cy="1305273"/>
          </a:xfrm>
          <a:prstGeom prst="rect">
            <a:avLst/>
          </a:prstGeom>
        </p:spPr>
      </p:pic>
    </p:spTree>
    <p:extLst>
      <p:ext uri="{BB962C8B-B14F-4D97-AF65-F5344CB8AC3E}">
        <p14:creationId xmlns:p14="http://schemas.microsoft.com/office/powerpoint/2010/main" val="2189663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trips(down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trips(down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trips(down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strips(down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strips(down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strips(downLeft)">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8" name="Group 7">
            <a:extLst>
              <a:ext uri="{FF2B5EF4-FFF2-40B4-BE49-F238E27FC236}">
                <a16:creationId xmlns:a16="http://schemas.microsoft.com/office/drawing/2014/main" id="{CE9AAF5C-5F76-0FE9-E187-4DE1A27BE696}"/>
              </a:ext>
            </a:extLst>
          </p:cNvPr>
          <p:cNvGrpSpPr/>
          <p:nvPr/>
        </p:nvGrpSpPr>
        <p:grpSpPr>
          <a:xfrm>
            <a:off x="706716" y="415530"/>
            <a:ext cx="3198719" cy="735495"/>
            <a:chOff x="601190" y="268801"/>
            <a:chExt cx="3246910" cy="735495"/>
          </a:xfrm>
        </p:grpSpPr>
        <p:sp>
          <p:nvSpPr>
            <p:cNvPr id="10" name="Rounded Rectangle 9">
              <a:extLst>
                <a:ext uri="{FF2B5EF4-FFF2-40B4-BE49-F238E27FC236}">
                  <a16:creationId xmlns:a16="http://schemas.microsoft.com/office/drawing/2014/main" id="{5CAFA953-46F9-03CA-2B4A-1DE1AF848B5D}"/>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D721B5C-6C78-8776-D12C-C382AA71D7FB}"/>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KẾT LUẬN</a:t>
              </a:r>
              <a:endParaRPr lang="en-VN" sz="30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12" name="Google Shape;529;p29">
            <a:extLst>
              <a:ext uri="{FF2B5EF4-FFF2-40B4-BE49-F238E27FC236}">
                <a16:creationId xmlns:a16="http://schemas.microsoft.com/office/drawing/2014/main" id="{891F4E58-BD85-7A52-DBF5-FDCE4B9F6046}"/>
              </a:ext>
            </a:extLst>
          </p:cNvPr>
          <p:cNvGrpSpPr/>
          <p:nvPr/>
        </p:nvGrpSpPr>
        <p:grpSpPr>
          <a:xfrm>
            <a:off x="7829571" y="200577"/>
            <a:ext cx="1090649" cy="557353"/>
            <a:chOff x="6505200" y="2955549"/>
            <a:chExt cx="1090649" cy="557353"/>
          </a:xfrm>
        </p:grpSpPr>
        <p:sp>
          <p:nvSpPr>
            <p:cNvPr id="13" name="Google Shape;530;p29">
              <a:extLst>
                <a:ext uri="{FF2B5EF4-FFF2-40B4-BE49-F238E27FC236}">
                  <a16:creationId xmlns:a16="http://schemas.microsoft.com/office/drawing/2014/main" id="{001AA8D6-61C2-D668-0D64-CFA8A90C2284}"/>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1;p29">
              <a:extLst>
                <a:ext uri="{FF2B5EF4-FFF2-40B4-BE49-F238E27FC236}">
                  <a16:creationId xmlns:a16="http://schemas.microsoft.com/office/drawing/2014/main" id="{5D601C3E-DB4F-E3C9-66E3-A76CEAF57F00}"/>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2;p29">
              <a:extLst>
                <a:ext uri="{FF2B5EF4-FFF2-40B4-BE49-F238E27FC236}">
                  <a16:creationId xmlns:a16="http://schemas.microsoft.com/office/drawing/2014/main" id="{83B33D17-7C65-7C1E-2393-CD839F7F1193}"/>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5A2521C3-76AA-8395-8D7D-489842A558C7}"/>
              </a:ext>
            </a:extLst>
          </p:cNvPr>
          <p:cNvSpPr txBox="1"/>
          <p:nvPr/>
        </p:nvSpPr>
        <p:spPr>
          <a:xfrm>
            <a:off x="3058355" y="1328283"/>
            <a:ext cx="6085645" cy="2856551"/>
          </a:xfrm>
          <a:prstGeom prst="rect">
            <a:avLst/>
          </a:prstGeom>
          <a:noFill/>
        </p:spPr>
        <p:txBody>
          <a:bodyPr wrap="square">
            <a:spAutoFit/>
          </a:bodyPr>
          <a:lstStyle/>
          <a:p>
            <a:pPr marL="342900" indent="-342900" algn="just">
              <a:lnSpc>
                <a:spcPct val="150000"/>
              </a:lnSpc>
              <a:spcAft>
                <a:spcPts val="1000"/>
              </a:spcAft>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1: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ráp </a:t>
            </a:r>
            <a:r>
              <a:rPr lang="nl-NL" sz="2000" dirty="0" err="1">
                <a:effectLst/>
                <a:latin typeface="Arial" panose="020B0604020202020204" pitchFamily="34" charset="0"/>
                <a:ea typeface="SimSun" panose="02010600030101010101" pitchFamily="2" charset="-122"/>
                <a:cs typeface="Arial" panose="020B0604020202020204" pitchFamily="34" charset="0"/>
              </a:rPr>
              <a:t>phần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đầu</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spcAft>
                <a:spcPts val="1000"/>
              </a:spcAft>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2: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ráp </a:t>
            </a:r>
            <a:r>
              <a:rPr lang="nl-NL" sz="2000" dirty="0" err="1">
                <a:effectLst/>
                <a:latin typeface="Arial" panose="020B0604020202020204" pitchFamily="34" charset="0"/>
                <a:ea typeface="SimSun" panose="02010600030101010101" pitchFamily="2" charset="-122"/>
                <a:cs typeface="Arial" panose="020B0604020202020204" pitchFamily="34" charset="0"/>
              </a:rPr>
              <a:t>thùng</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và</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hệ</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truyền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động</a:t>
            </a:r>
            <a:r>
              <a:rPr lang="nl-NL" sz="2000" dirty="0">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spcAft>
                <a:spcPts val="1000"/>
              </a:spcAft>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3: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ráp </a:t>
            </a:r>
            <a:r>
              <a:rPr lang="nl-NL" sz="2000" dirty="0" err="1">
                <a:effectLst/>
                <a:latin typeface="Arial" panose="020B0604020202020204" pitchFamily="34" charset="0"/>
                <a:ea typeface="SimSun" panose="02010600030101010101" pitchFamily="2" charset="-122"/>
                <a:cs typeface="Arial" panose="020B0604020202020204" pitchFamily="34" charset="0"/>
              </a:rPr>
              <a:t>cabin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spcAft>
                <a:spcPts val="1000"/>
              </a:spcAft>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4: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ráp </a:t>
            </a:r>
            <a:r>
              <a:rPr lang="nl-NL" sz="2000" dirty="0" err="1">
                <a:effectLst/>
                <a:latin typeface="Arial" panose="020B0604020202020204" pitchFamily="34" charset="0"/>
                <a:ea typeface="SimSun" panose="02010600030101010101" pitchFamily="2" charset="-122"/>
                <a:cs typeface="Arial" panose="020B0604020202020204" pitchFamily="34" charset="0"/>
              </a:rPr>
              <a:t>hoàn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chỉnh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bộ</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phận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của</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a:t>
            </a:r>
            <a:endParaRPr lang="en-VN"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spcAft>
                <a:spcPts val="1000"/>
              </a:spcAft>
              <a:buFont typeface="Arial" panose="020B0604020202020204" pitchFamily="34" charset="0"/>
              <a:buChar char="•"/>
            </a:pP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5: </a:t>
            </a:r>
            <a:r>
              <a:rPr lang="nl-NL" sz="2000" dirty="0" err="1">
                <a:effectLst/>
                <a:latin typeface="Arial" panose="020B0604020202020204" pitchFamily="34" charset="0"/>
                <a:ea typeface="SimSun" panose="02010600030101010101" pitchFamily="2" charset="-122"/>
                <a:cs typeface="Arial" panose="020B0604020202020204" pitchFamily="34" charset="0"/>
              </a:rPr>
              <a:t>Kiểm</a:t>
            </a:r>
            <a:r>
              <a:rPr lang="nl-NL" sz="2000" dirty="0">
                <a:effectLst/>
                <a:latin typeface="Arial" panose="020B0604020202020204" pitchFamily="34" charset="0"/>
                <a:ea typeface="SimSun" panose="02010600030101010101" pitchFamily="2" charset="-122"/>
                <a:cs typeface="Arial" panose="020B0604020202020204" pitchFamily="34" charset="0"/>
              </a:rPr>
              <a:t> tra </a:t>
            </a:r>
            <a:r>
              <a:rPr lang="nl-NL" sz="2000" dirty="0" err="1">
                <a:effectLst/>
                <a:latin typeface="Arial" panose="020B0604020202020204" pitchFamily="34" charset="0"/>
                <a:ea typeface="SimSun" panose="02010600030101010101" pitchFamily="2" charset="-122"/>
                <a:cs typeface="Arial" panose="020B0604020202020204" pitchFamily="34" charset="0"/>
              </a:rPr>
              <a:t>hoạt</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động</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của</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 name="Picture 4" descr="A cartoon of a child working on a robot&#10;&#10;Description automatically generated">
            <a:extLst>
              <a:ext uri="{FF2B5EF4-FFF2-40B4-BE49-F238E27FC236}">
                <a16:creationId xmlns:a16="http://schemas.microsoft.com/office/drawing/2014/main" id="{E81FBAA6-D069-B1A4-3BAB-A07B54457CA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5141" y="1151025"/>
            <a:ext cx="3714160" cy="3714160"/>
          </a:xfrm>
          <a:prstGeom prst="rect">
            <a:avLst/>
          </a:prstGeom>
        </p:spPr>
      </p:pic>
      <p:pic>
        <p:nvPicPr>
          <p:cNvPr id="2" name="Google Shape;198;p2">
            <a:extLst>
              <a:ext uri="{FF2B5EF4-FFF2-40B4-BE49-F238E27FC236}">
                <a16:creationId xmlns:a16="http://schemas.microsoft.com/office/drawing/2014/main" id="{5F82688E-4923-5628-E602-7BC33CAAB7AB}"/>
              </a:ext>
            </a:extLst>
          </p:cNvPr>
          <p:cNvPicPr preferRelativeResize="0"/>
          <p:nvPr/>
        </p:nvPicPr>
        <p:blipFill rotWithShape="1">
          <a:blip r:embed="rId4">
            <a:alphaModFix/>
          </a:blip>
          <a:srcRect/>
          <a:stretch/>
        </p:blipFill>
        <p:spPr>
          <a:xfrm>
            <a:off x="65814" y="93795"/>
            <a:ext cx="1281800" cy="369040"/>
          </a:xfrm>
          <a:prstGeom prst="rect">
            <a:avLst/>
          </a:prstGeom>
          <a:noFill/>
          <a:ln>
            <a:noFill/>
          </a:ln>
        </p:spPr>
      </p:pic>
    </p:spTree>
    <p:extLst>
      <p:ext uri="{BB962C8B-B14F-4D97-AF65-F5344CB8AC3E}">
        <p14:creationId xmlns:p14="http://schemas.microsoft.com/office/powerpoint/2010/main" val="25863164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8" name="Group 7">
            <a:extLst>
              <a:ext uri="{FF2B5EF4-FFF2-40B4-BE49-F238E27FC236}">
                <a16:creationId xmlns:a16="http://schemas.microsoft.com/office/drawing/2014/main" id="{CE9AAF5C-5F76-0FE9-E187-4DE1A27BE696}"/>
              </a:ext>
            </a:extLst>
          </p:cNvPr>
          <p:cNvGrpSpPr/>
          <p:nvPr/>
        </p:nvGrpSpPr>
        <p:grpSpPr>
          <a:xfrm>
            <a:off x="638176" y="326901"/>
            <a:ext cx="3091614" cy="1116888"/>
            <a:chOff x="601190" y="268801"/>
            <a:chExt cx="3246910" cy="735495"/>
          </a:xfrm>
        </p:grpSpPr>
        <p:sp>
          <p:nvSpPr>
            <p:cNvPr id="10" name="Rounded Rectangle 9">
              <a:extLst>
                <a:ext uri="{FF2B5EF4-FFF2-40B4-BE49-F238E27FC236}">
                  <a16:creationId xmlns:a16="http://schemas.microsoft.com/office/drawing/2014/main" id="{5CAFA953-46F9-03CA-2B4A-1DE1AF848B5D}"/>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D721B5C-6C78-8776-D12C-C382AA71D7FB}"/>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kern="100" dirty="0">
                  <a:solidFill>
                    <a:schemeClr val="bg1">
                      <a:lumMod val="10000"/>
                    </a:schemeClr>
                  </a:solidFill>
                  <a:latin typeface="Arial" panose="020B0604020202020204" pitchFamily="34" charset="0"/>
                  <a:ea typeface="Aptos" panose="020B0004020202020204" pitchFamily="34" charset="0"/>
                  <a:cs typeface="Arial" panose="020B0604020202020204" pitchFamily="34" charset="0"/>
                </a:rPr>
                <a:t>THỰC HÀNH</a:t>
              </a:r>
              <a:endParaRPr lang="en-VN" sz="25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12" name="Google Shape;529;p29">
            <a:extLst>
              <a:ext uri="{FF2B5EF4-FFF2-40B4-BE49-F238E27FC236}">
                <a16:creationId xmlns:a16="http://schemas.microsoft.com/office/drawing/2014/main" id="{891F4E58-BD85-7A52-DBF5-FDCE4B9F6046}"/>
              </a:ext>
            </a:extLst>
          </p:cNvPr>
          <p:cNvGrpSpPr/>
          <p:nvPr/>
        </p:nvGrpSpPr>
        <p:grpSpPr>
          <a:xfrm>
            <a:off x="7829571" y="200577"/>
            <a:ext cx="1090649" cy="557353"/>
            <a:chOff x="6505200" y="2955549"/>
            <a:chExt cx="1090649" cy="557353"/>
          </a:xfrm>
        </p:grpSpPr>
        <p:sp>
          <p:nvSpPr>
            <p:cNvPr id="13" name="Google Shape;530;p29">
              <a:extLst>
                <a:ext uri="{FF2B5EF4-FFF2-40B4-BE49-F238E27FC236}">
                  <a16:creationId xmlns:a16="http://schemas.microsoft.com/office/drawing/2014/main" id="{001AA8D6-61C2-D668-0D64-CFA8A90C2284}"/>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1;p29">
              <a:extLst>
                <a:ext uri="{FF2B5EF4-FFF2-40B4-BE49-F238E27FC236}">
                  <a16:creationId xmlns:a16="http://schemas.microsoft.com/office/drawing/2014/main" id="{5D601C3E-DB4F-E3C9-66E3-A76CEAF57F00}"/>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2;p29">
              <a:extLst>
                <a:ext uri="{FF2B5EF4-FFF2-40B4-BE49-F238E27FC236}">
                  <a16:creationId xmlns:a16="http://schemas.microsoft.com/office/drawing/2014/main" id="{83B33D17-7C65-7C1E-2393-CD839F7F1193}"/>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a:extLst>
              <a:ext uri="{FF2B5EF4-FFF2-40B4-BE49-F238E27FC236}">
                <a16:creationId xmlns:a16="http://schemas.microsoft.com/office/drawing/2014/main" id="{09BED0A5-2ACC-7456-4A35-8A9141448D0C}"/>
              </a:ext>
            </a:extLst>
          </p:cNvPr>
          <p:cNvPicPr>
            <a:picLocks noChangeAspect="1"/>
          </p:cNvPicPr>
          <p:nvPr/>
        </p:nvPicPr>
        <p:blipFill>
          <a:blip r:embed="rId3"/>
          <a:srcRect/>
          <a:stretch>
            <a:fillRect/>
          </a:stretch>
        </p:blipFill>
        <p:spPr>
          <a:xfrm>
            <a:off x="5432785" y="2655391"/>
            <a:ext cx="3058353" cy="1953522"/>
          </a:xfrm>
          <a:prstGeom prst="rect">
            <a:avLst/>
          </a:prstGeom>
        </p:spPr>
      </p:pic>
      <p:sp>
        <p:nvSpPr>
          <p:cNvPr id="3" name="TextBox 2">
            <a:extLst>
              <a:ext uri="{FF2B5EF4-FFF2-40B4-BE49-F238E27FC236}">
                <a16:creationId xmlns:a16="http://schemas.microsoft.com/office/drawing/2014/main" id="{13FB8A9B-4D96-E782-1DA7-23F258E39EB9}"/>
              </a:ext>
            </a:extLst>
          </p:cNvPr>
          <p:cNvSpPr txBox="1"/>
          <p:nvPr/>
        </p:nvSpPr>
        <p:spPr>
          <a:xfrm>
            <a:off x="704422" y="1643520"/>
            <a:ext cx="7852330" cy="958596"/>
          </a:xfrm>
          <a:prstGeom prst="rect">
            <a:avLst/>
          </a:prstGeom>
          <a:noFill/>
        </p:spPr>
        <p:txBody>
          <a:bodyPr wrap="square">
            <a:spAutoFit/>
          </a:bodyPr>
          <a:lstStyle/>
          <a:p>
            <a:pPr algn="just">
              <a:lnSpc>
                <a:spcPct val="150000"/>
              </a:lnSpc>
            </a:pP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em</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hãy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thảo</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luận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nhóm</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và</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thực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hành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lắp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ghép</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mô</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hình</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xe</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điện</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chạy</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bằng</a:t>
            </a:r>
            <a:r>
              <a:rPr lang="nl-NL" sz="2000" dirty="0">
                <a:effectLst/>
                <a:latin typeface="Arial" panose="020B0604020202020204" pitchFamily="34" charset="0"/>
                <a:ea typeface="SimSun" panose="02010600030101010101" pitchFamily="2" charset="-122"/>
                <a:cs typeface="Arial" panose="020B0604020202020204" pitchFamily="34" charset="0"/>
              </a:rPr>
              <a:t> pin </a:t>
            </a:r>
            <a:r>
              <a:rPr lang="nl-NL" sz="2000" dirty="0" err="1">
                <a:effectLst/>
                <a:latin typeface="Arial" panose="020B0604020202020204" pitchFamily="34" charset="0"/>
                <a:ea typeface="SimSun" panose="02010600030101010101" pitchFamily="2" charset="-122"/>
                <a:cs typeface="Arial" panose="020B0604020202020204" pitchFamily="34" charset="0"/>
              </a:rPr>
              <a:t>theo</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thứ</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tự</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các</a:t>
            </a:r>
            <a:r>
              <a:rPr lang="nl-NL" sz="2000" dirty="0">
                <a:effectLst/>
                <a:latin typeface="Arial" panose="020B0604020202020204" pitchFamily="34" charset="0"/>
                <a:ea typeface="SimSun" panose="02010600030101010101" pitchFamily="2" charset="-122"/>
                <a:cs typeface="Arial" panose="020B0604020202020204" pitchFamily="34" charset="0"/>
              </a:rPr>
              <a:t> </a:t>
            </a:r>
            <a:r>
              <a:rPr lang="nl-NL" sz="2000" dirty="0" err="1">
                <a:effectLst/>
                <a:latin typeface="Arial" panose="020B0604020202020204" pitchFamily="34" charset="0"/>
                <a:ea typeface="SimSun" panose="02010600030101010101" pitchFamily="2" charset="-122"/>
                <a:cs typeface="Arial" panose="020B0604020202020204" pitchFamily="34" charset="0"/>
              </a:rPr>
              <a:t>bước</a:t>
            </a:r>
            <a:r>
              <a:rPr lang="nl-NL" sz="2000" dirty="0">
                <a:effectLst/>
                <a:latin typeface="Arial" panose="020B0604020202020204" pitchFamily="34" charset="0"/>
                <a:ea typeface="SimSun" panose="02010600030101010101" pitchFamily="2" charset="-122"/>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2CBD146-6986-64DF-4076-E65F92566FB2}"/>
              </a:ext>
            </a:extLst>
          </p:cNvPr>
          <p:cNvGrpSpPr/>
          <p:nvPr/>
        </p:nvGrpSpPr>
        <p:grpSpPr>
          <a:xfrm>
            <a:off x="689871" y="2856459"/>
            <a:ext cx="4584870" cy="958660"/>
            <a:chOff x="689871" y="2856459"/>
            <a:chExt cx="4584870" cy="958660"/>
          </a:xfrm>
        </p:grpSpPr>
        <p:pic>
          <p:nvPicPr>
            <p:cNvPr id="7" name="Picture 35">
              <a:extLst>
                <a:ext uri="{FF2B5EF4-FFF2-40B4-BE49-F238E27FC236}">
                  <a16:creationId xmlns:a16="http://schemas.microsoft.com/office/drawing/2014/main" id="{07CD1997-4F22-3F56-3471-7942B52BE0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9871" y="2992289"/>
              <a:ext cx="1018246" cy="697923"/>
            </a:xfrm>
            <a:prstGeom prst="rect">
              <a:avLst/>
            </a:prstGeom>
          </p:spPr>
        </p:pic>
        <p:sp>
          <p:nvSpPr>
            <p:cNvPr id="16" name="TextBox 15">
              <a:extLst>
                <a:ext uri="{FF2B5EF4-FFF2-40B4-BE49-F238E27FC236}">
                  <a16:creationId xmlns:a16="http://schemas.microsoft.com/office/drawing/2014/main" id="{170E138D-4E24-603D-A6F0-9FCC3F0A16AC}"/>
                </a:ext>
              </a:extLst>
            </p:cNvPr>
            <p:cNvSpPr txBox="1"/>
            <p:nvPr/>
          </p:nvSpPr>
          <p:spPr>
            <a:xfrm>
              <a:off x="1866160" y="2856459"/>
              <a:ext cx="3408581" cy="958660"/>
            </a:xfrm>
            <a:prstGeom prst="rect">
              <a:avLst/>
            </a:prstGeom>
            <a:noFill/>
          </p:spPr>
          <p:txBody>
            <a:bodyPr wrap="square">
              <a:spAutoFit/>
            </a:bodyPr>
            <a:lstStyle/>
            <a:p>
              <a:pPr algn="just">
                <a:lnSpc>
                  <a:spcPct val="150000"/>
                </a:lnSpc>
                <a:spcAft>
                  <a:spcPts val="1000"/>
                </a:spcAft>
              </a:pPr>
              <a:r>
                <a:rPr lang="nl-NL" sz="2000" i="1" dirty="0" err="1">
                  <a:effectLst/>
                  <a:latin typeface="Arial" panose="020B0604020202020204" pitchFamily="34" charset="0"/>
                  <a:ea typeface="SimSun" panose="02010600030101010101" pitchFamily="2" charset="-122"/>
                  <a:cs typeface="Arial" panose="020B0604020202020204" pitchFamily="34" charset="0"/>
                </a:rPr>
                <a:t>Tắt</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công</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tắc</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trước</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khi</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lắp</a:t>
              </a:r>
              <a:r>
                <a:rPr lang="nl-NL" sz="2000" i="1" dirty="0">
                  <a:effectLst/>
                  <a:latin typeface="Arial" panose="020B0604020202020204" pitchFamily="34" charset="0"/>
                  <a:ea typeface="SimSun" panose="02010600030101010101" pitchFamily="2" charset="-122"/>
                  <a:cs typeface="Arial" panose="020B0604020202020204" pitchFamily="34" charset="0"/>
                </a:rPr>
                <a:t> pin, </a:t>
              </a:r>
              <a:r>
                <a:rPr lang="nl-NL" sz="2000" i="1" dirty="0" err="1">
                  <a:effectLst/>
                  <a:latin typeface="Arial" panose="020B0604020202020204" pitchFamily="34" charset="0"/>
                  <a:ea typeface="SimSun" panose="02010600030101010101" pitchFamily="2" charset="-122"/>
                  <a:cs typeface="Arial" panose="020B0604020202020204" pitchFamily="34" charset="0"/>
                </a:rPr>
                <a:t>lắp</a:t>
              </a:r>
              <a:r>
                <a:rPr lang="nl-NL" sz="2000" i="1" dirty="0">
                  <a:effectLst/>
                  <a:latin typeface="Arial" panose="020B0604020202020204" pitchFamily="34" charset="0"/>
                  <a:ea typeface="SimSun" panose="02010600030101010101" pitchFamily="2" charset="-122"/>
                  <a:cs typeface="Arial" panose="020B0604020202020204" pitchFamily="34" charset="0"/>
                </a:rPr>
                <a:t> pin </a:t>
              </a:r>
              <a:r>
                <a:rPr lang="nl-NL" sz="2000" i="1" dirty="0" err="1">
                  <a:effectLst/>
                  <a:latin typeface="Arial" panose="020B0604020202020204" pitchFamily="34" charset="0"/>
                  <a:ea typeface="SimSun" panose="02010600030101010101" pitchFamily="2" charset="-122"/>
                  <a:cs typeface="Arial" panose="020B0604020202020204" pitchFamily="34" charset="0"/>
                </a:rPr>
                <a:t>đúng</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cực</a:t>
              </a:r>
              <a:r>
                <a:rPr lang="nl-NL" sz="2000" i="1" dirty="0">
                  <a:effectLst/>
                  <a:latin typeface="Arial" panose="020B0604020202020204" pitchFamily="34" charset="0"/>
                  <a:ea typeface="SimSun" panose="02010600030101010101" pitchFamily="2" charset="-122"/>
                  <a:cs typeface="Arial" panose="020B0604020202020204" pitchFamily="34" charset="0"/>
                </a:rPr>
                <a:t>. </a:t>
              </a:r>
              <a:endParaRPr lang="en-VN" sz="2000" i="1"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362290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10" name="Rectangle 1">
            <a:extLst>
              <a:ext uri="{FF2B5EF4-FFF2-40B4-BE49-F238E27FC236}">
                <a16:creationId xmlns:a16="http://schemas.microsoft.com/office/drawing/2014/main" id="{7316ABF0-3B37-1EA3-1214-8A05C0C93FD6}"/>
              </a:ext>
            </a:extLst>
          </p:cNvPr>
          <p:cNvSpPr>
            <a:spLocks noChangeArrowheads="1"/>
          </p:cNvSpPr>
          <p:nvPr/>
        </p:nvSpPr>
        <p:spPr bwMode="auto">
          <a:xfrm>
            <a:off x="3153981" y="259897"/>
            <a:ext cx="283603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VN" sz="2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PHIẾU ĐÁNH GIÁ</a:t>
            </a:r>
            <a:endParaRPr kumimoji="0" lang="en-US" altLang="en-VN" sz="2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15111A4-59B9-AED3-44C7-1952CDDB6352}"/>
              </a:ext>
            </a:extLst>
          </p:cNvPr>
          <p:cNvGraphicFramePr>
            <a:graphicFrameLocks noGrp="1"/>
          </p:cNvGraphicFramePr>
          <p:nvPr>
            <p:extLst>
              <p:ext uri="{D42A27DB-BD31-4B8C-83A1-F6EECF244321}">
                <p14:modId xmlns:p14="http://schemas.microsoft.com/office/powerpoint/2010/main" val="4184640105"/>
              </p:ext>
            </p:extLst>
          </p:nvPr>
        </p:nvGraphicFramePr>
        <p:xfrm>
          <a:off x="304799" y="1306287"/>
          <a:ext cx="8665029" cy="3389158"/>
        </p:xfrm>
        <a:graphic>
          <a:graphicData uri="http://schemas.openxmlformats.org/drawingml/2006/table">
            <a:tbl>
              <a:tblPr firstRow="1" firstCol="1" bandRow="1">
                <a:tableStyleId>{D5ED3176-0279-430D-81EB-B857BDB384D3}</a:tableStyleId>
              </a:tblPr>
              <a:tblGrid>
                <a:gridCol w="583554">
                  <a:extLst>
                    <a:ext uri="{9D8B030D-6E8A-4147-A177-3AD203B41FA5}">
                      <a16:colId xmlns:a16="http://schemas.microsoft.com/office/drawing/2014/main" val="3522402771"/>
                    </a:ext>
                  </a:extLst>
                </a:gridCol>
                <a:gridCol w="5694638">
                  <a:extLst>
                    <a:ext uri="{9D8B030D-6E8A-4147-A177-3AD203B41FA5}">
                      <a16:colId xmlns:a16="http://schemas.microsoft.com/office/drawing/2014/main" val="1662807587"/>
                    </a:ext>
                  </a:extLst>
                </a:gridCol>
                <a:gridCol w="746595">
                  <a:extLst>
                    <a:ext uri="{9D8B030D-6E8A-4147-A177-3AD203B41FA5}">
                      <a16:colId xmlns:a16="http://schemas.microsoft.com/office/drawing/2014/main" val="3472802953"/>
                    </a:ext>
                  </a:extLst>
                </a:gridCol>
                <a:gridCol w="765404">
                  <a:extLst>
                    <a:ext uri="{9D8B030D-6E8A-4147-A177-3AD203B41FA5}">
                      <a16:colId xmlns:a16="http://schemas.microsoft.com/office/drawing/2014/main" val="4095627856"/>
                    </a:ext>
                  </a:extLst>
                </a:gridCol>
                <a:gridCol w="874838">
                  <a:extLst>
                    <a:ext uri="{9D8B030D-6E8A-4147-A177-3AD203B41FA5}">
                      <a16:colId xmlns:a16="http://schemas.microsoft.com/office/drawing/2014/main" val="85612343"/>
                    </a:ext>
                  </a:extLst>
                </a:gridCol>
              </a:tblGrid>
              <a:tr h="439411">
                <a:tc>
                  <a:txBody>
                    <a:bodyPr/>
                    <a:lstStyle/>
                    <a:p>
                      <a:pPr algn="ctr">
                        <a:lnSpc>
                          <a:spcPct val="150000"/>
                        </a:lnSpc>
                        <a:spcAft>
                          <a:spcPts val="1000"/>
                        </a:spcAft>
                      </a:pPr>
                      <a:r>
                        <a:rPr lang="en-US" sz="2000" b="1" dirty="0">
                          <a:effectLst/>
                        </a:rPr>
                        <a:t>TT</a:t>
                      </a:r>
                      <a:endParaRPr lang="en-VN" sz="20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ctr">
                        <a:lnSpc>
                          <a:spcPct val="150000"/>
                        </a:lnSpc>
                        <a:spcAft>
                          <a:spcPts val="1000"/>
                        </a:spcAft>
                      </a:pPr>
                      <a:r>
                        <a:rPr lang="en-US" sz="2000" b="1" dirty="0" err="1">
                          <a:effectLst/>
                        </a:rPr>
                        <a:t>Tiêu</a:t>
                      </a:r>
                      <a:r>
                        <a:rPr lang="en-US" sz="2000" b="1" dirty="0">
                          <a:effectLst/>
                        </a:rPr>
                        <a:t> </a:t>
                      </a:r>
                      <a:r>
                        <a:rPr lang="en-US" sz="2000" b="1" dirty="0" err="1">
                          <a:effectLst/>
                        </a:rPr>
                        <a:t>chí</a:t>
                      </a:r>
                      <a:endParaRPr lang="en-VN" sz="20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ctr">
                        <a:lnSpc>
                          <a:spcPct val="150000"/>
                        </a:lnSpc>
                        <a:spcAft>
                          <a:spcPts val="1000"/>
                        </a:spcAft>
                      </a:pPr>
                      <a:r>
                        <a:rPr lang="vi-VN" sz="2000" b="1" dirty="0">
                          <a:effectLst/>
                        </a:rPr>
                        <a:t>★</a:t>
                      </a:r>
                      <a:endParaRPr lang="en-VN" sz="20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ctr">
                        <a:lnSpc>
                          <a:spcPct val="150000"/>
                        </a:lnSpc>
                        <a:spcAft>
                          <a:spcPts val="1000"/>
                        </a:spcAft>
                      </a:pPr>
                      <a:r>
                        <a:rPr lang="vi-VN" sz="2000" b="1">
                          <a:effectLst/>
                        </a:rPr>
                        <a:t>★★</a:t>
                      </a:r>
                      <a:endParaRPr lang="en-VN" sz="2000" b="1">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ctr">
                        <a:lnSpc>
                          <a:spcPct val="150000"/>
                        </a:lnSpc>
                        <a:spcAft>
                          <a:spcPts val="1000"/>
                        </a:spcAft>
                      </a:pPr>
                      <a:r>
                        <a:rPr lang="vi-VN" sz="2000" b="1" dirty="0">
                          <a:effectLst/>
                        </a:rPr>
                        <a:t>★★★</a:t>
                      </a:r>
                      <a:endParaRPr lang="en-VN" sz="20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916666983"/>
                  </a:ext>
                </a:extLst>
              </a:tr>
              <a:tr h="533676">
                <a:tc>
                  <a:txBody>
                    <a:bodyPr/>
                    <a:lstStyle/>
                    <a:p>
                      <a:pPr algn="ctr">
                        <a:lnSpc>
                          <a:spcPct val="150000"/>
                        </a:lnSpc>
                        <a:spcAft>
                          <a:spcPts val="1000"/>
                        </a:spcAft>
                      </a:pPr>
                      <a:r>
                        <a:rPr lang="en-US" sz="2000">
                          <a:effectLst/>
                        </a:rPr>
                        <a:t>1</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dirty="0" err="1">
                          <a:effectLst/>
                        </a:rPr>
                        <a:t>Mô</a:t>
                      </a:r>
                      <a:r>
                        <a:rPr lang="en-US" sz="2000" dirty="0">
                          <a:effectLst/>
                        </a:rPr>
                        <a:t> </a:t>
                      </a:r>
                      <a:r>
                        <a:rPr lang="en-US" sz="2000" dirty="0" err="1">
                          <a:effectLst/>
                        </a:rPr>
                        <a:t>hình</a:t>
                      </a:r>
                      <a:r>
                        <a:rPr lang="en-US" sz="2000" dirty="0">
                          <a:effectLst/>
                        </a:rPr>
                        <a:t> </a:t>
                      </a:r>
                      <a:r>
                        <a:rPr lang="en-US" sz="2000" dirty="0" err="1">
                          <a:effectLst/>
                        </a:rPr>
                        <a:t>được</a:t>
                      </a:r>
                      <a:r>
                        <a:rPr lang="en-US" sz="2000" dirty="0">
                          <a:effectLst/>
                        </a:rPr>
                        <a:t> </a:t>
                      </a:r>
                      <a:r>
                        <a:rPr lang="en-US" sz="2000" dirty="0" err="1">
                          <a:effectLst/>
                        </a:rPr>
                        <a:t>lắp</a:t>
                      </a:r>
                      <a:r>
                        <a:rPr lang="en-US" sz="2000" dirty="0">
                          <a:effectLst/>
                        </a:rPr>
                        <a:t> </a:t>
                      </a:r>
                      <a:r>
                        <a:rPr lang="en-US" sz="2000" dirty="0" err="1">
                          <a:effectLst/>
                        </a:rPr>
                        <a:t>ráp</a:t>
                      </a:r>
                      <a:r>
                        <a:rPr lang="en-US" sz="2000" dirty="0">
                          <a:effectLst/>
                        </a:rPr>
                        <a:t> </a:t>
                      </a:r>
                      <a:r>
                        <a:rPr lang="en-US" sz="2000" dirty="0" err="1">
                          <a:effectLst/>
                        </a:rPr>
                        <a:t>đầy</a:t>
                      </a:r>
                      <a:r>
                        <a:rPr lang="en-US" sz="2000" dirty="0">
                          <a:effectLst/>
                        </a:rPr>
                        <a:t> </a:t>
                      </a:r>
                      <a:r>
                        <a:rPr lang="en-US" sz="2000" dirty="0" err="1">
                          <a:effectLst/>
                        </a:rPr>
                        <a:t>đủ</a:t>
                      </a:r>
                      <a:r>
                        <a:rPr lang="en-US" sz="2000" dirty="0">
                          <a:effectLst/>
                        </a:rPr>
                        <a:t> </a:t>
                      </a:r>
                      <a:r>
                        <a:rPr lang="en-US" sz="2000" dirty="0" err="1">
                          <a:effectLst/>
                        </a:rPr>
                        <a:t>các</a:t>
                      </a:r>
                      <a:r>
                        <a:rPr lang="en-US" sz="2000" dirty="0">
                          <a:effectLst/>
                        </a:rPr>
                        <a:t> </a:t>
                      </a:r>
                      <a:r>
                        <a:rPr lang="en-US" sz="2000" dirty="0" err="1">
                          <a:effectLst/>
                        </a:rPr>
                        <a:t>bộ</a:t>
                      </a:r>
                      <a:r>
                        <a:rPr lang="en-US" sz="2000" dirty="0">
                          <a:effectLst/>
                        </a:rPr>
                        <a:t> </a:t>
                      </a:r>
                      <a:r>
                        <a:rPr lang="en-US" sz="2000" dirty="0" err="1">
                          <a:effectLst/>
                        </a:rPr>
                        <a:t>phận</a:t>
                      </a:r>
                      <a:r>
                        <a:rPr lang="en-US" sz="2000" dirty="0">
                          <a:effectLst/>
                        </a:rPr>
                        <a:t>. </a:t>
                      </a:r>
                      <a:endParaRPr lang="en-VN"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dirty="0">
                          <a:effectLst/>
                        </a:rPr>
                        <a:t> </a:t>
                      </a:r>
                      <a:endParaRPr lang="en-VN"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461638505"/>
                  </a:ext>
                </a:extLst>
              </a:tr>
              <a:tr h="454903">
                <a:tc>
                  <a:txBody>
                    <a:bodyPr/>
                    <a:lstStyle/>
                    <a:p>
                      <a:pPr algn="ctr">
                        <a:lnSpc>
                          <a:spcPct val="150000"/>
                        </a:lnSpc>
                        <a:spcAft>
                          <a:spcPts val="1000"/>
                        </a:spcAft>
                      </a:pPr>
                      <a:r>
                        <a:rPr lang="en-US" sz="2000">
                          <a:effectLst/>
                        </a:rPr>
                        <a:t>2</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dirty="0" err="1">
                          <a:effectLst/>
                        </a:rPr>
                        <a:t>Các</a:t>
                      </a:r>
                      <a:r>
                        <a:rPr lang="en-US" sz="2000" dirty="0">
                          <a:effectLst/>
                        </a:rPr>
                        <a:t> chi </a:t>
                      </a:r>
                      <a:r>
                        <a:rPr lang="en-US" sz="2000" dirty="0" err="1">
                          <a:effectLst/>
                        </a:rPr>
                        <a:t>tiết</a:t>
                      </a:r>
                      <a:r>
                        <a:rPr lang="en-US" sz="2000" dirty="0">
                          <a:effectLst/>
                        </a:rPr>
                        <a:t> </a:t>
                      </a:r>
                      <a:r>
                        <a:rPr lang="en-US" sz="2000" dirty="0" err="1">
                          <a:effectLst/>
                        </a:rPr>
                        <a:t>được</a:t>
                      </a:r>
                      <a:r>
                        <a:rPr lang="en-US" sz="2000" dirty="0">
                          <a:effectLst/>
                        </a:rPr>
                        <a:t> </a:t>
                      </a:r>
                      <a:r>
                        <a:rPr lang="en-US" sz="2000" dirty="0" err="1">
                          <a:effectLst/>
                        </a:rPr>
                        <a:t>lắp</a:t>
                      </a:r>
                      <a:r>
                        <a:rPr lang="en-US" sz="2000" dirty="0">
                          <a:effectLst/>
                        </a:rPr>
                        <a:t> </a:t>
                      </a:r>
                      <a:r>
                        <a:rPr lang="en-US" sz="2000" dirty="0" err="1">
                          <a:effectLst/>
                        </a:rPr>
                        <a:t>ghép</a:t>
                      </a:r>
                      <a:r>
                        <a:rPr lang="en-US" sz="2000" dirty="0">
                          <a:effectLst/>
                        </a:rPr>
                        <a:t> </a:t>
                      </a:r>
                      <a:r>
                        <a:rPr lang="en-US" sz="2000" dirty="0" err="1">
                          <a:effectLst/>
                        </a:rPr>
                        <a:t>đúng</a:t>
                      </a:r>
                      <a:r>
                        <a:rPr lang="en-US" sz="2000" dirty="0">
                          <a:effectLst/>
                        </a:rPr>
                        <a:t> </a:t>
                      </a:r>
                      <a:r>
                        <a:rPr lang="en-US" sz="2000" dirty="0" err="1">
                          <a:effectLst/>
                        </a:rPr>
                        <a:t>vị</a:t>
                      </a:r>
                      <a:r>
                        <a:rPr lang="en-US" sz="2000" dirty="0">
                          <a:effectLst/>
                        </a:rPr>
                        <a:t> </a:t>
                      </a:r>
                      <a:r>
                        <a:rPr lang="en-US" sz="2000" dirty="0" err="1">
                          <a:effectLst/>
                        </a:rPr>
                        <a:t>trí</a:t>
                      </a:r>
                      <a:r>
                        <a:rPr lang="en-US" sz="2000" dirty="0">
                          <a:effectLst/>
                        </a:rPr>
                        <a:t>, </a:t>
                      </a:r>
                      <a:r>
                        <a:rPr lang="en-US" sz="2000" dirty="0" err="1">
                          <a:effectLst/>
                        </a:rPr>
                        <a:t>chắc</a:t>
                      </a:r>
                      <a:r>
                        <a:rPr lang="en-US" sz="2000" dirty="0">
                          <a:effectLst/>
                        </a:rPr>
                        <a:t> </a:t>
                      </a:r>
                      <a:r>
                        <a:rPr lang="en-US" sz="2000" dirty="0" err="1">
                          <a:effectLst/>
                        </a:rPr>
                        <a:t>chắn</a:t>
                      </a:r>
                      <a:r>
                        <a:rPr lang="en-US" sz="2000" dirty="0">
                          <a:effectLst/>
                        </a:rPr>
                        <a:t>. </a:t>
                      </a:r>
                      <a:endParaRPr lang="en-VN"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994155355"/>
                  </a:ext>
                </a:extLst>
              </a:tr>
              <a:tr h="499253">
                <a:tc>
                  <a:txBody>
                    <a:bodyPr/>
                    <a:lstStyle/>
                    <a:p>
                      <a:pPr algn="ctr">
                        <a:lnSpc>
                          <a:spcPct val="150000"/>
                        </a:lnSpc>
                        <a:spcAft>
                          <a:spcPts val="1000"/>
                        </a:spcAft>
                      </a:pPr>
                      <a:r>
                        <a:rPr lang="en-US" sz="2000">
                          <a:effectLst/>
                        </a:rPr>
                        <a:t>3</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a:effectLst/>
                        </a:rPr>
                        <a:t>Dây điện nối đúng vị trí, gọn gàng.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50289238"/>
                  </a:ext>
                </a:extLst>
              </a:tr>
              <a:tr h="530087">
                <a:tc>
                  <a:txBody>
                    <a:bodyPr/>
                    <a:lstStyle/>
                    <a:p>
                      <a:pPr algn="ctr">
                        <a:lnSpc>
                          <a:spcPct val="150000"/>
                        </a:lnSpc>
                        <a:spcAft>
                          <a:spcPts val="1000"/>
                        </a:spcAft>
                      </a:pPr>
                      <a:r>
                        <a:rPr lang="en-US" sz="2000">
                          <a:effectLst/>
                        </a:rPr>
                        <a:t>4</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dirty="0">
                          <a:effectLst/>
                        </a:rPr>
                        <a:t>Xe </a:t>
                      </a:r>
                      <a:r>
                        <a:rPr lang="en-US" sz="2000" dirty="0" err="1">
                          <a:effectLst/>
                        </a:rPr>
                        <a:t>chạy</a:t>
                      </a:r>
                      <a:r>
                        <a:rPr lang="en-US" sz="2000" dirty="0">
                          <a:effectLst/>
                        </a:rPr>
                        <a:t> </a:t>
                      </a:r>
                      <a:r>
                        <a:rPr lang="en-US" sz="2000" dirty="0" err="1">
                          <a:effectLst/>
                        </a:rPr>
                        <a:t>được</a:t>
                      </a:r>
                      <a:r>
                        <a:rPr lang="en-US" sz="2000" dirty="0">
                          <a:effectLst/>
                        </a:rPr>
                        <a:t> </a:t>
                      </a:r>
                      <a:r>
                        <a:rPr lang="en-US" sz="2000" dirty="0" err="1">
                          <a:effectLst/>
                        </a:rPr>
                        <a:t>khi</a:t>
                      </a:r>
                      <a:r>
                        <a:rPr lang="en-US" sz="2000" dirty="0">
                          <a:effectLst/>
                        </a:rPr>
                        <a:t> </a:t>
                      </a:r>
                      <a:r>
                        <a:rPr lang="en-US" sz="2000" dirty="0" err="1">
                          <a:effectLst/>
                        </a:rPr>
                        <a:t>bật</a:t>
                      </a:r>
                      <a:r>
                        <a:rPr lang="en-US" sz="2000" dirty="0">
                          <a:effectLst/>
                        </a:rPr>
                        <a:t> </a:t>
                      </a:r>
                      <a:r>
                        <a:rPr lang="en-US" sz="2000" dirty="0" err="1">
                          <a:effectLst/>
                        </a:rPr>
                        <a:t>công</a:t>
                      </a:r>
                      <a:r>
                        <a:rPr lang="en-US" sz="2000" dirty="0">
                          <a:effectLst/>
                        </a:rPr>
                        <a:t> </a:t>
                      </a:r>
                      <a:r>
                        <a:rPr lang="en-US" sz="2000" dirty="0" err="1">
                          <a:effectLst/>
                        </a:rPr>
                        <a:t>tắc</a:t>
                      </a:r>
                      <a:r>
                        <a:rPr lang="en-US" sz="2000" dirty="0">
                          <a:effectLst/>
                        </a:rPr>
                        <a:t>. </a:t>
                      </a:r>
                      <a:endParaRPr lang="en-VN"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912587639"/>
                  </a:ext>
                </a:extLst>
              </a:tr>
              <a:tr h="931828">
                <a:tc>
                  <a:txBody>
                    <a:bodyPr/>
                    <a:lstStyle/>
                    <a:p>
                      <a:pPr algn="ctr">
                        <a:lnSpc>
                          <a:spcPct val="150000"/>
                        </a:lnSpc>
                        <a:spcAft>
                          <a:spcPts val="1000"/>
                        </a:spcAft>
                      </a:pPr>
                      <a:r>
                        <a:rPr lang="en-US" sz="2000">
                          <a:effectLst/>
                        </a:rPr>
                        <a:t>5</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dirty="0" err="1">
                          <a:effectLst/>
                        </a:rPr>
                        <a:t>Mô</a:t>
                      </a:r>
                      <a:r>
                        <a:rPr lang="en-US" sz="2000" dirty="0">
                          <a:effectLst/>
                        </a:rPr>
                        <a:t> </a:t>
                      </a:r>
                      <a:r>
                        <a:rPr lang="en-US" sz="2000" dirty="0" err="1">
                          <a:effectLst/>
                        </a:rPr>
                        <a:t>hình</a:t>
                      </a:r>
                      <a:r>
                        <a:rPr lang="en-US" sz="2000" dirty="0">
                          <a:effectLst/>
                        </a:rPr>
                        <a:t> </a:t>
                      </a:r>
                      <a:r>
                        <a:rPr lang="en-US" sz="2000" dirty="0" err="1">
                          <a:effectLst/>
                        </a:rPr>
                        <a:t>xe</a:t>
                      </a:r>
                      <a:r>
                        <a:rPr lang="en-US" sz="2000" dirty="0">
                          <a:effectLst/>
                        </a:rPr>
                        <a:t> </a:t>
                      </a: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bình</a:t>
                      </a:r>
                      <a:r>
                        <a:rPr lang="en-US" sz="2000" dirty="0">
                          <a:effectLst/>
                        </a:rPr>
                        <a:t> </a:t>
                      </a:r>
                      <a:r>
                        <a:rPr lang="en-US" sz="2000" dirty="0" err="1">
                          <a:effectLst/>
                        </a:rPr>
                        <a:t>thường</a:t>
                      </a:r>
                      <a:r>
                        <a:rPr lang="en-US" sz="2000" dirty="0">
                          <a:effectLst/>
                        </a:rPr>
                        <a:t>, </a:t>
                      </a:r>
                      <a:r>
                        <a:rPr lang="en-US" sz="2000" dirty="0" err="1">
                          <a:effectLst/>
                        </a:rPr>
                        <a:t>không</a:t>
                      </a:r>
                      <a:r>
                        <a:rPr lang="en-US" sz="2000" dirty="0">
                          <a:effectLst/>
                        </a:rPr>
                        <a:t> </a:t>
                      </a:r>
                      <a:r>
                        <a:rPr lang="en-US" sz="2000" dirty="0" err="1">
                          <a:effectLst/>
                        </a:rPr>
                        <a:t>xảy</a:t>
                      </a:r>
                      <a:r>
                        <a:rPr lang="en-US" sz="2000" dirty="0">
                          <a:effectLst/>
                        </a:rPr>
                        <a:t> </a:t>
                      </a:r>
                      <a:r>
                        <a:rPr lang="en-US" sz="2000" dirty="0" err="1">
                          <a:effectLst/>
                        </a:rPr>
                        <a:t>ra</a:t>
                      </a:r>
                      <a:r>
                        <a:rPr lang="en-US" sz="2000" dirty="0">
                          <a:effectLst/>
                        </a:rPr>
                        <a:t> </a:t>
                      </a:r>
                      <a:r>
                        <a:rPr lang="en-US" sz="2000" dirty="0" err="1">
                          <a:effectLst/>
                        </a:rPr>
                        <a:t>sự</a:t>
                      </a:r>
                      <a:r>
                        <a:rPr lang="en-US" sz="2000" dirty="0">
                          <a:effectLst/>
                        </a:rPr>
                        <a:t> </a:t>
                      </a:r>
                      <a:r>
                        <a:rPr lang="en-US" sz="2000" dirty="0" err="1">
                          <a:effectLst/>
                        </a:rPr>
                        <a:t>cố</a:t>
                      </a:r>
                      <a:r>
                        <a:rPr lang="en-US" sz="2000" dirty="0">
                          <a:effectLst/>
                        </a:rPr>
                        <a:t>.</a:t>
                      </a:r>
                      <a:endParaRPr lang="en-VN"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rPr>
                        <a:t> </a:t>
                      </a:r>
                      <a:endParaRPr lang="en-VN"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dirty="0">
                          <a:effectLst/>
                        </a:rPr>
                        <a:t> </a:t>
                      </a:r>
                      <a:endParaRPr lang="en-VN"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939301775"/>
                  </a:ext>
                </a:extLst>
              </a:tr>
            </a:tbl>
          </a:graphicData>
        </a:graphic>
      </p:graphicFrame>
      <p:sp>
        <p:nvSpPr>
          <p:cNvPr id="3" name="TextBox 2">
            <a:extLst>
              <a:ext uri="{FF2B5EF4-FFF2-40B4-BE49-F238E27FC236}">
                <a16:creationId xmlns:a16="http://schemas.microsoft.com/office/drawing/2014/main" id="{56AC63B2-F997-A8E2-92CC-D2332FA40236}"/>
              </a:ext>
            </a:extLst>
          </p:cNvPr>
          <p:cNvSpPr txBox="1"/>
          <p:nvPr/>
        </p:nvSpPr>
        <p:spPr>
          <a:xfrm>
            <a:off x="261257" y="644429"/>
            <a:ext cx="8882743" cy="496931"/>
          </a:xfrm>
          <a:prstGeom prst="rect">
            <a:avLst/>
          </a:prstGeom>
          <a:noFill/>
        </p:spPr>
        <p:txBody>
          <a:bodyPr wrap="square" rtlCol="0">
            <a:spAutoFit/>
          </a:bodyPr>
          <a:lstStyle/>
          <a:p>
            <a:pPr algn="ctr">
              <a:lnSpc>
                <a:spcPct val="150000"/>
              </a:lnSpc>
            </a:pPr>
            <a:r>
              <a:rPr lang="en-VN" sz="2000" dirty="0">
                <a:solidFill>
                  <a:srgbClr val="0070C0"/>
                </a:solidFill>
                <a:latin typeface="Arial" panose="020B0604020202020204" pitchFamily="34" charset="0"/>
                <a:cs typeface="Arial" panose="020B0604020202020204" pitchFamily="34" charset="0"/>
              </a:rPr>
              <a:t>Em hãy cùng bạn trưng bày, đánh giá sản phẩm theo các tiêu chí dưới đây</a:t>
            </a:r>
          </a:p>
        </p:txBody>
      </p:sp>
    </p:spTree>
    <p:extLst>
      <p:ext uri="{BB962C8B-B14F-4D97-AF65-F5344CB8AC3E}">
        <p14:creationId xmlns:p14="http://schemas.microsoft.com/office/powerpoint/2010/main" val="20682239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3"/>
          <p:cNvSpPr txBox="1">
            <a:spLocks noGrp="1"/>
          </p:cNvSpPr>
          <p:nvPr>
            <p:ph type="title"/>
          </p:nvPr>
        </p:nvSpPr>
        <p:spPr>
          <a:xfrm>
            <a:off x="720000" y="56989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solidFill>
                  <a:srgbClr val="C00000"/>
                </a:solidFill>
                <a:latin typeface="Arial" panose="020B0604020202020204" pitchFamily="34" charset="0"/>
                <a:cs typeface="Arial" panose="020B0604020202020204" pitchFamily="34" charset="0"/>
              </a:rPr>
              <a:t>HƯỚNG DẪN </a:t>
            </a:r>
            <a:r>
              <a:rPr lang="en" sz="3500" dirty="0">
                <a:latin typeface="Arial" panose="020B0604020202020204" pitchFamily="34" charset="0"/>
                <a:cs typeface="Arial" panose="020B0604020202020204" pitchFamily="34" charset="0"/>
              </a:rPr>
              <a:t>VỀ NHÀ</a:t>
            </a:r>
            <a:endParaRPr sz="3500" dirty="0">
              <a:latin typeface="Arial" panose="020B0604020202020204" pitchFamily="34" charset="0"/>
              <a:cs typeface="Arial" panose="020B0604020202020204" pitchFamily="34" charset="0"/>
            </a:endParaRPr>
          </a:p>
        </p:txBody>
      </p:sp>
      <p:sp>
        <p:nvSpPr>
          <p:cNvPr id="2" name="Google Shape;982;p39">
            <a:extLst>
              <a:ext uri="{FF2B5EF4-FFF2-40B4-BE49-F238E27FC236}">
                <a16:creationId xmlns:a16="http://schemas.microsoft.com/office/drawing/2014/main" id="{527509BB-727A-706C-B898-C83D6421CF71}"/>
              </a:ext>
            </a:extLst>
          </p:cNvPr>
          <p:cNvSpPr/>
          <p:nvPr/>
        </p:nvSpPr>
        <p:spPr>
          <a:xfrm>
            <a:off x="720000" y="1540329"/>
            <a:ext cx="3246753" cy="227094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nl-NL" sz="2200" dirty="0" err="1">
                <a:effectLst/>
                <a:latin typeface="Arial" panose="020B0604020202020204" pitchFamily="34" charset="0"/>
                <a:ea typeface="Times New Roman" panose="02020603050405020304" pitchFamily="18" charset="0"/>
                <a:cs typeface="Arial" panose="020B0604020202020204" pitchFamily="34" charset="0"/>
              </a:rPr>
              <a:t>Ôn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tập</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kiến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thức</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đã</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học</a:t>
            </a:r>
            <a:r>
              <a:rPr lang="nl-NL" sz="2200" i="1" dirty="0">
                <a:effectLst/>
                <a:latin typeface="Arial" panose="020B0604020202020204" pitchFamily="34" charset="0"/>
                <a:ea typeface="Times New Roman" panose="02020603050405020304" pitchFamily="18" charset="0"/>
                <a:cs typeface="Arial" panose="020B0604020202020204" pitchFamily="34" charset="0"/>
              </a:rPr>
              <a:t>.</a:t>
            </a:r>
            <a:r>
              <a:rPr lang="en-VN" sz="2200" dirty="0">
                <a:effectLst/>
                <a:latin typeface="Arial" panose="020B0604020202020204" pitchFamily="34" charset="0"/>
                <a:cs typeface="Arial" panose="020B0604020202020204" pitchFamily="34" charset="0"/>
              </a:rPr>
              <a:t> </a:t>
            </a:r>
            <a:endParaRPr sz="2200" b="1" dirty="0">
              <a:solidFill>
                <a:schemeClr val="lt1"/>
              </a:solidFill>
              <a:latin typeface="Arial" panose="020B0604020202020204" pitchFamily="34" charset="0"/>
              <a:ea typeface="Sora"/>
              <a:cs typeface="Arial" panose="020B0604020202020204" pitchFamily="34" charset="0"/>
              <a:sym typeface="Sora"/>
            </a:endParaRPr>
          </a:p>
        </p:txBody>
      </p:sp>
      <p:sp>
        <p:nvSpPr>
          <p:cNvPr id="3" name="Google Shape;982;p39">
            <a:extLst>
              <a:ext uri="{FF2B5EF4-FFF2-40B4-BE49-F238E27FC236}">
                <a16:creationId xmlns:a16="http://schemas.microsoft.com/office/drawing/2014/main" id="{26FD3F13-9E3A-5219-F918-CF520415418A}"/>
              </a:ext>
            </a:extLst>
          </p:cNvPr>
          <p:cNvSpPr/>
          <p:nvPr/>
        </p:nvSpPr>
        <p:spPr>
          <a:xfrm>
            <a:off x="4226728" y="1540329"/>
            <a:ext cx="4214162" cy="227094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nl-NL" sz="2200" dirty="0" err="1">
                <a:latin typeface="Arial" panose="020B0604020202020204" pitchFamily="34" charset="0"/>
                <a:ea typeface="Times New Roman" panose="02020603050405020304" pitchFamily="18" charset="0"/>
                <a:cs typeface="Arial" panose="020B0604020202020204" pitchFamily="34" charset="0"/>
              </a:rPr>
              <a:t>Về</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nhà</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tìm</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hiểu</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mô</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hình</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và</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cách</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lắp</a:t>
            </a:r>
            <a:r>
              <a:rPr lang="nl-NL" sz="2200" dirty="0">
                <a:latin typeface="Arial" panose="020B0604020202020204" pitchFamily="34" charset="0"/>
                <a:ea typeface="Times New Roman" panose="02020603050405020304" pitchFamily="18" charset="0"/>
                <a:cs typeface="Arial" panose="020B0604020202020204" pitchFamily="34" charset="0"/>
              </a:rPr>
              <a:t> ráp </a:t>
            </a:r>
            <a:r>
              <a:rPr lang="nl-NL" sz="2200" dirty="0" err="1">
                <a:latin typeface="Arial" panose="020B0604020202020204" pitchFamily="34" charset="0"/>
                <a:ea typeface="Times New Roman" panose="02020603050405020304" pitchFamily="18" charset="0"/>
                <a:cs typeface="Arial" panose="020B0604020202020204" pitchFamily="34" charset="0"/>
              </a:rPr>
              <a:t>các</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xe</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điện</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chạy</a:t>
            </a:r>
            <a:r>
              <a:rPr lang="nl-NL" sz="2200" dirty="0">
                <a:latin typeface="Arial" panose="020B0604020202020204" pitchFamily="34" charset="0"/>
                <a:ea typeface="Times New Roman" panose="02020603050405020304" pitchFamily="18" charset="0"/>
                <a:cs typeface="Arial" panose="020B0604020202020204" pitchFamily="34" charset="0"/>
              </a:rPr>
              <a:t> </a:t>
            </a:r>
            <a:r>
              <a:rPr lang="nl-NL" sz="2200" dirty="0" err="1">
                <a:latin typeface="Arial" panose="020B0604020202020204" pitchFamily="34" charset="0"/>
                <a:ea typeface="Times New Roman" panose="02020603050405020304" pitchFamily="18" charset="0"/>
                <a:cs typeface="Arial" panose="020B0604020202020204" pitchFamily="34" charset="0"/>
              </a:rPr>
              <a:t>bằng</a:t>
            </a:r>
            <a:r>
              <a:rPr lang="nl-NL" sz="2200" dirty="0">
                <a:latin typeface="Arial" panose="020B0604020202020204" pitchFamily="34" charset="0"/>
                <a:ea typeface="Times New Roman" panose="02020603050405020304" pitchFamily="18" charset="0"/>
                <a:cs typeface="Arial" panose="020B0604020202020204" pitchFamily="34" charset="0"/>
              </a:rPr>
              <a:t> pin </a:t>
            </a:r>
            <a:r>
              <a:rPr lang="nl-NL" sz="2200" dirty="0" err="1">
                <a:latin typeface="Arial" panose="020B0604020202020204" pitchFamily="34" charset="0"/>
                <a:ea typeface="Times New Roman" panose="02020603050405020304" pitchFamily="18" charset="0"/>
                <a:cs typeface="Arial" panose="020B0604020202020204" pitchFamily="34" charset="0"/>
              </a:rPr>
              <a:t>khác</a:t>
            </a:r>
            <a:r>
              <a:rPr lang="en-VN" sz="2200" dirty="0">
                <a:latin typeface="Arial" panose="020B0604020202020204" pitchFamily="34" charset="0"/>
                <a:cs typeface="Arial" panose="020B0604020202020204" pitchFamily="34" charset="0"/>
              </a:rPr>
              <a:t> </a:t>
            </a:r>
            <a:endParaRPr sz="2200" b="1" dirty="0">
              <a:solidFill>
                <a:schemeClr val="lt1"/>
              </a:solidFill>
              <a:latin typeface="Arial" panose="020B0604020202020204" pitchFamily="34" charset="0"/>
              <a:ea typeface="Sora"/>
              <a:cs typeface="Arial" panose="020B0604020202020204" pitchFamily="34" charset="0"/>
              <a:sym typeface="Sora"/>
            </a:endParaRPr>
          </a:p>
        </p:txBody>
      </p:sp>
      <p:grpSp>
        <p:nvGrpSpPr>
          <p:cNvPr id="4" name="Google Shape;4876;p57">
            <a:extLst>
              <a:ext uri="{FF2B5EF4-FFF2-40B4-BE49-F238E27FC236}">
                <a16:creationId xmlns:a16="http://schemas.microsoft.com/office/drawing/2014/main" id="{14D59D02-083E-B8E0-989B-E6B26A479271}"/>
              </a:ext>
            </a:extLst>
          </p:cNvPr>
          <p:cNvGrpSpPr/>
          <p:nvPr/>
        </p:nvGrpSpPr>
        <p:grpSpPr>
          <a:xfrm>
            <a:off x="720000" y="1107189"/>
            <a:ext cx="1421889" cy="1020603"/>
            <a:chOff x="5190863" y="2824811"/>
            <a:chExt cx="1544860" cy="1108869"/>
          </a:xfrm>
        </p:grpSpPr>
        <p:grpSp>
          <p:nvGrpSpPr>
            <p:cNvPr id="5" name="Google Shape;4877;p57">
              <a:extLst>
                <a:ext uri="{FF2B5EF4-FFF2-40B4-BE49-F238E27FC236}">
                  <a16:creationId xmlns:a16="http://schemas.microsoft.com/office/drawing/2014/main" id="{6C0D129A-069E-A5DC-E30B-E84F4E88F1C2}"/>
                </a:ext>
              </a:extLst>
            </p:cNvPr>
            <p:cNvGrpSpPr/>
            <p:nvPr/>
          </p:nvGrpSpPr>
          <p:grpSpPr>
            <a:xfrm>
              <a:off x="5938695" y="3176919"/>
              <a:ext cx="685761" cy="404739"/>
              <a:chOff x="5938695" y="3176919"/>
              <a:chExt cx="685761" cy="404739"/>
            </a:xfrm>
          </p:grpSpPr>
          <p:grpSp>
            <p:nvGrpSpPr>
              <p:cNvPr id="24" name="Google Shape;4878;p57">
                <a:extLst>
                  <a:ext uri="{FF2B5EF4-FFF2-40B4-BE49-F238E27FC236}">
                    <a16:creationId xmlns:a16="http://schemas.microsoft.com/office/drawing/2014/main" id="{60248481-F083-584F-1D6B-217C522A20FD}"/>
                  </a:ext>
                </a:extLst>
              </p:cNvPr>
              <p:cNvGrpSpPr/>
              <p:nvPr/>
            </p:nvGrpSpPr>
            <p:grpSpPr>
              <a:xfrm>
                <a:off x="5938695" y="3176919"/>
                <a:ext cx="685761" cy="404739"/>
                <a:chOff x="5938695" y="3176919"/>
                <a:chExt cx="685761" cy="404739"/>
              </a:xfrm>
            </p:grpSpPr>
            <p:sp>
              <p:nvSpPr>
                <p:cNvPr id="26" name="Google Shape;4879;p57">
                  <a:extLst>
                    <a:ext uri="{FF2B5EF4-FFF2-40B4-BE49-F238E27FC236}">
                      <a16:creationId xmlns:a16="http://schemas.microsoft.com/office/drawing/2014/main" id="{C6B5172A-5742-7A03-FC8B-1C6CBC7E62EC}"/>
                    </a:ext>
                  </a:extLst>
                </p:cNvPr>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80;p57">
                  <a:extLst>
                    <a:ext uri="{FF2B5EF4-FFF2-40B4-BE49-F238E27FC236}">
                      <a16:creationId xmlns:a16="http://schemas.microsoft.com/office/drawing/2014/main" id="{3C8C73A1-E675-9699-662F-A2C6E414BEDA}"/>
                    </a:ext>
                  </a:extLst>
                </p:cNvPr>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881;p57">
                <a:extLst>
                  <a:ext uri="{FF2B5EF4-FFF2-40B4-BE49-F238E27FC236}">
                    <a16:creationId xmlns:a16="http://schemas.microsoft.com/office/drawing/2014/main" id="{4D108B32-F43E-E227-4F01-1B81269629F7}"/>
                  </a:ext>
                </a:extLst>
              </p:cNvPr>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4882;p57">
              <a:extLst>
                <a:ext uri="{FF2B5EF4-FFF2-40B4-BE49-F238E27FC236}">
                  <a16:creationId xmlns:a16="http://schemas.microsoft.com/office/drawing/2014/main" id="{18A409D8-A42D-0421-52D7-3BA23F0C3B79}"/>
                </a:ext>
              </a:extLst>
            </p:cNvPr>
            <p:cNvGrpSpPr/>
            <p:nvPr/>
          </p:nvGrpSpPr>
          <p:grpSpPr>
            <a:xfrm>
              <a:off x="5305233" y="3176835"/>
              <a:ext cx="685971" cy="404655"/>
              <a:chOff x="5305233" y="3176835"/>
              <a:chExt cx="685971" cy="404655"/>
            </a:xfrm>
          </p:grpSpPr>
          <p:grpSp>
            <p:nvGrpSpPr>
              <p:cNvPr id="20" name="Google Shape;4883;p57">
                <a:extLst>
                  <a:ext uri="{FF2B5EF4-FFF2-40B4-BE49-F238E27FC236}">
                    <a16:creationId xmlns:a16="http://schemas.microsoft.com/office/drawing/2014/main" id="{CBF3F6D3-9F10-7963-76A6-A1D547A975F2}"/>
                  </a:ext>
                </a:extLst>
              </p:cNvPr>
              <p:cNvGrpSpPr/>
              <p:nvPr/>
            </p:nvGrpSpPr>
            <p:grpSpPr>
              <a:xfrm>
                <a:off x="5305233" y="3176835"/>
                <a:ext cx="685971" cy="404655"/>
                <a:chOff x="5305233" y="3176835"/>
                <a:chExt cx="685971" cy="404655"/>
              </a:xfrm>
            </p:grpSpPr>
            <p:sp>
              <p:nvSpPr>
                <p:cNvPr id="22" name="Google Shape;4884;p57">
                  <a:extLst>
                    <a:ext uri="{FF2B5EF4-FFF2-40B4-BE49-F238E27FC236}">
                      <a16:creationId xmlns:a16="http://schemas.microsoft.com/office/drawing/2014/main" id="{0CD5CD49-0261-505C-325C-B55624FA0322}"/>
                    </a:ext>
                  </a:extLst>
                </p:cNvPr>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85;p57">
                  <a:extLst>
                    <a:ext uri="{FF2B5EF4-FFF2-40B4-BE49-F238E27FC236}">
                      <a16:creationId xmlns:a16="http://schemas.microsoft.com/office/drawing/2014/main" id="{BAF0B9C5-DEA7-B458-84F7-667180EA4C0B}"/>
                    </a:ext>
                  </a:extLst>
                </p:cNvPr>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4886;p57">
                <a:extLst>
                  <a:ext uri="{FF2B5EF4-FFF2-40B4-BE49-F238E27FC236}">
                    <a16:creationId xmlns:a16="http://schemas.microsoft.com/office/drawing/2014/main" id="{B5312691-40BA-D92F-D612-55FFB468FEC4}"/>
                  </a:ext>
                </a:extLst>
              </p:cNvPr>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887;p57">
              <a:extLst>
                <a:ext uri="{FF2B5EF4-FFF2-40B4-BE49-F238E27FC236}">
                  <a16:creationId xmlns:a16="http://schemas.microsoft.com/office/drawing/2014/main" id="{7629C14C-7C7F-B021-3A7F-689EF16FEE00}"/>
                </a:ext>
              </a:extLst>
            </p:cNvPr>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888;p57">
              <a:extLst>
                <a:ext uri="{FF2B5EF4-FFF2-40B4-BE49-F238E27FC236}">
                  <a16:creationId xmlns:a16="http://schemas.microsoft.com/office/drawing/2014/main" id="{82BFAE2E-E605-6718-0A4A-B046EBAE14C7}"/>
                </a:ext>
              </a:extLst>
            </p:cNvPr>
            <p:cNvGrpSpPr/>
            <p:nvPr/>
          </p:nvGrpSpPr>
          <p:grpSpPr>
            <a:xfrm>
              <a:off x="5657361" y="2824811"/>
              <a:ext cx="1078361" cy="404655"/>
              <a:chOff x="5657361" y="2824811"/>
              <a:chExt cx="1078361" cy="404655"/>
            </a:xfrm>
          </p:grpSpPr>
          <p:grpSp>
            <p:nvGrpSpPr>
              <p:cNvPr id="14" name="Google Shape;4889;p57">
                <a:extLst>
                  <a:ext uri="{FF2B5EF4-FFF2-40B4-BE49-F238E27FC236}">
                    <a16:creationId xmlns:a16="http://schemas.microsoft.com/office/drawing/2014/main" id="{9655CC5D-CD9E-9AEA-42B4-7F54D20B4EF6}"/>
                  </a:ext>
                </a:extLst>
              </p:cNvPr>
              <p:cNvGrpSpPr/>
              <p:nvPr/>
            </p:nvGrpSpPr>
            <p:grpSpPr>
              <a:xfrm>
                <a:off x="5657361" y="2824811"/>
                <a:ext cx="1078361" cy="404655"/>
                <a:chOff x="5657361" y="2824811"/>
                <a:chExt cx="1078361" cy="404655"/>
              </a:xfrm>
            </p:grpSpPr>
            <p:grpSp>
              <p:nvGrpSpPr>
                <p:cNvPr id="16" name="Google Shape;4890;p57">
                  <a:extLst>
                    <a:ext uri="{FF2B5EF4-FFF2-40B4-BE49-F238E27FC236}">
                      <a16:creationId xmlns:a16="http://schemas.microsoft.com/office/drawing/2014/main" id="{BB2DE76D-786B-5F6C-FEBC-1141CF485987}"/>
                    </a:ext>
                  </a:extLst>
                </p:cNvPr>
                <p:cNvGrpSpPr/>
                <p:nvPr/>
              </p:nvGrpSpPr>
              <p:grpSpPr>
                <a:xfrm>
                  <a:off x="5938485" y="2824811"/>
                  <a:ext cx="797237" cy="404655"/>
                  <a:chOff x="5938485" y="2824811"/>
                  <a:chExt cx="797237" cy="404655"/>
                </a:xfrm>
              </p:grpSpPr>
              <p:sp>
                <p:nvSpPr>
                  <p:cNvPr id="18" name="Google Shape;4891;p57">
                    <a:extLst>
                      <a:ext uri="{FF2B5EF4-FFF2-40B4-BE49-F238E27FC236}">
                        <a16:creationId xmlns:a16="http://schemas.microsoft.com/office/drawing/2014/main" id="{0423EB3B-8255-EC7F-7C23-8ACCE35CFC97}"/>
                      </a:ext>
                    </a:extLst>
                  </p:cNvPr>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92;p57">
                    <a:extLst>
                      <a:ext uri="{FF2B5EF4-FFF2-40B4-BE49-F238E27FC236}">
                        <a16:creationId xmlns:a16="http://schemas.microsoft.com/office/drawing/2014/main" id="{B0C6D990-4825-27C7-6E1E-46DF4667BFE9}"/>
                      </a:ext>
                    </a:extLst>
                  </p:cNvPr>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4893;p57">
                  <a:extLst>
                    <a:ext uri="{FF2B5EF4-FFF2-40B4-BE49-F238E27FC236}">
                      <a16:creationId xmlns:a16="http://schemas.microsoft.com/office/drawing/2014/main" id="{B81B195B-F018-4A18-4501-14200928DC1B}"/>
                    </a:ext>
                  </a:extLst>
                </p:cNvPr>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894;p57">
                <a:extLst>
                  <a:ext uri="{FF2B5EF4-FFF2-40B4-BE49-F238E27FC236}">
                    <a16:creationId xmlns:a16="http://schemas.microsoft.com/office/drawing/2014/main" id="{35436E85-6639-85F0-23EE-ED3952B84572}"/>
                  </a:ext>
                </a:extLst>
              </p:cNvPr>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895;p57">
              <a:extLst>
                <a:ext uri="{FF2B5EF4-FFF2-40B4-BE49-F238E27FC236}">
                  <a16:creationId xmlns:a16="http://schemas.microsoft.com/office/drawing/2014/main" id="{0BB6BE09-69D7-A504-410A-E67007EA8D40}"/>
                </a:ext>
              </a:extLst>
            </p:cNvPr>
            <p:cNvGrpSpPr/>
            <p:nvPr/>
          </p:nvGrpSpPr>
          <p:grpSpPr>
            <a:xfrm>
              <a:off x="5190863" y="3528942"/>
              <a:ext cx="1078026" cy="404739"/>
              <a:chOff x="5190863" y="3528942"/>
              <a:chExt cx="1078026" cy="404739"/>
            </a:xfrm>
          </p:grpSpPr>
          <p:sp>
            <p:nvSpPr>
              <p:cNvPr id="10" name="Google Shape;4896;p57">
                <a:extLst>
                  <a:ext uri="{FF2B5EF4-FFF2-40B4-BE49-F238E27FC236}">
                    <a16:creationId xmlns:a16="http://schemas.microsoft.com/office/drawing/2014/main" id="{90C6B848-980E-E6C4-0D89-A1BAF78E2E6E}"/>
                  </a:ext>
                </a:extLst>
              </p:cNvPr>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4897;p57">
                <a:extLst>
                  <a:ext uri="{FF2B5EF4-FFF2-40B4-BE49-F238E27FC236}">
                    <a16:creationId xmlns:a16="http://schemas.microsoft.com/office/drawing/2014/main" id="{E54A04B2-1169-52C4-9ED0-2B248394C88D}"/>
                  </a:ext>
                </a:extLst>
              </p:cNvPr>
              <p:cNvGrpSpPr/>
              <p:nvPr/>
            </p:nvGrpSpPr>
            <p:grpSpPr>
              <a:xfrm>
                <a:off x="5190863" y="3528942"/>
                <a:ext cx="1078026" cy="404739"/>
                <a:chOff x="5190863" y="3528942"/>
                <a:chExt cx="1078026" cy="404739"/>
              </a:xfrm>
            </p:grpSpPr>
            <p:sp>
              <p:nvSpPr>
                <p:cNvPr id="12" name="Google Shape;4898;p57">
                  <a:extLst>
                    <a:ext uri="{FF2B5EF4-FFF2-40B4-BE49-F238E27FC236}">
                      <a16:creationId xmlns:a16="http://schemas.microsoft.com/office/drawing/2014/main" id="{BCCD2AED-FA7A-6B6B-3318-CA0451A88DB5}"/>
                    </a:ext>
                  </a:extLst>
                </p:cNvPr>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99;p57">
                  <a:extLst>
                    <a:ext uri="{FF2B5EF4-FFF2-40B4-BE49-F238E27FC236}">
                      <a16:creationId xmlns:a16="http://schemas.microsoft.com/office/drawing/2014/main" id="{A6F3FE76-DFA1-6B90-1C8E-19540CE5D64D}"/>
                    </a:ext>
                  </a:extLst>
                </p:cNvPr>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71" name="Google Shape;5559;p59">
            <a:extLst>
              <a:ext uri="{FF2B5EF4-FFF2-40B4-BE49-F238E27FC236}">
                <a16:creationId xmlns:a16="http://schemas.microsoft.com/office/drawing/2014/main" id="{9F3D3E9E-9C2A-190A-C2DA-884798B6DD95}"/>
              </a:ext>
            </a:extLst>
          </p:cNvPr>
          <p:cNvGrpSpPr/>
          <p:nvPr/>
        </p:nvGrpSpPr>
        <p:grpSpPr>
          <a:xfrm>
            <a:off x="6948520" y="3515459"/>
            <a:ext cx="1779649" cy="591620"/>
            <a:chOff x="246070" y="1983375"/>
            <a:chExt cx="1855347" cy="616849"/>
          </a:xfrm>
        </p:grpSpPr>
        <p:sp>
          <p:nvSpPr>
            <p:cNvPr id="1172" name="Google Shape;5560;p59">
              <a:extLst>
                <a:ext uri="{FF2B5EF4-FFF2-40B4-BE49-F238E27FC236}">
                  <a16:creationId xmlns:a16="http://schemas.microsoft.com/office/drawing/2014/main" id="{2183AE88-EA6C-68E9-0D32-08147CBB5CE6}"/>
                </a:ext>
              </a:extLst>
            </p:cNvPr>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5561;p59">
              <a:extLst>
                <a:ext uri="{FF2B5EF4-FFF2-40B4-BE49-F238E27FC236}">
                  <a16:creationId xmlns:a16="http://schemas.microsoft.com/office/drawing/2014/main" id="{E9B6E544-B408-13FA-6DE6-189CE04AD74F}"/>
                </a:ext>
              </a:extLst>
            </p:cNvPr>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5562;p59">
              <a:extLst>
                <a:ext uri="{FF2B5EF4-FFF2-40B4-BE49-F238E27FC236}">
                  <a16:creationId xmlns:a16="http://schemas.microsoft.com/office/drawing/2014/main" id="{8EBB4C33-F695-4C6E-B01A-1604FDD813D7}"/>
                </a:ext>
              </a:extLst>
            </p:cNvPr>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5563;p59">
              <a:extLst>
                <a:ext uri="{FF2B5EF4-FFF2-40B4-BE49-F238E27FC236}">
                  <a16:creationId xmlns:a16="http://schemas.microsoft.com/office/drawing/2014/main" id="{FC0EB2D1-772C-6B08-1697-6C273DD54015}"/>
                </a:ext>
              </a:extLst>
            </p:cNvPr>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5564;p59">
              <a:extLst>
                <a:ext uri="{FF2B5EF4-FFF2-40B4-BE49-F238E27FC236}">
                  <a16:creationId xmlns:a16="http://schemas.microsoft.com/office/drawing/2014/main" id="{54ABD768-4703-403A-A6D5-97FD36461391}"/>
                </a:ext>
              </a:extLst>
            </p:cNvPr>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5565;p59">
              <a:extLst>
                <a:ext uri="{FF2B5EF4-FFF2-40B4-BE49-F238E27FC236}">
                  <a16:creationId xmlns:a16="http://schemas.microsoft.com/office/drawing/2014/main" id="{902ED0CC-7C6D-9DE3-F4F5-927AEEB3C53D}"/>
                </a:ext>
              </a:extLst>
            </p:cNvPr>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5566;p59">
              <a:extLst>
                <a:ext uri="{FF2B5EF4-FFF2-40B4-BE49-F238E27FC236}">
                  <a16:creationId xmlns:a16="http://schemas.microsoft.com/office/drawing/2014/main" id="{36FC01A8-C713-7F63-1D13-84A6FEF39D83}"/>
                </a:ext>
              </a:extLst>
            </p:cNvPr>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5567;p59">
              <a:extLst>
                <a:ext uri="{FF2B5EF4-FFF2-40B4-BE49-F238E27FC236}">
                  <a16:creationId xmlns:a16="http://schemas.microsoft.com/office/drawing/2014/main" id="{16128AE8-1A74-4EDF-7E0C-255E2B4BE801}"/>
                </a:ext>
              </a:extLst>
            </p:cNvPr>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5568;p59">
              <a:extLst>
                <a:ext uri="{FF2B5EF4-FFF2-40B4-BE49-F238E27FC236}">
                  <a16:creationId xmlns:a16="http://schemas.microsoft.com/office/drawing/2014/main" id="{2AFFC3AC-A579-F6A3-93EB-3952C824E212}"/>
                </a:ext>
              </a:extLst>
            </p:cNvPr>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66986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blinds(horizontal)">
                                      <p:cBhvr>
                                        <p:cTn id="7" dur="500"/>
                                        <p:tgtEl>
                                          <p:spTgt spid="118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71"/>
                                        </p:tgtEl>
                                        <p:attrNameLst>
                                          <p:attrName>style.visibility</p:attrName>
                                        </p:attrNameLst>
                                      </p:cBhvr>
                                      <p:to>
                                        <p:strVal val="visible"/>
                                      </p:to>
                                    </p:set>
                                    <p:animEffect transition="in" filter="blinds(horizontal)">
                                      <p:cBhvr>
                                        <p:cTn id="20" dur="500"/>
                                        <p:tgtEl>
                                          <p:spTgt spid="117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50" name="Google Shape;550;p30"/>
          <p:cNvGrpSpPr/>
          <p:nvPr/>
        </p:nvGrpSpPr>
        <p:grpSpPr>
          <a:xfrm>
            <a:off x="320836" y="4016045"/>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3E6E57F3-BA0D-2750-A319-9DDCA608E422}"/>
              </a:ext>
            </a:extLst>
          </p:cNvPr>
          <p:cNvSpPr txBox="1"/>
          <p:nvPr/>
        </p:nvSpPr>
        <p:spPr>
          <a:xfrm>
            <a:off x="470408" y="506424"/>
            <a:ext cx="8384023" cy="537391"/>
          </a:xfrm>
          <a:prstGeom prst="rect">
            <a:avLst/>
          </a:prstGeom>
          <a:noFill/>
        </p:spPr>
        <p:txBody>
          <a:bodyPr wrap="square">
            <a:spAutoFit/>
          </a:bodyPr>
          <a:lstStyle/>
          <a:p>
            <a:pPr algn="ctr">
              <a:lnSpc>
                <a:spcPct val="150000"/>
              </a:lnSpc>
              <a:spcAft>
                <a:spcPts val="1000"/>
              </a:spcAft>
            </a:pPr>
            <a:r>
              <a:rPr lang="nl-NL" sz="2200" i="1"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Câu</a:t>
            </a:r>
            <a:r>
              <a:rPr lang="nl-NL" sz="2200" i="1" dirty="0">
                <a:solidFill>
                  <a:srgbClr val="C00000"/>
                </a:solidFill>
                <a:effectLst/>
                <a:latin typeface="Arial" panose="020B0604020202020204" pitchFamily="34" charset="0"/>
                <a:ea typeface="SimSun" panose="02010600030101010101" pitchFamily="2" charset="-122"/>
                <a:cs typeface="Arial" panose="020B0604020202020204" pitchFamily="34" charset="0"/>
              </a:rPr>
              <a:t> 1</a:t>
            </a:r>
            <a:r>
              <a:rPr lang="nl-NL" sz="2200" dirty="0">
                <a:solidFill>
                  <a:srgbClr val="FF0000"/>
                </a:solidFill>
                <a:effectLst/>
                <a:latin typeface="Arial" panose="020B0604020202020204" pitchFamily="34" charset="0"/>
                <a:ea typeface="SimSun" panose="02010600030101010101" pitchFamily="2" charset="-122"/>
                <a:cs typeface="Arial" panose="020B0604020202020204" pitchFamily="34" charset="0"/>
              </a:rPr>
              <a:t>: </a:t>
            </a:r>
            <a:r>
              <a:rPr lang="nl-NL" sz="2200" dirty="0">
                <a:effectLst/>
                <a:latin typeface="Arial" panose="020B0604020202020204" pitchFamily="34" charset="0"/>
                <a:ea typeface="SimSun" panose="02010600030101010101" pitchFamily="2" charset="-122"/>
                <a:cs typeface="Arial" panose="020B0604020202020204" pitchFamily="34" charset="0"/>
              </a:rPr>
              <a:t>Con </a:t>
            </a:r>
            <a:r>
              <a:rPr lang="nl-NL" sz="2200" dirty="0" err="1">
                <a:effectLst/>
                <a:latin typeface="Arial" panose="020B0604020202020204" pitchFamily="34" charset="0"/>
                <a:ea typeface="SimSun" panose="02010600030101010101" pitchFamily="2" charset="-122"/>
                <a:cs typeface="Arial" panose="020B0604020202020204" pitchFamily="34" charset="0"/>
              </a:rPr>
              <a:t>người</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sử</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dụng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những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phương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tiện</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nào</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để</a:t>
            </a:r>
            <a:r>
              <a:rPr lang="nl-NL" sz="2200" dirty="0">
                <a:effectLst/>
                <a:latin typeface="Arial" panose="020B0604020202020204" pitchFamily="34" charset="0"/>
                <a:ea typeface="SimSun" panose="02010600030101010101" pitchFamily="2" charset="-122"/>
                <a:cs typeface="Arial" panose="020B0604020202020204" pitchFamily="34" charset="0"/>
              </a:rPr>
              <a:t> di </a:t>
            </a:r>
            <a:r>
              <a:rPr lang="nl-NL" sz="2200" dirty="0" err="1">
                <a:effectLst/>
                <a:latin typeface="Arial" panose="020B0604020202020204" pitchFamily="34" charset="0"/>
                <a:ea typeface="SimSun" panose="02010600030101010101" pitchFamily="2" charset="-122"/>
                <a:cs typeface="Arial" panose="020B0604020202020204" pitchFamily="34" charset="0"/>
              </a:rPr>
              <a:t>chuyển</a:t>
            </a:r>
            <a:r>
              <a:rPr lang="nl-NL" sz="2200" dirty="0">
                <a:effectLst/>
                <a:latin typeface="Arial" panose="020B0604020202020204" pitchFamily="34" charset="0"/>
                <a:ea typeface="SimSun" panose="02010600030101010101" pitchFamily="2" charset="-122"/>
                <a:cs typeface="Arial" panose="020B0604020202020204" pitchFamily="34" charset="0"/>
              </a:rPr>
              <a:t>?</a:t>
            </a:r>
            <a:endParaRPr lang="en-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2">
            <a:extLst>
              <a:ext uri="{FF2B5EF4-FFF2-40B4-BE49-F238E27FC236}">
                <a16:creationId xmlns:a16="http://schemas.microsoft.com/office/drawing/2014/main" id="{CE655A3A-A888-9B98-A8A0-726760924399}"/>
              </a:ext>
            </a:extLst>
          </p:cNvPr>
          <p:cNvSpPr/>
          <p:nvPr/>
        </p:nvSpPr>
        <p:spPr>
          <a:xfrm>
            <a:off x="320771" y="2922149"/>
            <a:ext cx="1952189" cy="1259039"/>
          </a:xfrm>
          <a:custGeom>
            <a:avLst/>
            <a:gdLst/>
            <a:ahLst/>
            <a:cxnLst/>
            <a:rect l="l" t="t" r="r" b="b"/>
            <a:pathLst>
              <a:path w="6715549" h="4114800">
                <a:moveTo>
                  <a:pt x="0" y="0"/>
                </a:moveTo>
                <a:lnTo>
                  <a:pt x="6715549" y="0"/>
                </a:lnTo>
                <a:lnTo>
                  <a:pt x="67155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7" name="Freeform 3">
            <a:extLst>
              <a:ext uri="{FF2B5EF4-FFF2-40B4-BE49-F238E27FC236}">
                <a16:creationId xmlns:a16="http://schemas.microsoft.com/office/drawing/2014/main" id="{15185E05-A22B-23CA-FD6C-50A8F3745ED7}"/>
              </a:ext>
            </a:extLst>
          </p:cNvPr>
          <p:cNvSpPr/>
          <p:nvPr/>
        </p:nvSpPr>
        <p:spPr>
          <a:xfrm>
            <a:off x="2272960" y="1543078"/>
            <a:ext cx="2315772" cy="1548521"/>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8" name="Freeform 5">
            <a:extLst>
              <a:ext uri="{FF2B5EF4-FFF2-40B4-BE49-F238E27FC236}">
                <a16:creationId xmlns:a16="http://schemas.microsoft.com/office/drawing/2014/main" id="{CFC41FFD-42BD-A412-7B92-621D43782B98}"/>
              </a:ext>
            </a:extLst>
          </p:cNvPr>
          <p:cNvSpPr/>
          <p:nvPr/>
        </p:nvSpPr>
        <p:spPr>
          <a:xfrm>
            <a:off x="4113811" y="3245054"/>
            <a:ext cx="2207009" cy="1164250"/>
          </a:xfrm>
          <a:custGeom>
            <a:avLst/>
            <a:gdLst/>
            <a:ahLst/>
            <a:cxnLst/>
            <a:rect l="l" t="t" r="r" b="b"/>
            <a:pathLst>
              <a:path w="14794787" h="8229600">
                <a:moveTo>
                  <a:pt x="0" y="0"/>
                </a:moveTo>
                <a:lnTo>
                  <a:pt x="14794786" y="0"/>
                </a:lnTo>
                <a:lnTo>
                  <a:pt x="14794786" y="8229600"/>
                </a:lnTo>
                <a:lnTo>
                  <a:pt x="0" y="8229600"/>
                </a:lnTo>
                <a:lnTo>
                  <a:pt x="0" y="0"/>
                </a:lnTo>
                <a:close/>
              </a:path>
            </a:pathLst>
          </a:custGeom>
          <a:blipFill>
            <a:blip r:embed="rId7"/>
            <a:stretch>
              <a:fillRect/>
            </a:stretch>
          </a:blipFill>
        </p:spPr>
        <p:txBody>
          <a:bodyPr/>
          <a:lstStyle/>
          <a:p>
            <a:endParaRPr lang="en-VN"/>
          </a:p>
        </p:txBody>
      </p:sp>
      <p:sp>
        <p:nvSpPr>
          <p:cNvPr id="9" name="Freeform 4">
            <a:extLst>
              <a:ext uri="{FF2B5EF4-FFF2-40B4-BE49-F238E27FC236}">
                <a16:creationId xmlns:a16="http://schemas.microsoft.com/office/drawing/2014/main" id="{10233BE9-5AF2-0FFA-AB94-FD5DFFA6F669}"/>
              </a:ext>
            </a:extLst>
          </p:cNvPr>
          <p:cNvSpPr/>
          <p:nvPr/>
        </p:nvSpPr>
        <p:spPr>
          <a:xfrm>
            <a:off x="6320820" y="1501597"/>
            <a:ext cx="2315772" cy="1548521"/>
          </a:xfrm>
          <a:custGeom>
            <a:avLst/>
            <a:gdLst/>
            <a:ahLst/>
            <a:cxnLst/>
            <a:rect l="l" t="t" r="r" b="b"/>
            <a:pathLst>
              <a:path w="5734341" h="3225567">
                <a:moveTo>
                  <a:pt x="0" y="0"/>
                </a:moveTo>
                <a:lnTo>
                  <a:pt x="5734341" y="0"/>
                </a:lnTo>
                <a:lnTo>
                  <a:pt x="5734341" y="3225567"/>
                </a:lnTo>
                <a:lnTo>
                  <a:pt x="0" y="3225567"/>
                </a:lnTo>
                <a:lnTo>
                  <a:pt x="0" y="0"/>
                </a:lnTo>
                <a:close/>
              </a:path>
            </a:pathLst>
          </a:custGeom>
          <a:blipFill>
            <a:blip r:embed="rId8"/>
            <a:stretch>
              <a:fillRect t="-3888" b="-3888"/>
            </a:stretch>
          </a:blipFill>
        </p:spPr>
        <p:txBody>
          <a:bodyPr/>
          <a:lstStyle/>
          <a:p>
            <a:endParaRPr lang="en-VN"/>
          </a:p>
        </p:txBody>
      </p:sp>
      <p:sp>
        <p:nvSpPr>
          <p:cNvPr id="2" name="Action Button: Home 1">
            <a:hlinkClick r:id="rId9" action="ppaction://hlinksldjump" highlightClick="1"/>
            <a:extLst>
              <a:ext uri="{FF2B5EF4-FFF2-40B4-BE49-F238E27FC236}">
                <a16:creationId xmlns:a16="http://schemas.microsoft.com/office/drawing/2014/main" id="{F90FA24E-8C22-C475-2692-73A1D62ACD3C}"/>
              </a:ext>
            </a:extLst>
          </p:cNvPr>
          <p:cNvSpPr/>
          <p:nvPr/>
        </p:nvSpPr>
        <p:spPr>
          <a:xfrm>
            <a:off x="8180650" y="4192094"/>
            <a:ext cx="686733" cy="4310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2239118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1" name="Google Shape;541;p30"/>
          <p:cNvSpPr txBox="1">
            <a:spLocks noGrp="1"/>
          </p:cNvSpPr>
          <p:nvPr>
            <p:ph type="title"/>
          </p:nvPr>
        </p:nvSpPr>
        <p:spPr>
          <a:xfrm>
            <a:off x="720000" y="713862"/>
            <a:ext cx="7704000" cy="328496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500" dirty="0">
                <a:solidFill>
                  <a:srgbClr val="002060"/>
                </a:solidFill>
                <a:latin typeface="Arial" panose="020B0604020202020204" pitchFamily="34" charset="0"/>
                <a:cs typeface="Arial" panose="020B0604020202020204" pitchFamily="34" charset="0"/>
              </a:rPr>
              <a:t>BÀI 7 - TIẾT 4:</a:t>
            </a:r>
            <a:br>
              <a:rPr lang="en-US" sz="4500" dirty="0">
                <a:solidFill>
                  <a:srgbClr val="002060"/>
                </a:solidFill>
                <a:latin typeface="Arial" panose="020B0604020202020204" pitchFamily="34" charset="0"/>
                <a:cs typeface="Arial" panose="020B0604020202020204" pitchFamily="34" charset="0"/>
              </a:rPr>
            </a:br>
            <a:r>
              <a:rPr lang="en-US" sz="4500" b="0" dirty="0">
                <a:solidFill>
                  <a:srgbClr val="C00000"/>
                </a:solidFill>
                <a:latin typeface="Arial" panose="020B0604020202020204" pitchFamily="34" charset="0"/>
                <a:cs typeface="Arial" panose="020B0604020202020204" pitchFamily="34" charset="0"/>
              </a:rPr>
              <a:t>LẮP RÁP MÔ HÌNH </a:t>
            </a:r>
            <a:br>
              <a:rPr lang="en-US" sz="4500" dirty="0">
                <a:latin typeface="Arial" panose="020B0604020202020204" pitchFamily="34" charset="0"/>
                <a:cs typeface="Arial" panose="020B0604020202020204" pitchFamily="34" charset="0"/>
              </a:rPr>
            </a:br>
            <a:r>
              <a:rPr lang="en-US" sz="4500" dirty="0">
                <a:solidFill>
                  <a:srgbClr val="002060"/>
                </a:solidFill>
                <a:latin typeface="Arial" panose="020B0604020202020204" pitchFamily="34" charset="0"/>
                <a:cs typeface="Arial" panose="020B0604020202020204" pitchFamily="34" charset="0"/>
              </a:rPr>
              <a:t>XE ĐIỆN CHẠY BẰNG PIN</a:t>
            </a:r>
          </a:p>
        </p:txBody>
      </p:sp>
      <p:grpSp>
        <p:nvGrpSpPr>
          <p:cNvPr id="550" name="Google Shape;550;p30"/>
          <p:cNvGrpSpPr/>
          <p:nvPr/>
        </p:nvGrpSpPr>
        <p:grpSpPr>
          <a:xfrm>
            <a:off x="7937475" y="973249"/>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ue and white electric car&#10;&#10;Description automatically generated">
            <a:extLst>
              <a:ext uri="{FF2B5EF4-FFF2-40B4-BE49-F238E27FC236}">
                <a16:creationId xmlns:a16="http://schemas.microsoft.com/office/drawing/2014/main" id="{513F17D9-594C-AB26-C258-98907BE7AD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62625" y="3922075"/>
            <a:ext cx="3181350" cy="1230863"/>
          </a:xfrm>
          <a:prstGeom prst="rect">
            <a:avLst/>
          </a:prstGeom>
        </p:spPr>
      </p:pic>
      <p:pic>
        <p:nvPicPr>
          <p:cNvPr id="2" name="Picture 1" descr="A green chalkboard with silver frame&#10;&#10;Description automatically generated">
            <a:extLst>
              <a:ext uri="{FF2B5EF4-FFF2-40B4-BE49-F238E27FC236}">
                <a16:creationId xmlns:a16="http://schemas.microsoft.com/office/drawing/2014/main" id="{17D3471E-7B34-3032-5913-ACEE281A7F0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996925" y="7903755"/>
            <a:ext cx="4087651" cy="2177951"/>
          </a:xfrm>
          <a:prstGeom prst="rect">
            <a:avLst/>
          </a:prstGeom>
        </p:spPr>
      </p:pic>
    </p:spTree>
    <p:extLst>
      <p:ext uri="{BB962C8B-B14F-4D97-AF65-F5344CB8AC3E}">
        <p14:creationId xmlns:p14="http://schemas.microsoft.com/office/powerpoint/2010/main" val="5338527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barn(inVertical)">
                                      <p:cBhvr>
                                        <p:cTn id="7" dur="500"/>
                                        <p:tgtEl>
                                          <p:spTgt spid="541"/>
                                        </p:tgtEl>
                                      </p:cBhvr>
                                    </p:animEffect>
                                  </p:childTnLst>
                                </p:cTn>
                              </p:par>
                              <p:par>
                                <p:cTn id="8" presetID="16" presetClass="entr" presetSubtype="21" fill="hold" nodeType="withEffect">
                                  <p:stCondLst>
                                    <p:cond delay="0"/>
                                  </p:stCondLst>
                                  <p:childTnLst>
                                    <p:set>
                                      <p:cBhvr>
                                        <p:cTn id="9" dur="1" fill="hold">
                                          <p:stCondLst>
                                            <p:cond delay="0"/>
                                          </p:stCondLst>
                                        </p:cTn>
                                        <p:tgtEl>
                                          <p:spTgt spid="550"/>
                                        </p:tgtEl>
                                        <p:attrNameLst>
                                          <p:attrName>style.visibility</p:attrName>
                                        </p:attrNameLst>
                                      </p:cBhvr>
                                      <p:to>
                                        <p:strVal val="visible"/>
                                      </p:to>
                                    </p:set>
                                    <p:animEffect transition="in" filter="barn(inVertical)">
                                      <p:cBhvr>
                                        <p:cTn id="10" dur="500"/>
                                        <p:tgtEl>
                                          <p:spTgt spid="5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97"/>
                                        </p:tgtEl>
                                        <p:attrNameLst>
                                          <p:attrName>style.visibility</p:attrName>
                                        </p:attrNameLst>
                                      </p:cBhvr>
                                      <p:to>
                                        <p:strVal val="visible"/>
                                      </p:to>
                                    </p:set>
                                    <p:animEffect transition="in" filter="barn(inVertical)">
                                      <p:cBhvr>
                                        <p:cTn id="13" dur="5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9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9"/>
          <p:cNvSpPr txBox="1">
            <a:spLocks noGrp="1"/>
          </p:cNvSpPr>
          <p:nvPr>
            <p:ph type="title"/>
          </p:nvPr>
        </p:nvSpPr>
        <p:spPr>
          <a:xfrm>
            <a:off x="720000" y="49276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002060"/>
                </a:solidFill>
                <a:latin typeface="Arial" panose="020B0604020202020204" pitchFamily="34" charset="0"/>
                <a:cs typeface="Arial" panose="020B0604020202020204" pitchFamily="34" charset="0"/>
              </a:rPr>
              <a:t>KHỞI</a:t>
            </a:r>
            <a:r>
              <a:rPr lang="en" sz="3300" dirty="0">
                <a:latin typeface="Arial" panose="020B0604020202020204" pitchFamily="34" charset="0"/>
                <a:cs typeface="Arial" panose="020B0604020202020204" pitchFamily="34" charset="0"/>
              </a:rPr>
              <a:t> </a:t>
            </a:r>
            <a:r>
              <a:rPr lang="en" sz="3300" dirty="0">
                <a:solidFill>
                  <a:srgbClr val="C00000"/>
                </a:solidFill>
                <a:latin typeface="Arial" panose="020B0604020202020204" pitchFamily="34" charset="0"/>
                <a:cs typeface="Arial" panose="020B0604020202020204" pitchFamily="34" charset="0"/>
              </a:rPr>
              <a:t>ĐỘNG</a:t>
            </a:r>
            <a:endParaRPr sz="3300" dirty="0">
              <a:solidFill>
                <a:srgbClr val="C00000"/>
              </a:solidFill>
              <a:latin typeface="Arial" panose="020B0604020202020204" pitchFamily="34" charset="0"/>
              <a:cs typeface="Arial" panose="020B0604020202020204" pitchFamily="34" charset="0"/>
            </a:endParaRPr>
          </a:p>
        </p:txBody>
      </p:sp>
      <p:grpSp>
        <p:nvGrpSpPr>
          <p:cNvPr id="529" name="Google Shape;529;p29"/>
          <p:cNvGrpSpPr/>
          <p:nvPr/>
        </p:nvGrpSpPr>
        <p:grpSpPr>
          <a:xfrm>
            <a:off x="7333351" y="492767"/>
            <a:ext cx="1090649" cy="557353"/>
            <a:chOff x="6505200" y="2955549"/>
            <a:chExt cx="1090649" cy="557353"/>
          </a:xfrm>
        </p:grpSpPr>
        <p:sp>
          <p:nvSpPr>
            <p:cNvPr id="530" name="Google Shape;530;p29"/>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ounded Rectangular Callout 4">
            <a:extLst>
              <a:ext uri="{FF2B5EF4-FFF2-40B4-BE49-F238E27FC236}">
                <a16:creationId xmlns:a16="http://schemas.microsoft.com/office/drawing/2014/main" id="{186C8CED-D9DB-EF8F-E7AA-20B7F07E34E2}"/>
              </a:ext>
            </a:extLst>
          </p:cNvPr>
          <p:cNvSpPr/>
          <p:nvPr/>
        </p:nvSpPr>
        <p:spPr>
          <a:xfrm>
            <a:off x="1804737" y="1524426"/>
            <a:ext cx="5827759" cy="1442148"/>
          </a:xfrm>
          <a:prstGeom prst="wedgeRoundRectCallout">
            <a:avLst>
              <a:gd name="adj1" fmla="val -37397"/>
              <a:gd name="adj2" fmla="val 62963"/>
              <a:gd name="adj3" fmla="val 16667"/>
            </a:avLst>
          </a:prstGeom>
          <a:solidFill>
            <a:schemeClr val="accent6"/>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Em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hãy</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chia</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sẻ</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một</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số</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kinh</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nghiệm</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sau</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thực</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hành</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lắp</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ráp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mô</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hình</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xe</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điện</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chạy</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bằng</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pin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ở</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a:t>
            </a:r>
            <a:r>
              <a:rPr kumimoji="0" lang="nl-NL" sz="22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tiết</a:t>
            </a:r>
            <a:r>
              <a:rPr kumimoji="0" lang="nl-NL"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rPr>
              <a:t> 3.</a:t>
            </a:r>
            <a:endParaRPr kumimoji="0" lang="en-VN" sz="22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endParaRPr>
          </a:p>
        </p:txBody>
      </p:sp>
      <p:pic>
        <p:nvPicPr>
          <p:cNvPr id="9" name="Picture 12">
            <a:extLst>
              <a:ext uri="{FF2B5EF4-FFF2-40B4-BE49-F238E27FC236}">
                <a16:creationId xmlns:a16="http://schemas.microsoft.com/office/drawing/2014/main" id="{2084A915-1525-1698-EAA3-BF91FC973404}"/>
              </a:ext>
            </a:extLst>
          </p:cNvPr>
          <p:cNvPicPr>
            <a:picLocks noChangeAspect="1"/>
          </p:cNvPicPr>
          <p:nvPr/>
        </p:nvPicPr>
        <p:blipFill>
          <a:blip r:embed="rId3"/>
          <a:srcRect/>
          <a:stretch>
            <a:fillRect/>
          </a:stretch>
        </p:blipFill>
        <p:spPr>
          <a:xfrm>
            <a:off x="431460" y="2966574"/>
            <a:ext cx="1373277" cy="2176926"/>
          </a:xfrm>
          <a:prstGeom prst="rect">
            <a:avLst/>
          </a:prstGeom>
        </p:spPr>
      </p:pic>
    </p:spTree>
    <p:extLst>
      <p:ext uri="{BB962C8B-B14F-4D97-AF65-F5344CB8AC3E}">
        <p14:creationId xmlns:p14="http://schemas.microsoft.com/office/powerpoint/2010/main" val="15016265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9"/>
          <p:cNvSpPr txBox="1">
            <a:spLocks noGrp="1"/>
          </p:cNvSpPr>
          <p:nvPr>
            <p:ph type="title"/>
          </p:nvPr>
        </p:nvSpPr>
        <p:spPr>
          <a:xfrm>
            <a:off x="720000" y="49276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002060"/>
                </a:solidFill>
                <a:latin typeface="Arial" panose="020B0604020202020204" pitchFamily="34" charset="0"/>
                <a:cs typeface="Arial" panose="020B0604020202020204" pitchFamily="34" charset="0"/>
              </a:rPr>
              <a:t>VẬN</a:t>
            </a:r>
            <a:r>
              <a:rPr lang="en" sz="3300" dirty="0">
                <a:latin typeface="Arial" panose="020B0604020202020204" pitchFamily="34" charset="0"/>
                <a:cs typeface="Arial" panose="020B0604020202020204" pitchFamily="34" charset="0"/>
              </a:rPr>
              <a:t> </a:t>
            </a:r>
            <a:r>
              <a:rPr lang="en" sz="3300" dirty="0">
                <a:solidFill>
                  <a:srgbClr val="C00000"/>
                </a:solidFill>
                <a:latin typeface="Arial" panose="020B0604020202020204" pitchFamily="34" charset="0"/>
                <a:cs typeface="Arial" panose="020B0604020202020204" pitchFamily="34" charset="0"/>
              </a:rPr>
              <a:t>DỤNG</a:t>
            </a:r>
            <a:endParaRPr sz="3300" dirty="0">
              <a:solidFill>
                <a:srgbClr val="C00000"/>
              </a:solidFill>
              <a:latin typeface="Arial" panose="020B0604020202020204" pitchFamily="34" charset="0"/>
              <a:cs typeface="Arial" panose="020B0604020202020204" pitchFamily="34" charset="0"/>
            </a:endParaRPr>
          </a:p>
        </p:txBody>
      </p:sp>
      <p:grpSp>
        <p:nvGrpSpPr>
          <p:cNvPr id="529" name="Google Shape;529;p29"/>
          <p:cNvGrpSpPr/>
          <p:nvPr/>
        </p:nvGrpSpPr>
        <p:grpSpPr>
          <a:xfrm>
            <a:off x="7333351" y="492767"/>
            <a:ext cx="1090649" cy="557353"/>
            <a:chOff x="6505200" y="2955549"/>
            <a:chExt cx="1090649" cy="557353"/>
          </a:xfrm>
        </p:grpSpPr>
        <p:sp>
          <p:nvSpPr>
            <p:cNvPr id="530" name="Google Shape;530;p29"/>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ounded Rectangular Callout 4">
            <a:extLst>
              <a:ext uri="{FF2B5EF4-FFF2-40B4-BE49-F238E27FC236}">
                <a16:creationId xmlns:a16="http://schemas.microsoft.com/office/drawing/2014/main" id="{186C8CED-D9DB-EF8F-E7AA-20B7F07E34E2}"/>
              </a:ext>
            </a:extLst>
          </p:cNvPr>
          <p:cNvSpPr/>
          <p:nvPr/>
        </p:nvSpPr>
        <p:spPr>
          <a:xfrm>
            <a:off x="1706036" y="1353702"/>
            <a:ext cx="6288882" cy="1809324"/>
          </a:xfrm>
          <a:prstGeom prst="wedgeRoundRectCallout">
            <a:avLst>
              <a:gd name="adj1" fmla="val -37397"/>
              <a:gd name="adj2" fmla="val 62963"/>
              <a:gd name="adj3" fmla="val 16667"/>
            </a:avLst>
          </a:prstGeom>
          <a:solidFill>
            <a:schemeClr val="accent6"/>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buClr>
                <a:srgbClr val="000000"/>
              </a:buClr>
              <a:buSzTx/>
              <a:buFont typeface="Arial"/>
              <a:buNone/>
              <a:tabLst/>
              <a:defRPr/>
            </a:pP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Em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hãy</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chọn</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một</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mẫu</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xe</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điện</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chạy</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bằng</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pin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để</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tìm</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hiểu</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và</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lắp</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ráp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theo</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bước</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thực</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hành</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lắp</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ráp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xe</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điện</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chạy</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bằng</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pin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đã</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070C0"/>
                </a:solidFill>
                <a:effectLst/>
                <a:latin typeface="Arial" panose="020B0604020202020204" pitchFamily="34" charset="0"/>
                <a:ea typeface="SimSun" panose="02010600030101010101" pitchFamily="2" charset="-122"/>
                <a:cs typeface="Arial" panose="020B0604020202020204" pitchFamily="34" charset="0"/>
              </a:rPr>
              <a:t>học</a:t>
            </a:r>
            <a:r>
              <a:rPr lang="nl-NL" sz="200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endParaRPr kumimoji="0" lang="en-VN" sz="2000" b="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sym typeface="Arial"/>
            </a:endParaRPr>
          </a:p>
        </p:txBody>
      </p:sp>
      <p:pic>
        <p:nvPicPr>
          <p:cNvPr id="2" name="Picture 14">
            <a:extLst>
              <a:ext uri="{FF2B5EF4-FFF2-40B4-BE49-F238E27FC236}">
                <a16:creationId xmlns:a16="http://schemas.microsoft.com/office/drawing/2014/main" id="{E405568A-5FC8-DE86-364A-43E836292ED1}"/>
              </a:ext>
            </a:extLst>
          </p:cNvPr>
          <p:cNvPicPr>
            <a:picLocks noChangeAspect="1"/>
          </p:cNvPicPr>
          <p:nvPr/>
        </p:nvPicPr>
        <p:blipFill>
          <a:blip r:embed="rId3"/>
          <a:srcRect/>
          <a:stretch>
            <a:fillRect/>
          </a:stretch>
        </p:blipFill>
        <p:spPr>
          <a:xfrm>
            <a:off x="400051" y="2966574"/>
            <a:ext cx="2425148" cy="2378665"/>
          </a:xfrm>
          <a:prstGeom prst="rect">
            <a:avLst/>
          </a:prstGeom>
        </p:spPr>
      </p:pic>
      <p:pic>
        <p:nvPicPr>
          <p:cNvPr id="3" name="Google Shape;198;p2">
            <a:extLst>
              <a:ext uri="{FF2B5EF4-FFF2-40B4-BE49-F238E27FC236}">
                <a16:creationId xmlns:a16="http://schemas.microsoft.com/office/drawing/2014/main" id="{F817F460-E022-0FBF-9357-FBABC99D6036}"/>
              </a:ext>
            </a:extLst>
          </p:cNvPr>
          <p:cNvPicPr preferRelativeResize="0"/>
          <p:nvPr/>
        </p:nvPicPr>
        <p:blipFill rotWithShape="1">
          <a:blip r:embed="rId4">
            <a:alphaModFix/>
          </a:blip>
          <a:srcRect/>
          <a:stretch/>
        </p:blipFill>
        <p:spPr>
          <a:xfrm>
            <a:off x="7783099" y="4650733"/>
            <a:ext cx="1281800" cy="369040"/>
          </a:xfrm>
          <a:prstGeom prst="rect">
            <a:avLst/>
          </a:prstGeom>
          <a:noFill/>
          <a:ln>
            <a:noFill/>
          </a:ln>
        </p:spPr>
      </p:pic>
    </p:spTree>
    <p:extLst>
      <p:ext uri="{BB962C8B-B14F-4D97-AF65-F5344CB8AC3E}">
        <p14:creationId xmlns:p14="http://schemas.microsoft.com/office/powerpoint/2010/main" val="271540747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3F7F814-43B5-AFCF-586C-1B931951B134}"/>
              </a:ext>
            </a:extLst>
          </p:cNvPr>
          <p:cNvGraphicFramePr>
            <a:graphicFrameLocks noGrp="1"/>
          </p:cNvGraphicFramePr>
          <p:nvPr>
            <p:extLst>
              <p:ext uri="{D42A27DB-BD31-4B8C-83A1-F6EECF244321}">
                <p14:modId xmlns:p14="http://schemas.microsoft.com/office/powerpoint/2010/main" val="2146527928"/>
              </p:ext>
            </p:extLst>
          </p:nvPr>
        </p:nvGraphicFramePr>
        <p:xfrm>
          <a:off x="228599" y="1276351"/>
          <a:ext cx="8686799" cy="3518884"/>
        </p:xfrm>
        <a:graphic>
          <a:graphicData uri="http://schemas.openxmlformats.org/drawingml/2006/table">
            <a:tbl>
              <a:tblPr firstRow="1" firstCol="1" bandRow="1">
                <a:tableStyleId>{D5ED3176-0279-430D-81EB-B857BDB384D3}</a:tableStyleId>
              </a:tblPr>
              <a:tblGrid>
                <a:gridCol w="585020">
                  <a:extLst>
                    <a:ext uri="{9D8B030D-6E8A-4147-A177-3AD203B41FA5}">
                      <a16:colId xmlns:a16="http://schemas.microsoft.com/office/drawing/2014/main" val="1563617451"/>
                    </a:ext>
                  </a:extLst>
                </a:gridCol>
                <a:gridCol w="5883744">
                  <a:extLst>
                    <a:ext uri="{9D8B030D-6E8A-4147-A177-3AD203B41FA5}">
                      <a16:colId xmlns:a16="http://schemas.microsoft.com/office/drawing/2014/main" val="2452201318"/>
                    </a:ext>
                  </a:extLst>
                </a:gridCol>
                <a:gridCol w="577378">
                  <a:extLst>
                    <a:ext uri="{9D8B030D-6E8A-4147-A177-3AD203B41FA5}">
                      <a16:colId xmlns:a16="http://schemas.microsoft.com/office/drawing/2014/main" val="621464479"/>
                    </a:ext>
                  </a:extLst>
                </a:gridCol>
                <a:gridCol w="763621">
                  <a:extLst>
                    <a:ext uri="{9D8B030D-6E8A-4147-A177-3AD203B41FA5}">
                      <a16:colId xmlns:a16="http://schemas.microsoft.com/office/drawing/2014/main" val="2791252768"/>
                    </a:ext>
                  </a:extLst>
                </a:gridCol>
                <a:gridCol w="877036">
                  <a:extLst>
                    <a:ext uri="{9D8B030D-6E8A-4147-A177-3AD203B41FA5}">
                      <a16:colId xmlns:a16="http://schemas.microsoft.com/office/drawing/2014/main" val="260213875"/>
                    </a:ext>
                  </a:extLst>
                </a:gridCol>
              </a:tblGrid>
              <a:tr h="417764">
                <a:tc>
                  <a:txBody>
                    <a:bodyPr/>
                    <a:lstStyle/>
                    <a:p>
                      <a:pPr algn="ctr">
                        <a:lnSpc>
                          <a:spcPct val="150000"/>
                        </a:lnSpc>
                        <a:spcAft>
                          <a:spcPts val="1000"/>
                        </a:spcAft>
                      </a:pPr>
                      <a:r>
                        <a:rPr lang="en-US" sz="2000" b="1" dirty="0">
                          <a:effectLst/>
                          <a:latin typeface="Arial" panose="020B0604020202020204" pitchFamily="34" charset="0"/>
                          <a:cs typeface="Arial" panose="020B0604020202020204" pitchFamily="34" charset="0"/>
                        </a:rPr>
                        <a:t>TT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en-US" sz="2000" b="1" dirty="0" err="1">
                          <a:effectLst/>
                          <a:latin typeface="Arial" panose="020B0604020202020204" pitchFamily="34" charset="0"/>
                          <a:cs typeface="Arial" panose="020B0604020202020204" pitchFamily="34" charset="0"/>
                        </a:rPr>
                        <a:t>Tiêu</a:t>
                      </a:r>
                      <a:r>
                        <a:rPr lang="en-US" sz="2000" b="1" dirty="0">
                          <a:effectLst/>
                          <a:latin typeface="Arial" panose="020B0604020202020204" pitchFamily="34" charset="0"/>
                          <a:cs typeface="Arial" panose="020B0604020202020204" pitchFamily="34" charset="0"/>
                        </a:rPr>
                        <a:t> </a:t>
                      </a:r>
                      <a:r>
                        <a:rPr lang="en-US" sz="2000" b="1" dirty="0" err="1">
                          <a:effectLst/>
                          <a:latin typeface="Arial" panose="020B0604020202020204" pitchFamily="34" charset="0"/>
                          <a:cs typeface="Arial" panose="020B0604020202020204" pitchFamily="34" charset="0"/>
                        </a:rPr>
                        <a:t>chí</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vi-VN" sz="2000" b="1" dirty="0">
                          <a:effectLst/>
                          <a:latin typeface="Arial" panose="020B0604020202020204" pitchFamily="34" charset="0"/>
                          <a:cs typeface="Arial" panose="020B0604020202020204" pitchFamily="34" charset="0"/>
                        </a:rPr>
                        <a: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vi-VN" sz="2000" b="1" dirty="0">
                          <a:effectLst/>
                          <a:latin typeface="Arial" panose="020B0604020202020204" pitchFamily="34" charset="0"/>
                          <a:cs typeface="Arial" panose="020B0604020202020204" pitchFamily="34" charset="0"/>
                        </a:rPr>
                        <a: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tc>
                  <a:txBody>
                    <a:bodyPr/>
                    <a:lstStyle/>
                    <a:p>
                      <a:pPr algn="ctr">
                        <a:lnSpc>
                          <a:spcPct val="150000"/>
                        </a:lnSpc>
                        <a:spcAft>
                          <a:spcPts val="1000"/>
                        </a:spcAft>
                      </a:pPr>
                      <a:r>
                        <a:rPr lang="vi-VN" sz="2000" b="1" dirty="0">
                          <a:effectLst/>
                          <a:latin typeface="Arial" panose="020B0604020202020204" pitchFamily="34" charset="0"/>
                          <a:cs typeface="Arial" panose="020B0604020202020204" pitchFamily="34" charset="0"/>
                        </a:rPr>
                        <a:t>★★★</a:t>
                      </a:r>
                      <a:endParaRPr lang="en-VN" sz="20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6"/>
                    </a:solidFill>
                  </a:tcPr>
                </a:tc>
                <a:extLst>
                  <a:ext uri="{0D108BD9-81ED-4DB2-BD59-A6C34878D82A}">
                    <a16:rowId xmlns:a16="http://schemas.microsoft.com/office/drawing/2014/main" val="770096889"/>
                  </a:ext>
                </a:extLst>
              </a:tr>
              <a:tr h="894452">
                <a:tc>
                  <a:txBody>
                    <a:bodyPr/>
                    <a:lstStyle/>
                    <a:p>
                      <a:pPr algn="ctr">
                        <a:lnSpc>
                          <a:spcPct val="150000"/>
                        </a:lnSpc>
                        <a:spcAft>
                          <a:spcPts val="1000"/>
                        </a:spcAft>
                      </a:pPr>
                      <a:r>
                        <a:rPr lang="en-US" sz="2000">
                          <a:effectLst/>
                          <a:latin typeface="Arial" panose="020B0604020202020204" pitchFamily="34" charset="0"/>
                          <a:cs typeface="Arial" panose="020B0604020202020204" pitchFamily="34" charset="0"/>
                        </a:rPr>
                        <a:t>1</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a:effectLst/>
                          <a:latin typeface="Arial" panose="020B0604020202020204" pitchFamily="34" charset="0"/>
                          <a:cs typeface="Arial" panose="020B0604020202020204" pitchFamily="34" charset="0"/>
                        </a:rPr>
                        <a:t>Em kể tên, nhận biết được các chi tiết của bộ phận lắp ghép mô hình xe điện chạy bằng pin.</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452956298"/>
                  </a:ext>
                </a:extLst>
              </a:tr>
              <a:tr h="894452">
                <a:tc>
                  <a:txBody>
                    <a:bodyPr/>
                    <a:lstStyle/>
                    <a:p>
                      <a:pPr algn="ctr">
                        <a:lnSpc>
                          <a:spcPct val="150000"/>
                        </a:lnSpc>
                        <a:spcAft>
                          <a:spcPts val="1000"/>
                        </a:spcAft>
                      </a:pPr>
                      <a:r>
                        <a:rPr lang="en-US" sz="2000">
                          <a:effectLst/>
                          <a:latin typeface="Arial" panose="020B0604020202020204" pitchFamily="34" charset="0"/>
                          <a:cs typeface="Arial" panose="020B0604020202020204" pitchFamily="34" charset="0"/>
                        </a:rPr>
                        <a:t>2</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a:effectLst/>
                          <a:latin typeface="Arial" panose="020B0604020202020204" pitchFamily="34" charset="0"/>
                          <a:cs typeface="Arial" panose="020B0604020202020204" pitchFamily="34" charset="0"/>
                        </a:rPr>
                        <a:t>Em lắp ráp, vận hành được mô hình xe điện chạy bằng pin.</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476737575"/>
                  </a:ext>
                </a:extLst>
              </a:tr>
              <a:tr h="894452">
                <a:tc>
                  <a:txBody>
                    <a:bodyPr/>
                    <a:lstStyle/>
                    <a:p>
                      <a:pPr algn="ctr">
                        <a:lnSpc>
                          <a:spcPct val="150000"/>
                        </a:lnSpc>
                        <a:spcAft>
                          <a:spcPts val="1000"/>
                        </a:spcAft>
                      </a:pPr>
                      <a:r>
                        <a:rPr lang="en-US" sz="2000">
                          <a:effectLst/>
                          <a:latin typeface="Arial" panose="020B0604020202020204" pitchFamily="34" charset="0"/>
                          <a:cs typeface="Arial" panose="020B0604020202020204" pitchFamily="34" charset="0"/>
                        </a:rPr>
                        <a:t>3</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a:effectLst/>
                          <a:latin typeface="Arial" panose="020B0604020202020204" pitchFamily="34" charset="0"/>
                          <a:cs typeface="Arial" panose="020B0604020202020204" pitchFamily="34" charset="0"/>
                        </a:rPr>
                        <a:t>Em sắp xếp các chi tiết và dụng cụ gọn gàng sau khi sử dụng.</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952607583"/>
                  </a:ext>
                </a:extLst>
              </a:tr>
              <a:tr h="417764">
                <a:tc>
                  <a:txBody>
                    <a:bodyPr/>
                    <a:lstStyle/>
                    <a:p>
                      <a:pPr algn="ctr">
                        <a:lnSpc>
                          <a:spcPct val="150000"/>
                        </a:lnSpc>
                        <a:spcAft>
                          <a:spcPts val="1000"/>
                        </a:spcAft>
                      </a:pPr>
                      <a:r>
                        <a:rPr lang="en-US" sz="2000">
                          <a:effectLst/>
                          <a:latin typeface="Arial" panose="020B0604020202020204" pitchFamily="34" charset="0"/>
                          <a:cs typeface="Arial" panose="020B0604020202020204" pitchFamily="34" charset="0"/>
                        </a:rPr>
                        <a:t>4</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gn="just">
                        <a:lnSpc>
                          <a:spcPct val="150000"/>
                        </a:lnSpc>
                        <a:spcAft>
                          <a:spcPts val="1000"/>
                        </a:spcAft>
                      </a:pPr>
                      <a:r>
                        <a:rPr lang="en-US" sz="2000" dirty="0" err="1">
                          <a:effectLst/>
                          <a:latin typeface="Arial" panose="020B0604020202020204" pitchFamily="34" charset="0"/>
                          <a:cs typeface="Arial" panose="020B0604020202020204" pitchFamily="34" charset="0"/>
                        </a:rPr>
                        <a:t>Em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biết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phối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hợp</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và</a:t>
                      </a:r>
                      <a:r>
                        <a:rPr lang="en-US" sz="2000" dirty="0">
                          <a:effectLst/>
                          <a:latin typeface="Arial" panose="020B0604020202020204" pitchFamily="34" charset="0"/>
                          <a:cs typeface="Arial" panose="020B0604020202020204" pitchFamily="34" charset="0"/>
                        </a:rPr>
                        <a:t> chia </a:t>
                      </a:r>
                      <a:r>
                        <a:rPr lang="en-US" sz="2000" dirty="0" err="1">
                          <a:effectLst/>
                          <a:latin typeface="Arial" panose="020B0604020202020204" pitchFamily="34" charset="0"/>
                          <a:cs typeface="Arial" panose="020B0604020202020204" pitchFamily="34" charset="0"/>
                        </a:rPr>
                        <a:t>sẻ</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với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bạn</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trong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học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tập</a:t>
                      </a:r>
                      <a:r>
                        <a:rPr lang="en-US" sz="2000" dirty="0">
                          <a:effectLst/>
                          <a:latin typeface="Arial" panose="020B0604020202020204" pitchFamily="34" charset="0"/>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a:effectLst/>
                          <a:latin typeface="Arial" panose="020B0604020202020204" pitchFamily="34" charset="0"/>
                          <a:cs typeface="Arial" panose="020B0604020202020204" pitchFamily="34" charset="0"/>
                        </a:rPr>
                        <a:t> </a:t>
                      </a:r>
                      <a:endParaRPr lang="en-VN" sz="20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tc>
                  <a:txBody>
                    <a:bodyPr/>
                    <a:lstStyle/>
                    <a:p>
                      <a:pPr>
                        <a:lnSpc>
                          <a:spcPct val="150000"/>
                        </a:lnSpc>
                        <a:spcAft>
                          <a:spcPts val="1000"/>
                        </a:spcAft>
                      </a:pPr>
                      <a:r>
                        <a:rPr lang="vi-VN" sz="2000" dirty="0">
                          <a:effectLst/>
                          <a:latin typeface="Arial" panose="020B0604020202020204" pitchFamily="34" charset="0"/>
                          <a:cs typeface="Arial" panose="020B0604020202020204" pitchFamily="34" charset="0"/>
                        </a:rPr>
                        <a:t> </a:t>
                      </a:r>
                      <a:endParaRPr lang="en-VN" sz="20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077398726"/>
                  </a:ext>
                </a:extLst>
              </a:tr>
            </a:tbl>
          </a:graphicData>
        </a:graphic>
      </p:graphicFrame>
      <p:sp>
        <p:nvSpPr>
          <p:cNvPr id="10" name="Rectangle 1">
            <a:extLst>
              <a:ext uri="{FF2B5EF4-FFF2-40B4-BE49-F238E27FC236}">
                <a16:creationId xmlns:a16="http://schemas.microsoft.com/office/drawing/2014/main" id="{7316ABF0-3B37-1EA3-1214-8A05C0C93FD6}"/>
              </a:ext>
            </a:extLst>
          </p:cNvPr>
          <p:cNvSpPr>
            <a:spLocks noChangeArrowheads="1"/>
          </p:cNvSpPr>
          <p:nvPr/>
        </p:nvSpPr>
        <p:spPr bwMode="auto">
          <a:xfrm>
            <a:off x="3153981" y="259897"/>
            <a:ext cx="283603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VN" sz="2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PHIẾU ĐÁNH GIÁ</a:t>
            </a:r>
            <a:endParaRPr kumimoji="0" lang="en-US" altLang="en-VN" sz="2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6EE8F0F-7CD1-30D0-63F3-E07839ABFEBD}"/>
              </a:ext>
            </a:extLst>
          </p:cNvPr>
          <p:cNvSpPr txBox="1"/>
          <p:nvPr/>
        </p:nvSpPr>
        <p:spPr>
          <a:xfrm>
            <a:off x="130628" y="664306"/>
            <a:ext cx="8882743" cy="496931"/>
          </a:xfrm>
          <a:prstGeom prst="rect">
            <a:avLst/>
          </a:prstGeom>
          <a:noFill/>
        </p:spPr>
        <p:txBody>
          <a:bodyPr wrap="square" rtlCol="0">
            <a:spAutoFit/>
          </a:bodyPr>
          <a:lstStyle/>
          <a:p>
            <a:pPr algn="ctr">
              <a:lnSpc>
                <a:spcPct val="150000"/>
              </a:lnSpc>
            </a:pPr>
            <a:r>
              <a:rPr lang="en-VN" sz="2000" dirty="0">
                <a:solidFill>
                  <a:srgbClr val="0070C0"/>
                </a:solidFill>
                <a:latin typeface="Arial" panose="020B0604020202020204" pitchFamily="34" charset="0"/>
                <a:cs typeface="Arial" panose="020B0604020202020204" pitchFamily="34" charset="0"/>
              </a:rPr>
              <a:t>Các em hãy nhận xét và đánh giá bản thân qua tiết học nhé ^^</a:t>
            </a:r>
          </a:p>
        </p:txBody>
      </p:sp>
    </p:spTree>
    <p:extLst>
      <p:ext uri="{BB962C8B-B14F-4D97-AF65-F5344CB8AC3E}">
        <p14:creationId xmlns:p14="http://schemas.microsoft.com/office/powerpoint/2010/main" val="2294166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A86ADFF-8E62-7F64-ECA0-91D561861AC7}"/>
              </a:ext>
            </a:extLst>
          </p:cNvPr>
          <p:cNvSpPr/>
          <p:nvPr/>
        </p:nvSpPr>
        <p:spPr>
          <a:xfrm>
            <a:off x="631459" y="3421131"/>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C. Pin 1.5 V. </a:t>
            </a:r>
          </a:p>
        </p:txBody>
      </p:sp>
      <p:sp>
        <p:nvSpPr>
          <p:cNvPr id="13" name="Rounded Rectangle 12">
            <a:extLst>
              <a:ext uri="{FF2B5EF4-FFF2-40B4-BE49-F238E27FC236}">
                <a16:creationId xmlns:a16="http://schemas.microsoft.com/office/drawing/2014/main" id="{BCC7780B-1C83-347B-5D2A-A74BCFF46096}"/>
              </a:ext>
            </a:extLst>
          </p:cNvPr>
          <p:cNvSpPr/>
          <p:nvPr/>
        </p:nvSpPr>
        <p:spPr>
          <a:xfrm>
            <a:off x="631459" y="2099558"/>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A. </a:t>
            </a:r>
            <a:r>
              <a:rPr lang="en-US" sz="2000" dirty="0" err="1">
                <a:solidFill>
                  <a:schemeClr val="bg2"/>
                </a:solidFill>
                <a:latin typeface="Arial" panose="020B0604020202020204" pitchFamily="34" charset="0"/>
                <a:cs typeface="Arial" panose="020B0604020202020204" pitchFamily="34" charset="0"/>
              </a:rPr>
              <a:t>Công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tắc</a:t>
            </a:r>
            <a:r>
              <a:rPr lang="en-US" sz="2000" dirty="0">
                <a:solidFill>
                  <a:schemeClr val="bg2"/>
                </a:solidFill>
                <a:latin typeface="Arial" panose="020B0604020202020204" pitchFamily="34" charset="0"/>
                <a:cs typeface="Arial" panose="020B0604020202020204" pitchFamily="34" charset="0"/>
              </a:rPr>
              <a:t>. </a:t>
            </a:r>
          </a:p>
        </p:txBody>
      </p:sp>
      <p:sp>
        <p:nvSpPr>
          <p:cNvPr id="14" name="Rounded Rectangle 13">
            <a:extLst>
              <a:ext uri="{FF2B5EF4-FFF2-40B4-BE49-F238E27FC236}">
                <a16:creationId xmlns:a16="http://schemas.microsoft.com/office/drawing/2014/main" id="{80112D80-CFE6-3CD5-E13D-B4D0305D4532}"/>
              </a:ext>
            </a:extLst>
          </p:cNvPr>
          <p:cNvSpPr/>
          <p:nvPr/>
        </p:nvSpPr>
        <p:spPr>
          <a:xfrm>
            <a:off x="4824960" y="3424505"/>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D. Cabin </a:t>
            </a:r>
            <a:r>
              <a:rPr lang="en-US" sz="2000" dirty="0" err="1">
                <a:solidFill>
                  <a:schemeClr val="bg2"/>
                </a:solidFill>
                <a:latin typeface="Arial" panose="020B0604020202020204" pitchFamily="34" charset="0"/>
                <a:cs typeface="Arial" panose="020B0604020202020204" pitchFamily="34" charset="0"/>
              </a:rPr>
              <a:t>xe</a:t>
            </a:r>
            <a:endParaRPr lang="en-US" sz="2000" dirty="0">
              <a:solidFill>
                <a:schemeClr val="bg2"/>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80AFA06-A42E-FB56-792E-298537944FD5}"/>
              </a:ext>
            </a:extLst>
          </p:cNvPr>
          <p:cNvSpPr/>
          <p:nvPr/>
        </p:nvSpPr>
        <p:spPr>
          <a:xfrm>
            <a:off x="4824960" y="2099558"/>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B. </a:t>
            </a:r>
            <a:r>
              <a:rPr lang="en-US" sz="2000" dirty="0" err="1">
                <a:solidFill>
                  <a:schemeClr val="bg2"/>
                </a:solidFill>
                <a:latin typeface="Arial" panose="020B0604020202020204" pitchFamily="34" charset="0"/>
                <a:cs typeface="Arial" panose="020B0604020202020204" pitchFamily="34" charset="0"/>
              </a:rPr>
              <a:t>Đầu</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xe</a:t>
            </a:r>
            <a:r>
              <a:rPr lang="en-US" sz="2000" dirty="0">
                <a:solidFill>
                  <a:schemeClr val="bg2"/>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D52DAD45-8D24-63C8-90B9-7BC64B7B7BC3}"/>
              </a:ext>
            </a:extLst>
          </p:cNvPr>
          <p:cNvSpPr txBox="1"/>
          <p:nvPr/>
        </p:nvSpPr>
        <p:spPr>
          <a:xfrm>
            <a:off x="631459" y="547308"/>
            <a:ext cx="5278020" cy="958596"/>
          </a:xfrm>
          <a:prstGeom prst="rect">
            <a:avLst/>
          </a:prstGeom>
          <a:noFill/>
        </p:spPr>
        <p:txBody>
          <a:bodyPr wrap="square">
            <a:spAutoFit/>
          </a:bodyPr>
          <a:lstStyle/>
          <a:p>
            <a:pPr algn="just">
              <a:lnSpc>
                <a:spcPct val="150000"/>
              </a:lnSpc>
              <a:spcAft>
                <a:spcPts val="1000"/>
              </a:spcAft>
            </a:pPr>
            <a:r>
              <a:rPr lang="nl-NL" sz="2000" b="1" i="1" dirty="0" err="1">
                <a:solidFill>
                  <a:schemeClr val="accent2"/>
                </a:solidFill>
                <a:effectLst/>
                <a:latin typeface="Arial" panose="020B0604020202020204" pitchFamily="34" charset="0"/>
                <a:ea typeface="SimSun" panose="02010600030101010101" pitchFamily="2" charset="-122"/>
                <a:cs typeface="Arial" panose="020B0604020202020204" pitchFamily="34" charset="0"/>
              </a:rPr>
              <a:t>Câu</a:t>
            </a:r>
            <a:r>
              <a:rPr lang="nl-NL" sz="2000" b="1" i="1" dirty="0">
                <a:solidFill>
                  <a:schemeClr val="accent2"/>
                </a:solidFill>
                <a:effectLst/>
                <a:latin typeface="Arial" panose="020B0604020202020204" pitchFamily="34" charset="0"/>
                <a:ea typeface="SimSun" panose="02010600030101010101" pitchFamily="2" charset="-122"/>
                <a:cs typeface="Arial" panose="020B0604020202020204" pitchFamily="34" charset="0"/>
              </a:rPr>
              <a:t> </a:t>
            </a:r>
            <a:r>
              <a:rPr lang="nl-NL" sz="2000" b="1" i="1" dirty="0">
                <a:solidFill>
                  <a:schemeClr val="accent2"/>
                </a:solidFill>
                <a:latin typeface="Arial" panose="020B0604020202020204" pitchFamily="34" charset="0"/>
                <a:ea typeface="SimSun" panose="02010600030101010101" pitchFamily="2" charset="-122"/>
                <a:cs typeface="Arial" panose="020B0604020202020204" pitchFamily="34" charset="0"/>
              </a:rPr>
              <a:t>1</a:t>
            </a:r>
            <a:r>
              <a:rPr lang="nl-NL" sz="2000" b="1" i="1" dirty="0">
                <a:solidFill>
                  <a:schemeClr val="accent2"/>
                </a:solidFill>
                <a:effectLst/>
                <a:latin typeface="Arial" panose="020B0604020202020204" pitchFamily="34" charset="0"/>
                <a:ea typeface="SimSun" panose="02010600030101010101" pitchFamily="2" charset="-122"/>
                <a:cs typeface="Arial" panose="020B0604020202020204" pitchFamily="34" charset="0"/>
              </a:rPr>
              <a:t>:</a:t>
            </a:r>
            <a:r>
              <a:rPr lang="nl-NL" sz="2000" i="1" dirty="0">
                <a:solidFill>
                  <a:schemeClr val="accent2"/>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Đây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là</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bộ</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phận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nào</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của</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mô</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hình</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xe</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điện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chạy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bằng</a:t>
            </a:r>
            <a:r>
              <a:rPr lang="nl-NL" sz="2000" dirty="0">
                <a:latin typeface="Arial" panose="020B0604020202020204" pitchFamily="34" charset="0"/>
                <a:ea typeface="SimSun" panose="02010600030101010101" pitchFamily="2" charset="-122"/>
                <a:cs typeface="Arial" panose="020B0604020202020204" pitchFamily="34" charset="0"/>
              </a:rPr>
              <a:t> pin? </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 name="Rounded Rectangle 2">
            <a:extLst>
              <a:ext uri="{FF2B5EF4-FFF2-40B4-BE49-F238E27FC236}">
                <a16:creationId xmlns:a16="http://schemas.microsoft.com/office/drawing/2014/main" id="{C88F09C1-2544-E179-418C-C8679203F0B4}"/>
              </a:ext>
            </a:extLst>
          </p:cNvPr>
          <p:cNvSpPr/>
          <p:nvPr/>
        </p:nvSpPr>
        <p:spPr>
          <a:xfrm>
            <a:off x="631458" y="2099558"/>
            <a:ext cx="3687581" cy="9443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A. </a:t>
            </a:r>
            <a:r>
              <a:rPr lang="en-US" sz="2000" dirty="0" err="1">
                <a:solidFill>
                  <a:schemeClr val="bg2"/>
                </a:solidFill>
                <a:latin typeface="Arial" panose="020B0604020202020204" pitchFamily="34" charset="0"/>
                <a:cs typeface="Arial" panose="020B0604020202020204" pitchFamily="34" charset="0"/>
              </a:rPr>
              <a:t>Công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tắc</a:t>
            </a:r>
            <a:r>
              <a:rPr lang="en-US" sz="2000" dirty="0">
                <a:solidFill>
                  <a:schemeClr val="bg2"/>
                </a:solidFill>
                <a:latin typeface="Arial" panose="020B0604020202020204" pitchFamily="34" charset="0"/>
                <a:cs typeface="Arial" panose="020B0604020202020204" pitchFamily="34" charset="0"/>
              </a:rPr>
              <a:t>. </a:t>
            </a:r>
          </a:p>
        </p:txBody>
      </p:sp>
      <p:pic>
        <p:nvPicPr>
          <p:cNvPr id="5" name="Picture 4" descr="A close-up of a device&#10;&#10;Description automatically generated">
            <a:extLst>
              <a:ext uri="{FF2B5EF4-FFF2-40B4-BE49-F238E27FC236}">
                <a16:creationId xmlns:a16="http://schemas.microsoft.com/office/drawing/2014/main" id="{68E9190F-8EA2-F9F1-895B-548C33AFCAEA}"/>
              </a:ext>
            </a:extLst>
          </p:cNvPr>
          <p:cNvPicPr>
            <a:picLocks noChangeAspect="1"/>
          </p:cNvPicPr>
          <p:nvPr/>
        </p:nvPicPr>
        <p:blipFill rotWithShape="1">
          <a:blip r:embed="rId3"/>
          <a:srcRect l="47233" t="3809" r="27936" b="66097"/>
          <a:stretch/>
        </p:blipFill>
        <p:spPr>
          <a:xfrm>
            <a:off x="6241774" y="506407"/>
            <a:ext cx="1696103" cy="1431235"/>
          </a:xfrm>
          <a:prstGeom prst="rect">
            <a:avLst/>
          </a:prstGeom>
        </p:spPr>
      </p:pic>
    </p:spTree>
    <p:extLst>
      <p:ext uri="{BB962C8B-B14F-4D97-AF65-F5344CB8AC3E}">
        <p14:creationId xmlns:p14="http://schemas.microsoft.com/office/powerpoint/2010/main" val="90568467"/>
      </p:ext>
    </p:extLst>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A86ADFF-8E62-7F64-ECA0-91D561861AC7}"/>
              </a:ext>
            </a:extLst>
          </p:cNvPr>
          <p:cNvSpPr/>
          <p:nvPr/>
        </p:nvSpPr>
        <p:spPr>
          <a:xfrm>
            <a:off x="631459" y="3421131"/>
            <a:ext cx="298550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C. Cabin. </a:t>
            </a:r>
          </a:p>
        </p:txBody>
      </p:sp>
      <p:sp>
        <p:nvSpPr>
          <p:cNvPr id="13" name="Rounded Rectangle 12">
            <a:extLst>
              <a:ext uri="{FF2B5EF4-FFF2-40B4-BE49-F238E27FC236}">
                <a16:creationId xmlns:a16="http://schemas.microsoft.com/office/drawing/2014/main" id="{BCC7780B-1C83-347B-5D2A-A74BCFF46096}"/>
              </a:ext>
            </a:extLst>
          </p:cNvPr>
          <p:cNvSpPr/>
          <p:nvPr/>
        </p:nvSpPr>
        <p:spPr>
          <a:xfrm>
            <a:off x="631459" y="2099558"/>
            <a:ext cx="298550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A. </a:t>
            </a:r>
            <a:r>
              <a:rPr lang="en-US" sz="2000" dirty="0" err="1">
                <a:solidFill>
                  <a:schemeClr val="bg2"/>
                </a:solidFill>
                <a:latin typeface="Arial" panose="020B0604020202020204" pitchFamily="34" charset="0"/>
                <a:cs typeface="Arial" panose="020B0604020202020204" pitchFamily="34" charset="0"/>
              </a:rPr>
              <a:t>Đầu</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xe</a:t>
            </a:r>
            <a:r>
              <a:rPr lang="en-US" sz="2000" dirty="0">
                <a:solidFill>
                  <a:schemeClr val="bg2"/>
                </a:solidFill>
                <a:latin typeface="Arial" panose="020B0604020202020204" pitchFamily="34" charset="0"/>
                <a:cs typeface="Arial" panose="020B0604020202020204" pitchFamily="34" charset="0"/>
              </a:rPr>
              <a:t>. </a:t>
            </a:r>
          </a:p>
        </p:txBody>
      </p:sp>
      <p:sp>
        <p:nvSpPr>
          <p:cNvPr id="14" name="Rounded Rectangle 13">
            <a:extLst>
              <a:ext uri="{FF2B5EF4-FFF2-40B4-BE49-F238E27FC236}">
                <a16:creationId xmlns:a16="http://schemas.microsoft.com/office/drawing/2014/main" id="{80112D80-CFE6-3CD5-E13D-B4D0305D4532}"/>
              </a:ext>
            </a:extLst>
          </p:cNvPr>
          <p:cNvSpPr/>
          <p:nvPr/>
        </p:nvSpPr>
        <p:spPr>
          <a:xfrm>
            <a:off x="4319040" y="3424505"/>
            <a:ext cx="419350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D. </a:t>
            </a:r>
            <a:r>
              <a:rPr lang="en-US" sz="2000" dirty="0" err="1">
                <a:solidFill>
                  <a:schemeClr val="bg2"/>
                </a:solidFill>
                <a:latin typeface="Arial" panose="020B0604020202020204" pitchFamily="34" charset="0"/>
                <a:cs typeface="Arial" panose="020B0604020202020204" pitchFamily="34" charset="0"/>
              </a:rPr>
              <a:t>Bộ</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nguồn</a:t>
            </a:r>
            <a:r>
              <a:rPr lang="en-US" sz="2000" dirty="0">
                <a:solidFill>
                  <a:schemeClr val="bg2"/>
                </a:solidFill>
                <a:latin typeface="Arial" panose="020B0604020202020204" pitchFamily="34" charset="0"/>
                <a:cs typeface="Arial" panose="020B0604020202020204" pitchFamily="34" charset="0"/>
              </a:rPr>
              <a:t> 1.5 V. </a:t>
            </a:r>
          </a:p>
        </p:txBody>
      </p:sp>
      <p:sp>
        <p:nvSpPr>
          <p:cNvPr id="15" name="Rounded Rectangle 14">
            <a:extLst>
              <a:ext uri="{FF2B5EF4-FFF2-40B4-BE49-F238E27FC236}">
                <a16:creationId xmlns:a16="http://schemas.microsoft.com/office/drawing/2014/main" id="{880AFA06-A42E-FB56-792E-298537944FD5}"/>
              </a:ext>
            </a:extLst>
          </p:cNvPr>
          <p:cNvSpPr/>
          <p:nvPr/>
        </p:nvSpPr>
        <p:spPr>
          <a:xfrm>
            <a:off x="4319040" y="2099558"/>
            <a:ext cx="419350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B. </a:t>
            </a:r>
            <a:r>
              <a:rPr lang="en-US" sz="2000" dirty="0" err="1">
                <a:solidFill>
                  <a:schemeClr val="bg2"/>
                </a:solidFill>
                <a:latin typeface="Arial" panose="020B0604020202020204" pitchFamily="34" charset="0"/>
                <a:cs typeface="Arial" panose="020B0604020202020204" pitchFamily="34" charset="0"/>
              </a:rPr>
              <a:t>Thùng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xe</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và</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hệ</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truyền</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động</a:t>
            </a:r>
            <a:r>
              <a:rPr lang="en-US" sz="2000" dirty="0">
                <a:solidFill>
                  <a:schemeClr val="bg2"/>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D52DAD45-8D24-63C8-90B9-7BC64B7B7BC3}"/>
              </a:ext>
            </a:extLst>
          </p:cNvPr>
          <p:cNvSpPr txBox="1"/>
          <p:nvPr/>
        </p:nvSpPr>
        <p:spPr>
          <a:xfrm>
            <a:off x="631459" y="576491"/>
            <a:ext cx="5278020" cy="958596"/>
          </a:xfrm>
          <a:prstGeom prst="rect">
            <a:avLst/>
          </a:prstGeom>
          <a:noFill/>
        </p:spPr>
        <p:txBody>
          <a:bodyPr wrap="square">
            <a:spAutoFit/>
          </a:bodyPr>
          <a:lstStyle/>
          <a:p>
            <a:pPr algn="just">
              <a:lnSpc>
                <a:spcPct val="150000"/>
              </a:lnSpc>
              <a:spcAft>
                <a:spcPts val="1000"/>
              </a:spcAft>
            </a:pPr>
            <a:r>
              <a:rPr lang="nl-NL" sz="2000" b="1" i="1" dirty="0" err="1">
                <a:solidFill>
                  <a:schemeClr val="accent2"/>
                </a:solidFill>
                <a:effectLst/>
                <a:latin typeface="Arial" panose="020B0604020202020204" pitchFamily="34" charset="0"/>
                <a:ea typeface="SimSun" panose="02010600030101010101" pitchFamily="2" charset="-122"/>
                <a:cs typeface="Arial" panose="020B0604020202020204" pitchFamily="34" charset="0"/>
              </a:rPr>
              <a:t>Câu</a:t>
            </a:r>
            <a:r>
              <a:rPr lang="nl-NL" sz="2000" b="1" i="1" dirty="0">
                <a:solidFill>
                  <a:schemeClr val="accent2"/>
                </a:solidFill>
                <a:effectLst/>
                <a:latin typeface="Arial" panose="020B0604020202020204" pitchFamily="34" charset="0"/>
                <a:ea typeface="SimSun" panose="02010600030101010101" pitchFamily="2" charset="-122"/>
                <a:cs typeface="Arial" panose="020B0604020202020204" pitchFamily="34" charset="0"/>
              </a:rPr>
              <a:t> 2:</a:t>
            </a:r>
            <a:r>
              <a:rPr lang="nl-NL" sz="2000" i="1" dirty="0">
                <a:solidFill>
                  <a:schemeClr val="accent2"/>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Đây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là</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bộ</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phận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nào</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của</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mô</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hình</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xe</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điện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chạy</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bằng</a:t>
            </a:r>
            <a:r>
              <a:rPr lang="nl-NL" sz="2000" dirty="0">
                <a:latin typeface="Arial" panose="020B0604020202020204" pitchFamily="34" charset="0"/>
                <a:ea typeface="SimSun" panose="02010600030101010101" pitchFamily="2" charset="-122"/>
                <a:cs typeface="Arial" panose="020B0604020202020204" pitchFamily="34" charset="0"/>
              </a:rPr>
              <a:t> pin? </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 name="Rounded Rectangle 2">
            <a:extLst>
              <a:ext uri="{FF2B5EF4-FFF2-40B4-BE49-F238E27FC236}">
                <a16:creationId xmlns:a16="http://schemas.microsoft.com/office/drawing/2014/main" id="{C88F09C1-2544-E179-418C-C8679203F0B4}"/>
              </a:ext>
            </a:extLst>
          </p:cNvPr>
          <p:cNvSpPr/>
          <p:nvPr/>
        </p:nvSpPr>
        <p:spPr>
          <a:xfrm>
            <a:off x="4319040" y="2099558"/>
            <a:ext cx="4193501" cy="9443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B. </a:t>
            </a:r>
            <a:r>
              <a:rPr lang="en-US" sz="2000" dirty="0" err="1">
                <a:solidFill>
                  <a:schemeClr val="bg2"/>
                </a:solidFill>
                <a:latin typeface="Arial" panose="020B0604020202020204" pitchFamily="34" charset="0"/>
                <a:cs typeface="Arial" panose="020B0604020202020204" pitchFamily="34" charset="0"/>
              </a:rPr>
              <a:t>Thùng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xe</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và</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hệ</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truyền</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động</a:t>
            </a:r>
            <a:r>
              <a:rPr lang="en-US" sz="2000" dirty="0">
                <a:solidFill>
                  <a:schemeClr val="bg2"/>
                </a:solidFill>
                <a:latin typeface="Arial" panose="020B0604020202020204" pitchFamily="34" charset="0"/>
                <a:cs typeface="Arial" panose="020B0604020202020204" pitchFamily="34" charset="0"/>
              </a:rPr>
              <a:t>. </a:t>
            </a:r>
          </a:p>
        </p:txBody>
      </p:sp>
      <p:pic>
        <p:nvPicPr>
          <p:cNvPr id="4" name="Picture 3" descr="A green and red plastic object&#10;&#10;Description automatically generated with medium confidence">
            <a:extLst>
              <a:ext uri="{FF2B5EF4-FFF2-40B4-BE49-F238E27FC236}">
                <a16:creationId xmlns:a16="http://schemas.microsoft.com/office/drawing/2014/main" id="{C739526B-1152-22CB-080D-E429CC2C0DE6}"/>
              </a:ext>
            </a:extLst>
          </p:cNvPr>
          <p:cNvPicPr>
            <a:picLocks noChangeAspect="1"/>
          </p:cNvPicPr>
          <p:nvPr/>
        </p:nvPicPr>
        <p:blipFill rotWithShape="1">
          <a:blip r:embed="rId3">
            <a:clrChange>
              <a:clrFrom>
                <a:srgbClr val="FBFBFB"/>
              </a:clrFrom>
              <a:clrTo>
                <a:srgbClr val="FBFBFB">
                  <a:alpha val="0"/>
                </a:srgbClr>
              </a:clrTo>
            </a:clrChange>
          </a:blip>
          <a:srcRect l="2266" t="73900" r="1"/>
          <a:stretch/>
        </p:blipFill>
        <p:spPr>
          <a:xfrm>
            <a:off x="6298047" y="149764"/>
            <a:ext cx="1756246" cy="1779448"/>
          </a:xfrm>
          <a:prstGeom prst="rect">
            <a:avLst/>
          </a:prstGeom>
        </p:spPr>
      </p:pic>
    </p:spTree>
    <p:extLst>
      <p:ext uri="{BB962C8B-B14F-4D97-AF65-F5344CB8AC3E}">
        <p14:creationId xmlns:p14="http://schemas.microsoft.com/office/powerpoint/2010/main" val="20130467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2" name="TextBox 1">
            <a:extLst>
              <a:ext uri="{FF2B5EF4-FFF2-40B4-BE49-F238E27FC236}">
                <a16:creationId xmlns:a16="http://schemas.microsoft.com/office/drawing/2014/main" id="{D52DAD45-8D24-63C8-90B9-7BC64B7B7BC3}"/>
              </a:ext>
            </a:extLst>
          </p:cNvPr>
          <p:cNvSpPr txBox="1"/>
          <p:nvPr/>
        </p:nvSpPr>
        <p:spPr>
          <a:xfrm>
            <a:off x="631461" y="847866"/>
            <a:ext cx="4193499" cy="506292"/>
          </a:xfrm>
          <a:prstGeom prst="rect">
            <a:avLst/>
          </a:prstGeom>
          <a:noFill/>
        </p:spPr>
        <p:txBody>
          <a:bodyPr wrap="square">
            <a:spAutoFit/>
          </a:bodyPr>
          <a:lstStyle/>
          <a:p>
            <a:pPr algn="just">
              <a:lnSpc>
                <a:spcPct val="150000"/>
              </a:lnSpc>
              <a:spcAft>
                <a:spcPts val="1000"/>
              </a:spcAft>
            </a:pPr>
            <a:r>
              <a:rPr lang="nl-NL" sz="20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Câu</a:t>
            </a:r>
            <a:r>
              <a:rPr lang="nl-NL" sz="20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 </a:t>
            </a:r>
            <a:r>
              <a:rPr lang="nl-NL" sz="2000" dirty="0">
                <a:latin typeface="Arial" panose="020B0604020202020204" pitchFamily="34" charset="0"/>
                <a:ea typeface="Times New Roman" panose="02020603050405020304" pitchFamily="18" charset="0"/>
                <a:cs typeface="Arial" panose="020B0604020202020204" pitchFamily="34" charset="0"/>
              </a:rPr>
              <a:t>Chi </a:t>
            </a:r>
            <a:r>
              <a:rPr lang="nl-NL" sz="2000" dirty="0" err="1">
                <a:latin typeface="Arial" panose="020B0604020202020204" pitchFamily="34" charset="0"/>
                <a:ea typeface="Times New Roman" panose="02020603050405020304" pitchFamily="18" charset="0"/>
                <a:cs typeface="Arial" panose="020B0604020202020204" pitchFamily="34" charset="0"/>
              </a:rPr>
              <a:t>tiết</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sau</a:t>
            </a:r>
            <a:r>
              <a:rPr lang="nl-NL" sz="2000" dirty="0">
                <a:latin typeface="Arial" panose="020B0604020202020204" pitchFamily="34" charset="0"/>
                <a:ea typeface="Times New Roman" panose="02020603050405020304" pitchFamily="18" charset="0"/>
                <a:cs typeface="Arial" panose="020B0604020202020204" pitchFamily="34" charset="0"/>
              </a:rPr>
              <a:t> có </a:t>
            </a:r>
            <a:r>
              <a:rPr lang="nl-NL" sz="2000" dirty="0" err="1">
                <a:latin typeface="Arial" panose="020B0604020202020204" pitchFamily="34" charset="0"/>
                <a:ea typeface="Times New Roman" panose="02020603050405020304" pitchFamily="18" charset="0"/>
                <a:cs typeface="Arial" panose="020B0604020202020204" pitchFamily="34" charset="0"/>
              </a:rPr>
              <a:t>tên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là</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gì</a:t>
            </a:r>
            <a:r>
              <a:rPr lang="nl-NL" sz="2000" dirty="0">
                <a:latin typeface="Arial" panose="020B0604020202020204" pitchFamily="34" charset="0"/>
                <a:ea typeface="Times New Roman" panose="02020603050405020304" pitchFamily="18" charset="0"/>
                <a:cs typeface="Arial" panose="020B0604020202020204" pitchFamily="34" charset="0"/>
              </a:rPr>
              <a:t>?</a:t>
            </a:r>
            <a:endParaRPr lang="en-VN" sz="1600" dirty="0">
              <a:latin typeface="Arial" panose="020B0604020202020204" pitchFamily="34" charset="0"/>
              <a:ea typeface="SimSun" panose="02010600030101010101" pitchFamily="2" charset="-122"/>
              <a:cs typeface="Arial" panose="020B0604020202020204" pitchFamily="34" charset="0"/>
            </a:endParaRPr>
          </a:p>
        </p:txBody>
      </p:sp>
      <p:sp>
        <p:nvSpPr>
          <p:cNvPr id="4" name="Rounded Rectangle 3">
            <a:extLst>
              <a:ext uri="{FF2B5EF4-FFF2-40B4-BE49-F238E27FC236}">
                <a16:creationId xmlns:a16="http://schemas.microsoft.com/office/drawing/2014/main" id="{22CFEEFA-1EC5-3A2C-05A6-18BB2B6E4872}"/>
              </a:ext>
            </a:extLst>
          </p:cNvPr>
          <p:cNvSpPr/>
          <p:nvPr/>
        </p:nvSpPr>
        <p:spPr>
          <a:xfrm>
            <a:off x="631459" y="3421131"/>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C. </a:t>
            </a:r>
            <a:r>
              <a:rPr lang="en-US" sz="2000" dirty="0" err="1">
                <a:solidFill>
                  <a:schemeClr val="bg2"/>
                </a:solidFill>
                <a:latin typeface="Arial" panose="020B0604020202020204" pitchFamily="34" charset="0"/>
                <a:cs typeface="Arial" panose="020B0604020202020204" pitchFamily="34" charset="0"/>
              </a:rPr>
              <a:t>Vòng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hãm</a:t>
            </a:r>
            <a:r>
              <a:rPr lang="en-US" sz="2000" dirty="0">
                <a:solidFill>
                  <a:schemeClr val="bg2"/>
                </a:solidFill>
                <a:latin typeface="Arial" panose="020B0604020202020204" pitchFamily="34" charset="0"/>
                <a:cs typeface="Arial" panose="020B0604020202020204" pitchFamily="34" charset="0"/>
              </a:rPr>
              <a:t>. </a:t>
            </a:r>
          </a:p>
        </p:txBody>
      </p:sp>
      <p:sp>
        <p:nvSpPr>
          <p:cNvPr id="5" name="Rounded Rectangle 4">
            <a:extLst>
              <a:ext uri="{FF2B5EF4-FFF2-40B4-BE49-F238E27FC236}">
                <a16:creationId xmlns:a16="http://schemas.microsoft.com/office/drawing/2014/main" id="{8C7B48A7-91E0-5943-1105-DC7D33AB3655}"/>
              </a:ext>
            </a:extLst>
          </p:cNvPr>
          <p:cNvSpPr/>
          <p:nvPr/>
        </p:nvSpPr>
        <p:spPr>
          <a:xfrm>
            <a:off x="631459" y="2099558"/>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A. </a:t>
            </a:r>
            <a:r>
              <a:rPr lang="en-US" sz="2000" dirty="0" err="1">
                <a:solidFill>
                  <a:schemeClr val="bg2"/>
                </a:solidFill>
                <a:latin typeface="Arial" panose="020B0604020202020204" pitchFamily="34" charset="0"/>
                <a:cs typeface="Arial" panose="020B0604020202020204" pitchFamily="34" charset="0"/>
              </a:rPr>
              <a:t>Đai</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ốc</a:t>
            </a:r>
            <a:r>
              <a:rPr lang="en-US" sz="2000" dirty="0">
                <a:solidFill>
                  <a:schemeClr val="bg2"/>
                </a:solidFill>
                <a:latin typeface="Arial" panose="020B0604020202020204" pitchFamily="34" charset="0"/>
                <a:cs typeface="Arial" panose="020B0604020202020204" pitchFamily="34" charset="0"/>
              </a:rPr>
              <a:t>. </a:t>
            </a:r>
          </a:p>
        </p:txBody>
      </p:sp>
      <p:sp>
        <p:nvSpPr>
          <p:cNvPr id="6" name="Rounded Rectangle 5">
            <a:extLst>
              <a:ext uri="{FF2B5EF4-FFF2-40B4-BE49-F238E27FC236}">
                <a16:creationId xmlns:a16="http://schemas.microsoft.com/office/drawing/2014/main" id="{EA20951F-AE12-0DF3-BAA7-9EFA27C7F4B2}"/>
              </a:ext>
            </a:extLst>
          </p:cNvPr>
          <p:cNvSpPr/>
          <p:nvPr/>
        </p:nvSpPr>
        <p:spPr>
          <a:xfrm>
            <a:off x="4824960" y="3424505"/>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D. </a:t>
            </a:r>
            <a:r>
              <a:rPr lang="en-US" sz="2000" dirty="0" err="1">
                <a:solidFill>
                  <a:schemeClr val="bg2"/>
                </a:solidFill>
                <a:latin typeface="Arial" panose="020B0604020202020204" pitchFamily="34" charset="0"/>
                <a:cs typeface="Arial" panose="020B0604020202020204" pitchFamily="34" charset="0"/>
              </a:rPr>
              <a:t>Đai</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truyền</a:t>
            </a:r>
            <a:r>
              <a:rPr lang="en-US" sz="2000" dirty="0">
                <a:solidFill>
                  <a:schemeClr val="bg2"/>
                </a:solidFill>
                <a:latin typeface="Arial" panose="020B0604020202020204" pitchFamily="34" charset="0"/>
                <a:cs typeface="Arial" panose="020B0604020202020204" pitchFamily="34" charset="0"/>
              </a:rPr>
              <a:t>. </a:t>
            </a:r>
          </a:p>
        </p:txBody>
      </p:sp>
      <p:sp>
        <p:nvSpPr>
          <p:cNvPr id="7" name="Rounded Rectangle 6">
            <a:extLst>
              <a:ext uri="{FF2B5EF4-FFF2-40B4-BE49-F238E27FC236}">
                <a16:creationId xmlns:a16="http://schemas.microsoft.com/office/drawing/2014/main" id="{F1135612-B974-6EBA-3624-3EB4CE972738}"/>
              </a:ext>
            </a:extLst>
          </p:cNvPr>
          <p:cNvSpPr/>
          <p:nvPr/>
        </p:nvSpPr>
        <p:spPr>
          <a:xfrm>
            <a:off x="4824960" y="2099558"/>
            <a:ext cx="3687581" cy="94438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B. Bánh </a:t>
            </a:r>
            <a:r>
              <a:rPr lang="en-US" sz="2000" dirty="0" err="1">
                <a:solidFill>
                  <a:schemeClr val="bg2"/>
                </a:solidFill>
                <a:latin typeface="Arial" panose="020B0604020202020204" pitchFamily="34" charset="0"/>
                <a:cs typeface="Arial" panose="020B0604020202020204" pitchFamily="34" charset="0"/>
              </a:rPr>
              <a:t>xe</a:t>
            </a:r>
            <a:r>
              <a:rPr lang="en-US" sz="2000" dirty="0">
                <a:solidFill>
                  <a:schemeClr val="bg2"/>
                </a:solidFill>
                <a:latin typeface="Arial" panose="020B0604020202020204" pitchFamily="34" charset="0"/>
                <a:cs typeface="Arial" panose="020B0604020202020204" pitchFamily="34" charset="0"/>
              </a:rPr>
              <a:t>. </a:t>
            </a:r>
          </a:p>
        </p:txBody>
      </p:sp>
      <p:sp>
        <p:nvSpPr>
          <p:cNvPr id="9" name="Rounded Rectangle 8">
            <a:extLst>
              <a:ext uri="{FF2B5EF4-FFF2-40B4-BE49-F238E27FC236}">
                <a16:creationId xmlns:a16="http://schemas.microsoft.com/office/drawing/2014/main" id="{3D61627D-A0BF-C116-6348-72DAAB2FD5D2}"/>
              </a:ext>
            </a:extLst>
          </p:cNvPr>
          <p:cNvSpPr/>
          <p:nvPr/>
        </p:nvSpPr>
        <p:spPr>
          <a:xfrm>
            <a:off x="631459" y="3421131"/>
            <a:ext cx="3687581" cy="9443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C. </a:t>
            </a:r>
            <a:r>
              <a:rPr lang="en-US" sz="2000" dirty="0" err="1">
                <a:solidFill>
                  <a:schemeClr val="bg2"/>
                </a:solidFill>
                <a:latin typeface="Arial" panose="020B0604020202020204" pitchFamily="34" charset="0"/>
                <a:cs typeface="Arial" panose="020B0604020202020204" pitchFamily="34" charset="0"/>
              </a:rPr>
              <a:t>Vòng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hãm</a:t>
            </a:r>
            <a:r>
              <a:rPr lang="en-US" sz="2000" dirty="0">
                <a:solidFill>
                  <a:schemeClr val="bg2"/>
                </a:solidFill>
                <a:latin typeface="Arial" panose="020B0604020202020204" pitchFamily="34" charset="0"/>
                <a:cs typeface="Arial" panose="020B0604020202020204" pitchFamily="34" charset="0"/>
              </a:rPr>
              <a:t>. </a:t>
            </a:r>
          </a:p>
        </p:txBody>
      </p:sp>
      <p:pic>
        <p:nvPicPr>
          <p:cNvPr id="8" name="Picture 7" descr="A small black device with red wires&#10;&#10;Description automatically generated">
            <a:extLst>
              <a:ext uri="{FF2B5EF4-FFF2-40B4-BE49-F238E27FC236}">
                <a16:creationId xmlns:a16="http://schemas.microsoft.com/office/drawing/2014/main" id="{92B6CD8A-5723-D21F-7038-07F4BFD534CC}"/>
              </a:ext>
            </a:extLst>
          </p:cNvPr>
          <p:cNvPicPr>
            <a:picLocks noChangeAspect="1"/>
          </p:cNvPicPr>
          <p:nvPr/>
        </p:nvPicPr>
        <p:blipFill rotWithShape="1">
          <a:blip r:embed="rId3">
            <a:clrChange>
              <a:clrFrom>
                <a:srgbClr val="FBFBFB"/>
              </a:clrFrom>
              <a:clrTo>
                <a:srgbClr val="FBFBFB">
                  <a:alpha val="0"/>
                </a:srgbClr>
              </a:clrTo>
            </a:clrChange>
          </a:blip>
          <a:srcRect l="51407" t="73262" r="34842" b="2390"/>
          <a:stretch/>
        </p:blipFill>
        <p:spPr>
          <a:xfrm>
            <a:off x="5567435" y="292749"/>
            <a:ext cx="1647126" cy="1616526"/>
          </a:xfrm>
          <a:prstGeom prst="rect">
            <a:avLst/>
          </a:prstGeom>
        </p:spPr>
      </p:pic>
    </p:spTree>
    <p:extLst>
      <p:ext uri="{BB962C8B-B14F-4D97-AF65-F5344CB8AC3E}">
        <p14:creationId xmlns:p14="http://schemas.microsoft.com/office/powerpoint/2010/main" val="42766746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2" name="TextBox 1">
            <a:extLst>
              <a:ext uri="{FF2B5EF4-FFF2-40B4-BE49-F238E27FC236}">
                <a16:creationId xmlns:a16="http://schemas.microsoft.com/office/drawing/2014/main" id="{D52DAD45-8D24-63C8-90B9-7BC64B7B7BC3}"/>
              </a:ext>
            </a:extLst>
          </p:cNvPr>
          <p:cNvSpPr txBox="1"/>
          <p:nvPr/>
        </p:nvSpPr>
        <p:spPr>
          <a:xfrm>
            <a:off x="631459" y="760396"/>
            <a:ext cx="4193499" cy="506292"/>
          </a:xfrm>
          <a:prstGeom prst="rect">
            <a:avLst/>
          </a:prstGeom>
          <a:noFill/>
        </p:spPr>
        <p:txBody>
          <a:bodyPr wrap="square">
            <a:spAutoFit/>
          </a:bodyPr>
          <a:lstStyle/>
          <a:p>
            <a:pPr algn="just">
              <a:lnSpc>
                <a:spcPct val="150000"/>
              </a:lnSpc>
              <a:spcAft>
                <a:spcPts val="1000"/>
              </a:spcAft>
            </a:pPr>
            <a:r>
              <a:rPr lang="nl-NL" sz="20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Câu</a:t>
            </a:r>
            <a:r>
              <a:rPr lang="nl-NL" sz="20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 </a:t>
            </a:r>
            <a:r>
              <a:rPr lang="nl-NL" sz="2000" dirty="0">
                <a:latin typeface="Arial" panose="020B0604020202020204" pitchFamily="34" charset="0"/>
                <a:ea typeface="Times New Roman" panose="02020603050405020304" pitchFamily="18" charset="0"/>
                <a:cs typeface="Arial" panose="020B0604020202020204" pitchFamily="34" charset="0"/>
              </a:rPr>
              <a:t>Chi </a:t>
            </a:r>
            <a:r>
              <a:rPr lang="nl-NL" sz="2000" dirty="0" err="1">
                <a:latin typeface="Arial" panose="020B0604020202020204" pitchFamily="34" charset="0"/>
                <a:ea typeface="Times New Roman" panose="02020603050405020304" pitchFamily="18" charset="0"/>
                <a:cs typeface="Arial" panose="020B0604020202020204" pitchFamily="34" charset="0"/>
              </a:rPr>
              <a:t>tiết</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sau</a:t>
            </a:r>
            <a:r>
              <a:rPr lang="nl-NL" sz="2000" dirty="0">
                <a:latin typeface="Arial" panose="020B0604020202020204" pitchFamily="34" charset="0"/>
                <a:ea typeface="Times New Roman" panose="02020603050405020304" pitchFamily="18" charset="0"/>
                <a:cs typeface="Arial" panose="020B0604020202020204" pitchFamily="34" charset="0"/>
              </a:rPr>
              <a:t> có </a:t>
            </a:r>
            <a:r>
              <a:rPr lang="nl-NL" sz="2000" dirty="0" err="1">
                <a:latin typeface="Arial" panose="020B0604020202020204" pitchFamily="34" charset="0"/>
                <a:ea typeface="Times New Roman" panose="02020603050405020304" pitchFamily="18" charset="0"/>
                <a:cs typeface="Arial" panose="020B0604020202020204" pitchFamily="34" charset="0"/>
              </a:rPr>
              <a:t>tên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là</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gì</a:t>
            </a:r>
            <a:r>
              <a:rPr lang="nl-NL" sz="2000" dirty="0">
                <a:latin typeface="Arial" panose="020B0604020202020204" pitchFamily="34" charset="0"/>
                <a:ea typeface="Times New Roman" panose="02020603050405020304" pitchFamily="18" charset="0"/>
                <a:cs typeface="Arial" panose="020B0604020202020204" pitchFamily="34" charset="0"/>
              </a:rPr>
              <a:t>?</a:t>
            </a:r>
            <a:endParaRPr lang="en-VN" sz="1600" dirty="0">
              <a:latin typeface="Arial" panose="020B0604020202020204" pitchFamily="34" charset="0"/>
              <a:ea typeface="SimSun" panose="02010600030101010101" pitchFamily="2" charset="-122"/>
              <a:cs typeface="Arial" panose="020B0604020202020204" pitchFamily="34" charset="0"/>
            </a:endParaRPr>
          </a:p>
        </p:txBody>
      </p:sp>
      <p:sp>
        <p:nvSpPr>
          <p:cNvPr id="4" name="Rounded Rectangle 3">
            <a:extLst>
              <a:ext uri="{FF2B5EF4-FFF2-40B4-BE49-F238E27FC236}">
                <a16:creationId xmlns:a16="http://schemas.microsoft.com/office/drawing/2014/main" id="{22CFEEFA-1EC5-3A2C-05A6-18BB2B6E4872}"/>
              </a:ext>
            </a:extLst>
          </p:cNvPr>
          <p:cNvSpPr/>
          <p:nvPr/>
        </p:nvSpPr>
        <p:spPr>
          <a:xfrm>
            <a:off x="631459" y="3421131"/>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C. </a:t>
            </a:r>
            <a:r>
              <a:rPr lang="en-US" sz="2000" dirty="0" err="1">
                <a:solidFill>
                  <a:schemeClr val="bg2"/>
                </a:solidFill>
                <a:latin typeface="Arial" panose="020B0604020202020204" pitchFamily="34" charset="0"/>
                <a:cs typeface="Arial" panose="020B0604020202020204" pitchFamily="34" charset="0"/>
              </a:rPr>
              <a:t>Vòng</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hãm</a:t>
            </a:r>
            <a:r>
              <a:rPr lang="en-US" sz="2000" dirty="0">
                <a:solidFill>
                  <a:schemeClr val="bg2"/>
                </a:solidFill>
                <a:latin typeface="Arial" panose="020B0604020202020204" pitchFamily="34" charset="0"/>
                <a:cs typeface="Arial" panose="020B0604020202020204" pitchFamily="34" charset="0"/>
              </a:rPr>
              <a:t>. </a:t>
            </a:r>
          </a:p>
        </p:txBody>
      </p:sp>
      <p:sp>
        <p:nvSpPr>
          <p:cNvPr id="5" name="Rounded Rectangle 4">
            <a:extLst>
              <a:ext uri="{FF2B5EF4-FFF2-40B4-BE49-F238E27FC236}">
                <a16:creationId xmlns:a16="http://schemas.microsoft.com/office/drawing/2014/main" id="{8C7B48A7-91E0-5943-1105-DC7D33AB3655}"/>
              </a:ext>
            </a:extLst>
          </p:cNvPr>
          <p:cNvSpPr/>
          <p:nvPr/>
        </p:nvSpPr>
        <p:spPr>
          <a:xfrm>
            <a:off x="631459" y="2099558"/>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2"/>
                </a:solidFill>
                <a:latin typeface="Arial" panose="020B0604020202020204" pitchFamily="34" charset="0"/>
                <a:cs typeface="Arial" panose="020B0604020202020204" pitchFamily="34" charset="0"/>
              </a:rPr>
              <a:t>A. </a:t>
            </a:r>
            <a:r>
              <a:rPr lang="en-US" sz="2000" dirty="0" err="1">
                <a:solidFill>
                  <a:schemeClr val="bg2"/>
                </a:solidFill>
                <a:latin typeface="Arial" panose="020B0604020202020204" pitchFamily="34" charset="0"/>
                <a:cs typeface="Arial" panose="020B0604020202020204" pitchFamily="34" charset="0"/>
              </a:rPr>
              <a:t>Đai</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ốc</a:t>
            </a:r>
            <a:r>
              <a:rPr lang="en-US" sz="2000" dirty="0">
                <a:solidFill>
                  <a:schemeClr val="bg2"/>
                </a:solidFill>
                <a:latin typeface="Arial" panose="020B0604020202020204" pitchFamily="34" charset="0"/>
                <a:cs typeface="Arial" panose="020B0604020202020204" pitchFamily="34" charset="0"/>
              </a:rPr>
              <a:t>. </a:t>
            </a:r>
          </a:p>
        </p:txBody>
      </p:sp>
      <p:sp>
        <p:nvSpPr>
          <p:cNvPr id="6" name="Rounded Rectangle 5">
            <a:extLst>
              <a:ext uri="{FF2B5EF4-FFF2-40B4-BE49-F238E27FC236}">
                <a16:creationId xmlns:a16="http://schemas.microsoft.com/office/drawing/2014/main" id="{EA20951F-AE12-0DF3-BAA7-9EFA27C7F4B2}"/>
              </a:ext>
            </a:extLst>
          </p:cNvPr>
          <p:cNvSpPr/>
          <p:nvPr/>
        </p:nvSpPr>
        <p:spPr>
          <a:xfrm>
            <a:off x="4824960" y="3424505"/>
            <a:ext cx="3687581"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D. </a:t>
            </a:r>
            <a:r>
              <a:rPr lang="en-US" sz="2000" dirty="0" err="1">
                <a:solidFill>
                  <a:schemeClr val="bg2"/>
                </a:solidFill>
                <a:latin typeface="Arial" panose="020B0604020202020204" pitchFamily="34" charset="0"/>
                <a:cs typeface="Arial" panose="020B0604020202020204" pitchFamily="34" charset="0"/>
              </a:rPr>
              <a:t>Đai</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truyền</a:t>
            </a:r>
            <a:r>
              <a:rPr lang="en-US" sz="2000" dirty="0">
                <a:solidFill>
                  <a:schemeClr val="bg2"/>
                </a:solidFill>
                <a:latin typeface="Arial" panose="020B0604020202020204" pitchFamily="34" charset="0"/>
                <a:cs typeface="Arial" panose="020B0604020202020204" pitchFamily="34" charset="0"/>
              </a:rPr>
              <a:t>. </a:t>
            </a:r>
          </a:p>
        </p:txBody>
      </p:sp>
      <p:sp>
        <p:nvSpPr>
          <p:cNvPr id="7" name="Rounded Rectangle 6">
            <a:extLst>
              <a:ext uri="{FF2B5EF4-FFF2-40B4-BE49-F238E27FC236}">
                <a16:creationId xmlns:a16="http://schemas.microsoft.com/office/drawing/2014/main" id="{F1135612-B974-6EBA-3624-3EB4CE972738}"/>
              </a:ext>
            </a:extLst>
          </p:cNvPr>
          <p:cNvSpPr/>
          <p:nvPr/>
        </p:nvSpPr>
        <p:spPr>
          <a:xfrm>
            <a:off x="4824960" y="2099558"/>
            <a:ext cx="3687581" cy="94438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B. Bánh </a:t>
            </a:r>
            <a:r>
              <a:rPr lang="en-US" sz="2000" dirty="0" err="1">
                <a:solidFill>
                  <a:schemeClr val="bg2"/>
                </a:solidFill>
                <a:latin typeface="Arial" panose="020B0604020202020204" pitchFamily="34" charset="0"/>
                <a:cs typeface="Arial" panose="020B0604020202020204" pitchFamily="34" charset="0"/>
              </a:rPr>
              <a:t>xe</a:t>
            </a:r>
            <a:r>
              <a:rPr lang="en-US" sz="2000" dirty="0">
                <a:solidFill>
                  <a:schemeClr val="bg2"/>
                </a:solidFill>
                <a:latin typeface="Arial" panose="020B0604020202020204" pitchFamily="34" charset="0"/>
                <a:cs typeface="Arial" panose="020B0604020202020204" pitchFamily="34" charset="0"/>
              </a:rPr>
              <a:t>. </a:t>
            </a:r>
          </a:p>
        </p:txBody>
      </p:sp>
      <p:sp>
        <p:nvSpPr>
          <p:cNvPr id="9" name="Rounded Rectangle 8">
            <a:extLst>
              <a:ext uri="{FF2B5EF4-FFF2-40B4-BE49-F238E27FC236}">
                <a16:creationId xmlns:a16="http://schemas.microsoft.com/office/drawing/2014/main" id="{3D61627D-A0BF-C116-6348-72DAAB2FD5D2}"/>
              </a:ext>
            </a:extLst>
          </p:cNvPr>
          <p:cNvSpPr/>
          <p:nvPr/>
        </p:nvSpPr>
        <p:spPr>
          <a:xfrm>
            <a:off x="4824960" y="3421131"/>
            <a:ext cx="3687581" cy="9443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Arial" panose="020B0604020202020204" pitchFamily="34" charset="0"/>
                <a:cs typeface="Arial" panose="020B0604020202020204" pitchFamily="34" charset="0"/>
              </a:rPr>
              <a:t>D. </a:t>
            </a:r>
            <a:r>
              <a:rPr lang="en-US" sz="2000" dirty="0" err="1">
                <a:solidFill>
                  <a:schemeClr val="bg2"/>
                </a:solidFill>
                <a:latin typeface="Arial" panose="020B0604020202020204" pitchFamily="34" charset="0"/>
                <a:cs typeface="Arial" panose="020B0604020202020204" pitchFamily="34" charset="0"/>
              </a:rPr>
              <a:t>Đai</a:t>
            </a:r>
            <a:r>
              <a:rPr lang="en-US" sz="2000" dirty="0">
                <a:solidFill>
                  <a:schemeClr val="bg2"/>
                </a:solidFill>
                <a:latin typeface="Arial" panose="020B0604020202020204" pitchFamily="34" charset="0"/>
                <a:cs typeface="Arial" panose="020B0604020202020204" pitchFamily="34" charset="0"/>
              </a:rPr>
              <a:t> </a:t>
            </a:r>
            <a:r>
              <a:rPr lang="en-US" sz="2000" dirty="0" err="1">
                <a:solidFill>
                  <a:schemeClr val="bg2"/>
                </a:solidFill>
                <a:latin typeface="Arial" panose="020B0604020202020204" pitchFamily="34" charset="0"/>
                <a:cs typeface="Arial" panose="020B0604020202020204" pitchFamily="34" charset="0"/>
              </a:rPr>
              <a:t>truyền</a:t>
            </a:r>
            <a:r>
              <a:rPr lang="en-US" sz="2000" dirty="0">
                <a:solidFill>
                  <a:schemeClr val="bg2"/>
                </a:solidFill>
                <a:latin typeface="Arial" panose="020B0604020202020204" pitchFamily="34" charset="0"/>
                <a:cs typeface="Arial" panose="020B0604020202020204" pitchFamily="34" charset="0"/>
              </a:rPr>
              <a:t>. </a:t>
            </a:r>
          </a:p>
        </p:txBody>
      </p:sp>
      <p:pic>
        <p:nvPicPr>
          <p:cNvPr id="3" name="Picture 2" descr="A close-up of a piece of metal&#10;&#10;Description automatically generated">
            <a:extLst>
              <a:ext uri="{FF2B5EF4-FFF2-40B4-BE49-F238E27FC236}">
                <a16:creationId xmlns:a16="http://schemas.microsoft.com/office/drawing/2014/main" id="{95C9F400-2BA9-871C-A192-390D53F94293}"/>
              </a:ext>
            </a:extLst>
          </p:cNvPr>
          <p:cNvPicPr>
            <a:picLocks noChangeAspect="1"/>
          </p:cNvPicPr>
          <p:nvPr/>
        </p:nvPicPr>
        <p:blipFill rotWithShape="1">
          <a:blip r:embed="rId3">
            <a:clrChange>
              <a:clrFrom>
                <a:srgbClr val="FDFDFD"/>
              </a:clrFrom>
              <a:clrTo>
                <a:srgbClr val="FDFDFD">
                  <a:alpha val="0"/>
                </a:srgbClr>
              </a:clrTo>
            </a:clrChange>
          </a:blip>
          <a:srcRect l="50000" t="21833" r="30000" b="47916"/>
          <a:stretch/>
        </p:blipFill>
        <p:spPr>
          <a:xfrm>
            <a:off x="5595079" y="362358"/>
            <a:ext cx="1815371" cy="1523906"/>
          </a:xfrm>
          <a:prstGeom prst="rect">
            <a:avLst/>
          </a:prstGeom>
        </p:spPr>
      </p:pic>
    </p:spTree>
    <p:extLst>
      <p:ext uri="{BB962C8B-B14F-4D97-AF65-F5344CB8AC3E}">
        <p14:creationId xmlns:p14="http://schemas.microsoft.com/office/powerpoint/2010/main" val="2196203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A86ADFF-8E62-7F64-ECA0-91D561861AC7}"/>
              </a:ext>
            </a:extLst>
          </p:cNvPr>
          <p:cNvSpPr/>
          <p:nvPr/>
        </p:nvSpPr>
        <p:spPr>
          <a:xfrm>
            <a:off x="517286" y="3157218"/>
            <a:ext cx="4054714" cy="12809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chemeClr val="bg2"/>
                </a:solidFill>
                <a:latin typeface="Arial" panose="020B0604020202020204" pitchFamily="34" charset="0"/>
                <a:cs typeface="Arial" panose="020B0604020202020204" pitchFamily="34" charset="0"/>
              </a:rPr>
              <a:t>C. Lắp hai bánh xe phía trước vào hai đầu của trục dài.</a:t>
            </a:r>
          </a:p>
        </p:txBody>
      </p:sp>
      <p:sp>
        <p:nvSpPr>
          <p:cNvPr id="13" name="Rounded Rectangle 12">
            <a:extLst>
              <a:ext uri="{FF2B5EF4-FFF2-40B4-BE49-F238E27FC236}">
                <a16:creationId xmlns:a16="http://schemas.microsoft.com/office/drawing/2014/main" id="{BCC7780B-1C83-347B-5D2A-A74BCFF46096}"/>
              </a:ext>
            </a:extLst>
          </p:cNvPr>
          <p:cNvSpPr/>
          <p:nvPr/>
        </p:nvSpPr>
        <p:spPr>
          <a:xfrm>
            <a:off x="517286" y="1653712"/>
            <a:ext cx="4054714" cy="1280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bg2"/>
                </a:solidFill>
                <a:latin typeface="Arial" panose="020B0604020202020204" pitchFamily="34" charset="0"/>
                <a:cs typeface="Arial" panose="020B0604020202020204" pitchFamily="34" charset="0"/>
              </a:rPr>
              <a:t>A. </a:t>
            </a:r>
            <a:r>
              <a:rPr lang="en-US" sz="1800" dirty="0" err="1">
                <a:solidFill>
                  <a:schemeClr val="bg2"/>
                </a:solidFill>
                <a:latin typeface="Arial" panose="020B0604020202020204" pitchFamily="34" charset="0"/>
                <a:cs typeface="Arial" panose="020B0604020202020204" pitchFamily="34" charset="0"/>
              </a:rPr>
              <a:t>Lắp</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thanh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chữ</a:t>
            </a:r>
            <a:r>
              <a:rPr lang="en-US" sz="1800" dirty="0">
                <a:solidFill>
                  <a:schemeClr val="bg2"/>
                </a:solidFill>
                <a:latin typeface="Arial" panose="020B0604020202020204" pitchFamily="34" charset="0"/>
                <a:cs typeface="Arial" panose="020B0604020202020204" pitchFamily="34" charset="0"/>
              </a:rPr>
              <a:t> U </a:t>
            </a:r>
            <a:r>
              <a:rPr lang="en-US" sz="1800" dirty="0" err="1">
                <a:solidFill>
                  <a:schemeClr val="bg2"/>
                </a:solidFill>
                <a:latin typeface="Arial" panose="020B0604020202020204" pitchFamily="34" charset="0"/>
                <a:cs typeface="Arial" panose="020B0604020202020204" pitchFamily="34" charset="0"/>
              </a:rPr>
              <a:t>dài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lên</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tấm</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chữ</a:t>
            </a:r>
            <a:r>
              <a:rPr lang="en-US" sz="1800" dirty="0">
                <a:solidFill>
                  <a:schemeClr val="bg2"/>
                </a:solidFill>
                <a:latin typeface="Arial" panose="020B0604020202020204" pitchFamily="34" charset="0"/>
                <a:cs typeface="Arial" panose="020B0604020202020204" pitchFamily="34" charset="0"/>
              </a:rPr>
              <a:t> L </a:t>
            </a:r>
            <a:r>
              <a:rPr lang="en-US" sz="1800" dirty="0" err="1">
                <a:solidFill>
                  <a:schemeClr val="bg2"/>
                </a:solidFill>
                <a:latin typeface="Arial" panose="020B0604020202020204" pitchFamily="34" charset="0"/>
                <a:cs typeface="Arial" panose="020B0604020202020204" pitchFamily="34" charset="0"/>
              </a:rPr>
              <a:t>và</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cố</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định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bằng</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ốc</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vít</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nhỡ</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đai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ốc</a:t>
            </a:r>
            <a:r>
              <a:rPr lang="en-US" sz="1800" dirty="0">
                <a:solidFill>
                  <a:schemeClr val="bg2"/>
                </a:solidFill>
                <a:latin typeface="Arial" panose="020B0604020202020204" pitchFamily="34" charset="0"/>
                <a:cs typeface="Arial" panose="020B0604020202020204" pitchFamily="34" charset="0"/>
              </a:rPr>
              <a:t>. </a:t>
            </a:r>
          </a:p>
        </p:txBody>
      </p:sp>
      <p:sp>
        <p:nvSpPr>
          <p:cNvPr id="14" name="Rounded Rectangle 13">
            <a:extLst>
              <a:ext uri="{FF2B5EF4-FFF2-40B4-BE49-F238E27FC236}">
                <a16:creationId xmlns:a16="http://schemas.microsoft.com/office/drawing/2014/main" id="{80112D80-CFE6-3CD5-E13D-B4D0305D4532}"/>
              </a:ext>
            </a:extLst>
          </p:cNvPr>
          <p:cNvSpPr/>
          <p:nvPr/>
        </p:nvSpPr>
        <p:spPr>
          <a:xfrm>
            <a:off x="4698480" y="3157218"/>
            <a:ext cx="3940541" cy="1280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bg2"/>
                </a:solidFill>
                <a:latin typeface="Arial" panose="020B0604020202020204" pitchFamily="34" charset="0"/>
                <a:cs typeface="Arial" panose="020B0604020202020204" pitchFamily="34" charset="0"/>
              </a:rPr>
              <a:t>D. </a:t>
            </a:r>
            <a:r>
              <a:rPr lang="en-US" sz="1800" dirty="0" err="1">
                <a:solidFill>
                  <a:schemeClr val="bg2"/>
                </a:solidFill>
                <a:latin typeface="Arial" panose="020B0604020202020204" pitchFamily="34" charset="0"/>
                <a:cs typeface="Arial" panose="020B0604020202020204" pitchFamily="34" charset="0"/>
              </a:rPr>
              <a:t>Gắn</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hai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thanh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thẳng</a:t>
            </a:r>
            <a:r>
              <a:rPr lang="en-US" sz="1800" dirty="0">
                <a:solidFill>
                  <a:schemeClr val="bg2"/>
                </a:solidFill>
                <a:latin typeface="Arial" panose="020B0604020202020204" pitchFamily="34" charset="0"/>
                <a:cs typeface="Arial" panose="020B0604020202020204" pitchFamily="34" charset="0"/>
              </a:rPr>
              <a:t> 5 </a:t>
            </a:r>
            <a:r>
              <a:rPr lang="en-US" sz="1800" dirty="0" err="1">
                <a:solidFill>
                  <a:schemeClr val="bg2"/>
                </a:solidFill>
                <a:latin typeface="Arial" panose="020B0604020202020204" pitchFamily="34" charset="0"/>
                <a:cs typeface="Arial" panose="020B0604020202020204" pitchFamily="34" charset="0"/>
              </a:rPr>
              <a:t>lỗ</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vào</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tấm</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chữ</a:t>
            </a:r>
            <a:r>
              <a:rPr lang="en-US" sz="1800" dirty="0">
                <a:solidFill>
                  <a:schemeClr val="bg2"/>
                </a:solidFill>
                <a:latin typeface="Arial" panose="020B0604020202020204" pitchFamily="34" charset="0"/>
                <a:cs typeface="Arial" panose="020B0604020202020204" pitchFamily="34" charset="0"/>
              </a:rPr>
              <a:t> L </a:t>
            </a:r>
            <a:r>
              <a:rPr lang="en-US" sz="1800" dirty="0" err="1">
                <a:solidFill>
                  <a:schemeClr val="bg2"/>
                </a:solidFill>
                <a:latin typeface="Arial" panose="020B0604020202020204" pitchFamily="34" charset="0"/>
                <a:cs typeface="Arial" panose="020B0604020202020204" pitchFamily="34" charset="0"/>
              </a:rPr>
              <a:t>và</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cố</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định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bằng</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vít</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nhỡ</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đai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ốc</a:t>
            </a:r>
            <a:r>
              <a:rPr lang="en-US" sz="1800" dirty="0">
                <a:solidFill>
                  <a:schemeClr val="bg2"/>
                </a:solidFill>
                <a:latin typeface="Arial" panose="020B0604020202020204" pitchFamily="34" charset="0"/>
                <a:cs typeface="Arial" panose="020B0604020202020204" pitchFamily="34" charset="0"/>
              </a:rPr>
              <a:t>. </a:t>
            </a:r>
          </a:p>
        </p:txBody>
      </p:sp>
      <p:sp>
        <p:nvSpPr>
          <p:cNvPr id="15" name="Rounded Rectangle 14">
            <a:extLst>
              <a:ext uri="{FF2B5EF4-FFF2-40B4-BE49-F238E27FC236}">
                <a16:creationId xmlns:a16="http://schemas.microsoft.com/office/drawing/2014/main" id="{880AFA06-A42E-FB56-792E-298537944FD5}"/>
              </a:ext>
            </a:extLst>
          </p:cNvPr>
          <p:cNvSpPr/>
          <p:nvPr/>
        </p:nvSpPr>
        <p:spPr>
          <a:xfrm>
            <a:off x="4698480" y="1641101"/>
            <a:ext cx="3940540" cy="1280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bg2"/>
                </a:solidFill>
                <a:latin typeface="Arial" panose="020B0604020202020204" pitchFamily="34" charset="0"/>
                <a:cs typeface="Arial" panose="020B0604020202020204" pitchFamily="34" charset="0"/>
              </a:rPr>
              <a:t>B. </a:t>
            </a:r>
            <a:r>
              <a:rPr lang="en-US" sz="1800" dirty="0" err="1">
                <a:solidFill>
                  <a:schemeClr val="bg2"/>
                </a:solidFill>
                <a:latin typeface="Arial" panose="020B0604020202020204" pitchFamily="34" charset="0"/>
                <a:cs typeface="Arial" panose="020B0604020202020204" pitchFamily="34" charset="0"/>
              </a:rPr>
              <a:t>Lắp</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trục</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dài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vào</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thanh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chữ</a:t>
            </a:r>
            <a:r>
              <a:rPr lang="en-US" sz="1800" dirty="0">
                <a:solidFill>
                  <a:schemeClr val="bg2"/>
                </a:solidFill>
                <a:latin typeface="Arial" panose="020B0604020202020204" pitchFamily="34" charset="0"/>
                <a:cs typeface="Arial" panose="020B0604020202020204" pitchFamily="34" charset="0"/>
              </a:rPr>
              <a:t> U </a:t>
            </a:r>
            <a:r>
              <a:rPr lang="en-US" sz="1800" dirty="0" err="1">
                <a:solidFill>
                  <a:schemeClr val="bg2"/>
                </a:solidFill>
                <a:latin typeface="Arial" panose="020B0604020202020204" pitchFamily="34" charset="0"/>
                <a:cs typeface="Arial" panose="020B0604020202020204" pitchFamily="34" charset="0"/>
              </a:rPr>
              <a:t>dài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và</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cố</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định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bằng</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vòng</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hãm</a:t>
            </a:r>
            <a:r>
              <a:rPr lang="en-US" sz="1800" dirty="0">
                <a:solidFill>
                  <a:schemeClr val="bg2"/>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D52DAD45-8D24-63C8-90B9-7BC64B7B7BC3}"/>
              </a:ext>
            </a:extLst>
          </p:cNvPr>
          <p:cNvSpPr txBox="1"/>
          <p:nvPr/>
        </p:nvSpPr>
        <p:spPr>
          <a:xfrm>
            <a:off x="517286" y="447503"/>
            <a:ext cx="5891259" cy="871970"/>
          </a:xfrm>
          <a:prstGeom prst="rect">
            <a:avLst/>
          </a:prstGeom>
          <a:noFill/>
        </p:spPr>
        <p:txBody>
          <a:bodyPr wrap="square">
            <a:spAutoFit/>
          </a:bodyPr>
          <a:lstStyle/>
          <a:p>
            <a:pPr algn="just">
              <a:lnSpc>
                <a:spcPct val="150000"/>
              </a:lnSpc>
              <a:spcAft>
                <a:spcPts val="1000"/>
              </a:spcAft>
            </a:pPr>
            <a:r>
              <a:rPr lang="nl-NL" sz="1800" b="1" i="1" dirty="0" err="1">
                <a:solidFill>
                  <a:schemeClr val="accent2"/>
                </a:solidFill>
                <a:latin typeface="Arial" panose="020B0604020202020204" pitchFamily="34" charset="0"/>
                <a:ea typeface="SimSun" panose="02010600030101010101" pitchFamily="2" charset="-122"/>
                <a:cs typeface="Arial" panose="020B0604020202020204" pitchFamily="34" charset="0"/>
              </a:rPr>
              <a:t>Câu</a:t>
            </a:r>
            <a:r>
              <a:rPr lang="nl-NL" sz="1800" b="1" i="1" dirty="0">
                <a:solidFill>
                  <a:schemeClr val="accent2"/>
                </a:solidFill>
                <a:latin typeface="Arial" panose="020B0604020202020204" pitchFamily="34" charset="0"/>
                <a:ea typeface="SimSun" panose="02010600030101010101" pitchFamily="2" charset="-122"/>
                <a:cs typeface="Arial" panose="020B0604020202020204" pitchFamily="34" charset="0"/>
              </a:rPr>
              <a:t> 5: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Hình</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ảnh</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sau</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thể</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hiện</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thao</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tác</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nào</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trong</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quá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trình</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lắp</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ráp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mô</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hình</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xe</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điện</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chạy</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1800" dirty="0" err="1">
                <a:solidFill>
                  <a:srgbClr val="0D0804"/>
                </a:solidFill>
                <a:latin typeface="Arial" panose="020B0604020202020204" pitchFamily="34" charset="0"/>
                <a:ea typeface="SimSun" panose="02010600030101010101" pitchFamily="2" charset="-122"/>
                <a:cs typeface="Arial" panose="020B0604020202020204" pitchFamily="34" charset="0"/>
              </a:rPr>
              <a:t>bằng</a:t>
            </a:r>
            <a:r>
              <a:rPr lang="nl-NL" sz="1800" dirty="0">
                <a:solidFill>
                  <a:srgbClr val="0D0804"/>
                </a:solidFill>
                <a:latin typeface="Arial" panose="020B0604020202020204" pitchFamily="34" charset="0"/>
                <a:ea typeface="SimSun" panose="02010600030101010101" pitchFamily="2" charset="-122"/>
                <a:cs typeface="Arial" panose="020B0604020202020204" pitchFamily="34" charset="0"/>
              </a:rPr>
              <a:t> pin?  </a:t>
            </a:r>
          </a:p>
        </p:txBody>
      </p:sp>
      <p:sp>
        <p:nvSpPr>
          <p:cNvPr id="5" name="Freeform 3">
            <a:extLst>
              <a:ext uri="{FF2B5EF4-FFF2-40B4-BE49-F238E27FC236}">
                <a16:creationId xmlns:a16="http://schemas.microsoft.com/office/drawing/2014/main" id="{BBE07929-C5C2-AA35-0B9F-F9D7CB9E4082}"/>
              </a:ext>
            </a:extLst>
          </p:cNvPr>
          <p:cNvSpPr/>
          <p:nvPr/>
        </p:nvSpPr>
        <p:spPr>
          <a:xfrm rot="18985149">
            <a:off x="14210196" y="-1674173"/>
            <a:ext cx="2458772" cy="2360669"/>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sz="1800"/>
          </a:p>
        </p:txBody>
      </p:sp>
      <p:pic>
        <p:nvPicPr>
          <p:cNvPr id="3" name="Picture 2" descr="A close-up of a toy&#10;&#10;Description automatically generated">
            <a:extLst>
              <a:ext uri="{FF2B5EF4-FFF2-40B4-BE49-F238E27FC236}">
                <a16:creationId xmlns:a16="http://schemas.microsoft.com/office/drawing/2014/main" id="{69B61D2F-F18A-40E6-770D-A0891C2A30E7}"/>
              </a:ext>
            </a:extLst>
          </p:cNvPr>
          <p:cNvPicPr>
            <a:picLocks noChangeAspect="1"/>
          </p:cNvPicPr>
          <p:nvPr/>
        </p:nvPicPr>
        <p:blipFill rotWithShape="1">
          <a:blip r:embed="rId5">
            <a:clrChange>
              <a:clrFrom>
                <a:srgbClr val="FBFBFB"/>
              </a:clrFrom>
              <a:clrTo>
                <a:srgbClr val="FBFBFB">
                  <a:alpha val="0"/>
                </a:srgbClr>
              </a:clrTo>
            </a:clrChange>
          </a:blip>
          <a:srcRect l="9051" b="69325"/>
          <a:stretch/>
        </p:blipFill>
        <p:spPr>
          <a:xfrm>
            <a:off x="6668751" y="232038"/>
            <a:ext cx="1581170" cy="1302901"/>
          </a:xfrm>
          <a:prstGeom prst="rect">
            <a:avLst/>
          </a:prstGeom>
        </p:spPr>
      </p:pic>
      <p:sp>
        <p:nvSpPr>
          <p:cNvPr id="6" name="Rounded Rectangle 5">
            <a:extLst>
              <a:ext uri="{FF2B5EF4-FFF2-40B4-BE49-F238E27FC236}">
                <a16:creationId xmlns:a16="http://schemas.microsoft.com/office/drawing/2014/main" id="{C387C47F-C8AA-4B17-6273-73C3E46E2116}"/>
              </a:ext>
            </a:extLst>
          </p:cNvPr>
          <p:cNvSpPr/>
          <p:nvPr/>
        </p:nvSpPr>
        <p:spPr>
          <a:xfrm>
            <a:off x="517286" y="1631255"/>
            <a:ext cx="4054714" cy="13034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bg2"/>
                </a:solidFill>
                <a:latin typeface="Arial" panose="020B0604020202020204" pitchFamily="34" charset="0"/>
                <a:cs typeface="Arial" panose="020B0604020202020204" pitchFamily="34" charset="0"/>
              </a:rPr>
              <a:t>A. </a:t>
            </a:r>
            <a:r>
              <a:rPr lang="en-US" sz="1800" dirty="0" err="1">
                <a:solidFill>
                  <a:schemeClr val="bg2"/>
                </a:solidFill>
                <a:latin typeface="Arial" panose="020B0604020202020204" pitchFamily="34" charset="0"/>
                <a:cs typeface="Arial" panose="020B0604020202020204" pitchFamily="34" charset="0"/>
              </a:rPr>
              <a:t>Lắp</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thanh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chữ</a:t>
            </a:r>
            <a:r>
              <a:rPr lang="en-US" sz="1800" dirty="0">
                <a:solidFill>
                  <a:schemeClr val="bg2"/>
                </a:solidFill>
                <a:latin typeface="Arial" panose="020B0604020202020204" pitchFamily="34" charset="0"/>
                <a:cs typeface="Arial" panose="020B0604020202020204" pitchFamily="34" charset="0"/>
              </a:rPr>
              <a:t> U </a:t>
            </a:r>
            <a:r>
              <a:rPr lang="en-US" sz="1800" dirty="0" err="1">
                <a:solidFill>
                  <a:schemeClr val="bg2"/>
                </a:solidFill>
                <a:latin typeface="Arial" panose="020B0604020202020204" pitchFamily="34" charset="0"/>
                <a:cs typeface="Arial" panose="020B0604020202020204" pitchFamily="34" charset="0"/>
              </a:rPr>
              <a:t>dài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lên</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tấm</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chữ</a:t>
            </a:r>
            <a:r>
              <a:rPr lang="en-US" sz="1800" dirty="0">
                <a:solidFill>
                  <a:schemeClr val="bg2"/>
                </a:solidFill>
                <a:latin typeface="Arial" panose="020B0604020202020204" pitchFamily="34" charset="0"/>
                <a:cs typeface="Arial" panose="020B0604020202020204" pitchFamily="34" charset="0"/>
              </a:rPr>
              <a:t> L </a:t>
            </a:r>
            <a:r>
              <a:rPr lang="en-US" sz="1800" dirty="0" err="1">
                <a:solidFill>
                  <a:schemeClr val="bg2"/>
                </a:solidFill>
                <a:latin typeface="Arial" panose="020B0604020202020204" pitchFamily="34" charset="0"/>
                <a:cs typeface="Arial" panose="020B0604020202020204" pitchFamily="34" charset="0"/>
              </a:rPr>
              <a:t>và</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cố</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định</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bằng</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ốc</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vít</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nhỡ</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đai</a:t>
            </a:r>
            <a:r>
              <a:rPr lang="en-US" sz="1800" dirty="0">
                <a:solidFill>
                  <a:schemeClr val="bg2"/>
                </a:solidFill>
                <a:latin typeface="Arial" panose="020B0604020202020204" pitchFamily="34" charset="0"/>
                <a:cs typeface="Arial" panose="020B0604020202020204" pitchFamily="34" charset="0"/>
              </a:rPr>
              <a:t> </a:t>
            </a:r>
            <a:r>
              <a:rPr lang="en-US" sz="1800" dirty="0" err="1">
                <a:solidFill>
                  <a:schemeClr val="bg2"/>
                </a:solidFill>
                <a:latin typeface="Arial" panose="020B0604020202020204" pitchFamily="34" charset="0"/>
                <a:cs typeface="Arial" panose="020B0604020202020204" pitchFamily="34" charset="0"/>
              </a:rPr>
              <a:t>ốc</a:t>
            </a:r>
            <a:r>
              <a:rPr lang="en-US" sz="1800" dirty="0">
                <a:solidFill>
                  <a:schemeClr val="bg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41291455"/>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A86ADFF-8E62-7F64-ECA0-91D561861AC7}"/>
                  </a:ext>
                </a:extLst>
              </p:cNvPr>
              <p:cNvSpPr/>
              <p:nvPr/>
            </p:nvSpPr>
            <p:spPr>
              <a:xfrm>
                <a:off x="631459" y="3814603"/>
                <a:ext cx="3687581" cy="8401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(1)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mc:Choice>
        <mc:Fallback xmlns="">
          <p:sp>
            <p:nvSpPr>
              <p:cNvPr id="12" name="Rounded Rectangle 11">
                <a:extLst>
                  <a:ext uri="{FF2B5EF4-FFF2-40B4-BE49-F238E27FC236}">
                    <a16:creationId xmlns:a16="http://schemas.microsoft.com/office/drawing/2014/main" id="{BA86ADFF-8E62-7F64-ECA0-91D561861AC7}"/>
                  </a:ext>
                </a:extLst>
              </p:cNvPr>
              <p:cNvSpPr>
                <a:spLocks noRot="1" noChangeAspect="1" noMove="1" noResize="1" noEditPoints="1" noAdjustHandles="1" noChangeArrowheads="1" noChangeShapeType="1" noTextEdit="1"/>
              </p:cNvSpPr>
              <p:nvPr/>
            </p:nvSpPr>
            <p:spPr>
              <a:xfrm>
                <a:off x="631459" y="3814603"/>
                <a:ext cx="3687581" cy="840111"/>
              </a:xfrm>
              <a:prstGeom prst="roundRect">
                <a:avLst/>
              </a:prstGeom>
              <a:blipFill>
                <a:blip r:embed="rId3"/>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BCC7780B-1C83-347B-5D2A-A74BCFF46096}"/>
                  </a:ext>
                </a:extLst>
              </p:cNvPr>
              <p:cNvSpPr/>
              <p:nvPr/>
            </p:nvSpPr>
            <p:spPr>
              <a:xfrm>
                <a:off x="631459" y="2758428"/>
                <a:ext cx="3687581" cy="8401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mc:Choice>
        <mc:Fallback xmlns="">
          <p:sp>
            <p:nvSpPr>
              <p:cNvPr id="13" name="Rounded Rectangle 12">
                <a:extLst>
                  <a:ext uri="{FF2B5EF4-FFF2-40B4-BE49-F238E27FC236}">
                    <a16:creationId xmlns:a16="http://schemas.microsoft.com/office/drawing/2014/main" id="{BCC7780B-1C83-347B-5D2A-A74BCFF46096}"/>
                  </a:ext>
                </a:extLst>
              </p:cNvPr>
              <p:cNvSpPr>
                <a:spLocks noRot="1" noChangeAspect="1" noMove="1" noResize="1" noEditPoints="1" noAdjustHandles="1" noChangeArrowheads="1" noChangeShapeType="1" noTextEdit="1"/>
              </p:cNvSpPr>
              <p:nvPr/>
            </p:nvSpPr>
            <p:spPr>
              <a:xfrm>
                <a:off x="631459" y="2758428"/>
                <a:ext cx="3687581" cy="840111"/>
              </a:xfrm>
              <a:prstGeom prst="round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80112D80-CFE6-3CD5-E13D-B4D0305D4532}"/>
                  </a:ext>
                </a:extLst>
              </p:cNvPr>
              <p:cNvSpPr/>
              <p:nvPr/>
            </p:nvSpPr>
            <p:spPr>
              <a:xfrm>
                <a:off x="4824960" y="3814602"/>
                <a:ext cx="3687581" cy="8401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endParaRPr lang="en-VN" sz="2000" dirty="0">
                  <a:solidFill>
                    <a:schemeClr val="bg2"/>
                  </a:solidFill>
                  <a:latin typeface="Arial" panose="020B0604020202020204" pitchFamily="34" charset="0"/>
                  <a:cs typeface="Arial" panose="020B0604020202020204" pitchFamily="34" charset="0"/>
                </a:endParaRPr>
              </a:p>
            </p:txBody>
          </p:sp>
        </mc:Choice>
        <mc:Fallback xmlns="">
          <p:sp>
            <p:nvSpPr>
              <p:cNvPr id="14" name="Rounded Rectangle 13">
                <a:extLst>
                  <a:ext uri="{FF2B5EF4-FFF2-40B4-BE49-F238E27FC236}">
                    <a16:creationId xmlns:a16="http://schemas.microsoft.com/office/drawing/2014/main" id="{80112D80-CFE6-3CD5-E13D-B4D0305D4532}"/>
                  </a:ext>
                </a:extLst>
              </p:cNvPr>
              <p:cNvSpPr>
                <a:spLocks noRot="1" noChangeAspect="1" noMove="1" noResize="1" noEditPoints="1" noAdjustHandles="1" noChangeArrowheads="1" noChangeShapeType="1" noTextEdit="1"/>
              </p:cNvSpPr>
              <p:nvPr/>
            </p:nvSpPr>
            <p:spPr>
              <a:xfrm>
                <a:off x="4824960" y="3814602"/>
                <a:ext cx="3687581" cy="840111"/>
              </a:xfrm>
              <a:prstGeom prst="round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880AFA06-A42E-FB56-792E-298537944FD5}"/>
                  </a:ext>
                </a:extLst>
              </p:cNvPr>
              <p:cNvSpPr/>
              <p:nvPr/>
            </p:nvSpPr>
            <p:spPr>
              <a:xfrm>
                <a:off x="4824960" y="2762248"/>
                <a:ext cx="3687581" cy="8401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(4)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mc:Choice>
        <mc:Fallback xmlns="">
          <p:sp>
            <p:nvSpPr>
              <p:cNvPr id="15" name="Rounded Rectangle 14">
                <a:extLst>
                  <a:ext uri="{FF2B5EF4-FFF2-40B4-BE49-F238E27FC236}">
                    <a16:creationId xmlns:a16="http://schemas.microsoft.com/office/drawing/2014/main" id="{880AFA06-A42E-FB56-792E-298537944FD5}"/>
                  </a:ext>
                </a:extLst>
              </p:cNvPr>
              <p:cNvSpPr>
                <a:spLocks noRot="1" noChangeAspect="1" noMove="1" noResize="1" noEditPoints="1" noAdjustHandles="1" noChangeArrowheads="1" noChangeShapeType="1" noTextEdit="1"/>
              </p:cNvSpPr>
              <p:nvPr/>
            </p:nvSpPr>
            <p:spPr>
              <a:xfrm>
                <a:off x="4824960" y="2762248"/>
                <a:ext cx="3687581" cy="840111"/>
              </a:xfrm>
              <a:prstGeom prst="roundRect">
                <a:avLst/>
              </a:prstGeom>
              <a:blipFill>
                <a:blip r:embed="rId6"/>
                <a:stretch>
                  <a:fillRect/>
                </a:stretch>
              </a:blipFill>
            </p:spPr>
            <p:txBody>
              <a:bodyPr/>
              <a:lstStyle/>
              <a:p>
                <a:r>
                  <a:rPr lang="en-VN">
                    <a:noFill/>
                  </a:rPr>
                  <a:t> </a:t>
                </a:r>
              </a:p>
            </p:txBody>
          </p:sp>
        </mc:Fallback>
      </mc:AlternateContent>
      <p:sp>
        <p:nvSpPr>
          <p:cNvPr id="2" name="TextBox 1">
            <a:extLst>
              <a:ext uri="{FF2B5EF4-FFF2-40B4-BE49-F238E27FC236}">
                <a16:creationId xmlns:a16="http://schemas.microsoft.com/office/drawing/2014/main" id="{D52DAD45-8D24-63C8-90B9-7BC64B7B7BC3}"/>
              </a:ext>
            </a:extLst>
          </p:cNvPr>
          <p:cNvSpPr txBox="1"/>
          <p:nvPr/>
        </p:nvSpPr>
        <p:spPr>
          <a:xfrm>
            <a:off x="354142" y="228159"/>
            <a:ext cx="8435715" cy="2343655"/>
          </a:xfrm>
          <a:prstGeom prst="rect">
            <a:avLst/>
          </a:prstGeom>
          <a:noFill/>
        </p:spPr>
        <p:txBody>
          <a:bodyPr wrap="square">
            <a:spAutoFit/>
          </a:bodyPr>
          <a:lstStyle/>
          <a:p>
            <a:pPr algn="just">
              <a:lnSpc>
                <a:spcPct val="150000"/>
              </a:lnSpc>
            </a:pPr>
            <a:r>
              <a:rPr lang="nl-NL" sz="20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Câu</a:t>
            </a:r>
            <a:r>
              <a:rPr lang="nl-NL" sz="20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6: </a:t>
            </a:r>
            <a:r>
              <a:rPr lang="nl-NL" sz="2000" dirty="0" err="1">
                <a:latin typeface="Arial" panose="020B0604020202020204" pitchFamily="34" charset="0"/>
                <a:ea typeface="Times New Roman" panose="02020603050405020304" pitchFamily="18" charset="0"/>
                <a:cs typeface="Arial" panose="020B0604020202020204" pitchFamily="34" charset="0"/>
              </a:rPr>
              <a:t>Sắp</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xếp</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các</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bước</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dưới</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đây</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theo</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đúng</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thứ</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tự</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các</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bước</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lắp</a:t>
            </a:r>
            <a:r>
              <a:rPr lang="nl-NL" sz="2000" dirty="0">
                <a:latin typeface="Arial" panose="020B0604020202020204" pitchFamily="34" charset="0"/>
                <a:ea typeface="Times New Roman" panose="02020603050405020304" pitchFamily="18" charset="0"/>
                <a:cs typeface="Arial" panose="020B0604020202020204" pitchFamily="34" charset="0"/>
              </a:rPr>
              <a:t> ráp </a:t>
            </a:r>
            <a:r>
              <a:rPr lang="nl-NL" sz="2000" dirty="0" err="1">
                <a:latin typeface="Arial" panose="020B0604020202020204" pitchFamily="34" charset="0"/>
                <a:ea typeface="Times New Roman" panose="02020603050405020304" pitchFamily="18" charset="0"/>
                <a:cs typeface="Arial" panose="020B0604020202020204" pitchFamily="34" charset="0"/>
              </a:rPr>
              <a:t>mô</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hình</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xe</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điện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chạy</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bằng</a:t>
            </a:r>
            <a:r>
              <a:rPr lang="nl-NL" sz="2000" dirty="0">
                <a:latin typeface="Arial" panose="020B0604020202020204" pitchFamily="34" charset="0"/>
                <a:ea typeface="Times New Roman" panose="02020603050405020304" pitchFamily="18" charset="0"/>
                <a:cs typeface="Arial" panose="020B0604020202020204" pitchFamily="34" charset="0"/>
              </a:rPr>
              <a:t> pin </a:t>
            </a:r>
            <a:r>
              <a:rPr lang="nl-NL" sz="2000" dirty="0" err="1">
                <a:latin typeface="Arial" panose="020B0604020202020204" pitchFamily="34" charset="0"/>
                <a:ea typeface="Times New Roman" panose="02020603050405020304" pitchFamily="18" charset="0"/>
                <a:cs typeface="Arial" panose="020B0604020202020204" pitchFamily="34" charset="0"/>
              </a:rPr>
              <a:t>là</a:t>
            </a:r>
            <a:endParaRPr lang="en-VN" sz="20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nl-NL" sz="2000" i="1" dirty="0">
                <a:latin typeface="Arial" panose="020B0604020202020204" pitchFamily="34" charset="0"/>
                <a:ea typeface="Times New Roman" panose="02020603050405020304" pitchFamily="18" charset="0"/>
                <a:cs typeface="Arial" panose="020B0604020202020204" pitchFamily="34" charset="0"/>
              </a:rPr>
              <a:t>(1)</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Lắp</a:t>
            </a:r>
            <a:r>
              <a:rPr lang="nl-NL" sz="2000" dirty="0">
                <a:latin typeface="Arial" panose="020B0604020202020204" pitchFamily="34" charset="0"/>
                <a:ea typeface="Times New Roman" panose="02020603050405020304" pitchFamily="18" charset="0"/>
                <a:cs typeface="Arial" panose="020B0604020202020204" pitchFamily="34" charset="0"/>
              </a:rPr>
              <a:t> ráp </a:t>
            </a:r>
            <a:r>
              <a:rPr lang="nl-NL" sz="2000" dirty="0" err="1">
                <a:latin typeface="Arial" panose="020B0604020202020204" pitchFamily="34" charset="0"/>
                <a:ea typeface="Times New Roman" panose="02020603050405020304" pitchFamily="18" charset="0"/>
                <a:cs typeface="Arial" panose="020B0604020202020204" pitchFamily="34" charset="0"/>
              </a:rPr>
              <a:t>thùng</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xe</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và</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hệ</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truyền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động</a:t>
            </a:r>
            <a:r>
              <a:rPr lang="nl-NL" sz="2000" dirty="0">
                <a:latin typeface="Arial" panose="020B0604020202020204" pitchFamily="34" charset="0"/>
                <a:ea typeface="Times New Roman" panose="02020603050405020304" pitchFamily="18" charset="0"/>
                <a:cs typeface="Arial" panose="020B0604020202020204" pitchFamily="34" charset="0"/>
              </a:rPr>
              <a:t>. </a:t>
            </a:r>
            <a:endParaRPr lang="en-VN" sz="20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nl-NL" sz="2000" i="1" dirty="0">
                <a:latin typeface="Arial" panose="020B0604020202020204" pitchFamily="34" charset="0"/>
                <a:ea typeface="Times New Roman" panose="02020603050405020304" pitchFamily="18" charset="0"/>
                <a:cs typeface="Arial" panose="020B0604020202020204" pitchFamily="34" charset="0"/>
              </a:rPr>
              <a:t>(2) </a:t>
            </a:r>
            <a:r>
              <a:rPr lang="nl-NL" sz="2000" dirty="0" err="1">
                <a:latin typeface="Arial" panose="020B0604020202020204" pitchFamily="34" charset="0"/>
                <a:ea typeface="Times New Roman" panose="02020603050405020304" pitchFamily="18" charset="0"/>
                <a:cs typeface="Arial" panose="020B0604020202020204" pitchFamily="34" charset="0"/>
              </a:rPr>
              <a:t>Lắp</a:t>
            </a:r>
            <a:r>
              <a:rPr lang="nl-NL" sz="2000" dirty="0">
                <a:latin typeface="Arial" panose="020B0604020202020204" pitchFamily="34" charset="0"/>
                <a:ea typeface="Times New Roman" panose="02020603050405020304" pitchFamily="18" charset="0"/>
                <a:cs typeface="Arial" panose="020B0604020202020204" pitchFamily="34" charset="0"/>
              </a:rPr>
              <a:t> ráp </a:t>
            </a:r>
            <a:r>
              <a:rPr lang="nl-NL" sz="2000" dirty="0" err="1">
                <a:latin typeface="Arial" panose="020B0604020202020204" pitchFamily="34" charset="0"/>
                <a:ea typeface="Times New Roman" panose="02020603050405020304" pitchFamily="18" charset="0"/>
                <a:cs typeface="Arial" panose="020B0604020202020204" pitchFamily="34" charset="0"/>
              </a:rPr>
              <a:t>hoàn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chỉnh</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các</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bộ</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phận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của</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xe</a:t>
            </a:r>
            <a:r>
              <a:rPr lang="nl-NL" sz="2000" dirty="0">
                <a:latin typeface="Arial" panose="020B0604020202020204" pitchFamily="34" charset="0"/>
                <a:ea typeface="Times New Roman" panose="02020603050405020304" pitchFamily="18" charset="0"/>
                <a:cs typeface="Arial" panose="020B0604020202020204" pitchFamily="34" charset="0"/>
              </a:rPr>
              <a:t>. </a:t>
            </a:r>
            <a:endParaRPr lang="en-VN" sz="20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nl-NL" sz="2000" i="1" dirty="0">
                <a:latin typeface="Arial" panose="020B0604020202020204" pitchFamily="34" charset="0"/>
                <a:ea typeface="Times New Roman" panose="02020603050405020304" pitchFamily="18" charset="0"/>
                <a:cs typeface="Arial" panose="020B0604020202020204" pitchFamily="34" charset="0"/>
              </a:rPr>
              <a:t>(3) </a:t>
            </a:r>
            <a:r>
              <a:rPr lang="nl-NL" sz="2000" dirty="0" err="1">
                <a:latin typeface="Arial" panose="020B0604020202020204" pitchFamily="34" charset="0"/>
                <a:ea typeface="Times New Roman" panose="02020603050405020304" pitchFamily="18" charset="0"/>
                <a:cs typeface="Arial" panose="020B0604020202020204" pitchFamily="34" charset="0"/>
              </a:rPr>
              <a:t>Lắp</a:t>
            </a:r>
            <a:r>
              <a:rPr lang="nl-NL" sz="2000" dirty="0">
                <a:latin typeface="Arial" panose="020B0604020202020204" pitchFamily="34" charset="0"/>
                <a:ea typeface="Times New Roman" panose="02020603050405020304" pitchFamily="18" charset="0"/>
                <a:cs typeface="Arial" panose="020B0604020202020204" pitchFamily="34" charset="0"/>
              </a:rPr>
              <a:t> ráp </a:t>
            </a:r>
            <a:r>
              <a:rPr lang="nl-NL" sz="2000" dirty="0" err="1">
                <a:latin typeface="Arial" panose="020B0604020202020204" pitchFamily="34" charset="0"/>
                <a:ea typeface="Times New Roman" panose="02020603050405020304" pitchFamily="18" charset="0"/>
                <a:cs typeface="Arial" panose="020B0604020202020204" pitchFamily="34" charset="0"/>
              </a:rPr>
              <a:t>cabin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xe</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en-VN" sz="2000" dirty="0">
                <a:latin typeface="Arial" panose="020B0604020202020204" pitchFamily="34" charset="0"/>
                <a:ea typeface="SimSun" panose="02010600030101010101" pitchFamily="2" charset="-122"/>
                <a:cs typeface="Arial" panose="020B0604020202020204" pitchFamily="34" charset="0"/>
              </a:rPr>
              <a:t>			            </a:t>
            </a:r>
            <a:r>
              <a:rPr lang="en-VN" sz="2000" i="1" dirty="0">
                <a:latin typeface="Arial" panose="020B0604020202020204" pitchFamily="34" charset="0"/>
                <a:ea typeface="SimSun" panose="02010600030101010101" pitchFamily="2" charset="-122"/>
                <a:cs typeface="Arial" panose="020B0604020202020204" pitchFamily="34" charset="0"/>
              </a:rPr>
              <a:t>(</a:t>
            </a:r>
            <a:r>
              <a:rPr lang="nl-NL" sz="2000" i="1" dirty="0">
                <a:latin typeface="Arial" panose="020B0604020202020204" pitchFamily="34" charset="0"/>
                <a:ea typeface="Times New Roman" panose="02020603050405020304" pitchFamily="18" charset="0"/>
                <a:cs typeface="Arial" panose="020B0604020202020204" pitchFamily="34" charset="0"/>
              </a:rPr>
              <a:t>4)</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Lắp</a:t>
            </a:r>
            <a:r>
              <a:rPr lang="nl-NL" sz="2000" dirty="0">
                <a:latin typeface="Arial" panose="020B0604020202020204" pitchFamily="34" charset="0"/>
                <a:ea typeface="Times New Roman" panose="02020603050405020304" pitchFamily="18" charset="0"/>
                <a:cs typeface="Arial" panose="020B0604020202020204" pitchFamily="34" charset="0"/>
              </a:rPr>
              <a:t> ráp </a:t>
            </a:r>
            <a:r>
              <a:rPr lang="nl-NL" sz="2000" dirty="0" err="1">
                <a:latin typeface="Arial" panose="020B0604020202020204" pitchFamily="34" charset="0"/>
                <a:ea typeface="Times New Roman" panose="02020603050405020304" pitchFamily="18" charset="0"/>
                <a:cs typeface="Arial" panose="020B0604020202020204" pitchFamily="34" charset="0"/>
              </a:rPr>
              <a:t>phần</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đầu</a:t>
            </a:r>
            <a:r>
              <a:rPr lang="nl-NL" sz="2000" dirty="0">
                <a:latin typeface="Arial" panose="020B0604020202020204" pitchFamily="34" charset="0"/>
                <a:ea typeface="Times New Roman" panose="02020603050405020304" pitchFamily="18" charset="0"/>
                <a:cs typeface="Arial" panose="020B0604020202020204" pitchFamily="34" charset="0"/>
              </a:rPr>
              <a:t> </a:t>
            </a:r>
            <a:r>
              <a:rPr lang="nl-NL" sz="2000" dirty="0" err="1">
                <a:latin typeface="Arial" panose="020B0604020202020204" pitchFamily="34" charset="0"/>
                <a:ea typeface="Times New Roman" panose="02020603050405020304" pitchFamily="18" charset="0"/>
                <a:cs typeface="Arial" panose="020B0604020202020204" pitchFamily="34" charset="0"/>
              </a:rPr>
              <a:t>xe</a:t>
            </a:r>
            <a:r>
              <a:rPr lang="nl-NL" sz="2000" dirty="0">
                <a:latin typeface="Arial" panose="020B0604020202020204" pitchFamily="34" charset="0"/>
                <a:ea typeface="Times New Roman" panose="02020603050405020304" pitchFamily="18" charset="0"/>
                <a:cs typeface="Arial" panose="020B0604020202020204" pitchFamily="34" charset="0"/>
              </a:rPr>
              <a:t>. </a:t>
            </a:r>
            <a:endParaRPr lang="en-VN" sz="2000" dirty="0">
              <a:latin typeface="Arial" panose="020B0604020202020204" pitchFamily="34" charset="0"/>
              <a:ea typeface="SimSun"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AE664EF6-398A-87CB-26ED-18FCF5358D33}"/>
                  </a:ext>
                </a:extLst>
              </p:cNvPr>
              <p:cNvSpPr/>
              <p:nvPr/>
            </p:nvSpPr>
            <p:spPr>
              <a:xfrm>
                <a:off x="4824960" y="3814602"/>
                <a:ext cx="3687581" cy="84011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(4)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14:m>
                  <m:oMath xmlns:m="http://schemas.openxmlformats.org/officeDocument/2006/math">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endParaRPr lang="en-VN" sz="2000" dirty="0">
                  <a:solidFill>
                    <a:schemeClr val="bg2"/>
                  </a:solidFill>
                  <a:latin typeface="Arial" panose="020B0604020202020204" pitchFamily="34" charset="0"/>
                  <a:cs typeface="Arial" panose="020B0604020202020204" pitchFamily="34" charset="0"/>
                </a:endParaRPr>
              </a:p>
            </p:txBody>
          </p:sp>
        </mc:Choice>
        <mc:Fallback xmlns="">
          <p:sp>
            <p:nvSpPr>
              <p:cNvPr id="4" name="Rounded Rectangle 3">
                <a:extLst>
                  <a:ext uri="{FF2B5EF4-FFF2-40B4-BE49-F238E27FC236}">
                    <a16:creationId xmlns:a16="http://schemas.microsoft.com/office/drawing/2014/main" id="{AE664EF6-398A-87CB-26ED-18FCF5358D33}"/>
                  </a:ext>
                </a:extLst>
              </p:cNvPr>
              <p:cNvSpPr>
                <a:spLocks noRot="1" noChangeAspect="1" noMove="1" noResize="1" noEditPoints="1" noAdjustHandles="1" noChangeArrowheads="1" noChangeShapeType="1" noTextEdit="1"/>
              </p:cNvSpPr>
              <p:nvPr/>
            </p:nvSpPr>
            <p:spPr>
              <a:xfrm>
                <a:off x="4824960" y="3814602"/>
                <a:ext cx="3687581" cy="840111"/>
              </a:xfrm>
              <a:prstGeom prst="roundRect">
                <a:avLst/>
              </a:prstGeom>
              <a:blipFill>
                <a:blip r:embed="rId7"/>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3231508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50" name="Google Shape;550;p30"/>
          <p:cNvGrpSpPr/>
          <p:nvPr/>
        </p:nvGrpSpPr>
        <p:grpSpPr>
          <a:xfrm>
            <a:off x="320836" y="4016045"/>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3E6E57F3-BA0D-2750-A319-9DDCA608E422}"/>
              </a:ext>
            </a:extLst>
          </p:cNvPr>
          <p:cNvSpPr txBox="1"/>
          <p:nvPr/>
        </p:nvSpPr>
        <p:spPr>
          <a:xfrm>
            <a:off x="379988" y="501889"/>
            <a:ext cx="8384023" cy="539315"/>
          </a:xfrm>
          <a:prstGeom prst="rect">
            <a:avLst/>
          </a:prstGeom>
          <a:noFill/>
        </p:spPr>
        <p:txBody>
          <a:bodyPr wrap="square">
            <a:spAutoFit/>
          </a:bodyPr>
          <a:lstStyle/>
          <a:p>
            <a:pPr algn="ctr">
              <a:lnSpc>
                <a:spcPct val="150000"/>
              </a:lnSpc>
              <a:spcAft>
                <a:spcPts val="1000"/>
              </a:spcAft>
            </a:pPr>
            <a:r>
              <a:rPr lang="nl-NL" sz="2200" i="1"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Câu</a:t>
            </a:r>
            <a:r>
              <a:rPr lang="nl-NL" sz="2200" i="1" dirty="0">
                <a:solidFill>
                  <a:srgbClr val="C00000"/>
                </a:solidFill>
                <a:effectLst/>
                <a:latin typeface="Arial" panose="020B0604020202020204" pitchFamily="34" charset="0"/>
                <a:ea typeface="SimSun" panose="02010600030101010101" pitchFamily="2" charset="-122"/>
                <a:cs typeface="Arial" panose="020B0604020202020204" pitchFamily="34" charset="0"/>
              </a:rPr>
              <a:t> 2: </a:t>
            </a:r>
            <a:r>
              <a:rPr lang="nl-NL" sz="2200" dirty="0" err="1">
                <a:effectLst/>
                <a:latin typeface="Arial" panose="020B0604020202020204" pitchFamily="34" charset="0"/>
                <a:ea typeface="SimSun" panose="02010600030101010101" pitchFamily="2" charset="-122"/>
                <a:cs typeface="Arial" panose="020B0604020202020204" pitchFamily="34" charset="0"/>
              </a:rPr>
              <a:t>Những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loại</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phương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tiện</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nào</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dùng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xăng</a:t>
            </a:r>
            <a:r>
              <a:rPr lang="nl-NL" sz="2200" dirty="0">
                <a:effectLst/>
                <a:latin typeface="Arial" panose="020B0604020202020204" pitchFamily="34" charset="0"/>
                <a:ea typeface="SimSun" panose="02010600030101010101" pitchFamily="2" charset="-122"/>
                <a:cs typeface="Arial" panose="020B0604020202020204" pitchFamily="34" charset="0"/>
              </a:rPr>
              <a:t>?</a:t>
            </a:r>
            <a:endParaRPr lang="en-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Freeform 5">
            <a:extLst>
              <a:ext uri="{FF2B5EF4-FFF2-40B4-BE49-F238E27FC236}">
                <a16:creationId xmlns:a16="http://schemas.microsoft.com/office/drawing/2014/main" id="{CFC41FFD-42BD-A412-7B92-621D43782B98}"/>
              </a:ext>
            </a:extLst>
          </p:cNvPr>
          <p:cNvSpPr/>
          <p:nvPr/>
        </p:nvSpPr>
        <p:spPr>
          <a:xfrm>
            <a:off x="695453" y="1878105"/>
            <a:ext cx="3531378" cy="2137940"/>
          </a:xfrm>
          <a:custGeom>
            <a:avLst/>
            <a:gdLst/>
            <a:ahLst/>
            <a:cxnLst/>
            <a:rect l="l" t="t" r="r" b="b"/>
            <a:pathLst>
              <a:path w="14794787" h="8229600">
                <a:moveTo>
                  <a:pt x="0" y="0"/>
                </a:moveTo>
                <a:lnTo>
                  <a:pt x="14794786" y="0"/>
                </a:lnTo>
                <a:lnTo>
                  <a:pt x="14794786" y="8229600"/>
                </a:lnTo>
                <a:lnTo>
                  <a:pt x="0" y="8229600"/>
                </a:lnTo>
                <a:lnTo>
                  <a:pt x="0" y="0"/>
                </a:lnTo>
                <a:close/>
              </a:path>
            </a:pathLst>
          </a:custGeom>
          <a:blipFill>
            <a:blip r:embed="rId3"/>
            <a:stretch>
              <a:fillRect/>
            </a:stretch>
          </a:blipFill>
        </p:spPr>
        <p:txBody>
          <a:bodyPr/>
          <a:lstStyle/>
          <a:p>
            <a:endParaRPr lang="en-VN"/>
          </a:p>
        </p:txBody>
      </p:sp>
      <p:sp>
        <p:nvSpPr>
          <p:cNvPr id="9" name="Freeform 4">
            <a:extLst>
              <a:ext uri="{FF2B5EF4-FFF2-40B4-BE49-F238E27FC236}">
                <a16:creationId xmlns:a16="http://schemas.microsoft.com/office/drawing/2014/main" id="{10233BE9-5AF2-0FFA-AB94-FD5DFFA6F669}"/>
              </a:ext>
            </a:extLst>
          </p:cNvPr>
          <p:cNvSpPr/>
          <p:nvPr/>
        </p:nvSpPr>
        <p:spPr>
          <a:xfrm>
            <a:off x="4572000" y="1779230"/>
            <a:ext cx="3367139" cy="2236815"/>
          </a:xfrm>
          <a:custGeom>
            <a:avLst/>
            <a:gdLst/>
            <a:ahLst/>
            <a:cxnLst/>
            <a:rect l="l" t="t" r="r" b="b"/>
            <a:pathLst>
              <a:path w="5734341" h="3225567">
                <a:moveTo>
                  <a:pt x="0" y="0"/>
                </a:moveTo>
                <a:lnTo>
                  <a:pt x="5734341" y="0"/>
                </a:lnTo>
                <a:lnTo>
                  <a:pt x="5734341" y="3225567"/>
                </a:lnTo>
                <a:lnTo>
                  <a:pt x="0" y="3225567"/>
                </a:lnTo>
                <a:lnTo>
                  <a:pt x="0" y="0"/>
                </a:lnTo>
                <a:close/>
              </a:path>
            </a:pathLst>
          </a:custGeom>
          <a:blipFill>
            <a:blip r:embed="rId4"/>
            <a:stretch>
              <a:fillRect t="-3888" b="-3888"/>
            </a:stretch>
          </a:blipFill>
        </p:spPr>
        <p:txBody>
          <a:bodyPr/>
          <a:lstStyle/>
          <a:p>
            <a:endParaRPr lang="en-VN" dirty="0"/>
          </a:p>
        </p:txBody>
      </p:sp>
      <p:sp>
        <p:nvSpPr>
          <p:cNvPr id="2" name="Action Button: Home 1">
            <a:hlinkClick r:id="rId5" action="ppaction://hlinksldjump" highlightClick="1"/>
            <a:extLst>
              <a:ext uri="{FF2B5EF4-FFF2-40B4-BE49-F238E27FC236}">
                <a16:creationId xmlns:a16="http://schemas.microsoft.com/office/drawing/2014/main" id="{CBE6A286-9B82-7CAA-49B1-D1CEBC4080A2}"/>
              </a:ext>
            </a:extLst>
          </p:cNvPr>
          <p:cNvSpPr/>
          <p:nvPr/>
        </p:nvSpPr>
        <p:spPr>
          <a:xfrm>
            <a:off x="8180650" y="4192094"/>
            <a:ext cx="686733" cy="4310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24952231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3"/>
          <p:cNvSpPr txBox="1">
            <a:spLocks noGrp="1"/>
          </p:cNvSpPr>
          <p:nvPr>
            <p:ph type="title"/>
          </p:nvPr>
        </p:nvSpPr>
        <p:spPr>
          <a:xfrm>
            <a:off x="2672190" y="44130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dirty="0">
                <a:latin typeface="Arial" panose="020B0604020202020204" pitchFamily="34" charset="0"/>
                <a:cs typeface="Arial" panose="020B0604020202020204" pitchFamily="34" charset="0"/>
              </a:rPr>
              <a:t>DẶN DÒ VỀ NHÀ</a:t>
            </a:r>
            <a:endParaRPr sz="3500" dirty="0">
              <a:latin typeface="Arial" panose="020B0604020202020204" pitchFamily="34" charset="0"/>
              <a:cs typeface="Arial" panose="020B0604020202020204" pitchFamily="34" charset="0"/>
            </a:endParaRPr>
          </a:p>
        </p:txBody>
      </p:sp>
      <p:sp>
        <p:nvSpPr>
          <p:cNvPr id="2" name="Google Shape;982;p39">
            <a:extLst>
              <a:ext uri="{FF2B5EF4-FFF2-40B4-BE49-F238E27FC236}">
                <a16:creationId xmlns:a16="http://schemas.microsoft.com/office/drawing/2014/main" id="{527509BB-727A-706C-B898-C83D6421CF71}"/>
              </a:ext>
            </a:extLst>
          </p:cNvPr>
          <p:cNvSpPr/>
          <p:nvPr/>
        </p:nvSpPr>
        <p:spPr>
          <a:xfrm>
            <a:off x="946403" y="1461594"/>
            <a:ext cx="3246753" cy="227094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nl-NL" sz="2200" dirty="0" err="1">
                <a:effectLst/>
                <a:latin typeface="Arial" panose="020B0604020202020204" pitchFamily="34" charset="0"/>
                <a:ea typeface="Times New Roman" panose="02020603050405020304" pitchFamily="18" charset="0"/>
                <a:cs typeface="Arial" panose="020B0604020202020204" pitchFamily="34" charset="0"/>
              </a:rPr>
              <a:t>Ôn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tập</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kiến</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thức</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đã</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học</a:t>
            </a:r>
            <a:r>
              <a:rPr lang="nl-NL" sz="2200" i="1" dirty="0">
                <a:effectLst/>
                <a:latin typeface="Arial" panose="020B0604020202020204" pitchFamily="34" charset="0"/>
                <a:ea typeface="Times New Roman" panose="02020603050405020304" pitchFamily="18" charset="0"/>
                <a:cs typeface="Arial" panose="020B0604020202020204" pitchFamily="34" charset="0"/>
              </a:rPr>
              <a:t>.</a:t>
            </a:r>
            <a:r>
              <a:rPr lang="en-VN" sz="2200" dirty="0">
                <a:effectLst/>
                <a:latin typeface="Arial" panose="020B0604020202020204" pitchFamily="34" charset="0"/>
                <a:cs typeface="Arial" panose="020B0604020202020204" pitchFamily="34" charset="0"/>
              </a:rPr>
              <a:t> </a:t>
            </a:r>
            <a:endParaRPr sz="2200" b="1" dirty="0">
              <a:solidFill>
                <a:schemeClr val="lt1"/>
              </a:solidFill>
              <a:latin typeface="Arial" panose="020B0604020202020204" pitchFamily="34" charset="0"/>
              <a:ea typeface="Sora"/>
              <a:cs typeface="Arial" panose="020B0604020202020204" pitchFamily="34" charset="0"/>
              <a:sym typeface="Sora"/>
            </a:endParaRPr>
          </a:p>
        </p:txBody>
      </p:sp>
      <p:sp>
        <p:nvSpPr>
          <p:cNvPr id="3" name="Google Shape;982;p39">
            <a:extLst>
              <a:ext uri="{FF2B5EF4-FFF2-40B4-BE49-F238E27FC236}">
                <a16:creationId xmlns:a16="http://schemas.microsoft.com/office/drawing/2014/main" id="{26FD3F13-9E3A-5219-F918-CF520415418A}"/>
              </a:ext>
            </a:extLst>
          </p:cNvPr>
          <p:cNvSpPr/>
          <p:nvPr/>
        </p:nvSpPr>
        <p:spPr>
          <a:xfrm>
            <a:off x="4684619" y="1444465"/>
            <a:ext cx="3725492" cy="227094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nl-NL" sz="2200" dirty="0" err="1">
                <a:effectLst/>
                <a:latin typeface="Arial" panose="020B0604020202020204" pitchFamily="34" charset="0"/>
                <a:ea typeface="Times New Roman" panose="02020603050405020304" pitchFamily="18" charset="0"/>
                <a:cs typeface="Arial" panose="020B0604020202020204" pitchFamily="34" charset="0"/>
              </a:rPr>
              <a:t>Về</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tìm</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hiểu</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nội</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dirty="0" err="1">
                <a:effectLst/>
                <a:latin typeface="Arial" panose="020B0604020202020204" pitchFamily="34" charset="0"/>
                <a:ea typeface="Times New Roman" panose="02020603050405020304" pitchFamily="18" charset="0"/>
                <a:cs typeface="Arial" panose="020B0604020202020204" pitchFamily="34" charset="0"/>
              </a:rPr>
              <a:t>dung</a:t>
            </a:r>
            <a:r>
              <a:rPr lang="nl-NL" sz="2200" dirty="0">
                <a:effectLst/>
                <a:latin typeface="Arial" panose="020B0604020202020204" pitchFamily="34" charset="0"/>
                <a:ea typeface="Times New Roman" panose="02020603050405020304" pitchFamily="18" charset="0"/>
                <a:cs typeface="Arial" panose="020B0604020202020204" pitchFamily="34" charset="0"/>
              </a:rPr>
              <a:t>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Bài</a:t>
            </a:r>
            <a:r>
              <a:rPr lang="nl-NL" sz="2200" i="1" dirty="0">
                <a:effectLst/>
                <a:latin typeface="Arial" panose="020B0604020202020204" pitchFamily="34" charset="0"/>
                <a:ea typeface="Times New Roman" panose="02020603050405020304" pitchFamily="18" charset="0"/>
                <a:cs typeface="Arial" panose="020B0604020202020204" pitchFamily="34" charset="0"/>
              </a:rPr>
              <a:t> 8: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Mô</a:t>
            </a:r>
            <a:r>
              <a:rPr lang="nl-NL" sz="2200" i="1" dirty="0">
                <a:effectLst/>
                <a:latin typeface="Arial" panose="020B0604020202020204" pitchFamily="34" charset="0"/>
                <a:ea typeface="Times New Roman" panose="02020603050405020304" pitchFamily="18" charset="0"/>
                <a:cs typeface="Arial" panose="020B0604020202020204" pitchFamily="34" charset="0"/>
              </a:rPr>
              <a:t>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hình</a:t>
            </a:r>
            <a:r>
              <a:rPr lang="nl-NL" sz="2200" i="1" dirty="0">
                <a:effectLst/>
                <a:latin typeface="Arial" panose="020B0604020202020204" pitchFamily="34" charset="0"/>
                <a:ea typeface="Times New Roman" panose="02020603050405020304" pitchFamily="18" charset="0"/>
                <a:cs typeface="Arial" panose="020B0604020202020204" pitchFamily="34" charset="0"/>
              </a:rPr>
              <a:t>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máy</a:t>
            </a:r>
            <a:r>
              <a:rPr lang="nl-NL" sz="2200" i="1" dirty="0">
                <a:effectLst/>
                <a:latin typeface="Arial" panose="020B0604020202020204" pitchFamily="34" charset="0"/>
                <a:ea typeface="Times New Roman" panose="02020603050405020304" pitchFamily="18" charset="0"/>
                <a:cs typeface="Arial" panose="020B0604020202020204" pitchFamily="34" charset="0"/>
              </a:rPr>
              <a:t>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phát</a:t>
            </a:r>
            <a:r>
              <a:rPr lang="nl-NL" sz="2200" i="1" dirty="0">
                <a:effectLst/>
                <a:latin typeface="Arial" panose="020B0604020202020204" pitchFamily="34" charset="0"/>
                <a:ea typeface="Times New Roman" panose="02020603050405020304" pitchFamily="18" charset="0"/>
                <a:cs typeface="Arial" panose="020B0604020202020204" pitchFamily="34" charset="0"/>
              </a:rPr>
              <a:t>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điện</a:t>
            </a:r>
            <a:r>
              <a:rPr lang="nl-NL" sz="2200" i="1" dirty="0">
                <a:effectLst/>
                <a:latin typeface="Arial" panose="020B0604020202020204" pitchFamily="34" charset="0"/>
                <a:ea typeface="Times New Roman" panose="02020603050405020304" pitchFamily="18" charset="0"/>
                <a:cs typeface="Arial" panose="020B0604020202020204" pitchFamily="34" charset="0"/>
              </a:rPr>
              <a:t> </a:t>
            </a:r>
            <a:r>
              <a:rPr lang="nl-NL" sz="2200" i="1" dirty="0" err="1">
                <a:effectLst/>
                <a:latin typeface="Arial" panose="020B0604020202020204" pitchFamily="34" charset="0"/>
                <a:ea typeface="Times New Roman" panose="02020603050405020304" pitchFamily="18" charset="0"/>
                <a:cs typeface="Arial" panose="020B0604020202020204" pitchFamily="34" charset="0"/>
              </a:rPr>
              <a:t>gió</a:t>
            </a:r>
            <a:r>
              <a:rPr lang="nl-NL" sz="2200" i="1" dirty="0">
                <a:effectLst/>
                <a:latin typeface="Arial" panose="020B0604020202020204" pitchFamily="34" charset="0"/>
                <a:ea typeface="Times New Roman" panose="02020603050405020304" pitchFamily="18" charset="0"/>
                <a:cs typeface="Arial" panose="020B0604020202020204" pitchFamily="34" charset="0"/>
              </a:rPr>
              <a:t>. </a:t>
            </a:r>
            <a:endParaRPr sz="2200" b="1" dirty="0">
              <a:solidFill>
                <a:schemeClr val="lt1"/>
              </a:solidFill>
              <a:latin typeface="Arial" panose="020B0604020202020204" pitchFamily="34" charset="0"/>
              <a:ea typeface="Sora"/>
              <a:cs typeface="Arial" panose="020B0604020202020204" pitchFamily="34" charset="0"/>
              <a:sym typeface="Sora"/>
            </a:endParaRPr>
          </a:p>
        </p:txBody>
      </p:sp>
      <p:grpSp>
        <p:nvGrpSpPr>
          <p:cNvPr id="4" name="Google Shape;4876;p57">
            <a:extLst>
              <a:ext uri="{FF2B5EF4-FFF2-40B4-BE49-F238E27FC236}">
                <a16:creationId xmlns:a16="http://schemas.microsoft.com/office/drawing/2014/main" id="{14D59D02-083E-B8E0-989B-E6B26A479271}"/>
              </a:ext>
            </a:extLst>
          </p:cNvPr>
          <p:cNvGrpSpPr/>
          <p:nvPr/>
        </p:nvGrpSpPr>
        <p:grpSpPr>
          <a:xfrm>
            <a:off x="927826" y="1014004"/>
            <a:ext cx="1421889" cy="1020603"/>
            <a:chOff x="5190863" y="2824811"/>
            <a:chExt cx="1544860" cy="1108869"/>
          </a:xfrm>
        </p:grpSpPr>
        <p:grpSp>
          <p:nvGrpSpPr>
            <p:cNvPr id="5" name="Google Shape;4877;p57">
              <a:extLst>
                <a:ext uri="{FF2B5EF4-FFF2-40B4-BE49-F238E27FC236}">
                  <a16:creationId xmlns:a16="http://schemas.microsoft.com/office/drawing/2014/main" id="{6C0D129A-069E-A5DC-E30B-E84F4E88F1C2}"/>
                </a:ext>
              </a:extLst>
            </p:cNvPr>
            <p:cNvGrpSpPr/>
            <p:nvPr/>
          </p:nvGrpSpPr>
          <p:grpSpPr>
            <a:xfrm>
              <a:off x="5938695" y="3176919"/>
              <a:ext cx="685761" cy="404739"/>
              <a:chOff x="5938695" y="3176919"/>
              <a:chExt cx="685761" cy="404739"/>
            </a:xfrm>
          </p:grpSpPr>
          <p:grpSp>
            <p:nvGrpSpPr>
              <p:cNvPr id="24" name="Google Shape;4878;p57">
                <a:extLst>
                  <a:ext uri="{FF2B5EF4-FFF2-40B4-BE49-F238E27FC236}">
                    <a16:creationId xmlns:a16="http://schemas.microsoft.com/office/drawing/2014/main" id="{60248481-F083-584F-1D6B-217C522A20FD}"/>
                  </a:ext>
                </a:extLst>
              </p:cNvPr>
              <p:cNvGrpSpPr/>
              <p:nvPr/>
            </p:nvGrpSpPr>
            <p:grpSpPr>
              <a:xfrm>
                <a:off x="5938695" y="3176919"/>
                <a:ext cx="685761" cy="404739"/>
                <a:chOff x="5938695" y="3176919"/>
                <a:chExt cx="685761" cy="404739"/>
              </a:xfrm>
            </p:grpSpPr>
            <p:sp>
              <p:nvSpPr>
                <p:cNvPr id="26" name="Google Shape;4879;p57">
                  <a:extLst>
                    <a:ext uri="{FF2B5EF4-FFF2-40B4-BE49-F238E27FC236}">
                      <a16:creationId xmlns:a16="http://schemas.microsoft.com/office/drawing/2014/main" id="{C6B5172A-5742-7A03-FC8B-1C6CBC7E62EC}"/>
                    </a:ext>
                  </a:extLst>
                </p:cNvPr>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80;p57">
                  <a:extLst>
                    <a:ext uri="{FF2B5EF4-FFF2-40B4-BE49-F238E27FC236}">
                      <a16:creationId xmlns:a16="http://schemas.microsoft.com/office/drawing/2014/main" id="{3C8C73A1-E675-9699-662F-A2C6E414BEDA}"/>
                    </a:ext>
                  </a:extLst>
                </p:cNvPr>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881;p57">
                <a:extLst>
                  <a:ext uri="{FF2B5EF4-FFF2-40B4-BE49-F238E27FC236}">
                    <a16:creationId xmlns:a16="http://schemas.microsoft.com/office/drawing/2014/main" id="{4D108B32-F43E-E227-4F01-1B81269629F7}"/>
                  </a:ext>
                </a:extLst>
              </p:cNvPr>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4882;p57">
              <a:extLst>
                <a:ext uri="{FF2B5EF4-FFF2-40B4-BE49-F238E27FC236}">
                  <a16:creationId xmlns:a16="http://schemas.microsoft.com/office/drawing/2014/main" id="{18A409D8-A42D-0421-52D7-3BA23F0C3B79}"/>
                </a:ext>
              </a:extLst>
            </p:cNvPr>
            <p:cNvGrpSpPr/>
            <p:nvPr/>
          </p:nvGrpSpPr>
          <p:grpSpPr>
            <a:xfrm>
              <a:off x="5305233" y="3176835"/>
              <a:ext cx="685971" cy="404655"/>
              <a:chOff x="5305233" y="3176835"/>
              <a:chExt cx="685971" cy="404655"/>
            </a:xfrm>
          </p:grpSpPr>
          <p:grpSp>
            <p:nvGrpSpPr>
              <p:cNvPr id="20" name="Google Shape;4883;p57">
                <a:extLst>
                  <a:ext uri="{FF2B5EF4-FFF2-40B4-BE49-F238E27FC236}">
                    <a16:creationId xmlns:a16="http://schemas.microsoft.com/office/drawing/2014/main" id="{CBF3F6D3-9F10-7963-76A6-A1D547A975F2}"/>
                  </a:ext>
                </a:extLst>
              </p:cNvPr>
              <p:cNvGrpSpPr/>
              <p:nvPr/>
            </p:nvGrpSpPr>
            <p:grpSpPr>
              <a:xfrm>
                <a:off x="5305233" y="3176835"/>
                <a:ext cx="685971" cy="404655"/>
                <a:chOff x="5305233" y="3176835"/>
                <a:chExt cx="685971" cy="404655"/>
              </a:xfrm>
            </p:grpSpPr>
            <p:sp>
              <p:nvSpPr>
                <p:cNvPr id="22" name="Google Shape;4884;p57">
                  <a:extLst>
                    <a:ext uri="{FF2B5EF4-FFF2-40B4-BE49-F238E27FC236}">
                      <a16:creationId xmlns:a16="http://schemas.microsoft.com/office/drawing/2014/main" id="{0CD5CD49-0261-505C-325C-B55624FA0322}"/>
                    </a:ext>
                  </a:extLst>
                </p:cNvPr>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85;p57">
                  <a:extLst>
                    <a:ext uri="{FF2B5EF4-FFF2-40B4-BE49-F238E27FC236}">
                      <a16:creationId xmlns:a16="http://schemas.microsoft.com/office/drawing/2014/main" id="{BAF0B9C5-DEA7-B458-84F7-667180EA4C0B}"/>
                    </a:ext>
                  </a:extLst>
                </p:cNvPr>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4886;p57">
                <a:extLst>
                  <a:ext uri="{FF2B5EF4-FFF2-40B4-BE49-F238E27FC236}">
                    <a16:creationId xmlns:a16="http://schemas.microsoft.com/office/drawing/2014/main" id="{B5312691-40BA-D92F-D612-55FFB468FEC4}"/>
                  </a:ext>
                </a:extLst>
              </p:cNvPr>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887;p57">
              <a:extLst>
                <a:ext uri="{FF2B5EF4-FFF2-40B4-BE49-F238E27FC236}">
                  <a16:creationId xmlns:a16="http://schemas.microsoft.com/office/drawing/2014/main" id="{7629C14C-7C7F-B021-3A7F-689EF16FEE00}"/>
                </a:ext>
              </a:extLst>
            </p:cNvPr>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888;p57">
              <a:extLst>
                <a:ext uri="{FF2B5EF4-FFF2-40B4-BE49-F238E27FC236}">
                  <a16:creationId xmlns:a16="http://schemas.microsoft.com/office/drawing/2014/main" id="{82BFAE2E-E605-6718-0A4A-B046EBAE14C7}"/>
                </a:ext>
              </a:extLst>
            </p:cNvPr>
            <p:cNvGrpSpPr/>
            <p:nvPr/>
          </p:nvGrpSpPr>
          <p:grpSpPr>
            <a:xfrm>
              <a:off x="5657361" y="2824811"/>
              <a:ext cx="1078361" cy="404655"/>
              <a:chOff x="5657361" y="2824811"/>
              <a:chExt cx="1078361" cy="404655"/>
            </a:xfrm>
          </p:grpSpPr>
          <p:grpSp>
            <p:nvGrpSpPr>
              <p:cNvPr id="14" name="Google Shape;4889;p57">
                <a:extLst>
                  <a:ext uri="{FF2B5EF4-FFF2-40B4-BE49-F238E27FC236}">
                    <a16:creationId xmlns:a16="http://schemas.microsoft.com/office/drawing/2014/main" id="{9655CC5D-CD9E-9AEA-42B4-7F54D20B4EF6}"/>
                  </a:ext>
                </a:extLst>
              </p:cNvPr>
              <p:cNvGrpSpPr/>
              <p:nvPr/>
            </p:nvGrpSpPr>
            <p:grpSpPr>
              <a:xfrm>
                <a:off x="5657361" y="2824811"/>
                <a:ext cx="1078361" cy="404655"/>
                <a:chOff x="5657361" y="2824811"/>
                <a:chExt cx="1078361" cy="404655"/>
              </a:xfrm>
            </p:grpSpPr>
            <p:grpSp>
              <p:nvGrpSpPr>
                <p:cNvPr id="16" name="Google Shape;4890;p57">
                  <a:extLst>
                    <a:ext uri="{FF2B5EF4-FFF2-40B4-BE49-F238E27FC236}">
                      <a16:creationId xmlns:a16="http://schemas.microsoft.com/office/drawing/2014/main" id="{BB2DE76D-786B-5F6C-FEBC-1141CF485987}"/>
                    </a:ext>
                  </a:extLst>
                </p:cNvPr>
                <p:cNvGrpSpPr/>
                <p:nvPr/>
              </p:nvGrpSpPr>
              <p:grpSpPr>
                <a:xfrm>
                  <a:off x="5938485" y="2824811"/>
                  <a:ext cx="797237" cy="404655"/>
                  <a:chOff x="5938485" y="2824811"/>
                  <a:chExt cx="797237" cy="404655"/>
                </a:xfrm>
              </p:grpSpPr>
              <p:sp>
                <p:nvSpPr>
                  <p:cNvPr id="18" name="Google Shape;4891;p57">
                    <a:extLst>
                      <a:ext uri="{FF2B5EF4-FFF2-40B4-BE49-F238E27FC236}">
                        <a16:creationId xmlns:a16="http://schemas.microsoft.com/office/drawing/2014/main" id="{0423EB3B-8255-EC7F-7C23-8ACCE35CFC97}"/>
                      </a:ext>
                    </a:extLst>
                  </p:cNvPr>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92;p57">
                    <a:extLst>
                      <a:ext uri="{FF2B5EF4-FFF2-40B4-BE49-F238E27FC236}">
                        <a16:creationId xmlns:a16="http://schemas.microsoft.com/office/drawing/2014/main" id="{B0C6D990-4825-27C7-6E1E-46DF4667BFE9}"/>
                      </a:ext>
                    </a:extLst>
                  </p:cNvPr>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4893;p57">
                  <a:extLst>
                    <a:ext uri="{FF2B5EF4-FFF2-40B4-BE49-F238E27FC236}">
                      <a16:creationId xmlns:a16="http://schemas.microsoft.com/office/drawing/2014/main" id="{B81B195B-F018-4A18-4501-14200928DC1B}"/>
                    </a:ext>
                  </a:extLst>
                </p:cNvPr>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894;p57">
                <a:extLst>
                  <a:ext uri="{FF2B5EF4-FFF2-40B4-BE49-F238E27FC236}">
                    <a16:creationId xmlns:a16="http://schemas.microsoft.com/office/drawing/2014/main" id="{35436E85-6639-85F0-23EE-ED3952B84572}"/>
                  </a:ext>
                </a:extLst>
              </p:cNvPr>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895;p57">
              <a:extLst>
                <a:ext uri="{FF2B5EF4-FFF2-40B4-BE49-F238E27FC236}">
                  <a16:creationId xmlns:a16="http://schemas.microsoft.com/office/drawing/2014/main" id="{0BB6BE09-69D7-A504-410A-E67007EA8D40}"/>
                </a:ext>
              </a:extLst>
            </p:cNvPr>
            <p:cNvGrpSpPr/>
            <p:nvPr/>
          </p:nvGrpSpPr>
          <p:grpSpPr>
            <a:xfrm>
              <a:off x="5190863" y="3528942"/>
              <a:ext cx="1078026" cy="404739"/>
              <a:chOff x="5190863" y="3528942"/>
              <a:chExt cx="1078026" cy="404739"/>
            </a:xfrm>
          </p:grpSpPr>
          <p:sp>
            <p:nvSpPr>
              <p:cNvPr id="10" name="Google Shape;4896;p57">
                <a:extLst>
                  <a:ext uri="{FF2B5EF4-FFF2-40B4-BE49-F238E27FC236}">
                    <a16:creationId xmlns:a16="http://schemas.microsoft.com/office/drawing/2014/main" id="{90C6B848-980E-E6C4-0D89-A1BAF78E2E6E}"/>
                  </a:ext>
                </a:extLst>
              </p:cNvPr>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4897;p57">
                <a:extLst>
                  <a:ext uri="{FF2B5EF4-FFF2-40B4-BE49-F238E27FC236}">
                    <a16:creationId xmlns:a16="http://schemas.microsoft.com/office/drawing/2014/main" id="{E54A04B2-1169-52C4-9ED0-2B248394C88D}"/>
                  </a:ext>
                </a:extLst>
              </p:cNvPr>
              <p:cNvGrpSpPr/>
              <p:nvPr/>
            </p:nvGrpSpPr>
            <p:grpSpPr>
              <a:xfrm>
                <a:off x="5190863" y="3528942"/>
                <a:ext cx="1078026" cy="404739"/>
                <a:chOff x="5190863" y="3528942"/>
                <a:chExt cx="1078026" cy="404739"/>
              </a:xfrm>
            </p:grpSpPr>
            <p:sp>
              <p:nvSpPr>
                <p:cNvPr id="12" name="Google Shape;4898;p57">
                  <a:extLst>
                    <a:ext uri="{FF2B5EF4-FFF2-40B4-BE49-F238E27FC236}">
                      <a16:creationId xmlns:a16="http://schemas.microsoft.com/office/drawing/2014/main" id="{BCCD2AED-FA7A-6B6B-3318-CA0451A88DB5}"/>
                    </a:ext>
                  </a:extLst>
                </p:cNvPr>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99;p57">
                  <a:extLst>
                    <a:ext uri="{FF2B5EF4-FFF2-40B4-BE49-F238E27FC236}">
                      <a16:creationId xmlns:a16="http://schemas.microsoft.com/office/drawing/2014/main" id="{A6F3FE76-DFA1-6B90-1C8E-19540CE5D64D}"/>
                    </a:ext>
                  </a:extLst>
                </p:cNvPr>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71" name="Google Shape;5559;p59">
            <a:extLst>
              <a:ext uri="{FF2B5EF4-FFF2-40B4-BE49-F238E27FC236}">
                <a16:creationId xmlns:a16="http://schemas.microsoft.com/office/drawing/2014/main" id="{9F3D3E9E-9C2A-190A-C2DA-884798B6DD95}"/>
              </a:ext>
            </a:extLst>
          </p:cNvPr>
          <p:cNvGrpSpPr/>
          <p:nvPr/>
        </p:nvGrpSpPr>
        <p:grpSpPr>
          <a:xfrm>
            <a:off x="6830443" y="3417918"/>
            <a:ext cx="1779649" cy="591620"/>
            <a:chOff x="246070" y="1983375"/>
            <a:chExt cx="1855347" cy="616849"/>
          </a:xfrm>
        </p:grpSpPr>
        <p:sp>
          <p:nvSpPr>
            <p:cNvPr id="1172" name="Google Shape;5560;p59">
              <a:extLst>
                <a:ext uri="{FF2B5EF4-FFF2-40B4-BE49-F238E27FC236}">
                  <a16:creationId xmlns:a16="http://schemas.microsoft.com/office/drawing/2014/main" id="{2183AE88-EA6C-68E9-0D32-08147CBB5CE6}"/>
                </a:ext>
              </a:extLst>
            </p:cNvPr>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5561;p59">
              <a:extLst>
                <a:ext uri="{FF2B5EF4-FFF2-40B4-BE49-F238E27FC236}">
                  <a16:creationId xmlns:a16="http://schemas.microsoft.com/office/drawing/2014/main" id="{E9B6E544-B408-13FA-6DE6-189CE04AD74F}"/>
                </a:ext>
              </a:extLst>
            </p:cNvPr>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5562;p59">
              <a:extLst>
                <a:ext uri="{FF2B5EF4-FFF2-40B4-BE49-F238E27FC236}">
                  <a16:creationId xmlns:a16="http://schemas.microsoft.com/office/drawing/2014/main" id="{8EBB4C33-F695-4C6E-B01A-1604FDD813D7}"/>
                </a:ext>
              </a:extLst>
            </p:cNvPr>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5563;p59">
              <a:extLst>
                <a:ext uri="{FF2B5EF4-FFF2-40B4-BE49-F238E27FC236}">
                  <a16:creationId xmlns:a16="http://schemas.microsoft.com/office/drawing/2014/main" id="{FC0EB2D1-772C-6B08-1697-6C273DD54015}"/>
                </a:ext>
              </a:extLst>
            </p:cNvPr>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5564;p59">
              <a:extLst>
                <a:ext uri="{FF2B5EF4-FFF2-40B4-BE49-F238E27FC236}">
                  <a16:creationId xmlns:a16="http://schemas.microsoft.com/office/drawing/2014/main" id="{54ABD768-4703-403A-A6D5-97FD36461391}"/>
                </a:ext>
              </a:extLst>
            </p:cNvPr>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5565;p59">
              <a:extLst>
                <a:ext uri="{FF2B5EF4-FFF2-40B4-BE49-F238E27FC236}">
                  <a16:creationId xmlns:a16="http://schemas.microsoft.com/office/drawing/2014/main" id="{902ED0CC-7C6D-9DE3-F4F5-927AEEB3C53D}"/>
                </a:ext>
              </a:extLst>
            </p:cNvPr>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5566;p59">
              <a:extLst>
                <a:ext uri="{FF2B5EF4-FFF2-40B4-BE49-F238E27FC236}">
                  <a16:creationId xmlns:a16="http://schemas.microsoft.com/office/drawing/2014/main" id="{36FC01A8-C713-7F63-1D13-84A6FEF39D83}"/>
                </a:ext>
              </a:extLst>
            </p:cNvPr>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5567;p59">
              <a:extLst>
                <a:ext uri="{FF2B5EF4-FFF2-40B4-BE49-F238E27FC236}">
                  <a16:creationId xmlns:a16="http://schemas.microsoft.com/office/drawing/2014/main" id="{16128AE8-1A74-4EDF-7E0C-255E2B4BE801}"/>
                </a:ext>
              </a:extLst>
            </p:cNvPr>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5568;p59">
              <a:extLst>
                <a:ext uri="{FF2B5EF4-FFF2-40B4-BE49-F238E27FC236}">
                  <a16:creationId xmlns:a16="http://schemas.microsoft.com/office/drawing/2014/main" id="{2AFFC3AC-A579-F6A3-93EB-3952C824E212}"/>
                </a:ext>
              </a:extLst>
            </p:cNvPr>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nodeType="withEffect">
                                  <p:stCondLst>
                                    <p:cond delay="0"/>
                                  </p:stCondLst>
                                  <p:childTnLst>
                                    <p:set>
                                      <p:cBhvr>
                                        <p:cTn id="17" dur="1" fill="hold">
                                          <p:stCondLst>
                                            <p:cond delay="0"/>
                                          </p:stCondLst>
                                        </p:cTn>
                                        <p:tgtEl>
                                          <p:spTgt spid="1171"/>
                                        </p:tgtEl>
                                        <p:attrNameLst>
                                          <p:attrName>style.visibility</p:attrName>
                                        </p:attrNameLst>
                                      </p:cBhvr>
                                      <p:to>
                                        <p:strVal val="visible"/>
                                      </p:to>
                                    </p:set>
                                    <p:animEffect transition="in" filter="blinds(horizontal)">
                                      <p:cBhvr>
                                        <p:cTn id="18" dur="500"/>
                                        <p:tgtEl>
                                          <p:spTgt spid="1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8"/>
          <p:cNvSpPr txBox="1">
            <a:spLocks noGrp="1"/>
          </p:cNvSpPr>
          <p:nvPr>
            <p:ph type="ctrTitle"/>
          </p:nvPr>
        </p:nvSpPr>
        <p:spPr>
          <a:xfrm>
            <a:off x="187049" y="1235609"/>
            <a:ext cx="8769245" cy="16611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3500" dirty="0">
                <a:solidFill>
                  <a:schemeClr val="tx1"/>
                </a:solidFill>
                <a:latin typeface="Arial" panose="020B0604020202020204" pitchFamily="34" charset="0"/>
                <a:cs typeface="Arial" panose="020B0604020202020204" pitchFamily="34" charset="0"/>
              </a:rPr>
              <a:t>CẢM ƠN CÁC EM ĐÃ THAM GIA </a:t>
            </a:r>
            <a:br>
              <a:rPr lang="vi-VN" sz="3500" dirty="0">
                <a:solidFill>
                  <a:schemeClr val="tx1"/>
                </a:solidFill>
                <a:latin typeface="Arial" panose="020B0604020202020204" pitchFamily="34" charset="0"/>
                <a:cs typeface="Arial" panose="020B0604020202020204" pitchFamily="34" charset="0"/>
              </a:rPr>
            </a:br>
            <a:r>
              <a:rPr lang="vi-VN" sz="3500" dirty="0">
                <a:solidFill>
                  <a:schemeClr val="tx1"/>
                </a:solidFill>
                <a:latin typeface="Arial" panose="020B0604020202020204" pitchFamily="34" charset="0"/>
                <a:cs typeface="Arial" panose="020B0604020202020204" pitchFamily="34" charset="0"/>
              </a:rPr>
              <a:t>BUỔI HỌC NGÀY HÔM NAY!</a:t>
            </a:r>
            <a:endParaRPr sz="3500" dirty="0">
              <a:solidFill>
                <a:schemeClr val="tx1"/>
              </a:solidFill>
              <a:latin typeface="Arial" panose="020B0604020202020204" pitchFamily="34" charset="0"/>
              <a:cs typeface="Arial" panose="020B0604020202020204" pitchFamily="34" charset="0"/>
            </a:endParaRPr>
          </a:p>
        </p:txBody>
      </p:sp>
      <p:grpSp>
        <p:nvGrpSpPr>
          <p:cNvPr id="434" name="Google Shape;434;p28"/>
          <p:cNvGrpSpPr/>
          <p:nvPr/>
        </p:nvGrpSpPr>
        <p:grpSpPr>
          <a:xfrm>
            <a:off x="2419710" y="2858767"/>
            <a:ext cx="6316879" cy="1904881"/>
            <a:chOff x="583359" y="2890927"/>
            <a:chExt cx="6100907" cy="1839754"/>
          </a:xfrm>
        </p:grpSpPr>
        <p:grpSp>
          <p:nvGrpSpPr>
            <p:cNvPr id="435" name="Google Shape;435;p28"/>
            <p:cNvGrpSpPr/>
            <p:nvPr/>
          </p:nvGrpSpPr>
          <p:grpSpPr>
            <a:xfrm>
              <a:off x="4308105" y="3964585"/>
              <a:ext cx="629157" cy="310101"/>
              <a:chOff x="6398068" y="419971"/>
              <a:chExt cx="627651" cy="309358"/>
            </a:xfrm>
          </p:grpSpPr>
          <p:sp>
            <p:nvSpPr>
              <p:cNvPr id="436" name="Google Shape;436;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8"/>
            <p:cNvGrpSpPr/>
            <p:nvPr/>
          </p:nvGrpSpPr>
          <p:grpSpPr>
            <a:xfrm>
              <a:off x="3678948" y="3964585"/>
              <a:ext cx="629157" cy="310101"/>
              <a:chOff x="5770418" y="419971"/>
              <a:chExt cx="627651" cy="309358"/>
            </a:xfrm>
          </p:grpSpPr>
          <p:sp>
            <p:nvSpPr>
              <p:cNvPr id="440" name="Google Shape;440;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28"/>
            <p:cNvGrpSpPr/>
            <p:nvPr/>
          </p:nvGrpSpPr>
          <p:grpSpPr>
            <a:xfrm>
              <a:off x="3051743" y="3964585"/>
              <a:ext cx="629157" cy="310101"/>
              <a:chOff x="6398068" y="419971"/>
              <a:chExt cx="627651" cy="309358"/>
            </a:xfrm>
          </p:grpSpPr>
          <p:sp>
            <p:nvSpPr>
              <p:cNvPr id="444" name="Google Shape;444;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8"/>
            <p:cNvGrpSpPr/>
            <p:nvPr/>
          </p:nvGrpSpPr>
          <p:grpSpPr>
            <a:xfrm>
              <a:off x="2424126" y="3964585"/>
              <a:ext cx="629157" cy="310101"/>
              <a:chOff x="6398068" y="419971"/>
              <a:chExt cx="627651" cy="309358"/>
            </a:xfrm>
          </p:grpSpPr>
          <p:sp>
            <p:nvSpPr>
              <p:cNvPr id="448" name="Google Shape;448;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28"/>
            <p:cNvGrpSpPr/>
            <p:nvPr/>
          </p:nvGrpSpPr>
          <p:grpSpPr>
            <a:xfrm>
              <a:off x="1794970" y="3964585"/>
              <a:ext cx="629157" cy="310101"/>
              <a:chOff x="5770418" y="419971"/>
              <a:chExt cx="627651" cy="309358"/>
            </a:xfrm>
          </p:grpSpPr>
          <p:sp>
            <p:nvSpPr>
              <p:cNvPr id="452" name="Google Shape;452;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28"/>
            <p:cNvGrpSpPr/>
            <p:nvPr/>
          </p:nvGrpSpPr>
          <p:grpSpPr>
            <a:xfrm>
              <a:off x="1167764" y="3964585"/>
              <a:ext cx="629157" cy="310101"/>
              <a:chOff x="6398068" y="419971"/>
              <a:chExt cx="627651" cy="309358"/>
            </a:xfrm>
          </p:grpSpPr>
          <p:sp>
            <p:nvSpPr>
              <p:cNvPr id="456" name="Google Shape;456;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8"/>
            <p:cNvGrpSpPr/>
            <p:nvPr/>
          </p:nvGrpSpPr>
          <p:grpSpPr>
            <a:xfrm>
              <a:off x="3053272" y="3654495"/>
              <a:ext cx="629157" cy="310101"/>
              <a:chOff x="6398068" y="419971"/>
              <a:chExt cx="627651" cy="309358"/>
            </a:xfrm>
          </p:grpSpPr>
          <p:sp>
            <p:nvSpPr>
              <p:cNvPr id="460" name="Google Shape;460;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8"/>
            <p:cNvGrpSpPr/>
            <p:nvPr/>
          </p:nvGrpSpPr>
          <p:grpSpPr>
            <a:xfrm>
              <a:off x="2424115" y="3654495"/>
              <a:ext cx="629157" cy="310101"/>
              <a:chOff x="5770418" y="419971"/>
              <a:chExt cx="627651" cy="309358"/>
            </a:xfrm>
          </p:grpSpPr>
          <p:sp>
            <p:nvSpPr>
              <p:cNvPr id="464" name="Google Shape;464;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8"/>
            <p:cNvGrpSpPr/>
            <p:nvPr/>
          </p:nvGrpSpPr>
          <p:grpSpPr>
            <a:xfrm>
              <a:off x="2424126" y="3344405"/>
              <a:ext cx="629157" cy="310101"/>
              <a:chOff x="6398068" y="419971"/>
              <a:chExt cx="627651" cy="309358"/>
            </a:xfrm>
          </p:grpSpPr>
          <p:sp>
            <p:nvSpPr>
              <p:cNvPr id="468" name="Google Shape;468;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28"/>
            <p:cNvGrpSpPr/>
            <p:nvPr/>
          </p:nvGrpSpPr>
          <p:grpSpPr>
            <a:xfrm>
              <a:off x="3053257" y="3344416"/>
              <a:ext cx="629157" cy="310101"/>
              <a:chOff x="5770418" y="419971"/>
              <a:chExt cx="627651" cy="309358"/>
            </a:xfrm>
          </p:grpSpPr>
          <p:sp>
            <p:nvSpPr>
              <p:cNvPr id="472" name="Google Shape;472;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28"/>
            <p:cNvGrpSpPr/>
            <p:nvPr/>
          </p:nvGrpSpPr>
          <p:grpSpPr>
            <a:xfrm>
              <a:off x="3682417" y="3654485"/>
              <a:ext cx="629157" cy="310101"/>
              <a:chOff x="6398068" y="419971"/>
              <a:chExt cx="627651" cy="309358"/>
            </a:xfrm>
          </p:grpSpPr>
          <p:sp>
            <p:nvSpPr>
              <p:cNvPr id="476" name="Google Shape;476;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8"/>
            <p:cNvGrpSpPr/>
            <p:nvPr/>
          </p:nvGrpSpPr>
          <p:grpSpPr>
            <a:xfrm>
              <a:off x="1795377" y="3654484"/>
              <a:ext cx="629157" cy="310101"/>
              <a:chOff x="6398068" y="419971"/>
              <a:chExt cx="627651" cy="309358"/>
            </a:xfrm>
          </p:grpSpPr>
          <p:sp>
            <p:nvSpPr>
              <p:cNvPr id="480" name="Google Shape;480;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8"/>
            <p:cNvGrpSpPr/>
            <p:nvPr/>
          </p:nvGrpSpPr>
          <p:grpSpPr>
            <a:xfrm>
              <a:off x="1796908" y="3344416"/>
              <a:ext cx="629157" cy="310101"/>
              <a:chOff x="6398068" y="419971"/>
              <a:chExt cx="627651" cy="309358"/>
            </a:xfrm>
          </p:grpSpPr>
          <p:sp>
            <p:nvSpPr>
              <p:cNvPr id="484" name="Google Shape;484;p28"/>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28"/>
            <p:cNvGrpSpPr/>
            <p:nvPr/>
          </p:nvGrpSpPr>
          <p:grpSpPr>
            <a:xfrm>
              <a:off x="583359" y="3966475"/>
              <a:ext cx="6100907" cy="764207"/>
              <a:chOff x="1373928" y="3787737"/>
              <a:chExt cx="7528266" cy="942999"/>
            </a:xfrm>
          </p:grpSpPr>
          <p:sp>
            <p:nvSpPr>
              <p:cNvPr id="488" name="Google Shape;488;p28"/>
              <p:cNvSpPr/>
              <p:nvPr/>
            </p:nvSpPr>
            <p:spPr>
              <a:xfrm>
                <a:off x="1373928" y="3787737"/>
                <a:ext cx="7528266" cy="942997"/>
              </a:xfrm>
              <a:custGeom>
                <a:avLst/>
                <a:gdLst/>
                <a:ahLst/>
                <a:cxnLst/>
                <a:rect l="l" t="t" r="r" b="b"/>
                <a:pathLst>
                  <a:path w="37123" h="4650" extrusionOk="0">
                    <a:moveTo>
                      <a:pt x="8183" y="1023"/>
                    </a:moveTo>
                    <a:lnTo>
                      <a:pt x="8183" y="1332"/>
                    </a:lnTo>
                    <a:cubicBezTo>
                      <a:pt x="8090" y="1224"/>
                      <a:pt x="7983" y="1116"/>
                      <a:pt x="7890" y="1023"/>
                    </a:cubicBezTo>
                    <a:close/>
                    <a:moveTo>
                      <a:pt x="27946" y="1023"/>
                    </a:moveTo>
                    <a:cubicBezTo>
                      <a:pt x="27790" y="1194"/>
                      <a:pt x="27604" y="1351"/>
                      <a:pt x="27374" y="1473"/>
                    </a:cubicBezTo>
                    <a:lnTo>
                      <a:pt x="27374" y="1023"/>
                    </a:lnTo>
                    <a:close/>
                    <a:moveTo>
                      <a:pt x="27188" y="1023"/>
                    </a:moveTo>
                    <a:lnTo>
                      <a:pt x="27188" y="1566"/>
                    </a:lnTo>
                    <a:cubicBezTo>
                      <a:pt x="27109" y="1611"/>
                      <a:pt x="27016" y="1644"/>
                      <a:pt x="26923" y="1674"/>
                    </a:cubicBezTo>
                    <a:cubicBezTo>
                      <a:pt x="26894" y="1674"/>
                      <a:pt x="26830" y="1674"/>
                      <a:pt x="26782" y="1689"/>
                    </a:cubicBezTo>
                    <a:lnTo>
                      <a:pt x="26782" y="1023"/>
                    </a:lnTo>
                    <a:close/>
                    <a:moveTo>
                      <a:pt x="8790" y="1023"/>
                    </a:moveTo>
                    <a:lnTo>
                      <a:pt x="8790" y="1737"/>
                    </a:lnTo>
                    <a:lnTo>
                      <a:pt x="8727" y="1737"/>
                    </a:lnTo>
                    <a:cubicBezTo>
                      <a:pt x="8634" y="1737"/>
                      <a:pt x="8511" y="1644"/>
                      <a:pt x="8369" y="1503"/>
                    </a:cubicBezTo>
                    <a:lnTo>
                      <a:pt x="8369" y="1023"/>
                    </a:lnTo>
                    <a:close/>
                    <a:moveTo>
                      <a:pt x="9377" y="1023"/>
                    </a:moveTo>
                    <a:lnTo>
                      <a:pt x="9377" y="1737"/>
                    </a:lnTo>
                    <a:lnTo>
                      <a:pt x="8961" y="1737"/>
                    </a:lnTo>
                    <a:lnTo>
                      <a:pt x="8961" y="1023"/>
                    </a:lnTo>
                    <a:close/>
                    <a:moveTo>
                      <a:pt x="26596" y="1023"/>
                    </a:moveTo>
                    <a:lnTo>
                      <a:pt x="26596" y="1704"/>
                    </a:lnTo>
                    <a:cubicBezTo>
                      <a:pt x="26473" y="1723"/>
                      <a:pt x="26351" y="1737"/>
                      <a:pt x="26180" y="1737"/>
                    </a:cubicBezTo>
                    <a:lnTo>
                      <a:pt x="26180" y="1023"/>
                    </a:lnTo>
                    <a:close/>
                    <a:moveTo>
                      <a:pt x="9969" y="1023"/>
                    </a:moveTo>
                    <a:lnTo>
                      <a:pt x="9969" y="1752"/>
                    </a:lnTo>
                    <a:lnTo>
                      <a:pt x="9563" y="1752"/>
                    </a:lnTo>
                    <a:lnTo>
                      <a:pt x="9563" y="1023"/>
                    </a:lnTo>
                    <a:close/>
                    <a:moveTo>
                      <a:pt x="10557" y="1023"/>
                    </a:moveTo>
                    <a:lnTo>
                      <a:pt x="10557" y="1752"/>
                    </a:lnTo>
                    <a:lnTo>
                      <a:pt x="10155" y="1752"/>
                    </a:lnTo>
                    <a:lnTo>
                      <a:pt x="10155" y="1023"/>
                    </a:lnTo>
                    <a:close/>
                    <a:moveTo>
                      <a:pt x="11159" y="1023"/>
                    </a:moveTo>
                    <a:lnTo>
                      <a:pt x="11159" y="1767"/>
                    </a:lnTo>
                    <a:cubicBezTo>
                      <a:pt x="11022" y="1752"/>
                      <a:pt x="10880" y="1752"/>
                      <a:pt x="10743" y="1752"/>
                    </a:cubicBezTo>
                    <a:lnTo>
                      <a:pt x="10743" y="1023"/>
                    </a:lnTo>
                    <a:close/>
                    <a:moveTo>
                      <a:pt x="11751" y="1023"/>
                    </a:moveTo>
                    <a:lnTo>
                      <a:pt x="11751" y="1767"/>
                    </a:lnTo>
                    <a:lnTo>
                      <a:pt x="11345" y="1767"/>
                    </a:lnTo>
                    <a:lnTo>
                      <a:pt x="11345" y="1023"/>
                    </a:lnTo>
                    <a:close/>
                    <a:moveTo>
                      <a:pt x="12338" y="1023"/>
                    </a:moveTo>
                    <a:lnTo>
                      <a:pt x="12338" y="1767"/>
                    </a:lnTo>
                    <a:lnTo>
                      <a:pt x="11937" y="1767"/>
                    </a:lnTo>
                    <a:lnTo>
                      <a:pt x="11937" y="1023"/>
                    </a:lnTo>
                    <a:close/>
                    <a:moveTo>
                      <a:pt x="25994" y="1023"/>
                    </a:moveTo>
                    <a:lnTo>
                      <a:pt x="25994" y="1752"/>
                    </a:lnTo>
                    <a:cubicBezTo>
                      <a:pt x="25886" y="1752"/>
                      <a:pt x="25729" y="1752"/>
                      <a:pt x="25592" y="1767"/>
                    </a:cubicBezTo>
                    <a:lnTo>
                      <a:pt x="25592" y="1023"/>
                    </a:lnTo>
                    <a:close/>
                    <a:moveTo>
                      <a:pt x="12945" y="1023"/>
                    </a:moveTo>
                    <a:lnTo>
                      <a:pt x="12945" y="1782"/>
                    </a:lnTo>
                    <a:cubicBezTo>
                      <a:pt x="12803" y="1782"/>
                      <a:pt x="12666" y="1767"/>
                      <a:pt x="12524" y="1767"/>
                    </a:cubicBezTo>
                    <a:lnTo>
                      <a:pt x="12524" y="1023"/>
                    </a:lnTo>
                    <a:close/>
                    <a:moveTo>
                      <a:pt x="13532" y="1023"/>
                    </a:moveTo>
                    <a:lnTo>
                      <a:pt x="13532" y="1782"/>
                    </a:lnTo>
                    <a:lnTo>
                      <a:pt x="13131" y="1782"/>
                    </a:lnTo>
                    <a:lnTo>
                      <a:pt x="13131" y="1023"/>
                    </a:lnTo>
                    <a:close/>
                    <a:moveTo>
                      <a:pt x="14120" y="1023"/>
                    </a:moveTo>
                    <a:lnTo>
                      <a:pt x="14120" y="1782"/>
                    </a:lnTo>
                    <a:lnTo>
                      <a:pt x="13718" y="1782"/>
                    </a:lnTo>
                    <a:lnTo>
                      <a:pt x="13718" y="1023"/>
                    </a:lnTo>
                    <a:close/>
                    <a:moveTo>
                      <a:pt x="25406" y="1023"/>
                    </a:moveTo>
                    <a:lnTo>
                      <a:pt x="25406" y="1767"/>
                    </a:lnTo>
                    <a:cubicBezTo>
                      <a:pt x="25264" y="1767"/>
                      <a:pt x="25157" y="1782"/>
                      <a:pt x="25000" y="1782"/>
                    </a:cubicBezTo>
                    <a:lnTo>
                      <a:pt x="25000" y="1023"/>
                    </a:lnTo>
                    <a:close/>
                    <a:moveTo>
                      <a:pt x="14726" y="1023"/>
                    </a:moveTo>
                    <a:lnTo>
                      <a:pt x="14726" y="1797"/>
                    </a:lnTo>
                    <a:cubicBezTo>
                      <a:pt x="14585" y="1797"/>
                      <a:pt x="14447" y="1782"/>
                      <a:pt x="14306" y="1782"/>
                    </a:cubicBezTo>
                    <a:lnTo>
                      <a:pt x="14306" y="1023"/>
                    </a:lnTo>
                    <a:close/>
                    <a:moveTo>
                      <a:pt x="15314" y="1023"/>
                    </a:moveTo>
                    <a:lnTo>
                      <a:pt x="15314" y="1797"/>
                    </a:lnTo>
                    <a:lnTo>
                      <a:pt x="14898" y="1797"/>
                    </a:lnTo>
                    <a:lnTo>
                      <a:pt x="14898" y="1023"/>
                    </a:lnTo>
                    <a:close/>
                    <a:moveTo>
                      <a:pt x="15902" y="1023"/>
                    </a:moveTo>
                    <a:lnTo>
                      <a:pt x="15902" y="1797"/>
                    </a:lnTo>
                    <a:lnTo>
                      <a:pt x="15500" y="1797"/>
                    </a:lnTo>
                    <a:lnTo>
                      <a:pt x="15500" y="1023"/>
                    </a:lnTo>
                    <a:close/>
                    <a:moveTo>
                      <a:pt x="16508" y="1023"/>
                    </a:moveTo>
                    <a:lnTo>
                      <a:pt x="16508" y="1797"/>
                    </a:lnTo>
                    <a:lnTo>
                      <a:pt x="16088" y="1797"/>
                    </a:lnTo>
                    <a:lnTo>
                      <a:pt x="16088" y="1023"/>
                    </a:lnTo>
                    <a:close/>
                    <a:moveTo>
                      <a:pt x="17096" y="1023"/>
                    </a:moveTo>
                    <a:lnTo>
                      <a:pt x="17096" y="1797"/>
                    </a:lnTo>
                    <a:lnTo>
                      <a:pt x="16679" y="1797"/>
                    </a:lnTo>
                    <a:lnTo>
                      <a:pt x="16679" y="1023"/>
                    </a:lnTo>
                    <a:close/>
                    <a:moveTo>
                      <a:pt x="24227" y="1023"/>
                    </a:moveTo>
                    <a:lnTo>
                      <a:pt x="24227" y="1797"/>
                    </a:lnTo>
                    <a:lnTo>
                      <a:pt x="23806" y="1797"/>
                    </a:lnTo>
                    <a:lnTo>
                      <a:pt x="23806" y="1023"/>
                    </a:lnTo>
                    <a:close/>
                    <a:moveTo>
                      <a:pt x="24814" y="1023"/>
                    </a:moveTo>
                    <a:lnTo>
                      <a:pt x="24814" y="1782"/>
                    </a:lnTo>
                    <a:cubicBezTo>
                      <a:pt x="24692" y="1782"/>
                      <a:pt x="24535" y="1782"/>
                      <a:pt x="24398" y="1797"/>
                    </a:cubicBezTo>
                    <a:lnTo>
                      <a:pt x="24398" y="1023"/>
                    </a:lnTo>
                    <a:close/>
                    <a:moveTo>
                      <a:pt x="17687" y="1023"/>
                    </a:moveTo>
                    <a:lnTo>
                      <a:pt x="17687" y="1816"/>
                    </a:lnTo>
                    <a:cubicBezTo>
                      <a:pt x="17546" y="1816"/>
                      <a:pt x="17423" y="1797"/>
                      <a:pt x="17282" y="1797"/>
                    </a:cubicBezTo>
                    <a:lnTo>
                      <a:pt x="17282" y="1023"/>
                    </a:lnTo>
                    <a:close/>
                    <a:moveTo>
                      <a:pt x="18275" y="1023"/>
                    </a:moveTo>
                    <a:lnTo>
                      <a:pt x="18275" y="1816"/>
                    </a:lnTo>
                    <a:lnTo>
                      <a:pt x="17873" y="1816"/>
                    </a:lnTo>
                    <a:lnTo>
                      <a:pt x="17873" y="1023"/>
                    </a:lnTo>
                    <a:close/>
                    <a:moveTo>
                      <a:pt x="18878" y="1023"/>
                    </a:moveTo>
                    <a:lnTo>
                      <a:pt x="18878" y="1816"/>
                    </a:lnTo>
                    <a:lnTo>
                      <a:pt x="18461" y="1816"/>
                    </a:lnTo>
                    <a:lnTo>
                      <a:pt x="18461" y="1023"/>
                    </a:lnTo>
                    <a:close/>
                    <a:moveTo>
                      <a:pt x="19469" y="1023"/>
                    </a:moveTo>
                    <a:lnTo>
                      <a:pt x="19469" y="1816"/>
                    </a:lnTo>
                    <a:lnTo>
                      <a:pt x="19064" y="1816"/>
                    </a:lnTo>
                    <a:lnTo>
                      <a:pt x="19064" y="1023"/>
                    </a:lnTo>
                    <a:close/>
                    <a:moveTo>
                      <a:pt x="20057" y="1023"/>
                    </a:moveTo>
                    <a:lnTo>
                      <a:pt x="20057" y="1816"/>
                    </a:lnTo>
                    <a:lnTo>
                      <a:pt x="19655" y="1816"/>
                    </a:lnTo>
                    <a:lnTo>
                      <a:pt x="19655" y="1023"/>
                    </a:lnTo>
                    <a:close/>
                    <a:moveTo>
                      <a:pt x="20663" y="1023"/>
                    </a:moveTo>
                    <a:lnTo>
                      <a:pt x="20663" y="1816"/>
                    </a:lnTo>
                    <a:lnTo>
                      <a:pt x="20243" y="1816"/>
                    </a:lnTo>
                    <a:lnTo>
                      <a:pt x="20243" y="1023"/>
                    </a:lnTo>
                    <a:close/>
                    <a:moveTo>
                      <a:pt x="21251" y="1023"/>
                    </a:moveTo>
                    <a:lnTo>
                      <a:pt x="21251" y="1816"/>
                    </a:lnTo>
                    <a:lnTo>
                      <a:pt x="20849" y="1816"/>
                    </a:lnTo>
                    <a:lnTo>
                      <a:pt x="20849" y="1023"/>
                    </a:lnTo>
                    <a:close/>
                    <a:moveTo>
                      <a:pt x="21839" y="1023"/>
                    </a:moveTo>
                    <a:lnTo>
                      <a:pt x="21839" y="1816"/>
                    </a:lnTo>
                    <a:lnTo>
                      <a:pt x="21437" y="1816"/>
                    </a:lnTo>
                    <a:lnTo>
                      <a:pt x="21437" y="1023"/>
                    </a:lnTo>
                    <a:close/>
                    <a:moveTo>
                      <a:pt x="22445" y="1023"/>
                    </a:moveTo>
                    <a:lnTo>
                      <a:pt x="22445" y="1816"/>
                    </a:lnTo>
                    <a:lnTo>
                      <a:pt x="22025" y="1816"/>
                    </a:lnTo>
                    <a:lnTo>
                      <a:pt x="22025" y="1023"/>
                    </a:lnTo>
                    <a:close/>
                    <a:moveTo>
                      <a:pt x="23033" y="1023"/>
                    </a:moveTo>
                    <a:lnTo>
                      <a:pt x="23033" y="1816"/>
                    </a:lnTo>
                    <a:lnTo>
                      <a:pt x="22616" y="1816"/>
                    </a:lnTo>
                    <a:lnTo>
                      <a:pt x="22616" y="1023"/>
                    </a:lnTo>
                    <a:close/>
                    <a:moveTo>
                      <a:pt x="23620" y="1023"/>
                    </a:moveTo>
                    <a:lnTo>
                      <a:pt x="23620" y="1797"/>
                    </a:lnTo>
                    <a:cubicBezTo>
                      <a:pt x="23483" y="1797"/>
                      <a:pt x="23360" y="1797"/>
                      <a:pt x="23219" y="1816"/>
                    </a:cubicBezTo>
                    <a:lnTo>
                      <a:pt x="23219" y="1023"/>
                    </a:lnTo>
                    <a:close/>
                    <a:moveTo>
                      <a:pt x="28489" y="0"/>
                    </a:moveTo>
                    <a:cubicBezTo>
                      <a:pt x="28489" y="0"/>
                      <a:pt x="28411" y="387"/>
                      <a:pt x="28132" y="793"/>
                    </a:cubicBezTo>
                    <a:lnTo>
                      <a:pt x="7551" y="793"/>
                    </a:lnTo>
                    <a:cubicBezTo>
                      <a:pt x="7532" y="793"/>
                      <a:pt x="7532" y="774"/>
                      <a:pt x="7532" y="774"/>
                    </a:cubicBezTo>
                    <a:cubicBezTo>
                      <a:pt x="4464" y="744"/>
                      <a:pt x="1209" y="714"/>
                      <a:pt x="0" y="714"/>
                    </a:cubicBezTo>
                    <a:cubicBezTo>
                      <a:pt x="186" y="2466"/>
                      <a:pt x="2946" y="4650"/>
                      <a:pt x="2946" y="4650"/>
                    </a:cubicBezTo>
                    <a:lnTo>
                      <a:pt x="35572" y="4650"/>
                    </a:lnTo>
                    <a:cubicBezTo>
                      <a:pt x="34393" y="2976"/>
                      <a:pt x="35587" y="1938"/>
                      <a:pt x="36346" y="1704"/>
                    </a:cubicBezTo>
                    <a:cubicBezTo>
                      <a:pt x="37123" y="1458"/>
                      <a:pt x="37030" y="49"/>
                      <a:pt x="37030" y="49"/>
                    </a:cubicBezTo>
                    <a:lnTo>
                      <a:pt x="28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1798577" y="4576815"/>
                <a:ext cx="6789087" cy="153921"/>
              </a:xfrm>
              <a:custGeom>
                <a:avLst/>
                <a:gdLst/>
                <a:ahLst/>
                <a:cxnLst/>
                <a:rect l="l" t="t" r="r" b="b"/>
                <a:pathLst>
                  <a:path w="33478" h="759" extrusionOk="0">
                    <a:moveTo>
                      <a:pt x="0" y="0"/>
                    </a:moveTo>
                    <a:cubicBezTo>
                      <a:pt x="480" y="450"/>
                      <a:pt x="852" y="759"/>
                      <a:pt x="852" y="759"/>
                    </a:cubicBezTo>
                    <a:lnTo>
                      <a:pt x="33478" y="759"/>
                    </a:lnTo>
                    <a:cubicBezTo>
                      <a:pt x="33292" y="480"/>
                      <a:pt x="33169" y="231"/>
                      <a:pt x="33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8"/>
            <p:cNvGrpSpPr/>
            <p:nvPr/>
          </p:nvGrpSpPr>
          <p:grpSpPr>
            <a:xfrm>
              <a:off x="4309542" y="2890927"/>
              <a:ext cx="1736700" cy="1124381"/>
              <a:chOff x="315678" y="1936884"/>
              <a:chExt cx="2950059" cy="1909938"/>
            </a:xfrm>
          </p:grpSpPr>
          <p:grpSp>
            <p:nvGrpSpPr>
              <p:cNvPr id="491" name="Google Shape;491;p28"/>
              <p:cNvGrpSpPr/>
              <p:nvPr/>
            </p:nvGrpSpPr>
            <p:grpSpPr>
              <a:xfrm>
                <a:off x="351521" y="1936884"/>
                <a:ext cx="2914217" cy="1850512"/>
                <a:chOff x="3294275" y="534120"/>
                <a:chExt cx="5292802" cy="3360901"/>
              </a:xfrm>
            </p:grpSpPr>
            <p:sp>
              <p:nvSpPr>
                <p:cNvPr id="492" name="Google Shape;492;p28"/>
                <p:cNvSpPr/>
                <p:nvPr/>
              </p:nvSpPr>
              <p:spPr>
                <a:xfrm>
                  <a:off x="3294275" y="2496425"/>
                  <a:ext cx="1794002" cy="585401"/>
                </a:xfrm>
                <a:custGeom>
                  <a:avLst/>
                  <a:gdLst/>
                  <a:ahLst/>
                  <a:cxnLst/>
                  <a:rect l="l" t="t" r="r" b="b"/>
                  <a:pathLst>
                    <a:path w="3799" h="1284" extrusionOk="0">
                      <a:moveTo>
                        <a:pt x="1708" y="0"/>
                      </a:moveTo>
                      <a:lnTo>
                        <a:pt x="0" y="1239"/>
                      </a:lnTo>
                      <a:lnTo>
                        <a:pt x="19" y="1283"/>
                      </a:lnTo>
                      <a:lnTo>
                        <a:pt x="1722" y="45"/>
                      </a:lnTo>
                      <a:lnTo>
                        <a:pt x="3768" y="1269"/>
                      </a:lnTo>
                      <a:lnTo>
                        <a:pt x="3798" y="1239"/>
                      </a:lnTo>
                      <a:lnTo>
                        <a:pt x="1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3749032" y="2503264"/>
                  <a:ext cx="922737" cy="571724"/>
                </a:xfrm>
                <a:custGeom>
                  <a:avLst/>
                  <a:gdLst/>
                  <a:ahLst/>
                  <a:cxnLst/>
                  <a:rect l="l" t="t" r="r" b="b"/>
                  <a:pathLst>
                    <a:path w="1954" h="1254" extrusionOk="0">
                      <a:moveTo>
                        <a:pt x="730" y="0"/>
                      </a:moveTo>
                      <a:lnTo>
                        <a:pt x="1" y="1239"/>
                      </a:lnTo>
                      <a:lnTo>
                        <a:pt x="30" y="1254"/>
                      </a:lnTo>
                      <a:lnTo>
                        <a:pt x="745" y="60"/>
                      </a:lnTo>
                      <a:lnTo>
                        <a:pt x="1920" y="1254"/>
                      </a:lnTo>
                      <a:lnTo>
                        <a:pt x="1953" y="1224"/>
                      </a:lnTo>
                      <a:lnTo>
                        <a:pt x="7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4137204" y="587011"/>
                  <a:ext cx="3564902" cy="1764270"/>
                </a:xfrm>
                <a:custGeom>
                  <a:avLst/>
                  <a:gdLst/>
                  <a:ahLst/>
                  <a:cxnLst/>
                  <a:rect l="l" t="t" r="r" b="b"/>
                  <a:pathLst>
                    <a:path w="7549" h="3736" extrusionOk="0">
                      <a:moveTo>
                        <a:pt x="231" y="45"/>
                      </a:moveTo>
                      <a:lnTo>
                        <a:pt x="7098" y="2679"/>
                      </a:lnTo>
                      <a:lnTo>
                        <a:pt x="7515" y="3162"/>
                      </a:lnTo>
                      <a:lnTo>
                        <a:pt x="7176" y="3687"/>
                      </a:lnTo>
                      <a:lnTo>
                        <a:pt x="6540" y="3702"/>
                      </a:lnTo>
                      <a:lnTo>
                        <a:pt x="30" y="540"/>
                      </a:lnTo>
                      <a:lnTo>
                        <a:pt x="231" y="45"/>
                      </a:lnTo>
                      <a:close/>
                      <a:moveTo>
                        <a:pt x="231" y="0"/>
                      </a:moveTo>
                      <a:cubicBezTo>
                        <a:pt x="216" y="0"/>
                        <a:pt x="216" y="0"/>
                        <a:pt x="216" y="15"/>
                      </a:cubicBezTo>
                      <a:lnTo>
                        <a:pt x="1" y="540"/>
                      </a:lnTo>
                      <a:cubicBezTo>
                        <a:pt x="1" y="540"/>
                        <a:pt x="1" y="558"/>
                        <a:pt x="16" y="558"/>
                      </a:cubicBezTo>
                      <a:lnTo>
                        <a:pt x="6540" y="3735"/>
                      </a:lnTo>
                      <a:lnTo>
                        <a:pt x="7176" y="3720"/>
                      </a:lnTo>
                      <a:lnTo>
                        <a:pt x="7191" y="3702"/>
                      </a:lnTo>
                      <a:lnTo>
                        <a:pt x="7548" y="3162"/>
                      </a:lnTo>
                      <a:lnTo>
                        <a:pt x="7548" y="3144"/>
                      </a:lnTo>
                      <a:lnTo>
                        <a:pt x="7113" y="2649"/>
                      </a:lnTo>
                      <a:lnTo>
                        <a:pt x="2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3924698" y="534120"/>
                  <a:ext cx="329148" cy="316870"/>
                </a:xfrm>
                <a:custGeom>
                  <a:avLst/>
                  <a:gdLst/>
                  <a:ahLst/>
                  <a:cxnLst/>
                  <a:rect l="l" t="t" r="r" b="b"/>
                  <a:pathLst>
                    <a:path w="697" h="671" extrusionOk="0">
                      <a:moveTo>
                        <a:pt x="201" y="34"/>
                      </a:moveTo>
                      <a:lnTo>
                        <a:pt x="661" y="141"/>
                      </a:lnTo>
                      <a:lnTo>
                        <a:pt x="661" y="141"/>
                      </a:lnTo>
                      <a:lnTo>
                        <a:pt x="466" y="637"/>
                      </a:lnTo>
                      <a:lnTo>
                        <a:pt x="30" y="529"/>
                      </a:lnTo>
                      <a:lnTo>
                        <a:pt x="201" y="34"/>
                      </a:lnTo>
                      <a:close/>
                      <a:moveTo>
                        <a:pt x="201" y="1"/>
                      </a:moveTo>
                      <a:cubicBezTo>
                        <a:pt x="187" y="1"/>
                        <a:pt x="172" y="1"/>
                        <a:pt x="172" y="19"/>
                      </a:cubicBezTo>
                      <a:lnTo>
                        <a:pt x="1" y="529"/>
                      </a:lnTo>
                      <a:lnTo>
                        <a:pt x="1" y="544"/>
                      </a:lnTo>
                      <a:lnTo>
                        <a:pt x="15" y="559"/>
                      </a:lnTo>
                      <a:lnTo>
                        <a:pt x="466" y="670"/>
                      </a:lnTo>
                      <a:lnTo>
                        <a:pt x="480" y="670"/>
                      </a:lnTo>
                      <a:lnTo>
                        <a:pt x="696" y="142"/>
                      </a:lnTo>
                      <a:lnTo>
                        <a:pt x="696" y="127"/>
                      </a:lnTo>
                      <a:lnTo>
                        <a:pt x="681" y="11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7343210" y="2048581"/>
                  <a:ext cx="527486" cy="383455"/>
                </a:xfrm>
                <a:custGeom>
                  <a:avLst/>
                  <a:gdLst/>
                  <a:ahLst/>
                  <a:cxnLst/>
                  <a:rect l="l" t="t" r="r" b="b"/>
                  <a:pathLst>
                    <a:path w="1117" h="812" extrusionOk="0">
                      <a:moveTo>
                        <a:pt x="541" y="1"/>
                      </a:moveTo>
                      <a:cubicBezTo>
                        <a:pt x="521" y="1"/>
                        <a:pt x="501" y="2"/>
                        <a:pt x="480" y="4"/>
                      </a:cubicBezTo>
                      <a:cubicBezTo>
                        <a:pt x="45" y="49"/>
                        <a:pt x="0" y="763"/>
                        <a:pt x="0" y="763"/>
                      </a:cubicBezTo>
                      <a:cubicBezTo>
                        <a:pt x="0" y="763"/>
                        <a:pt x="588" y="811"/>
                        <a:pt x="1116" y="811"/>
                      </a:cubicBezTo>
                      <a:cubicBezTo>
                        <a:pt x="1084" y="440"/>
                        <a:pt x="928"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4144288" y="681930"/>
                  <a:ext cx="3351924" cy="1486596"/>
                </a:xfrm>
                <a:custGeom>
                  <a:avLst/>
                  <a:gdLst/>
                  <a:ahLst/>
                  <a:cxnLst/>
                  <a:rect l="l" t="t" r="r" b="b"/>
                  <a:pathLst>
                    <a:path w="7098" h="3148" extrusionOk="0">
                      <a:moveTo>
                        <a:pt x="730" y="0"/>
                      </a:moveTo>
                      <a:lnTo>
                        <a:pt x="1" y="324"/>
                      </a:lnTo>
                      <a:lnTo>
                        <a:pt x="15" y="357"/>
                      </a:lnTo>
                      <a:lnTo>
                        <a:pt x="730" y="45"/>
                      </a:lnTo>
                      <a:lnTo>
                        <a:pt x="1009" y="852"/>
                      </a:lnTo>
                      <a:lnTo>
                        <a:pt x="1038" y="852"/>
                      </a:lnTo>
                      <a:lnTo>
                        <a:pt x="1894" y="491"/>
                      </a:lnTo>
                      <a:lnTo>
                        <a:pt x="1894" y="491"/>
                      </a:lnTo>
                      <a:cubicBezTo>
                        <a:pt x="1910" y="540"/>
                        <a:pt x="1978" y="741"/>
                        <a:pt x="2046" y="945"/>
                      </a:cubicBezTo>
                      <a:cubicBezTo>
                        <a:pt x="2091" y="1068"/>
                        <a:pt x="2125" y="1194"/>
                        <a:pt x="2169" y="1287"/>
                      </a:cubicBezTo>
                      <a:cubicBezTo>
                        <a:pt x="2184" y="1332"/>
                        <a:pt x="2184" y="1362"/>
                        <a:pt x="2199" y="1395"/>
                      </a:cubicBezTo>
                      <a:cubicBezTo>
                        <a:pt x="2218" y="1410"/>
                        <a:pt x="2218" y="1425"/>
                        <a:pt x="2218" y="1425"/>
                      </a:cubicBezTo>
                      <a:lnTo>
                        <a:pt x="2218" y="1440"/>
                      </a:lnTo>
                      <a:lnTo>
                        <a:pt x="2262" y="1440"/>
                      </a:lnTo>
                      <a:cubicBezTo>
                        <a:pt x="2340" y="1425"/>
                        <a:pt x="2604" y="1317"/>
                        <a:pt x="2850" y="1209"/>
                      </a:cubicBezTo>
                      <a:lnTo>
                        <a:pt x="3294" y="1032"/>
                      </a:lnTo>
                      <a:lnTo>
                        <a:pt x="3720" y="2169"/>
                      </a:lnTo>
                      <a:cubicBezTo>
                        <a:pt x="3735" y="2169"/>
                        <a:pt x="3735" y="2184"/>
                        <a:pt x="3750" y="2184"/>
                      </a:cubicBezTo>
                      <a:lnTo>
                        <a:pt x="5115" y="1734"/>
                      </a:lnTo>
                      <a:lnTo>
                        <a:pt x="5718" y="3129"/>
                      </a:lnTo>
                      <a:lnTo>
                        <a:pt x="5718" y="3147"/>
                      </a:lnTo>
                      <a:lnTo>
                        <a:pt x="5733" y="3147"/>
                      </a:lnTo>
                      <a:lnTo>
                        <a:pt x="7098" y="2478"/>
                      </a:lnTo>
                      <a:lnTo>
                        <a:pt x="7083" y="2448"/>
                      </a:lnTo>
                      <a:lnTo>
                        <a:pt x="5733" y="3099"/>
                      </a:lnTo>
                      <a:lnTo>
                        <a:pt x="5145" y="1704"/>
                      </a:lnTo>
                      <a:cubicBezTo>
                        <a:pt x="5130" y="1689"/>
                        <a:pt x="5130" y="1689"/>
                        <a:pt x="5115" y="1689"/>
                      </a:cubicBezTo>
                      <a:lnTo>
                        <a:pt x="3750" y="2139"/>
                      </a:lnTo>
                      <a:lnTo>
                        <a:pt x="3315" y="1008"/>
                      </a:lnTo>
                      <a:lnTo>
                        <a:pt x="3315" y="990"/>
                      </a:lnTo>
                      <a:lnTo>
                        <a:pt x="3300" y="990"/>
                      </a:lnTo>
                      <a:cubicBezTo>
                        <a:pt x="3300" y="990"/>
                        <a:pt x="3240" y="1023"/>
                        <a:pt x="3129" y="1053"/>
                      </a:cubicBezTo>
                      <a:cubicBezTo>
                        <a:pt x="2991" y="1116"/>
                        <a:pt x="2775" y="1209"/>
                        <a:pt x="2590" y="1287"/>
                      </a:cubicBezTo>
                      <a:cubicBezTo>
                        <a:pt x="2497" y="1317"/>
                        <a:pt x="2418" y="1347"/>
                        <a:pt x="2355" y="1380"/>
                      </a:cubicBezTo>
                      <a:cubicBezTo>
                        <a:pt x="2325" y="1395"/>
                        <a:pt x="2292" y="1395"/>
                        <a:pt x="2277" y="1410"/>
                      </a:cubicBezTo>
                      <a:lnTo>
                        <a:pt x="2247" y="1410"/>
                      </a:lnTo>
                      <a:cubicBezTo>
                        <a:pt x="2218" y="1332"/>
                        <a:pt x="2139" y="1101"/>
                        <a:pt x="2061" y="882"/>
                      </a:cubicBezTo>
                      <a:cubicBezTo>
                        <a:pt x="2032" y="774"/>
                        <a:pt x="1998" y="666"/>
                        <a:pt x="1968" y="588"/>
                      </a:cubicBezTo>
                      <a:cubicBezTo>
                        <a:pt x="1939" y="510"/>
                        <a:pt x="1920" y="465"/>
                        <a:pt x="1920" y="465"/>
                      </a:cubicBezTo>
                      <a:lnTo>
                        <a:pt x="1920" y="450"/>
                      </a:lnTo>
                      <a:lnTo>
                        <a:pt x="1905" y="450"/>
                      </a:lnTo>
                      <a:lnTo>
                        <a:pt x="1038" y="822"/>
                      </a:lnTo>
                      <a:lnTo>
                        <a:pt x="759" y="15"/>
                      </a:lnTo>
                      <a:lnTo>
                        <a:pt x="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4239207" y="594094"/>
                  <a:ext cx="2993498" cy="1750103"/>
                </a:xfrm>
                <a:custGeom>
                  <a:avLst/>
                  <a:gdLst/>
                  <a:ahLst/>
                  <a:cxnLst/>
                  <a:rect l="l" t="t" r="r" b="b"/>
                  <a:pathLst>
                    <a:path w="6339" h="3706" extrusionOk="0">
                      <a:moveTo>
                        <a:pt x="30" y="0"/>
                      </a:moveTo>
                      <a:lnTo>
                        <a:pt x="0" y="15"/>
                      </a:lnTo>
                      <a:lnTo>
                        <a:pt x="265" y="774"/>
                      </a:lnTo>
                      <a:lnTo>
                        <a:pt x="294" y="774"/>
                      </a:lnTo>
                      <a:lnTo>
                        <a:pt x="1116" y="450"/>
                      </a:lnTo>
                      <a:lnTo>
                        <a:pt x="1410" y="1332"/>
                      </a:lnTo>
                      <a:lnTo>
                        <a:pt x="1425" y="1332"/>
                      </a:lnTo>
                      <a:lnTo>
                        <a:pt x="2340" y="930"/>
                      </a:lnTo>
                      <a:lnTo>
                        <a:pt x="2775" y="1983"/>
                      </a:lnTo>
                      <a:lnTo>
                        <a:pt x="2775" y="1998"/>
                      </a:lnTo>
                      <a:lnTo>
                        <a:pt x="2790" y="1998"/>
                      </a:lnTo>
                      <a:lnTo>
                        <a:pt x="3921" y="1533"/>
                      </a:lnTo>
                      <a:lnTo>
                        <a:pt x="4494" y="2820"/>
                      </a:lnTo>
                      <a:cubicBezTo>
                        <a:pt x="4494" y="2835"/>
                        <a:pt x="4494" y="2835"/>
                        <a:pt x="4509" y="2835"/>
                      </a:cubicBezTo>
                      <a:lnTo>
                        <a:pt x="5844" y="2277"/>
                      </a:lnTo>
                      <a:lnTo>
                        <a:pt x="6309" y="3705"/>
                      </a:lnTo>
                      <a:lnTo>
                        <a:pt x="6339" y="3705"/>
                      </a:lnTo>
                      <a:lnTo>
                        <a:pt x="5874" y="2247"/>
                      </a:lnTo>
                      <a:lnTo>
                        <a:pt x="5859" y="2232"/>
                      </a:lnTo>
                      <a:lnTo>
                        <a:pt x="5844" y="2232"/>
                      </a:lnTo>
                      <a:lnTo>
                        <a:pt x="4509" y="2790"/>
                      </a:lnTo>
                      <a:lnTo>
                        <a:pt x="3936" y="1503"/>
                      </a:lnTo>
                      <a:cubicBezTo>
                        <a:pt x="3936" y="1503"/>
                        <a:pt x="3929" y="1496"/>
                        <a:pt x="3925" y="1496"/>
                      </a:cubicBezTo>
                      <a:cubicBezTo>
                        <a:pt x="3923" y="1496"/>
                        <a:pt x="3921" y="1498"/>
                        <a:pt x="3921" y="1503"/>
                      </a:cubicBezTo>
                      <a:lnTo>
                        <a:pt x="2790" y="1968"/>
                      </a:lnTo>
                      <a:lnTo>
                        <a:pt x="2355" y="897"/>
                      </a:lnTo>
                      <a:lnTo>
                        <a:pt x="2355" y="882"/>
                      </a:lnTo>
                      <a:lnTo>
                        <a:pt x="2340" y="882"/>
                      </a:lnTo>
                      <a:lnTo>
                        <a:pt x="1440" y="1302"/>
                      </a:lnTo>
                      <a:lnTo>
                        <a:pt x="1131" y="417"/>
                      </a:lnTo>
                      <a:lnTo>
                        <a:pt x="1116" y="417"/>
                      </a:lnTo>
                      <a:lnTo>
                        <a:pt x="294" y="744"/>
                      </a:lnTo>
                      <a:lnTo>
                        <a:pt x="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7123621" y="2350811"/>
                  <a:ext cx="980360" cy="871746"/>
                </a:xfrm>
                <a:custGeom>
                  <a:avLst/>
                  <a:gdLst/>
                  <a:ahLst/>
                  <a:cxnLst/>
                  <a:rect l="l" t="t" r="r" b="b"/>
                  <a:pathLst>
                    <a:path w="2076" h="1846" extrusionOk="0">
                      <a:moveTo>
                        <a:pt x="0" y="0"/>
                      </a:moveTo>
                      <a:lnTo>
                        <a:pt x="0" y="1845"/>
                      </a:lnTo>
                      <a:lnTo>
                        <a:pt x="2076" y="1845"/>
                      </a:lnTo>
                      <a:lnTo>
                        <a:pt x="20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404878" y="3222086"/>
                  <a:ext cx="2182198" cy="672935"/>
                </a:xfrm>
                <a:custGeom>
                  <a:avLst/>
                  <a:gdLst/>
                  <a:ahLst/>
                  <a:cxnLst/>
                  <a:rect l="l" t="t" r="r" b="b"/>
                  <a:pathLst>
                    <a:path w="4621" h="1425" extrusionOk="0">
                      <a:moveTo>
                        <a:pt x="1" y="0"/>
                      </a:moveTo>
                      <a:lnTo>
                        <a:pt x="1" y="1425"/>
                      </a:lnTo>
                      <a:lnTo>
                        <a:pt x="4621" y="1425"/>
                      </a:lnTo>
                      <a:lnTo>
                        <a:pt x="46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7613801" y="2350811"/>
                  <a:ext cx="490180" cy="871746"/>
                </a:xfrm>
                <a:custGeom>
                  <a:avLst/>
                  <a:gdLst/>
                  <a:ahLst/>
                  <a:cxnLst/>
                  <a:rect l="l" t="t" r="r" b="b"/>
                  <a:pathLst>
                    <a:path w="1038" h="1846" extrusionOk="0">
                      <a:moveTo>
                        <a:pt x="0" y="0"/>
                      </a:moveTo>
                      <a:lnTo>
                        <a:pt x="0" y="1845"/>
                      </a:lnTo>
                      <a:lnTo>
                        <a:pt x="1038" y="1845"/>
                      </a:lnTo>
                      <a:lnTo>
                        <a:pt x="10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7276153" y="2628014"/>
                  <a:ext cx="673407" cy="402816"/>
                </a:xfrm>
                <a:custGeom>
                  <a:avLst/>
                  <a:gdLst/>
                  <a:ahLst/>
                  <a:cxnLst/>
                  <a:rect l="l" t="t" r="r" b="b"/>
                  <a:pathLst>
                    <a:path w="1426" h="853" extrusionOk="0">
                      <a:moveTo>
                        <a:pt x="1" y="1"/>
                      </a:moveTo>
                      <a:lnTo>
                        <a:pt x="1" y="853"/>
                      </a:lnTo>
                      <a:lnTo>
                        <a:pt x="1426" y="853"/>
                      </a:lnTo>
                      <a:lnTo>
                        <a:pt x="14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7613801" y="2628014"/>
                  <a:ext cx="335759" cy="402816"/>
                </a:xfrm>
                <a:custGeom>
                  <a:avLst/>
                  <a:gdLst/>
                  <a:ahLst/>
                  <a:cxnLst/>
                  <a:rect l="l" t="t" r="r" b="b"/>
                  <a:pathLst>
                    <a:path w="711" h="853" extrusionOk="0">
                      <a:moveTo>
                        <a:pt x="0" y="1"/>
                      </a:moveTo>
                      <a:lnTo>
                        <a:pt x="0" y="853"/>
                      </a:lnTo>
                      <a:lnTo>
                        <a:pt x="711" y="853"/>
                      </a:lnTo>
                      <a:lnTo>
                        <a:pt x="7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327154" y="3222086"/>
                  <a:ext cx="1259923" cy="672935"/>
                </a:xfrm>
                <a:custGeom>
                  <a:avLst/>
                  <a:gdLst/>
                  <a:ahLst/>
                  <a:cxnLst/>
                  <a:rect l="l" t="t" r="r" b="b"/>
                  <a:pathLst>
                    <a:path w="2668" h="1425" extrusionOk="0">
                      <a:moveTo>
                        <a:pt x="1" y="0"/>
                      </a:moveTo>
                      <a:lnTo>
                        <a:pt x="1" y="1425"/>
                      </a:lnTo>
                      <a:lnTo>
                        <a:pt x="2668" y="1425"/>
                      </a:lnTo>
                      <a:lnTo>
                        <a:pt x="26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3961532" y="783933"/>
                  <a:ext cx="278146" cy="1208922"/>
                </a:xfrm>
                <a:custGeom>
                  <a:avLst/>
                  <a:gdLst/>
                  <a:ahLst/>
                  <a:cxnLst/>
                  <a:rect l="l" t="t" r="r" b="b"/>
                  <a:pathLst>
                    <a:path w="589" h="2560" extrusionOk="0">
                      <a:moveTo>
                        <a:pt x="45" y="0"/>
                      </a:moveTo>
                      <a:lnTo>
                        <a:pt x="1" y="15"/>
                      </a:lnTo>
                      <a:lnTo>
                        <a:pt x="187" y="2541"/>
                      </a:lnTo>
                      <a:cubicBezTo>
                        <a:pt x="187" y="2559"/>
                        <a:pt x="187" y="2559"/>
                        <a:pt x="202" y="2559"/>
                      </a:cubicBezTo>
                      <a:lnTo>
                        <a:pt x="402" y="2559"/>
                      </a:lnTo>
                      <a:cubicBezTo>
                        <a:pt x="417" y="2559"/>
                        <a:pt x="432" y="2559"/>
                        <a:pt x="432" y="2541"/>
                      </a:cubicBezTo>
                      <a:lnTo>
                        <a:pt x="588" y="216"/>
                      </a:lnTo>
                      <a:lnTo>
                        <a:pt x="540" y="216"/>
                      </a:lnTo>
                      <a:lnTo>
                        <a:pt x="388" y="2511"/>
                      </a:lnTo>
                      <a:lnTo>
                        <a:pt x="231" y="2511"/>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3982783" y="2225669"/>
                  <a:ext cx="242729" cy="330565"/>
                </a:xfrm>
                <a:custGeom>
                  <a:avLst/>
                  <a:gdLst/>
                  <a:ahLst/>
                  <a:cxnLst/>
                  <a:rect l="l" t="t" r="r" b="b"/>
                  <a:pathLst>
                    <a:path w="514" h="700" extrusionOk="0">
                      <a:moveTo>
                        <a:pt x="157" y="1"/>
                      </a:moveTo>
                      <a:cubicBezTo>
                        <a:pt x="157" y="1"/>
                        <a:pt x="171" y="94"/>
                        <a:pt x="157" y="172"/>
                      </a:cubicBezTo>
                      <a:cubicBezTo>
                        <a:pt x="142" y="250"/>
                        <a:pt x="30" y="295"/>
                        <a:pt x="15" y="418"/>
                      </a:cubicBezTo>
                      <a:cubicBezTo>
                        <a:pt x="0" y="544"/>
                        <a:pt x="78" y="652"/>
                        <a:pt x="171" y="682"/>
                      </a:cubicBezTo>
                      <a:cubicBezTo>
                        <a:pt x="199" y="694"/>
                        <a:pt x="232" y="700"/>
                        <a:pt x="266" y="700"/>
                      </a:cubicBezTo>
                      <a:cubicBezTo>
                        <a:pt x="369" y="700"/>
                        <a:pt x="484" y="647"/>
                        <a:pt x="495" y="544"/>
                      </a:cubicBezTo>
                      <a:cubicBezTo>
                        <a:pt x="514" y="388"/>
                        <a:pt x="450" y="358"/>
                        <a:pt x="450" y="358"/>
                      </a:cubicBezTo>
                      <a:cubicBezTo>
                        <a:pt x="450" y="358"/>
                        <a:pt x="405" y="545"/>
                        <a:pt x="306" y="545"/>
                      </a:cubicBezTo>
                      <a:cubicBezTo>
                        <a:pt x="302" y="545"/>
                        <a:pt x="298" y="545"/>
                        <a:pt x="294" y="544"/>
                      </a:cubicBezTo>
                      <a:cubicBezTo>
                        <a:pt x="171" y="544"/>
                        <a:pt x="123" y="403"/>
                        <a:pt x="201" y="325"/>
                      </a:cubicBezTo>
                      <a:cubicBezTo>
                        <a:pt x="279" y="265"/>
                        <a:pt x="343" y="157"/>
                        <a:pt x="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3996950" y="1888493"/>
                  <a:ext cx="212978" cy="358899"/>
                </a:xfrm>
                <a:custGeom>
                  <a:avLst/>
                  <a:gdLst/>
                  <a:ahLst/>
                  <a:cxnLst/>
                  <a:rect l="l" t="t" r="r" b="b"/>
                  <a:pathLst>
                    <a:path w="451" h="760" extrusionOk="0">
                      <a:moveTo>
                        <a:pt x="0" y="1"/>
                      </a:moveTo>
                      <a:lnTo>
                        <a:pt x="34" y="760"/>
                      </a:lnTo>
                      <a:lnTo>
                        <a:pt x="420" y="760"/>
                      </a:lnTo>
                      <a:lnTo>
                        <a:pt x="4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3996950" y="1904549"/>
                  <a:ext cx="212978" cy="321592"/>
                </a:xfrm>
                <a:custGeom>
                  <a:avLst/>
                  <a:gdLst/>
                  <a:ahLst/>
                  <a:cxnLst/>
                  <a:rect l="l" t="t" r="r" b="b"/>
                  <a:pathLst>
                    <a:path w="451" h="681" extrusionOk="0">
                      <a:moveTo>
                        <a:pt x="450" y="0"/>
                      </a:moveTo>
                      <a:lnTo>
                        <a:pt x="0" y="153"/>
                      </a:lnTo>
                      <a:lnTo>
                        <a:pt x="19" y="339"/>
                      </a:lnTo>
                      <a:lnTo>
                        <a:pt x="435" y="201"/>
                      </a:lnTo>
                      <a:lnTo>
                        <a:pt x="450" y="0"/>
                      </a:lnTo>
                      <a:close/>
                      <a:moveTo>
                        <a:pt x="435" y="354"/>
                      </a:moveTo>
                      <a:lnTo>
                        <a:pt x="19" y="495"/>
                      </a:lnTo>
                      <a:lnTo>
                        <a:pt x="34" y="681"/>
                      </a:lnTo>
                      <a:lnTo>
                        <a:pt x="420" y="558"/>
                      </a:lnTo>
                      <a:lnTo>
                        <a:pt x="435" y="35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8"/>
              <p:cNvGrpSpPr/>
              <p:nvPr/>
            </p:nvGrpSpPr>
            <p:grpSpPr>
              <a:xfrm>
                <a:off x="315678" y="3322089"/>
                <a:ext cx="1064621" cy="524734"/>
                <a:chOff x="5770418" y="419971"/>
                <a:chExt cx="627651" cy="309358"/>
              </a:xfrm>
            </p:grpSpPr>
            <p:sp>
              <p:nvSpPr>
                <p:cNvPr id="510" name="Google Shape;510;p28"/>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7" name="Google Shape;517;p28"/>
          <p:cNvGrpSpPr/>
          <p:nvPr/>
        </p:nvGrpSpPr>
        <p:grpSpPr>
          <a:xfrm>
            <a:off x="407411" y="4753447"/>
            <a:ext cx="9018344" cy="390053"/>
            <a:chOff x="62500" y="4683850"/>
            <a:chExt cx="9018344" cy="390053"/>
          </a:xfrm>
        </p:grpSpPr>
        <p:sp>
          <p:nvSpPr>
            <p:cNvPr id="518" name="Google Shape;518;p28"/>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8921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blinds(horizontal)">
                                      <p:cBhvr>
                                        <p:cTn id="7" dur="500"/>
                                        <p:tgtEl>
                                          <p:spTgt spid="432"/>
                                        </p:tgtEl>
                                      </p:cBhvr>
                                    </p:animEffect>
                                  </p:childTnLst>
                                </p:cTn>
                              </p:par>
                              <p:par>
                                <p:cTn id="8" presetID="3" presetClass="entr" presetSubtype="10" fill="hold" nodeType="withEffect">
                                  <p:stCondLst>
                                    <p:cond delay="0"/>
                                  </p:stCondLst>
                                  <p:childTnLst>
                                    <p:set>
                                      <p:cBhvr>
                                        <p:cTn id="9" dur="1" fill="hold">
                                          <p:stCondLst>
                                            <p:cond delay="0"/>
                                          </p:stCondLst>
                                        </p:cTn>
                                        <p:tgtEl>
                                          <p:spTgt spid="434"/>
                                        </p:tgtEl>
                                        <p:attrNameLst>
                                          <p:attrName>style.visibility</p:attrName>
                                        </p:attrNameLst>
                                      </p:cBhvr>
                                      <p:to>
                                        <p:strVal val="visible"/>
                                      </p:to>
                                    </p:set>
                                    <p:animEffect transition="in" filter="blinds(horizontal)">
                                      <p:cBhvr>
                                        <p:cTn id="10" dur="500"/>
                                        <p:tgtEl>
                                          <p:spTgt spid="434"/>
                                        </p:tgtEl>
                                      </p:cBhvr>
                                    </p:animEffect>
                                  </p:childTnLst>
                                </p:cTn>
                              </p:par>
                              <p:par>
                                <p:cTn id="11" presetID="3" presetClass="entr" presetSubtype="10" fill="hold" nodeType="withEffect">
                                  <p:stCondLst>
                                    <p:cond delay="0"/>
                                  </p:stCondLst>
                                  <p:childTnLst>
                                    <p:set>
                                      <p:cBhvr>
                                        <p:cTn id="12" dur="1" fill="hold">
                                          <p:stCondLst>
                                            <p:cond delay="0"/>
                                          </p:stCondLst>
                                        </p:cTn>
                                        <p:tgtEl>
                                          <p:spTgt spid="517"/>
                                        </p:tgtEl>
                                        <p:attrNameLst>
                                          <p:attrName>style.visibility</p:attrName>
                                        </p:attrNameLst>
                                      </p:cBhvr>
                                      <p:to>
                                        <p:strVal val="visible"/>
                                      </p:to>
                                    </p:set>
                                    <p:animEffect transition="in" filter="blinds(horizontal)">
                                      <p:cBhvr>
                                        <p:cTn id="13"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50" name="Google Shape;550;p30"/>
          <p:cNvGrpSpPr/>
          <p:nvPr/>
        </p:nvGrpSpPr>
        <p:grpSpPr>
          <a:xfrm>
            <a:off x="320836" y="4016045"/>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3E6E57F3-BA0D-2750-A319-9DDCA608E422}"/>
              </a:ext>
            </a:extLst>
          </p:cNvPr>
          <p:cNvSpPr txBox="1"/>
          <p:nvPr/>
        </p:nvSpPr>
        <p:spPr>
          <a:xfrm>
            <a:off x="379988" y="487322"/>
            <a:ext cx="8384023" cy="537391"/>
          </a:xfrm>
          <a:prstGeom prst="rect">
            <a:avLst/>
          </a:prstGeom>
          <a:noFill/>
        </p:spPr>
        <p:txBody>
          <a:bodyPr wrap="square">
            <a:spAutoFit/>
          </a:bodyPr>
          <a:lstStyle/>
          <a:p>
            <a:pPr algn="ctr">
              <a:lnSpc>
                <a:spcPct val="150000"/>
              </a:lnSpc>
              <a:spcAft>
                <a:spcPts val="1000"/>
              </a:spcAft>
            </a:pPr>
            <a:r>
              <a:rPr lang="nl-NL" sz="2200" i="1"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Câu</a:t>
            </a:r>
            <a:r>
              <a:rPr lang="nl-NL" sz="2200" i="1" dirty="0">
                <a:solidFill>
                  <a:srgbClr val="C00000"/>
                </a:solidFill>
                <a:effectLst/>
                <a:latin typeface="Arial" panose="020B0604020202020204" pitchFamily="34" charset="0"/>
                <a:ea typeface="SimSun" panose="02010600030101010101" pitchFamily="2" charset="-122"/>
                <a:cs typeface="Arial" panose="020B0604020202020204" pitchFamily="34" charset="0"/>
              </a:rPr>
              <a:t> 3: </a:t>
            </a:r>
            <a:r>
              <a:rPr lang="nl-NL" sz="2200" dirty="0" err="1">
                <a:effectLst/>
                <a:latin typeface="Arial" panose="020B0604020202020204" pitchFamily="34" charset="0"/>
                <a:ea typeface="SimSun" panose="02010600030101010101" pitchFamily="2" charset="-122"/>
                <a:cs typeface="Arial" panose="020B0604020202020204" pitchFamily="34" charset="0"/>
              </a:rPr>
              <a:t>Ngoài</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xăng</a:t>
            </a:r>
            <a:r>
              <a:rPr lang="nl-NL" sz="2200" dirty="0">
                <a:effectLst/>
                <a:latin typeface="Arial" panose="020B0604020202020204" pitchFamily="34" charset="0"/>
                <a:ea typeface="SimSun" panose="02010600030101010101" pitchFamily="2" charset="-122"/>
                <a:cs typeface="Arial" panose="020B0604020202020204" pitchFamily="34" charset="0"/>
              </a:rPr>
              <a:t> ra, </a:t>
            </a:r>
            <a:r>
              <a:rPr lang="nl-NL" sz="2200" dirty="0" err="1">
                <a:effectLst/>
                <a:latin typeface="Arial" panose="020B0604020202020204" pitchFamily="34" charset="0"/>
                <a:ea typeface="SimSun" panose="02010600030101010101" pitchFamily="2" charset="-122"/>
                <a:cs typeface="Arial" panose="020B0604020202020204" pitchFamily="34" charset="0"/>
              </a:rPr>
              <a:t>xe</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còn</a:t>
            </a:r>
            <a:r>
              <a:rPr lang="nl-NL" sz="2200" dirty="0">
                <a:effectLst/>
                <a:latin typeface="Arial" panose="020B0604020202020204" pitchFamily="34" charset="0"/>
                <a:ea typeface="SimSun" panose="02010600030101010101" pitchFamily="2" charset="-122"/>
                <a:cs typeface="Arial" panose="020B0604020202020204" pitchFamily="34" charset="0"/>
              </a:rPr>
              <a:t> có </a:t>
            </a:r>
            <a:r>
              <a:rPr lang="nl-NL" sz="2200" dirty="0" err="1">
                <a:effectLst/>
                <a:latin typeface="Arial" panose="020B0604020202020204" pitchFamily="34" charset="0"/>
                <a:ea typeface="SimSun" panose="02010600030101010101" pitchFamily="2" charset="-122"/>
                <a:cs typeface="Arial" panose="020B0604020202020204" pitchFamily="34" charset="0"/>
              </a:rPr>
              <a:t>thể</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chạy</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nhờ</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nhiên</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liệu</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nào</a:t>
            </a:r>
            <a:r>
              <a:rPr lang="nl-NL" sz="2200" dirty="0">
                <a:effectLst/>
                <a:latin typeface="Arial" panose="020B0604020202020204" pitchFamily="34" charset="0"/>
                <a:ea typeface="SimSun" panose="02010600030101010101" pitchFamily="2" charset="-122"/>
                <a:cs typeface="Arial" panose="020B0604020202020204" pitchFamily="34" charset="0"/>
              </a:rPr>
              <a:t>?</a:t>
            </a:r>
            <a:endParaRPr lang="en-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Freeform 2">
            <a:extLst>
              <a:ext uri="{FF2B5EF4-FFF2-40B4-BE49-F238E27FC236}">
                <a16:creationId xmlns:a16="http://schemas.microsoft.com/office/drawing/2014/main" id="{552E5318-59FD-9CB5-A391-D937EDB74F62}"/>
              </a:ext>
            </a:extLst>
          </p:cNvPr>
          <p:cNvSpPr/>
          <p:nvPr/>
        </p:nvSpPr>
        <p:spPr>
          <a:xfrm>
            <a:off x="909993" y="1701333"/>
            <a:ext cx="2718851" cy="2313423"/>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a:stretch>
              <a:fillRect/>
            </a:stretch>
          </a:blipFill>
        </p:spPr>
        <p:txBody>
          <a:bodyPr/>
          <a:lstStyle/>
          <a:p>
            <a:endParaRPr lang="en-VN"/>
          </a:p>
        </p:txBody>
      </p:sp>
      <p:pic>
        <p:nvPicPr>
          <p:cNvPr id="3" name="Picture 3">
            <a:extLst>
              <a:ext uri="{FF2B5EF4-FFF2-40B4-BE49-F238E27FC236}">
                <a16:creationId xmlns:a16="http://schemas.microsoft.com/office/drawing/2014/main" id="{7F3A0A19-873B-E711-7385-FA8CC460315A}"/>
              </a:ext>
            </a:extLst>
          </p:cNvPr>
          <p:cNvPicPr>
            <a:picLocks noChangeAspect="1"/>
          </p:cNvPicPr>
          <p:nvPr/>
        </p:nvPicPr>
        <p:blipFill>
          <a:blip r:embed="rId4"/>
          <a:srcRect/>
          <a:stretch>
            <a:fillRect/>
          </a:stretch>
        </p:blipFill>
        <p:spPr>
          <a:xfrm>
            <a:off x="3552697" y="1201974"/>
            <a:ext cx="581374" cy="1028981"/>
          </a:xfrm>
          <a:prstGeom prst="rect">
            <a:avLst/>
          </a:prstGeom>
        </p:spPr>
      </p:pic>
      <p:sp>
        <p:nvSpPr>
          <p:cNvPr id="4" name="Freeform 4">
            <a:extLst>
              <a:ext uri="{FF2B5EF4-FFF2-40B4-BE49-F238E27FC236}">
                <a16:creationId xmlns:a16="http://schemas.microsoft.com/office/drawing/2014/main" id="{326F001A-F61A-5B7E-882D-0635B4BD9DD3}"/>
              </a:ext>
            </a:extLst>
          </p:cNvPr>
          <p:cNvSpPr/>
          <p:nvPr/>
        </p:nvSpPr>
        <p:spPr>
          <a:xfrm>
            <a:off x="3843384" y="1701333"/>
            <a:ext cx="4308865" cy="2313424"/>
          </a:xfrm>
          <a:custGeom>
            <a:avLst/>
            <a:gdLst/>
            <a:ahLst/>
            <a:cxnLst/>
            <a:rect l="l" t="t" r="r" b="b"/>
            <a:pathLst>
              <a:path w="7315200" h="3747717">
                <a:moveTo>
                  <a:pt x="0" y="0"/>
                </a:moveTo>
                <a:lnTo>
                  <a:pt x="7315200" y="0"/>
                </a:lnTo>
                <a:lnTo>
                  <a:pt x="7315200" y="3747717"/>
                </a:lnTo>
                <a:lnTo>
                  <a:pt x="0" y="3747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7" name="Action Button: Home 6">
            <a:hlinkClick r:id="rId7" action="ppaction://hlinksldjump" highlightClick="1"/>
            <a:extLst>
              <a:ext uri="{FF2B5EF4-FFF2-40B4-BE49-F238E27FC236}">
                <a16:creationId xmlns:a16="http://schemas.microsoft.com/office/drawing/2014/main" id="{AD11B81E-8D19-C41E-7A88-765EC851D707}"/>
              </a:ext>
            </a:extLst>
          </p:cNvPr>
          <p:cNvSpPr/>
          <p:nvPr/>
        </p:nvSpPr>
        <p:spPr>
          <a:xfrm>
            <a:off x="8180650" y="4192094"/>
            <a:ext cx="686733" cy="4310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2077697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50" name="Google Shape;550;p30"/>
          <p:cNvGrpSpPr/>
          <p:nvPr/>
        </p:nvGrpSpPr>
        <p:grpSpPr>
          <a:xfrm>
            <a:off x="320836" y="4016045"/>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3E6E57F3-BA0D-2750-A319-9DDCA608E422}"/>
              </a:ext>
            </a:extLst>
          </p:cNvPr>
          <p:cNvSpPr txBox="1"/>
          <p:nvPr/>
        </p:nvSpPr>
        <p:spPr>
          <a:xfrm>
            <a:off x="379988" y="546197"/>
            <a:ext cx="8384023" cy="539315"/>
          </a:xfrm>
          <a:prstGeom prst="rect">
            <a:avLst/>
          </a:prstGeom>
          <a:noFill/>
        </p:spPr>
        <p:txBody>
          <a:bodyPr wrap="square">
            <a:spAutoFit/>
          </a:bodyPr>
          <a:lstStyle/>
          <a:p>
            <a:pPr algn="ctr">
              <a:lnSpc>
                <a:spcPct val="150000"/>
              </a:lnSpc>
              <a:spcAft>
                <a:spcPts val="1000"/>
              </a:spcAft>
            </a:pPr>
            <a:r>
              <a:rPr lang="nl-NL" sz="2200" i="1" dirty="0" err="1">
                <a:solidFill>
                  <a:srgbClr val="C00000"/>
                </a:solidFill>
                <a:effectLst/>
                <a:latin typeface="Arial" panose="020B0604020202020204" pitchFamily="34" charset="0"/>
                <a:ea typeface="SimSun" panose="02010600030101010101" pitchFamily="2" charset="-122"/>
                <a:cs typeface="Arial" panose="020B0604020202020204" pitchFamily="34" charset="0"/>
              </a:rPr>
              <a:t>Câu</a:t>
            </a:r>
            <a:r>
              <a:rPr lang="nl-NL" sz="2200" i="1" dirty="0">
                <a:solidFill>
                  <a:srgbClr val="C00000"/>
                </a:solidFill>
                <a:effectLst/>
                <a:latin typeface="Arial" panose="020B0604020202020204" pitchFamily="34" charset="0"/>
                <a:ea typeface="SimSun" panose="02010600030101010101" pitchFamily="2" charset="-122"/>
                <a:cs typeface="Arial" panose="020B0604020202020204" pitchFamily="34" charset="0"/>
              </a:rPr>
              <a:t> 4: </a:t>
            </a:r>
            <a:r>
              <a:rPr lang="nl-NL" sz="2200" dirty="0">
                <a:effectLst/>
                <a:latin typeface="Arial" panose="020B0604020202020204" pitchFamily="34" charset="0"/>
                <a:ea typeface="SimSun" panose="02010600030101010101" pitchFamily="2" charset="-122"/>
                <a:cs typeface="Arial" panose="020B0604020202020204" pitchFamily="34" charset="0"/>
              </a:rPr>
              <a:t>Em </a:t>
            </a:r>
            <a:r>
              <a:rPr lang="nl-NL" sz="2200" dirty="0" err="1">
                <a:effectLst/>
                <a:latin typeface="Arial" panose="020B0604020202020204" pitchFamily="34" charset="0"/>
                <a:ea typeface="SimSun" panose="02010600030101010101" pitchFamily="2" charset="-122"/>
                <a:cs typeface="Arial" panose="020B0604020202020204" pitchFamily="34" charset="0"/>
              </a:rPr>
              <a:t>biết</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những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phương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tiện</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nào</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chạy</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bằng</a:t>
            </a:r>
            <a:r>
              <a:rPr lang="nl-NL" sz="2200" dirty="0">
                <a:effectLst/>
                <a:latin typeface="Arial" panose="020B0604020202020204" pitchFamily="34" charset="0"/>
                <a:ea typeface="SimSun" panose="02010600030101010101" pitchFamily="2" charset="-122"/>
                <a:cs typeface="Arial" panose="020B0604020202020204" pitchFamily="34" charset="0"/>
              </a:rPr>
              <a:t> </a:t>
            </a:r>
            <a:r>
              <a:rPr lang="nl-NL" sz="2200" dirty="0" err="1">
                <a:effectLst/>
                <a:latin typeface="Arial" panose="020B0604020202020204" pitchFamily="34" charset="0"/>
                <a:ea typeface="SimSun" panose="02010600030101010101" pitchFamily="2" charset="-122"/>
                <a:cs typeface="Arial" panose="020B0604020202020204" pitchFamily="34" charset="0"/>
              </a:rPr>
              <a:t>điện</a:t>
            </a:r>
            <a:r>
              <a:rPr lang="nl-NL" sz="2200" dirty="0">
                <a:effectLst/>
                <a:latin typeface="Arial" panose="020B0604020202020204" pitchFamily="34" charset="0"/>
                <a:ea typeface="SimSun" panose="02010600030101010101" pitchFamily="2" charset="-122"/>
                <a:cs typeface="Arial" panose="020B0604020202020204" pitchFamily="34" charset="0"/>
              </a:rPr>
              <a:t>?</a:t>
            </a:r>
            <a:endParaRPr lang="en-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2">
            <a:extLst>
              <a:ext uri="{FF2B5EF4-FFF2-40B4-BE49-F238E27FC236}">
                <a16:creationId xmlns:a16="http://schemas.microsoft.com/office/drawing/2014/main" id="{9C3EE349-8F6C-3AB5-2E14-254E21CFFB25}"/>
              </a:ext>
            </a:extLst>
          </p:cNvPr>
          <p:cNvSpPr/>
          <p:nvPr/>
        </p:nvSpPr>
        <p:spPr>
          <a:xfrm>
            <a:off x="619981" y="1875735"/>
            <a:ext cx="2068407" cy="1886539"/>
          </a:xfrm>
          <a:custGeom>
            <a:avLst/>
            <a:gdLst/>
            <a:ahLst/>
            <a:cxnLst/>
            <a:rect l="l" t="t" r="r" b="b"/>
            <a:pathLst>
              <a:path w="7590055" h="7590055">
                <a:moveTo>
                  <a:pt x="0" y="0"/>
                </a:moveTo>
                <a:lnTo>
                  <a:pt x="7590055" y="0"/>
                </a:lnTo>
                <a:lnTo>
                  <a:pt x="7590055" y="7590055"/>
                </a:lnTo>
                <a:lnTo>
                  <a:pt x="0" y="7590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7" name="Freeform 4">
            <a:extLst>
              <a:ext uri="{FF2B5EF4-FFF2-40B4-BE49-F238E27FC236}">
                <a16:creationId xmlns:a16="http://schemas.microsoft.com/office/drawing/2014/main" id="{BB3CF00B-4C61-B055-4AB7-D64D7C0A4D06}"/>
              </a:ext>
            </a:extLst>
          </p:cNvPr>
          <p:cNvSpPr/>
          <p:nvPr/>
        </p:nvSpPr>
        <p:spPr>
          <a:xfrm>
            <a:off x="3028834" y="1651147"/>
            <a:ext cx="2638461" cy="2068617"/>
          </a:xfrm>
          <a:custGeom>
            <a:avLst/>
            <a:gdLst/>
            <a:ahLst/>
            <a:cxnLst/>
            <a:rect l="l" t="t" r="r" b="b"/>
            <a:pathLst>
              <a:path w="5799723" h="4114800">
                <a:moveTo>
                  <a:pt x="0" y="0"/>
                </a:moveTo>
                <a:lnTo>
                  <a:pt x="5799723" y="0"/>
                </a:lnTo>
                <a:lnTo>
                  <a:pt x="57997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pic>
        <p:nvPicPr>
          <p:cNvPr id="8" name="Picture 3">
            <a:extLst>
              <a:ext uri="{FF2B5EF4-FFF2-40B4-BE49-F238E27FC236}">
                <a16:creationId xmlns:a16="http://schemas.microsoft.com/office/drawing/2014/main" id="{B9B98991-F62C-903E-2ACF-0533E1A22AA5}"/>
              </a:ext>
            </a:extLst>
          </p:cNvPr>
          <p:cNvPicPr>
            <a:picLocks noChangeAspect="1"/>
          </p:cNvPicPr>
          <p:nvPr/>
        </p:nvPicPr>
        <p:blipFill>
          <a:blip r:embed="rId7"/>
          <a:srcRect/>
          <a:stretch>
            <a:fillRect/>
          </a:stretch>
        </p:blipFill>
        <p:spPr>
          <a:xfrm>
            <a:off x="6007741" y="1531218"/>
            <a:ext cx="2517455" cy="2253122"/>
          </a:xfrm>
          <a:prstGeom prst="rect">
            <a:avLst/>
          </a:prstGeom>
        </p:spPr>
      </p:pic>
      <p:sp>
        <p:nvSpPr>
          <p:cNvPr id="9" name="Action Button: Home 8">
            <a:hlinkClick r:id="rId8" action="ppaction://hlinksldjump" highlightClick="1"/>
            <a:extLst>
              <a:ext uri="{FF2B5EF4-FFF2-40B4-BE49-F238E27FC236}">
                <a16:creationId xmlns:a16="http://schemas.microsoft.com/office/drawing/2014/main" id="{34CF0405-E29A-9050-8EDE-B1F34655DD21}"/>
              </a:ext>
            </a:extLst>
          </p:cNvPr>
          <p:cNvSpPr/>
          <p:nvPr/>
        </p:nvSpPr>
        <p:spPr>
          <a:xfrm>
            <a:off x="8180650" y="4192094"/>
            <a:ext cx="686733" cy="4310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4072969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1" name="Google Shape;541;p30"/>
          <p:cNvSpPr txBox="1">
            <a:spLocks noGrp="1"/>
          </p:cNvSpPr>
          <p:nvPr>
            <p:ph type="title"/>
          </p:nvPr>
        </p:nvSpPr>
        <p:spPr>
          <a:xfrm>
            <a:off x="720000" y="713862"/>
            <a:ext cx="7704000" cy="328496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500" dirty="0">
                <a:solidFill>
                  <a:srgbClr val="002060"/>
                </a:solidFill>
                <a:latin typeface="Arial" panose="020B0604020202020204" pitchFamily="34" charset="0"/>
                <a:cs typeface="Arial" panose="020B0604020202020204" pitchFamily="34" charset="0"/>
              </a:rPr>
              <a:t>BÀI 7 - TIẾT 1:</a:t>
            </a:r>
            <a:br>
              <a:rPr lang="en-US" sz="4500" dirty="0">
                <a:solidFill>
                  <a:srgbClr val="002060"/>
                </a:solidFill>
                <a:latin typeface="Arial" panose="020B0604020202020204" pitchFamily="34" charset="0"/>
                <a:cs typeface="Arial" panose="020B0604020202020204" pitchFamily="34" charset="0"/>
              </a:rPr>
            </a:br>
            <a:r>
              <a:rPr lang="en-US" sz="4500" b="0" dirty="0">
                <a:solidFill>
                  <a:srgbClr val="C00000"/>
                </a:solidFill>
                <a:latin typeface="Arial" panose="020B0604020202020204" pitchFamily="34" charset="0"/>
                <a:cs typeface="Arial" panose="020B0604020202020204" pitchFamily="34" charset="0"/>
              </a:rPr>
              <a:t>LẮP RÁP MÔ HÌNH </a:t>
            </a:r>
            <a:br>
              <a:rPr lang="en-US" sz="4500" dirty="0">
                <a:latin typeface="Arial" panose="020B0604020202020204" pitchFamily="34" charset="0"/>
                <a:cs typeface="Arial" panose="020B0604020202020204" pitchFamily="34" charset="0"/>
              </a:rPr>
            </a:br>
            <a:r>
              <a:rPr lang="en-US" sz="4500" dirty="0">
                <a:solidFill>
                  <a:srgbClr val="002060"/>
                </a:solidFill>
                <a:latin typeface="Arial" panose="020B0604020202020204" pitchFamily="34" charset="0"/>
                <a:cs typeface="Arial" panose="020B0604020202020204" pitchFamily="34" charset="0"/>
              </a:rPr>
              <a:t>XE ĐIỆN CHẠY BẰNG PIN</a:t>
            </a:r>
          </a:p>
        </p:txBody>
      </p:sp>
      <p:grpSp>
        <p:nvGrpSpPr>
          <p:cNvPr id="550" name="Google Shape;550;p30"/>
          <p:cNvGrpSpPr/>
          <p:nvPr/>
        </p:nvGrpSpPr>
        <p:grpSpPr>
          <a:xfrm>
            <a:off x="7937475" y="973249"/>
            <a:ext cx="803699" cy="684803"/>
            <a:chOff x="6505200" y="2828099"/>
            <a:chExt cx="803699" cy="684803"/>
          </a:xfrm>
        </p:grpSpPr>
        <p:sp>
          <p:nvSpPr>
            <p:cNvPr id="551" name="Google Shape;551;p30"/>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79817" y="282809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0"/>
          <p:cNvSpPr/>
          <p:nvPr/>
        </p:nvSpPr>
        <p:spPr>
          <a:xfrm>
            <a:off x="25" y="4799175"/>
            <a:ext cx="9144000" cy="34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ue and white electric car&#10;&#10;Description automatically generated">
            <a:extLst>
              <a:ext uri="{FF2B5EF4-FFF2-40B4-BE49-F238E27FC236}">
                <a16:creationId xmlns:a16="http://schemas.microsoft.com/office/drawing/2014/main" id="{513F17D9-594C-AB26-C258-98907BE7AD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62625" y="3922075"/>
            <a:ext cx="3181350" cy="1230863"/>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barn(inVertical)">
                                      <p:cBhvr>
                                        <p:cTn id="7" dur="500"/>
                                        <p:tgtEl>
                                          <p:spTgt spid="541"/>
                                        </p:tgtEl>
                                      </p:cBhvr>
                                    </p:animEffect>
                                  </p:childTnLst>
                                </p:cTn>
                              </p:par>
                              <p:par>
                                <p:cTn id="8" presetID="16" presetClass="entr" presetSubtype="21" fill="hold" nodeType="withEffect">
                                  <p:stCondLst>
                                    <p:cond delay="0"/>
                                  </p:stCondLst>
                                  <p:childTnLst>
                                    <p:set>
                                      <p:cBhvr>
                                        <p:cTn id="9" dur="1" fill="hold">
                                          <p:stCondLst>
                                            <p:cond delay="0"/>
                                          </p:stCondLst>
                                        </p:cTn>
                                        <p:tgtEl>
                                          <p:spTgt spid="550"/>
                                        </p:tgtEl>
                                        <p:attrNameLst>
                                          <p:attrName>style.visibility</p:attrName>
                                        </p:attrNameLst>
                                      </p:cBhvr>
                                      <p:to>
                                        <p:strVal val="visible"/>
                                      </p:to>
                                    </p:set>
                                    <p:animEffect transition="in" filter="barn(inVertical)">
                                      <p:cBhvr>
                                        <p:cTn id="10" dur="500"/>
                                        <p:tgtEl>
                                          <p:spTgt spid="5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97"/>
                                        </p:tgtEl>
                                        <p:attrNameLst>
                                          <p:attrName>style.visibility</p:attrName>
                                        </p:attrNameLst>
                                      </p:cBhvr>
                                      <p:to>
                                        <p:strVal val="visible"/>
                                      </p:to>
                                    </p:set>
                                    <p:animEffect transition="in" filter="barn(inVertical)">
                                      <p:cBhvr>
                                        <p:cTn id="13" dur="5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27" name="Rounded Rectangle 26">
            <a:extLst>
              <a:ext uri="{FF2B5EF4-FFF2-40B4-BE49-F238E27FC236}">
                <a16:creationId xmlns:a16="http://schemas.microsoft.com/office/drawing/2014/main" id="{FC0E10B5-E3CC-42C2-A2DB-D91A30148686}"/>
              </a:ext>
            </a:extLst>
          </p:cNvPr>
          <p:cNvSpPr/>
          <p:nvPr/>
        </p:nvSpPr>
        <p:spPr>
          <a:xfrm>
            <a:off x="620240" y="59251"/>
            <a:ext cx="7764372"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75B5356F-D93E-53A3-FCEA-184D5E6967DD}"/>
              </a:ext>
            </a:extLst>
          </p:cNvPr>
          <p:cNvSpPr/>
          <p:nvPr/>
        </p:nvSpPr>
        <p:spPr>
          <a:xfrm>
            <a:off x="689814" y="138254"/>
            <a:ext cx="7764372"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THẢO LUẬN NHÓM</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A48E31A-3D67-9604-DCDB-1708C600615D}"/>
              </a:ext>
            </a:extLst>
          </p:cNvPr>
          <p:cNvSpPr txBox="1"/>
          <p:nvPr/>
        </p:nvSpPr>
        <p:spPr>
          <a:xfrm>
            <a:off x="1028700" y="1226381"/>
            <a:ext cx="3333750" cy="496931"/>
          </a:xfrm>
          <a:prstGeom prst="rect">
            <a:avLst/>
          </a:prstGeom>
          <a:noFill/>
        </p:spPr>
        <p:txBody>
          <a:bodyPr wrap="square">
            <a:spAutoFit/>
          </a:bodyPr>
          <a:lstStyle/>
          <a:p>
            <a:pPr marL="342900" indent="-342900" algn="just">
              <a:lnSpc>
                <a:spcPct val="150000"/>
              </a:lnSpc>
              <a:spcAft>
                <a:spcPts val="1000"/>
              </a:spcAft>
              <a:buFont typeface="Wingdings" pitchFamily="2" charset="2"/>
              <a:buChar char="ü"/>
            </a:pP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36" name="Picture 2">
            <a:extLst>
              <a:ext uri="{FF2B5EF4-FFF2-40B4-BE49-F238E27FC236}">
                <a16:creationId xmlns:a16="http://schemas.microsoft.com/office/drawing/2014/main" id="{7DE025B2-C273-0EC1-397E-D1A85961830E}"/>
              </a:ext>
            </a:extLst>
          </p:cNvPr>
          <p:cNvPicPr>
            <a:picLocks noChangeAspect="1"/>
          </p:cNvPicPr>
          <p:nvPr/>
        </p:nvPicPr>
        <p:blipFill>
          <a:blip r:embed="rId3"/>
          <a:srcRect/>
          <a:stretch>
            <a:fillRect/>
          </a:stretch>
        </p:blipFill>
        <p:spPr>
          <a:xfrm>
            <a:off x="689814" y="2487731"/>
            <a:ext cx="3333750" cy="2129432"/>
          </a:xfrm>
          <a:prstGeom prst="rect">
            <a:avLst/>
          </a:prstGeom>
        </p:spPr>
      </p:pic>
      <p:pic>
        <p:nvPicPr>
          <p:cNvPr id="43" name="Picture 42" descr="A close-up of a toy car&#10;&#10;Description automatically generated">
            <a:extLst>
              <a:ext uri="{FF2B5EF4-FFF2-40B4-BE49-F238E27FC236}">
                <a16:creationId xmlns:a16="http://schemas.microsoft.com/office/drawing/2014/main" id="{9F0E8D51-1A7D-CF96-A316-586B2D553C62}"/>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5295190" y="2373431"/>
            <a:ext cx="3089422" cy="2129432"/>
          </a:xfrm>
          <a:prstGeom prst="rect">
            <a:avLst/>
          </a:prstGeom>
        </p:spPr>
      </p:pic>
      <p:sp>
        <p:nvSpPr>
          <p:cNvPr id="44" name="Rectangle 43">
            <a:extLst>
              <a:ext uri="{FF2B5EF4-FFF2-40B4-BE49-F238E27FC236}">
                <a16:creationId xmlns:a16="http://schemas.microsoft.com/office/drawing/2014/main" id="{2B82C734-D16A-35FB-2D6E-2BDF44EB85AF}"/>
              </a:ext>
            </a:extLst>
          </p:cNvPr>
          <p:cNvSpPr/>
          <p:nvPr/>
        </p:nvSpPr>
        <p:spPr>
          <a:xfrm>
            <a:off x="648814" y="1143081"/>
            <a:ext cx="7805371" cy="123035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spcAft>
                <a:spcPts val="1000"/>
              </a:spcAft>
              <a:buFont typeface="Arial" panose="020B0604020202020204" pitchFamily="34" charset="0"/>
              <a:buChar char="•"/>
            </a:pP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Nêu</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bộ</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phận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chính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của</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xe</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điện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chạy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bằng</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pin.</a:t>
            </a:r>
            <a:endParaRPr lang="en-VN" sz="2000" dirty="0">
              <a:solidFill>
                <a:srgbClr val="0D0804"/>
              </a:solidFill>
              <a:latin typeface="Arial" panose="020B0604020202020204" pitchFamily="34" charset="0"/>
              <a:ea typeface="SimSun" panose="02010600030101010101" pitchFamily="2" charset="-122"/>
              <a:cs typeface="Arial" panose="020B0604020202020204" pitchFamily="34" charset="0"/>
            </a:endParaRPr>
          </a:p>
          <a:p>
            <a:pPr marL="342900" indent="-342900" algn="just">
              <a:lnSpc>
                <a:spcPct val="150000"/>
              </a:lnSpc>
              <a:spcAft>
                <a:spcPts val="1000"/>
              </a:spcAft>
              <a:buFont typeface="Arial" panose="020B0604020202020204" pitchFamily="34" charset="0"/>
              <a:buChar char="•"/>
            </a:pP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Kể</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tên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chi</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tiết</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để</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lắp</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ghép</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này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endParaRPr lang="en-VN" sz="2000" dirty="0">
              <a:solidFill>
                <a:srgbClr val="0D0804"/>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47" name="Picture 10">
            <a:extLst>
              <a:ext uri="{FF2B5EF4-FFF2-40B4-BE49-F238E27FC236}">
                <a16:creationId xmlns:a16="http://schemas.microsoft.com/office/drawing/2014/main" id="{2CCED59A-2312-CE1C-8B96-E4E578B56A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9598">
            <a:off x="6750374" y="2049509"/>
            <a:ext cx="1193670" cy="426737"/>
          </a:xfrm>
          <a:prstGeom prst="rect">
            <a:avLst/>
          </a:prstGeom>
        </p:spPr>
      </p:pic>
    </p:spTree>
    <p:extLst>
      <p:ext uri="{BB962C8B-B14F-4D97-AF65-F5344CB8AC3E}">
        <p14:creationId xmlns:p14="http://schemas.microsoft.com/office/powerpoint/2010/main" val="1665809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trips(upRight)">
                                      <p:cBhvr>
                                        <p:cTn id="7" dur="500"/>
                                        <p:tgtEl>
                                          <p:spTgt spid="36"/>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strips(upRight)">
                                      <p:cBhvr>
                                        <p:cTn id="11" dur="500"/>
                                        <p:tgtEl>
                                          <p:spTgt spid="44"/>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strips(downRight)">
                                      <p:cBhvr>
                                        <p:cTn id="15" dur="500"/>
                                        <p:tgtEl>
                                          <p:spTgt spid="47"/>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linds(horizontal)">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theme/theme1.xml><?xml version="1.0" encoding="utf-8"?>
<a:theme xmlns:a="http://schemas.openxmlformats.org/drawingml/2006/main" name="Cargo Ship Logistics Consulting by Slidesgo">
  <a:themeElements>
    <a:clrScheme name="Simple Light">
      <a:dk1>
        <a:srgbClr val="17253F"/>
      </a:dk1>
      <a:lt1>
        <a:srgbClr val="3790A5"/>
      </a:lt1>
      <a:dk2>
        <a:srgbClr val="F3F2F7"/>
      </a:dk2>
      <a:lt2>
        <a:srgbClr val="2A395A"/>
      </a:lt2>
      <a:accent1>
        <a:srgbClr val="5BC6C6"/>
      </a:accent1>
      <a:accent2>
        <a:srgbClr val="B23F3F"/>
      </a:accent2>
      <a:accent3>
        <a:srgbClr val="E8635C"/>
      </a:accent3>
      <a:accent4>
        <a:srgbClr val="E2982B"/>
      </a:accent4>
      <a:accent5>
        <a:srgbClr val="FECE74"/>
      </a:accent5>
      <a:accent6>
        <a:srgbClr val="FFFFFF"/>
      </a:accent6>
      <a:hlink>
        <a:srgbClr val="1725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2635</TotalTime>
  <Words>2196</Words>
  <Application>Microsoft Macintosh PowerPoint</Application>
  <PresentationFormat>On-screen Show (16:9)</PresentationFormat>
  <Paragraphs>258</Paragraphs>
  <Slides>51</Slides>
  <Notes>49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Calibri</vt:lpstr>
      <vt:lpstr>Open Sans</vt:lpstr>
      <vt:lpstr>Cambria Math</vt:lpstr>
      <vt:lpstr>Wingdings</vt:lpstr>
      <vt:lpstr>Sora</vt:lpstr>
      <vt:lpstr>Arial</vt:lpstr>
      <vt:lpstr>Catamaran</vt:lpstr>
      <vt:lpstr>Aharoni</vt:lpstr>
      <vt:lpstr>Cargo Ship Logistics Consulting by Slidesgo</vt:lpstr>
      <vt:lpstr>Office Theme</vt:lpstr>
      <vt:lpstr>CHÀO MỪNG CÁC EM ĐẾN VỚI  BÀI HỌC NGÀY HÔM NAY!</vt:lpstr>
      <vt:lpstr>KHỞI ĐỘNG</vt:lpstr>
      <vt:lpstr>PowerPoint Presentation</vt:lpstr>
      <vt:lpstr>PowerPoint Presentation</vt:lpstr>
      <vt:lpstr>PowerPoint Presentation</vt:lpstr>
      <vt:lpstr>PowerPoint Presentation</vt:lpstr>
      <vt:lpstr>PowerPoint Presentation</vt:lpstr>
      <vt:lpstr>BÀI 7 - TIẾT 1: LẮP RÁP MÔ HÌNH  XE ĐIỆN CHẠY BẰNG PIN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BÀI 7 - TIẾT 2 + 3: LẮP RÁP MÔ HÌNH  XE ĐIỆN CHẠY BẰNG PIN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BÀI 7 - TIẾT 4: LẮP RÁP MÔ HÌNH  XE ĐIỆN CHẠY BẰNG PIN</vt:lpstr>
      <vt:lpstr>KHỞI ĐỘNG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VỀ NHÀ</vt:lpstr>
      <vt:lpstr>CẢM ƠN CÁC EM ĐÃ THAM GIA  BUỔI HỌC NGÀY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NGÀY HÔM NAY!</dc:title>
  <cp:lastModifiedBy>Quỳnh Mai Nguyễn</cp:lastModifiedBy>
  <cp:revision>12</cp:revision>
  <dcterms:modified xsi:type="dcterms:W3CDTF">2024-12-30T16:03:11Z</dcterms:modified>
</cp:coreProperties>
</file>