
<file path=[Content_Types].xml><?xml version="1.0" encoding="utf-8"?>
<Types xmlns="http://schemas.openxmlformats.org/package/2006/content-types">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7" r:id="rId3"/>
    <p:sldId id="303" r:id="rId4"/>
    <p:sldId id="304" r:id="rId5"/>
    <p:sldId id="259" r:id="rId6"/>
    <p:sldId id="263" r:id="rId7"/>
    <p:sldId id="302" r:id="rId8"/>
    <p:sldId id="290" r:id="rId9"/>
    <p:sldId id="293" r:id="rId10"/>
    <p:sldId id="291" r:id="rId11"/>
    <p:sldId id="289" r:id="rId12"/>
  </p:sldIdLst>
  <p:sldSz cx="12192000" cy="6858000"/>
  <p:notesSz cx="6858000" cy="9144000"/>
  <p:embeddedFontLst>
    <p:embeddedFont>
      <p:font typeface="#9Slide07 SVNBeachwood Sans" pitchFamily="2" charset="0"/>
      <p:bold r:id="rId13"/>
    </p:embeddedFont>
    <p:embeddedFont>
      <p:font typeface="SVN-Poky's" panose="020B0606040200020203" pitchFamily="3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EB"/>
    <a:srgbClr val="3BFF05"/>
    <a:srgbClr val="FF33CC"/>
    <a:srgbClr val="B4FF9F"/>
    <a:srgbClr val="01A4FF"/>
    <a:srgbClr val="9ADCFF"/>
    <a:srgbClr val="FF970D"/>
    <a:srgbClr val="FFD59E"/>
    <a:srgbClr val="FDF7C3"/>
    <a:srgbClr val="FFA1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3239" autoAdjust="0"/>
  </p:normalViewPr>
  <p:slideViewPr>
    <p:cSldViewPr snapToGrid="0">
      <p:cViewPr>
        <p:scale>
          <a:sx n="50" d="100"/>
          <a:sy n="50" d="100"/>
        </p:scale>
        <p:origin x="1398"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29/12/2024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669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29/12/2024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579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29/12/2024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3939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63540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730551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844924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79158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77063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077032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54357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0788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29/12/2024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0443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00006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113893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7622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29/12/2024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3731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29/12/2024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82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29/12/2024</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619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29/12/2024</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470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29/12/2024</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pic>
        <p:nvPicPr>
          <p:cNvPr id="8" name="Picture 7" descr="A picture containing background pattern&#10;&#10;Description automatically generated">
            <a:extLst>
              <a:ext uri="{FF2B5EF4-FFF2-40B4-BE49-F238E27FC236}">
                <a16:creationId xmlns:a16="http://schemas.microsoft.com/office/drawing/2014/main" id="{F289099C-5FFE-720C-94CE-711BFD55EB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98125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29/12/2024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793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29/12/2024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8024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5E292E7A-37F0-B28F-236B-9E1837764DC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014918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28E46F6A-3829-3C40-ADBF-BAF37E5EE5F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29/12/2024</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4100269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1.png"/><Relationship Id="rId7"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69AFF"/>
        </a:solidFill>
        <a:effectLst/>
      </p:bgPr>
    </p:bg>
    <p:spTree>
      <p:nvGrpSpPr>
        <p:cNvPr id="1" name=""/>
        <p:cNvGrpSpPr/>
        <p:nvPr/>
      </p:nvGrpSpPr>
      <p:grpSpPr>
        <a:xfrm>
          <a:off x="0" y="0"/>
          <a:ext cx="0" cy="0"/>
          <a:chOff x="0" y="0"/>
          <a:chExt cx="0" cy="0"/>
        </a:xfrm>
      </p:grpSpPr>
      <p:grpSp>
        <p:nvGrpSpPr>
          <p:cNvPr id="2" name="Group 2"/>
          <p:cNvGrpSpPr/>
          <p:nvPr/>
        </p:nvGrpSpPr>
        <p:grpSpPr>
          <a:xfrm>
            <a:off x="0" y="5784923"/>
            <a:ext cx="6217920" cy="1711302"/>
            <a:chOff x="0" y="0"/>
            <a:chExt cx="4166870" cy="1146810"/>
          </a:xfrm>
        </p:grpSpPr>
        <p:sp>
          <p:nvSpPr>
            <p:cNvPr id="3" name="Freeform 3"/>
            <p:cNvSpPr/>
            <p:nvPr/>
          </p:nvSpPr>
          <p:spPr>
            <a:xfrm>
              <a:off x="0" y="0"/>
              <a:ext cx="4168140" cy="1146810"/>
            </a:xfrm>
            <a:custGeom>
              <a:avLst/>
              <a:gdLst/>
              <a:ahLst/>
              <a:cxnLst/>
              <a:rect l="l" t="t" r="r" b="b"/>
              <a:pathLst>
                <a:path w="4168140" h="1146810">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146810"/>
                  </a:lnTo>
                  <a:lnTo>
                    <a:pt x="4166870" y="1146810"/>
                  </a:lnTo>
                  <a:lnTo>
                    <a:pt x="4166870" y="441960"/>
                  </a:lnTo>
                  <a:lnTo>
                    <a:pt x="4168140" y="441960"/>
                  </a:lnTo>
                  <a:lnTo>
                    <a:pt x="4166870" y="193040"/>
                  </a:lnTo>
                  <a:lnTo>
                    <a:pt x="4166870" y="193040"/>
                  </a:lnTo>
                  <a:close/>
                </a:path>
              </a:pathLst>
            </a:custGeom>
            <a:solidFill>
              <a:srgbClr val="3066C2"/>
            </a:solidFill>
          </p:spPr>
          <p:txBody>
            <a:bodyPr/>
            <a:lstStyle/>
            <a:p>
              <a:endParaRPr lang="en-US"/>
            </a:p>
          </p:txBody>
        </p:sp>
      </p:grpSp>
      <p:grpSp>
        <p:nvGrpSpPr>
          <p:cNvPr id="4" name="Group 4"/>
          <p:cNvGrpSpPr/>
          <p:nvPr/>
        </p:nvGrpSpPr>
        <p:grpSpPr>
          <a:xfrm>
            <a:off x="6186170" y="5920056"/>
            <a:ext cx="6217920" cy="1576168"/>
            <a:chOff x="0" y="0"/>
            <a:chExt cx="4166870" cy="1056252"/>
          </a:xfrm>
        </p:grpSpPr>
        <p:sp>
          <p:nvSpPr>
            <p:cNvPr id="5" name="Freeform 5"/>
            <p:cNvSpPr/>
            <p:nvPr/>
          </p:nvSpPr>
          <p:spPr>
            <a:xfrm>
              <a:off x="0" y="0"/>
              <a:ext cx="4168140" cy="1056252"/>
            </a:xfrm>
            <a:custGeom>
              <a:avLst/>
              <a:gdLst/>
              <a:ahLst/>
              <a:cxnLst/>
              <a:rect l="l" t="t" r="r" b="b"/>
              <a:pathLst>
                <a:path w="4168140" h="1056252">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056252"/>
                  </a:lnTo>
                  <a:lnTo>
                    <a:pt x="4166870" y="1056252"/>
                  </a:lnTo>
                  <a:lnTo>
                    <a:pt x="4166870" y="441960"/>
                  </a:lnTo>
                  <a:lnTo>
                    <a:pt x="4168140" y="441960"/>
                  </a:lnTo>
                  <a:lnTo>
                    <a:pt x="4166870" y="193040"/>
                  </a:lnTo>
                  <a:lnTo>
                    <a:pt x="4166870" y="193040"/>
                  </a:lnTo>
                  <a:close/>
                </a:path>
              </a:pathLst>
            </a:custGeom>
            <a:solidFill>
              <a:srgbClr val="3066C2"/>
            </a:solidFill>
          </p:spPr>
          <p:txBody>
            <a:bodyPr/>
            <a:lstStyle/>
            <a:p>
              <a:endParaRPr lang="en-US"/>
            </a:p>
          </p:txBody>
        </p:sp>
      </p:grpSp>
      <p:pic>
        <p:nvPicPr>
          <p:cNvPr id="6" name="Picture 6"/>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9843358" y="4572858"/>
            <a:ext cx="3198941" cy="149834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8398629" y="5385973"/>
            <a:ext cx="2295028" cy="238613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0269715" y="-1119240"/>
            <a:ext cx="2468880" cy="274320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8130224" y="-1023723"/>
            <a:ext cx="2215690" cy="2303648"/>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2267" y="191947"/>
            <a:ext cx="781106" cy="859539"/>
          </a:xfrm>
          <a:prstGeom prst="rect">
            <a:avLst/>
          </a:prstGeom>
        </p:spPr>
      </p:pic>
      <p:pic>
        <p:nvPicPr>
          <p:cNvPr id="12" name="Picture 12"/>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56518" y="870604"/>
            <a:ext cx="3484635" cy="1632158"/>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15800">
            <a:off x="-1343883" y="3285872"/>
            <a:ext cx="4094040" cy="3744186"/>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95897" y="1002293"/>
            <a:ext cx="823523" cy="906215"/>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6221" y="5385973"/>
            <a:ext cx="2300903" cy="2556559"/>
          </a:xfrm>
          <a:prstGeom prst="rect">
            <a:avLst/>
          </a:prstGeom>
        </p:spPr>
      </p:pic>
      <p:pic>
        <p:nvPicPr>
          <p:cNvPr id="18" name="Picture 17">
            <a:extLst>
              <a:ext uri="{FF2B5EF4-FFF2-40B4-BE49-F238E27FC236}">
                <a16:creationId xmlns:a16="http://schemas.microsoft.com/office/drawing/2014/main" id="{B319025B-87FB-2812-6E98-7DC8A290090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802722" y="4278585"/>
            <a:ext cx="1766113" cy="1451424"/>
          </a:xfrm>
          <a:prstGeom prst="rect">
            <a:avLst/>
          </a:prstGeom>
        </p:spPr>
      </p:pic>
      <p:sp>
        <p:nvSpPr>
          <p:cNvPr id="19" name="Cloud 18">
            <a:extLst>
              <a:ext uri="{FF2B5EF4-FFF2-40B4-BE49-F238E27FC236}">
                <a16:creationId xmlns:a16="http://schemas.microsoft.com/office/drawing/2014/main" id="{D267AF1F-54CE-A5F7-A97B-5DB9278259B3}"/>
              </a:ext>
            </a:extLst>
          </p:cNvPr>
          <p:cNvSpPr/>
          <p:nvPr/>
        </p:nvSpPr>
        <p:spPr>
          <a:xfrm>
            <a:off x="1299750" y="542528"/>
            <a:ext cx="9472830" cy="5533737"/>
          </a:xfrm>
          <a:prstGeom prst="cloud">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37CA86D-1271-713B-0234-C19A80E1285F}"/>
              </a:ext>
            </a:extLst>
          </p:cNvPr>
          <p:cNvSpPr txBox="1"/>
          <p:nvPr/>
        </p:nvSpPr>
        <p:spPr>
          <a:xfrm>
            <a:off x="3623257" y="1208462"/>
            <a:ext cx="4663456" cy="830997"/>
          </a:xfrm>
          <a:prstGeom prst="rect">
            <a:avLst/>
          </a:prstGeom>
          <a:noFill/>
        </p:spPr>
        <p:txBody>
          <a:bodyPr wrap="none" rtlCol="0">
            <a:spAutoFit/>
          </a:bodyPr>
          <a:lstStyle/>
          <a:p>
            <a:r>
              <a:rPr lang="en-US" sz="4800">
                <a:latin typeface="#9Slide07 SVNBeachwood Sans" pitchFamily="2" charset="0"/>
              </a:rPr>
              <a:t>Thứ...ngày...tháng..năm</a:t>
            </a:r>
          </a:p>
        </p:txBody>
      </p:sp>
      <p:pic>
        <p:nvPicPr>
          <p:cNvPr id="21" name="Picture 20">
            <a:extLst>
              <a:ext uri="{FF2B5EF4-FFF2-40B4-BE49-F238E27FC236}">
                <a16:creationId xmlns:a16="http://schemas.microsoft.com/office/drawing/2014/main" id="{EA06767A-510C-A5CE-6AE7-B088F2C43A4F}"/>
              </a:ext>
            </a:extLst>
          </p:cNvPr>
          <p:cNvPicPr>
            <a:picLocks noChangeAspect="1"/>
          </p:cNvPicPr>
          <p:nvPr/>
        </p:nvPicPr>
        <p:blipFill>
          <a:blip r:embed="rId18"/>
          <a:stretch>
            <a:fillRect/>
          </a:stretch>
        </p:blipFill>
        <p:spPr>
          <a:xfrm>
            <a:off x="3997999" y="2047415"/>
            <a:ext cx="3913971" cy="1261981"/>
          </a:xfrm>
          <a:prstGeom prst="rect">
            <a:avLst/>
          </a:prstGeom>
        </p:spPr>
      </p:pic>
      <p:sp>
        <p:nvSpPr>
          <p:cNvPr id="22" name="TextBox 21">
            <a:extLst>
              <a:ext uri="{FF2B5EF4-FFF2-40B4-BE49-F238E27FC236}">
                <a16:creationId xmlns:a16="http://schemas.microsoft.com/office/drawing/2014/main" id="{EABDAF02-72B3-146E-5EB0-6BA3106CC5D7}"/>
              </a:ext>
            </a:extLst>
          </p:cNvPr>
          <p:cNvSpPr txBox="1"/>
          <p:nvPr/>
        </p:nvSpPr>
        <p:spPr>
          <a:xfrm>
            <a:off x="2117208" y="3301898"/>
            <a:ext cx="8026493" cy="1938992"/>
          </a:xfrm>
          <a:prstGeom prst="rect">
            <a:avLst/>
          </a:prstGeom>
          <a:noFill/>
        </p:spPr>
        <p:txBody>
          <a:bodyPr wrap="none" rtlCol="0">
            <a:spAutoFit/>
          </a:bodyPr>
          <a:lstStyle/>
          <a:p>
            <a:pPr algn="ctr"/>
            <a:r>
              <a:rPr lang="en-US" sz="6000">
                <a:ln w="311150">
                  <a:solidFill>
                    <a:schemeClr val="bg1"/>
                  </a:solidFill>
                </a:ln>
                <a:solidFill>
                  <a:schemeClr val="accent5">
                    <a:lumMod val="50000"/>
                  </a:schemeClr>
                </a:solidFill>
                <a:effectLst>
                  <a:glow rad="63500">
                    <a:schemeClr val="accent5">
                      <a:satMod val="175000"/>
                      <a:alpha val="40000"/>
                    </a:schemeClr>
                  </a:glow>
                </a:effectLst>
                <a:latin typeface="SVN-Poky's" panose="020B0606040200020203" pitchFamily="34" charset="0"/>
                <a:ea typeface="LNTH-LuoLuoNotangYuanTi 1" pitchFamily="2" charset="-128"/>
                <a:cs typeface="LNTH-LuoLuoNotangYuanTi 1" pitchFamily="2" charset="-128"/>
              </a:rPr>
              <a:t>ÔN TẬP GIỮA HỌC KỲ II</a:t>
            </a:r>
          </a:p>
          <a:p>
            <a:pPr algn="ctr"/>
            <a:r>
              <a:rPr lang="en-US" sz="6000">
                <a:ln w="311150">
                  <a:solidFill>
                    <a:schemeClr val="bg1"/>
                  </a:solidFill>
                </a:ln>
                <a:solidFill>
                  <a:schemeClr val="accent5">
                    <a:lumMod val="50000"/>
                  </a:schemeClr>
                </a:solidFill>
                <a:effectLst>
                  <a:glow rad="63500">
                    <a:schemeClr val="accent5">
                      <a:satMod val="175000"/>
                      <a:alpha val="40000"/>
                    </a:schemeClr>
                  </a:glow>
                </a:effectLst>
                <a:latin typeface="SVN-Poky's" panose="020B0606040200020203" pitchFamily="34" charset="0"/>
                <a:ea typeface="LNTH-LuoLuoNotangYuanTi 1" pitchFamily="2" charset="-128"/>
                <a:cs typeface="LNTH-LuoLuoNotangYuanTi 1" pitchFamily="2" charset="-128"/>
              </a:rPr>
              <a:t>(TIẾT 4)</a:t>
            </a:r>
          </a:p>
        </p:txBody>
      </p:sp>
      <p:sp>
        <p:nvSpPr>
          <p:cNvPr id="23" name="TextBox 22">
            <a:extLst>
              <a:ext uri="{FF2B5EF4-FFF2-40B4-BE49-F238E27FC236}">
                <a16:creationId xmlns:a16="http://schemas.microsoft.com/office/drawing/2014/main" id="{09B36BF6-7926-DD5D-15A5-1CD229040E42}"/>
              </a:ext>
            </a:extLst>
          </p:cNvPr>
          <p:cNvSpPr txBox="1"/>
          <p:nvPr/>
        </p:nvSpPr>
        <p:spPr>
          <a:xfrm>
            <a:off x="2066101" y="3302412"/>
            <a:ext cx="8026493" cy="1938992"/>
          </a:xfrm>
          <a:prstGeom prst="rect">
            <a:avLst/>
          </a:prstGeom>
          <a:noFill/>
        </p:spPr>
        <p:txBody>
          <a:bodyPr wrap="none" rtlCol="0">
            <a:spAutoFit/>
          </a:bodyPr>
          <a:lstStyle/>
          <a:p>
            <a:pPr algn="ctr"/>
            <a:r>
              <a:rPr lang="en-US" sz="6000">
                <a:solidFill>
                  <a:schemeClr val="accent5">
                    <a:lumMod val="50000"/>
                  </a:schemeClr>
                </a:solidFill>
                <a:latin typeface="SVN-Poky's" panose="020B0606040200020203" pitchFamily="34" charset="0"/>
                <a:ea typeface="LNTH-LuoLuoNotangYuanTi 1" pitchFamily="2" charset="-128"/>
                <a:cs typeface="LNTH-LuoLuoNotangYuanTi 1" pitchFamily="2" charset="-128"/>
              </a:rPr>
              <a:t>ÔN TẬP GIỮA HỌC KỲ II</a:t>
            </a:r>
          </a:p>
          <a:p>
            <a:pPr algn="ctr"/>
            <a:r>
              <a:rPr lang="en-US" sz="6000">
                <a:solidFill>
                  <a:schemeClr val="accent5">
                    <a:lumMod val="50000"/>
                  </a:schemeClr>
                </a:solidFill>
                <a:latin typeface="SVN-Poky's" panose="020B0606040200020203" pitchFamily="34" charset="0"/>
                <a:ea typeface="LNTH-LuoLuoNotangYuanTi 1" pitchFamily="2" charset="-128"/>
                <a:cs typeface="LNTH-LuoLuoNotangYuanTi 1" pitchFamily="2" charset="-128"/>
              </a:rPr>
              <a:t>(TIẾT 4)</a:t>
            </a:r>
          </a:p>
        </p:txBody>
      </p:sp>
      <p:pic>
        <p:nvPicPr>
          <p:cNvPr id="25" name="Picture 11">
            <a:extLst>
              <a:ext uri="{FF2B5EF4-FFF2-40B4-BE49-F238E27FC236}">
                <a16:creationId xmlns:a16="http://schemas.microsoft.com/office/drawing/2014/main" id="{98489FDC-91B2-3205-8383-D843FCCEC43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211894" y="1934900"/>
            <a:ext cx="2390711" cy="22124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par>
                                <p:cTn id="32" presetID="42" presetClass="path" presetSubtype="0" accel="50000" decel="50000" fill="hold" nodeType="withEffect">
                                  <p:stCondLst>
                                    <p:cond delay="0"/>
                                  </p:stCondLst>
                                  <p:childTnLst>
                                    <p:animMotion origin="layout" path="M -2.29167E-6 3.7037E-7 L -0.11575 -0.44167 " pathEditMode="relative" rAng="0" ptsTypes="AA">
                                      <p:cBhvr>
                                        <p:cTn id="33" dur="3700" fill="hold"/>
                                        <p:tgtEl>
                                          <p:spTgt spid="18"/>
                                        </p:tgtEl>
                                        <p:attrNameLst>
                                          <p:attrName>ppt_x</p:attrName>
                                          <p:attrName>ppt_y</p:attrName>
                                        </p:attrNameLst>
                                      </p:cBhvr>
                                      <p:rCtr x="-5794" y="-2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2"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687" t="5408" r="1687" b="26651"/>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3920" y="2059539"/>
            <a:ext cx="10144161" cy="273892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77740" y="2128070"/>
            <a:ext cx="9636520" cy="2601861"/>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084084" flipH="1">
            <a:off x="1755268" y="2633862"/>
            <a:ext cx="687245" cy="586032"/>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12249" flipH="1">
            <a:off x="9508471" y="2633862"/>
            <a:ext cx="687245" cy="586032"/>
          </a:xfrm>
          <a:prstGeom prst="rect">
            <a:avLst/>
          </a:prstGeom>
        </p:spPr>
      </p:pic>
      <p:pic>
        <p:nvPicPr>
          <p:cNvPr id="11" name="Picture 10">
            <a:extLst>
              <a:ext uri="{FF2B5EF4-FFF2-40B4-BE49-F238E27FC236}">
                <a16:creationId xmlns:a16="http://schemas.microsoft.com/office/drawing/2014/main" id="{1A357E48-AC1B-E296-1955-4AAE593616DC}"/>
              </a:ext>
            </a:extLst>
          </p:cNvPr>
          <p:cNvPicPr>
            <a:picLocks noChangeAspect="1"/>
          </p:cNvPicPr>
          <p:nvPr/>
        </p:nvPicPr>
        <p:blipFill>
          <a:blip r:embed="rId9"/>
          <a:stretch>
            <a:fillRect/>
          </a:stretch>
        </p:blipFill>
        <p:spPr>
          <a:xfrm rot="20744622">
            <a:off x="-209" y="1028723"/>
            <a:ext cx="3913971" cy="1261981"/>
          </a:xfrm>
          <a:prstGeom prst="rect">
            <a:avLst/>
          </a:prstGeom>
        </p:spPr>
      </p:pic>
      <p:sp>
        <p:nvSpPr>
          <p:cNvPr id="12" name="TextBox 11">
            <a:extLst>
              <a:ext uri="{FF2B5EF4-FFF2-40B4-BE49-F238E27FC236}">
                <a16:creationId xmlns:a16="http://schemas.microsoft.com/office/drawing/2014/main" id="{3F557693-49EA-20C9-0123-039EEB882C7A}"/>
              </a:ext>
            </a:extLst>
          </p:cNvPr>
          <p:cNvSpPr txBox="1"/>
          <p:nvPr/>
        </p:nvSpPr>
        <p:spPr>
          <a:xfrm>
            <a:off x="2577840" y="2367171"/>
            <a:ext cx="683004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chemeClr val="accent6">
                    <a:lumMod val="50000"/>
                  </a:schemeClr>
                </a:solidFill>
                <a:effectLst/>
                <a:uLnTx/>
                <a:uFillTx/>
                <a:latin typeface="SVN-Poky's" panose="020B0606040200020203" pitchFamily="34" charset="0"/>
                <a:ea typeface="LNTH-LuoLuoNotangYuanTi 1" pitchFamily="2" charset="-128"/>
                <a:cs typeface="LNTH-LuoLuoNotangYuanTi 1" pitchFamily="2" charset="-128"/>
              </a:rPr>
              <a:t>XIN CHÀO VÀ HẸN GẶP LẠI!</a:t>
            </a:r>
          </a:p>
        </p:txBody>
      </p:sp>
    </p:spTree>
    <p:extLst>
      <p:ext uri="{BB962C8B-B14F-4D97-AF65-F5344CB8AC3E}">
        <p14:creationId xmlns:p14="http://schemas.microsoft.com/office/powerpoint/2010/main" val="15698629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909D2420-BEE1-08A9-3A0E-8784EE95CA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3919" y="438912"/>
            <a:ext cx="10144161" cy="4234687"/>
          </a:xfrm>
          <a:prstGeom prst="rect">
            <a:avLst/>
          </a:prstGeom>
        </p:spPr>
      </p:pic>
      <p:pic>
        <p:nvPicPr>
          <p:cNvPr id="4" name="Picture 4">
            <a:extLst>
              <a:ext uri="{FF2B5EF4-FFF2-40B4-BE49-F238E27FC236}">
                <a16:creationId xmlns:a16="http://schemas.microsoft.com/office/drawing/2014/main" id="{6A123D89-A7E3-560E-D860-DC15E1B84F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77739" y="540496"/>
            <a:ext cx="9636520" cy="3929904"/>
          </a:xfrm>
          <a:prstGeom prst="rect">
            <a:avLst/>
          </a:prstGeom>
        </p:spPr>
      </p:pic>
      <p:pic>
        <p:nvPicPr>
          <p:cNvPr id="5" name="Picture 22">
            <a:extLst>
              <a:ext uri="{FF2B5EF4-FFF2-40B4-BE49-F238E27FC236}">
                <a16:creationId xmlns:a16="http://schemas.microsoft.com/office/drawing/2014/main" id="{C7D8D288-FDA1-3574-B408-BFC0D02881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525630" y="4133122"/>
            <a:ext cx="3745536" cy="2724878"/>
          </a:xfrm>
          <a:prstGeom prst="rect">
            <a:avLst/>
          </a:prstGeom>
        </p:spPr>
      </p:pic>
      <p:sp>
        <p:nvSpPr>
          <p:cNvPr id="6" name="TextBox 5">
            <a:extLst>
              <a:ext uri="{FF2B5EF4-FFF2-40B4-BE49-F238E27FC236}">
                <a16:creationId xmlns:a16="http://schemas.microsoft.com/office/drawing/2014/main" id="{12FD7F1E-5502-012F-8B7F-A6E036E5E907}"/>
              </a:ext>
            </a:extLst>
          </p:cNvPr>
          <p:cNvSpPr txBox="1"/>
          <p:nvPr/>
        </p:nvSpPr>
        <p:spPr>
          <a:xfrm>
            <a:off x="1613697" y="1540592"/>
            <a:ext cx="8430187"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a:noFill/>
                </a:ln>
                <a:solidFill>
                  <a:srgbClr val="0070C0"/>
                </a:solidFill>
                <a:effectLst/>
                <a:uLnTx/>
                <a:uFillTx/>
                <a:latin typeface="#9Slide07 SVNBeachwood Sans" pitchFamily="2" charset="0"/>
                <a:ea typeface="+mn-ea"/>
                <a:cs typeface="+mn-cs"/>
              </a:rPr>
              <a:t>KHỞI</a:t>
            </a:r>
            <a:r>
              <a:rPr kumimoji="0" lang="en-US" sz="11500" b="0" i="0" u="none" strike="noStrike" kern="1200" cap="none" spc="0" normalizeH="0" noProof="0">
                <a:ln>
                  <a:noFill/>
                </a:ln>
                <a:solidFill>
                  <a:srgbClr val="0070C0"/>
                </a:solidFill>
                <a:effectLst/>
                <a:uLnTx/>
                <a:uFillTx/>
                <a:latin typeface="#9Slide07 SVNBeachwood Sans" pitchFamily="2" charset="0"/>
                <a:ea typeface="+mn-ea"/>
                <a:cs typeface="+mn-cs"/>
              </a:rPr>
              <a:t> ĐỘNG</a:t>
            </a:r>
            <a:endParaRPr kumimoji="0" lang="en-US" sz="11500" b="0" i="0" u="none" strike="noStrike" kern="1200" cap="none" spc="0" normalizeH="0" baseline="0" noProof="0">
              <a:ln>
                <a:noFill/>
              </a:ln>
              <a:solidFill>
                <a:srgbClr val="FF0000"/>
              </a:solidFill>
              <a:effectLst/>
              <a:uLnTx/>
              <a:uFillTx/>
              <a:latin typeface="#9Slide07 SVNBeachwood Sans" pitchFamily="2" charset="0"/>
              <a:ea typeface="+mn-ea"/>
              <a:cs typeface="+mn-cs"/>
            </a:endParaRPr>
          </a:p>
        </p:txBody>
      </p:sp>
    </p:spTree>
    <p:extLst>
      <p:ext uri="{BB962C8B-B14F-4D97-AF65-F5344CB8AC3E}">
        <p14:creationId xmlns:p14="http://schemas.microsoft.com/office/powerpoint/2010/main" val="41831748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32" presetClass="emph" presetSubtype="0" fill="hold" nodeType="withEffect">
                                  <p:stCondLst>
                                    <p:cond delay="0"/>
                                  </p:stCondLst>
                                  <p:childTnLst>
                                    <p:animRot by="120000">
                                      <p:cBhvr>
                                        <p:cTn id="24" dur="100" fill="hold">
                                          <p:stCondLst>
                                            <p:cond delay="0"/>
                                          </p:stCondLst>
                                        </p:cTn>
                                        <p:tgtEl>
                                          <p:spTgt spid="5"/>
                                        </p:tgtEl>
                                        <p:attrNameLst>
                                          <p:attrName>r</p:attrName>
                                        </p:attrNameLst>
                                      </p:cBhvr>
                                    </p:animRot>
                                    <p:animRot by="-240000">
                                      <p:cBhvr>
                                        <p:cTn id="25" dur="200" fill="hold">
                                          <p:stCondLst>
                                            <p:cond delay="200"/>
                                          </p:stCondLst>
                                        </p:cTn>
                                        <p:tgtEl>
                                          <p:spTgt spid="5"/>
                                        </p:tgtEl>
                                        <p:attrNameLst>
                                          <p:attrName>r</p:attrName>
                                        </p:attrNameLst>
                                      </p:cBhvr>
                                    </p:animRot>
                                    <p:animRot by="240000">
                                      <p:cBhvr>
                                        <p:cTn id="26" dur="200" fill="hold">
                                          <p:stCondLst>
                                            <p:cond delay="400"/>
                                          </p:stCondLst>
                                        </p:cTn>
                                        <p:tgtEl>
                                          <p:spTgt spid="5"/>
                                        </p:tgtEl>
                                        <p:attrNameLst>
                                          <p:attrName>r</p:attrName>
                                        </p:attrNameLst>
                                      </p:cBhvr>
                                    </p:animRot>
                                    <p:animRot by="-240000">
                                      <p:cBhvr>
                                        <p:cTn id="27" dur="200" fill="hold">
                                          <p:stCondLst>
                                            <p:cond delay="600"/>
                                          </p:stCondLst>
                                        </p:cTn>
                                        <p:tgtEl>
                                          <p:spTgt spid="5"/>
                                        </p:tgtEl>
                                        <p:attrNameLst>
                                          <p:attrName>r</p:attrName>
                                        </p:attrNameLst>
                                      </p:cBhvr>
                                    </p:animRot>
                                    <p:animRot by="120000">
                                      <p:cBhvr>
                                        <p:cTn id="28"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Đ-VỖ TAY">
            <a:hlinkClick r:id="" action="ppaction://media"/>
            <a:extLst>
              <a:ext uri="{FF2B5EF4-FFF2-40B4-BE49-F238E27FC236}">
                <a16:creationId xmlns:a16="http://schemas.microsoft.com/office/drawing/2014/main" id="{BC1D4AE9-6E4A-7279-FA59-8F0FD9AE4F9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383340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16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909D2420-BEE1-08A9-3A0E-8784EE95CA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3919" y="438912"/>
            <a:ext cx="10144161" cy="4234687"/>
          </a:xfrm>
          <a:prstGeom prst="rect">
            <a:avLst/>
          </a:prstGeom>
        </p:spPr>
      </p:pic>
      <p:pic>
        <p:nvPicPr>
          <p:cNvPr id="4" name="Picture 4">
            <a:extLst>
              <a:ext uri="{FF2B5EF4-FFF2-40B4-BE49-F238E27FC236}">
                <a16:creationId xmlns:a16="http://schemas.microsoft.com/office/drawing/2014/main" id="{6A123D89-A7E3-560E-D860-DC15E1B84F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77739" y="540496"/>
            <a:ext cx="9636520" cy="3929904"/>
          </a:xfrm>
          <a:prstGeom prst="rect">
            <a:avLst/>
          </a:prstGeom>
        </p:spPr>
      </p:pic>
      <p:pic>
        <p:nvPicPr>
          <p:cNvPr id="5" name="Picture 22">
            <a:extLst>
              <a:ext uri="{FF2B5EF4-FFF2-40B4-BE49-F238E27FC236}">
                <a16:creationId xmlns:a16="http://schemas.microsoft.com/office/drawing/2014/main" id="{C7D8D288-FDA1-3574-B408-BFC0D02881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525630" y="4133122"/>
            <a:ext cx="3745536" cy="2724878"/>
          </a:xfrm>
          <a:prstGeom prst="rect">
            <a:avLst/>
          </a:prstGeom>
        </p:spPr>
      </p:pic>
      <p:sp>
        <p:nvSpPr>
          <p:cNvPr id="6" name="TextBox 5">
            <a:extLst>
              <a:ext uri="{FF2B5EF4-FFF2-40B4-BE49-F238E27FC236}">
                <a16:creationId xmlns:a16="http://schemas.microsoft.com/office/drawing/2014/main" id="{12FD7F1E-5502-012F-8B7F-A6E036E5E907}"/>
              </a:ext>
            </a:extLst>
          </p:cNvPr>
          <p:cNvSpPr txBox="1"/>
          <p:nvPr/>
        </p:nvSpPr>
        <p:spPr>
          <a:xfrm>
            <a:off x="1700783" y="886968"/>
            <a:ext cx="8430187" cy="2862322"/>
          </a:xfrm>
          <a:prstGeom prst="rect">
            <a:avLst/>
          </a:prstGeom>
          <a:noFill/>
        </p:spPr>
        <p:txBody>
          <a:bodyPr wrap="square" rtlCol="0">
            <a:spAutoFit/>
          </a:bodyPr>
          <a:lstStyle/>
          <a:p>
            <a:pPr algn="ctr"/>
            <a:r>
              <a:rPr lang="vi-VN" sz="6000">
                <a:solidFill>
                  <a:srgbClr val="0070C0"/>
                </a:solidFill>
                <a:latin typeface="#9Slide07 SVNBeachwood Sans" pitchFamily="2" charset="0"/>
              </a:rPr>
              <a:t>Đề bài:</a:t>
            </a:r>
            <a:r>
              <a:rPr lang="vi-VN" sz="6000">
                <a:solidFill>
                  <a:srgbClr val="FF0000"/>
                </a:solidFill>
                <a:latin typeface="#9Slide07 SVNBeachwood Sans" pitchFamily="2" charset="0"/>
              </a:rPr>
              <a:t> Viết đoạn văn bày tỏ tình cảm, cảm xúc về một ngày hội</a:t>
            </a:r>
            <a:r>
              <a:rPr lang="en-US" sz="6000">
                <a:solidFill>
                  <a:srgbClr val="FF0000"/>
                </a:solidFill>
                <a:latin typeface="#9Slide07 SVNBeachwood Sans" pitchFamily="2" charset="0"/>
              </a:rPr>
              <a:t> </a:t>
            </a:r>
            <a:r>
              <a:rPr lang="vi-VN" sz="6000">
                <a:solidFill>
                  <a:srgbClr val="FF0000"/>
                </a:solidFill>
                <a:latin typeface="#9Slide07 SVNBeachwood Sans" pitchFamily="2" charset="0"/>
              </a:rPr>
              <a:t>được tổ chức ở trường em.</a:t>
            </a:r>
            <a:endParaRPr lang="en-US" sz="6000">
              <a:solidFill>
                <a:srgbClr val="FF0000"/>
              </a:solidFill>
              <a:latin typeface="#9Slide07 SVNBeachwood Sans" pitchFamily="2" charset="0"/>
            </a:endParaRPr>
          </a:p>
        </p:txBody>
      </p:sp>
    </p:spTree>
    <p:extLst>
      <p:ext uri="{BB962C8B-B14F-4D97-AF65-F5344CB8AC3E}">
        <p14:creationId xmlns:p14="http://schemas.microsoft.com/office/powerpoint/2010/main" val="358464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5"/>
                                        </p:tgtEl>
                                        <p:attrNameLst>
                                          <p:attrName>r</p:attrName>
                                        </p:attrNameLst>
                                      </p:cBhvr>
                                    </p:animRot>
                                    <p:animRot by="-240000">
                                      <p:cBhvr>
                                        <p:cTn id="27" dur="200" fill="hold">
                                          <p:stCondLst>
                                            <p:cond delay="200"/>
                                          </p:stCondLst>
                                        </p:cTn>
                                        <p:tgtEl>
                                          <p:spTgt spid="5"/>
                                        </p:tgtEl>
                                        <p:attrNameLst>
                                          <p:attrName>r</p:attrName>
                                        </p:attrNameLst>
                                      </p:cBhvr>
                                    </p:animRot>
                                    <p:animRot by="240000">
                                      <p:cBhvr>
                                        <p:cTn id="28" dur="200" fill="hold">
                                          <p:stCondLst>
                                            <p:cond delay="400"/>
                                          </p:stCondLst>
                                        </p:cTn>
                                        <p:tgtEl>
                                          <p:spTgt spid="5"/>
                                        </p:tgtEl>
                                        <p:attrNameLst>
                                          <p:attrName>r</p:attrName>
                                        </p:attrNameLst>
                                      </p:cBhvr>
                                    </p:animRot>
                                    <p:animRot by="-240000">
                                      <p:cBhvr>
                                        <p:cTn id="29" dur="200" fill="hold">
                                          <p:stCondLst>
                                            <p:cond delay="600"/>
                                          </p:stCondLst>
                                        </p:cTn>
                                        <p:tgtEl>
                                          <p:spTgt spid="5"/>
                                        </p:tgtEl>
                                        <p:attrNameLst>
                                          <p:attrName>r</p:attrName>
                                        </p:attrNameLst>
                                      </p:cBhvr>
                                    </p:animRot>
                                    <p:animRot by="120000">
                                      <p:cBhvr>
                                        <p:cTn id="3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A123D89-A7E3-560E-D860-DC15E1B84F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996" y="0"/>
            <a:ext cx="12006008" cy="6858000"/>
          </a:xfrm>
          <a:prstGeom prst="rect">
            <a:avLst/>
          </a:prstGeom>
        </p:spPr>
      </p:pic>
      <p:sp>
        <p:nvSpPr>
          <p:cNvPr id="2" name="TextBox 1">
            <a:extLst>
              <a:ext uri="{FF2B5EF4-FFF2-40B4-BE49-F238E27FC236}">
                <a16:creationId xmlns:a16="http://schemas.microsoft.com/office/drawing/2014/main" id="{FB2DFB8E-F189-4D01-CB3D-5B3D2C694BC8}"/>
              </a:ext>
            </a:extLst>
          </p:cNvPr>
          <p:cNvSpPr txBox="1"/>
          <p:nvPr/>
        </p:nvSpPr>
        <p:spPr>
          <a:xfrm>
            <a:off x="702045" y="682094"/>
            <a:ext cx="10787910" cy="5493812"/>
          </a:xfrm>
          <a:prstGeom prst="rect">
            <a:avLst/>
          </a:prstGeom>
          <a:noFill/>
        </p:spPr>
        <p:txBody>
          <a:bodyPr wrap="square" rtlCol="0">
            <a:spAutoFit/>
          </a:bodyPr>
          <a:lstStyle/>
          <a:p>
            <a:r>
              <a:rPr lang="vi-VN" sz="2700" b="1" i="1">
                <a:solidFill>
                  <a:srgbClr val="FF0000"/>
                </a:solidFill>
              </a:rPr>
              <a:t>Gợi ý:</a:t>
            </a:r>
          </a:p>
          <a:p>
            <a:r>
              <a:rPr lang="vi-VN" sz="2700" b="1">
                <a:solidFill>
                  <a:srgbClr val="0070C0"/>
                </a:solidFill>
              </a:rPr>
              <a:t>Câu mở đầu:</a:t>
            </a:r>
            <a:r>
              <a:rPr lang="vi-VN" sz="2700"/>
              <a:t> Giới thiệu và nêu cảm xúc khi được tham gia ngày hội.</a:t>
            </a:r>
            <a:endParaRPr lang="en-US" sz="2700"/>
          </a:p>
          <a:p>
            <a:endParaRPr lang="en-US" sz="2700"/>
          </a:p>
          <a:p>
            <a:endParaRPr lang="en-US" sz="2700"/>
          </a:p>
          <a:p>
            <a:r>
              <a:rPr lang="vi-VN" sz="2700" b="1">
                <a:solidFill>
                  <a:srgbClr val="0070C0"/>
                </a:solidFill>
              </a:rPr>
              <a:t>Các câu tiếp theo:</a:t>
            </a:r>
          </a:p>
          <a:p>
            <a:r>
              <a:rPr lang="vi-VN" sz="2700"/>
              <a:t>Bày tỏ tình cảm, cảm xúc của em:</a:t>
            </a:r>
          </a:p>
          <a:p>
            <a:r>
              <a:rPr lang="vi-VN" sz="2700"/>
              <a:t>+ Về các hoạt động diễn ra trong ngày hội.</a:t>
            </a:r>
          </a:p>
          <a:p>
            <a:r>
              <a:rPr lang="vi-VN" sz="2700"/>
              <a:t>+ Về công việc, thái độ của mọi người khi tham gia ngày hội.</a:t>
            </a:r>
          </a:p>
          <a:p>
            <a:r>
              <a:rPr lang="vi-VN" sz="2700"/>
              <a:t>+ ?</a:t>
            </a:r>
            <a:endParaRPr lang="en-US" sz="2700"/>
          </a:p>
          <a:p>
            <a:endParaRPr lang="en-US" sz="2700">
              <a:latin typeface="Arial" panose="020B0604020202020204" pitchFamily="34" charset="0"/>
              <a:cs typeface="Arial" panose="020B0604020202020204" pitchFamily="34" charset="0"/>
            </a:endParaRPr>
          </a:p>
          <a:p>
            <a:r>
              <a:rPr lang="en-US" sz="2700" b="1">
                <a:solidFill>
                  <a:srgbClr val="0070C0"/>
                </a:solidFill>
                <a:latin typeface="Arial" panose="020B0604020202020204" pitchFamily="34" charset="0"/>
                <a:cs typeface="Arial" panose="020B0604020202020204" pitchFamily="34" charset="0"/>
              </a:rPr>
              <a:t>Câu kết thúc:</a:t>
            </a:r>
          </a:p>
          <a:p>
            <a:r>
              <a:rPr lang="en-US" sz="2700">
                <a:latin typeface="Arial" panose="020B0604020202020204" pitchFamily="34" charset="0"/>
                <a:cs typeface="Arial" panose="020B0604020202020204" pitchFamily="34" charset="0"/>
              </a:rPr>
              <a:t>– Khẳng định ý nghĩa của ngày hội đối với học sinh.</a:t>
            </a:r>
          </a:p>
          <a:p>
            <a:r>
              <a:rPr lang="en-US" sz="2700">
                <a:latin typeface="Arial" panose="020B0604020202020204" pitchFamily="34" charset="0"/>
                <a:cs typeface="Arial" panose="020B0604020202020204" pitchFamily="34" charset="0"/>
              </a:rPr>
              <a:t>– Bày tỏ suy nghĩ hoặc mong muốn sau khi tham gia ngày hội.</a:t>
            </a:r>
          </a:p>
        </p:txBody>
      </p:sp>
      <p:pic>
        <p:nvPicPr>
          <p:cNvPr id="5" name="Picture 4">
            <a:extLst>
              <a:ext uri="{FF2B5EF4-FFF2-40B4-BE49-F238E27FC236}">
                <a16:creationId xmlns:a16="http://schemas.microsoft.com/office/drawing/2014/main" id="{9847A162-810A-4E3F-B445-9633AF138703}"/>
              </a:ext>
            </a:extLst>
          </p:cNvPr>
          <p:cNvPicPr>
            <a:picLocks noChangeAspect="1"/>
          </p:cNvPicPr>
          <p:nvPr/>
        </p:nvPicPr>
        <p:blipFill>
          <a:blip r:embed="rId4"/>
          <a:stretch>
            <a:fillRect/>
          </a:stretch>
        </p:blipFill>
        <p:spPr>
          <a:xfrm>
            <a:off x="702045" y="1523974"/>
            <a:ext cx="9114286" cy="819048"/>
          </a:xfrm>
          <a:prstGeom prst="rect">
            <a:avLst/>
          </a:prstGeom>
        </p:spPr>
      </p:pic>
    </p:spTree>
    <p:extLst>
      <p:ext uri="{BB962C8B-B14F-4D97-AF65-F5344CB8AC3E}">
        <p14:creationId xmlns:p14="http://schemas.microsoft.com/office/powerpoint/2010/main" val="1423858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47" dur="5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randombar(horizontal)">
                                      <p:cBhvr>
                                        <p:cTn id="52" dur="500"/>
                                        <p:tgtEl>
                                          <p:spTgt spid="2">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Effect transition="in" filter="randombar(horizontal)">
                                      <p:cBhvr>
                                        <p:cTn id="5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D92FDC4-A2D2-4F92-88A0-ECE0AF2E4321}"/>
              </a:ext>
            </a:extLst>
          </p:cNvPr>
          <p:cNvSpPr/>
          <p:nvPr/>
        </p:nvSpPr>
        <p:spPr>
          <a:xfrm>
            <a:off x="111638" y="682171"/>
            <a:ext cx="11968723" cy="58347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2A8158F-304C-4F55-B3B2-BFABAD544710}"/>
              </a:ext>
            </a:extLst>
          </p:cNvPr>
          <p:cNvPicPr>
            <a:picLocks noChangeAspect="1"/>
          </p:cNvPicPr>
          <p:nvPr/>
        </p:nvPicPr>
        <p:blipFill>
          <a:blip r:embed="rId2"/>
          <a:stretch>
            <a:fillRect/>
          </a:stretch>
        </p:blipFill>
        <p:spPr>
          <a:xfrm>
            <a:off x="223277" y="1606066"/>
            <a:ext cx="11663924" cy="4013263"/>
          </a:xfrm>
          <a:prstGeom prst="rect">
            <a:avLst/>
          </a:prstGeom>
        </p:spPr>
      </p:pic>
    </p:spTree>
    <p:extLst>
      <p:ext uri="{BB962C8B-B14F-4D97-AF65-F5344CB8AC3E}">
        <p14:creationId xmlns:p14="http://schemas.microsoft.com/office/powerpoint/2010/main" val="81526038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2BD4FB94-A1B5-42E2-D781-133E4D43A6F9}"/>
              </a:ext>
            </a:extLst>
          </p:cNvPr>
          <p:cNvPicPr>
            <a:picLocks noChangeAspect="1"/>
          </p:cNvPicPr>
          <p:nvPr/>
        </p:nvPicPr>
        <p:blipFill>
          <a:blip r:embed="rId2"/>
          <a:srcRect/>
          <a:stretch>
            <a:fillRect/>
          </a:stretch>
        </p:blipFill>
        <p:spPr>
          <a:xfrm>
            <a:off x="3107523" y="2710461"/>
            <a:ext cx="5520850" cy="4147539"/>
          </a:xfrm>
          <a:prstGeom prst="rect">
            <a:avLst/>
          </a:prstGeom>
        </p:spPr>
      </p:pic>
      <p:pic>
        <p:nvPicPr>
          <p:cNvPr id="3" name="Picture 40">
            <a:extLst>
              <a:ext uri="{FF2B5EF4-FFF2-40B4-BE49-F238E27FC236}">
                <a16:creationId xmlns:a16="http://schemas.microsoft.com/office/drawing/2014/main" id="{7AAF9040-C7B7-9F80-7BA0-3CF4B1428F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81978" y="-419790"/>
            <a:ext cx="6856851" cy="3816133"/>
          </a:xfrm>
          <a:prstGeom prst="rect">
            <a:avLst/>
          </a:prstGeom>
          <a:effectLst>
            <a:outerShdw blurRad="50800" dist="38100" dir="5400000" algn="t" rotWithShape="0">
              <a:prstClr val="black">
                <a:alpha val="40000"/>
              </a:prstClr>
            </a:outerShdw>
          </a:effectLst>
        </p:spPr>
      </p:pic>
      <p:sp>
        <p:nvSpPr>
          <p:cNvPr id="5" name="TextBox 4">
            <a:extLst>
              <a:ext uri="{FF2B5EF4-FFF2-40B4-BE49-F238E27FC236}">
                <a16:creationId xmlns:a16="http://schemas.microsoft.com/office/drawing/2014/main" id="{91367B33-E463-1B02-5C00-DB2CABD8A85E}"/>
              </a:ext>
            </a:extLst>
          </p:cNvPr>
          <p:cNvSpPr txBox="1"/>
          <p:nvPr/>
        </p:nvSpPr>
        <p:spPr>
          <a:xfrm>
            <a:off x="2595261" y="527159"/>
            <a:ext cx="6430283" cy="1323439"/>
          </a:xfrm>
          <a:prstGeom prst="rect">
            <a:avLst/>
          </a:prstGeom>
          <a:noFill/>
        </p:spPr>
        <p:txBody>
          <a:bodyPr wrap="square">
            <a:spAutoFit/>
          </a:bodyPr>
          <a:lstStyle/>
          <a:p>
            <a:pPr algn="ctr">
              <a:defRPr/>
            </a:pPr>
            <a:r>
              <a:rPr lang="en-US" sz="8000" b="1">
                <a:ln>
                  <a:solidFill>
                    <a:prstClr val="black"/>
                  </a:solidFill>
                </a:ln>
                <a:solidFill>
                  <a:srgbClr val="51A59F"/>
                </a:solidFill>
                <a:latin typeface="#9Slide07 SVNBeachwood Sans" pitchFamily="2" charset="0"/>
                <a:ea typeface="LNTH-LuoLuoNotangYuanTi 1" pitchFamily="2" charset="-128"/>
                <a:cs typeface="LNTH-LuoLuoNotangYuanTi 1" pitchFamily="2" charset="-128"/>
              </a:rPr>
              <a:t>VIẾT BÀI VÀO VỞ</a:t>
            </a:r>
            <a:endParaRPr lang="en-US" sz="8000" b="1" dirty="0">
              <a:ln>
                <a:solidFill>
                  <a:prstClr val="black"/>
                </a:solidFill>
              </a:ln>
              <a:solidFill>
                <a:srgbClr val="0070C0"/>
              </a:solidFill>
              <a:latin typeface="#9Slide07 SVNBeachwood Sans" pitchFamily="2" charset="0"/>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59913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A123D89-A7E3-560E-D860-DC15E1B84F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996" y="0"/>
            <a:ext cx="12006008" cy="6858000"/>
          </a:xfrm>
          <a:prstGeom prst="rect">
            <a:avLst/>
          </a:prstGeom>
        </p:spPr>
      </p:pic>
      <p:sp>
        <p:nvSpPr>
          <p:cNvPr id="39" name="TextBox 38">
            <a:extLst>
              <a:ext uri="{FF2B5EF4-FFF2-40B4-BE49-F238E27FC236}">
                <a16:creationId xmlns:a16="http://schemas.microsoft.com/office/drawing/2014/main" id="{5693125D-0C41-A417-532B-30BC71E9A511}"/>
              </a:ext>
            </a:extLst>
          </p:cNvPr>
          <p:cNvSpPr txBox="1"/>
          <p:nvPr/>
        </p:nvSpPr>
        <p:spPr>
          <a:xfrm>
            <a:off x="1079038" y="689532"/>
            <a:ext cx="10033924" cy="5478936"/>
          </a:xfrm>
          <a:prstGeom prst="rect">
            <a:avLst/>
          </a:prstGeom>
          <a:noFill/>
        </p:spPr>
        <p:txBody>
          <a:bodyPr wrap="square" rtlCol="0">
            <a:spAutoFit/>
          </a:bodyPr>
          <a:lstStyle/>
          <a:p>
            <a:pPr algn="just">
              <a:lnSpc>
                <a:spcPct val="110000"/>
              </a:lnSpc>
            </a:pPr>
            <a:r>
              <a:rPr lang="en-US" sz="3200" b="1">
                <a:solidFill>
                  <a:srgbClr val="FF0000"/>
                </a:solidFill>
              </a:rPr>
              <a:t>Bài mẫu:</a:t>
            </a:r>
          </a:p>
          <a:p>
            <a:pPr algn="just">
              <a:lnSpc>
                <a:spcPct val="110000"/>
              </a:lnSpc>
            </a:pPr>
            <a:r>
              <a:rPr lang="en-US" sz="3200" b="1"/>
              <a:t>	</a:t>
            </a:r>
            <a:r>
              <a:rPr lang="vi-VN" sz="3200" b="1"/>
              <a:t>Ngày 20/ 11 vừa qua, em đã tham gia buổi mít tinh tri ân các thầy cô ở trường tiểu học. Trong buổi mít tinh, có rất nhiều những tiết mục văn nghệ hay như: múa, hát về chủ đề mái trường và thầy cô. Sau buổi lễ mít tinh, chúng em đã tặng thầy cô giáo những bó hoa tươi thắm và chúc các thầy cô những lời chúc tốt đẹp. Buổi mít tinh kỉ niệm ngày 20/11 giúp chúng em thêm biết ơn công lao dạy dỗ của các thầy cô.</a:t>
            </a:r>
            <a:endParaRPr lang="en-US" sz="3200" b="1" i="1"/>
          </a:p>
        </p:txBody>
      </p:sp>
    </p:spTree>
    <p:extLst>
      <p:ext uri="{BB962C8B-B14F-4D97-AF65-F5344CB8AC3E}">
        <p14:creationId xmlns:p14="http://schemas.microsoft.com/office/powerpoint/2010/main" val="251832845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0">
            <a:extLst>
              <a:ext uri="{FF2B5EF4-FFF2-40B4-BE49-F238E27FC236}">
                <a16:creationId xmlns:a16="http://schemas.microsoft.com/office/drawing/2014/main" id="{6E734A22-DF97-0761-E91B-E3FA8C2C015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95630" y="-332918"/>
            <a:ext cx="8509142" cy="3268163"/>
          </a:xfrm>
          <a:prstGeom prst="rect">
            <a:avLst/>
          </a:prstGeom>
          <a:effectLst>
            <a:outerShdw blurRad="50800" dist="38100" dir="5400000" algn="t" rotWithShape="0">
              <a:prstClr val="black">
                <a:alpha val="40000"/>
              </a:prstClr>
            </a:outerShdw>
          </a:effectLst>
        </p:spPr>
      </p:pic>
      <p:sp>
        <p:nvSpPr>
          <p:cNvPr id="7" name="TextBox 6">
            <a:extLst>
              <a:ext uri="{FF2B5EF4-FFF2-40B4-BE49-F238E27FC236}">
                <a16:creationId xmlns:a16="http://schemas.microsoft.com/office/drawing/2014/main" id="{E486DA2C-D62A-E55A-B905-8A553E187714}"/>
              </a:ext>
            </a:extLst>
          </p:cNvPr>
          <p:cNvSpPr txBox="1"/>
          <p:nvPr/>
        </p:nvSpPr>
        <p:spPr>
          <a:xfrm>
            <a:off x="1459734" y="440311"/>
            <a:ext cx="9362651"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a:solidFill>
                    <a:prstClr val="black"/>
                  </a:solidFill>
                </a:ln>
                <a:solidFill>
                  <a:srgbClr val="51A59F"/>
                </a:solidFill>
                <a:effectLst/>
                <a:uLnTx/>
                <a:uFillTx/>
                <a:latin typeface="#9Slide07 SVNBeachwood Sans" pitchFamily="2" charset="0"/>
                <a:ea typeface="LNTH-LuoLuoNotangYuanTi 1" pitchFamily="2" charset="-128"/>
                <a:cs typeface="LNTH-LuoLuoNotangYuanTi 1" pitchFamily="2" charset="-128"/>
              </a:rPr>
              <a:t>T</a:t>
            </a:r>
            <a:r>
              <a:rPr kumimoji="0" lang="en-US" sz="9600" b="1" i="0" u="none" strike="noStrike" kern="1200" cap="none" spc="0" normalizeH="0" baseline="0" noProof="0">
                <a:ln>
                  <a:solidFill>
                    <a:prstClr val="black"/>
                  </a:solidFill>
                </a:ln>
                <a:solidFill>
                  <a:srgbClr val="FF0066"/>
                </a:solidFill>
                <a:effectLst/>
                <a:uLnTx/>
                <a:uFillTx/>
                <a:latin typeface="#9Slide07 SVNBeachwood Sans" pitchFamily="2" charset="0"/>
                <a:ea typeface="LNTH-LuoLuoNotangYuanTi 1" pitchFamily="2" charset="-128"/>
                <a:cs typeface="LNTH-LuoLuoNotangYuanTi 1" pitchFamily="2" charset="-128"/>
              </a:rPr>
              <a:t>R</a:t>
            </a:r>
            <a:r>
              <a:rPr kumimoji="0" lang="en-US" sz="9600" b="1" i="0" u="none" strike="noStrike" kern="1200" cap="none" spc="0" normalizeH="0" baseline="0" noProof="0">
                <a:ln>
                  <a:solidFill>
                    <a:prstClr val="black"/>
                  </a:solidFill>
                </a:ln>
                <a:solidFill>
                  <a:srgbClr val="FF8175">
                    <a:lumMod val="50000"/>
                  </a:srgbClr>
                </a:solidFill>
                <a:effectLst/>
                <a:uLnTx/>
                <a:uFillTx/>
                <a:latin typeface="#9Slide07 SVNBeachwood Sans" pitchFamily="2" charset="0"/>
                <a:ea typeface="LNTH-LuoLuoNotangYuanTi 1" pitchFamily="2" charset="-128"/>
                <a:cs typeface="LNTH-LuoLuoNotangYuanTi 1" pitchFamily="2" charset="-128"/>
              </a:rPr>
              <a:t>Ì</a:t>
            </a:r>
            <a:r>
              <a:rPr kumimoji="0" lang="en-US" sz="9600" b="1" i="0" u="none" strike="noStrike" kern="1200" cap="none" spc="0" normalizeH="0" baseline="0" noProof="0">
                <a:ln>
                  <a:solidFill>
                    <a:prstClr val="black"/>
                  </a:solidFill>
                </a:ln>
                <a:solidFill>
                  <a:srgbClr val="E5790D"/>
                </a:solidFill>
                <a:effectLst/>
                <a:uLnTx/>
                <a:uFillTx/>
                <a:latin typeface="#9Slide07 SVNBeachwood Sans" pitchFamily="2" charset="0"/>
                <a:ea typeface="LNTH-LuoLuoNotangYuanTi 1" pitchFamily="2" charset="-128"/>
                <a:cs typeface="LNTH-LuoLuoNotangYuanTi 1" pitchFamily="2" charset="-128"/>
              </a:rPr>
              <a:t>N</a:t>
            </a:r>
            <a:r>
              <a:rPr kumimoji="0" lang="en-US" sz="9600" b="1" i="0" u="none" strike="noStrike" kern="1200" cap="none" spc="0" normalizeH="0" baseline="0" noProof="0">
                <a:ln>
                  <a:solidFill>
                    <a:prstClr val="black"/>
                  </a:solidFill>
                </a:ln>
                <a:solidFill>
                  <a:srgbClr val="00A2C8"/>
                </a:solidFill>
                <a:effectLst/>
                <a:uLnTx/>
                <a:uFillTx/>
                <a:latin typeface="#9Slide07 SVNBeachwood Sans" pitchFamily="2" charset="0"/>
                <a:ea typeface="LNTH-LuoLuoNotangYuanTi 1" pitchFamily="2" charset="-128"/>
                <a:cs typeface="LNTH-LuoLuoNotangYuanTi 1" pitchFamily="2" charset="-128"/>
              </a:rPr>
              <a:t>H</a:t>
            </a:r>
            <a:r>
              <a:rPr kumimoji="0" lang="en-US" sz="9600" b="1" i="0" u="none" strike="noStrike" kern="1200" cap="none" spc="0" normalizeH="0" baseline="0" noProof="0">
                <a:ln>
                  <a:solidFill>
                    <a:prstClr val="black"/>
                  </a:solidFill>
                </a:ln>
                <a:solidFill>
                  <a:srgbClr val="002D38"/>
                </a:solidFill>
                <a:effectLst/>
                <a:uLnTx/>
                <a:uFillTx/>
                <a:latin typeface="#9Slide07 SVNBeachwood Sans" pitchFamily="2" charset="0"/>
                <a:ea typeface="LNTH-LuoLuoNotangYuanTi 1" pitchFamily="2" charset="-128"/>
                <a:cs typeface="LNTH-LuoLuoNotangYuanTi 1" pitchFamily="2" charset="-128"/>
              </a:rPr>
              <a:t> </a:t>
            </a:r>
            <a:r>
              <a:rPr kumimoji="0" lang="en-US" sz="9600" b="1" i="0" u="none" strike="noStrike" kern="1200" cap="none" spc="0" normalizeH="0" baseline="0" noProof="0">
                <a:ln>
                  <a:solidFill>
                    <a:prstClr val="black"/>
                  </a:solidFill>
                </a:ln>
                <a:solidFill>
                  <a:srgbClr val="FF0066"/>
                </a:solidFill>
                <a:effectLst/>
                <a:uLnTx/>
                <a:uFillTx/>
                <a:latin typeface="#9Slide07 SVNBeachwood Sans" pitchFamily="2" charset="0"/>
                <a:ea typeface="LNTH-LuoLuoNotangYuanTi 1" pitchFamily="2" charset="-128"/>
                <a:cs typeface="LNTH-LuoLuoNotangYuanTi 1" pitchFamily="2" charset="-128"/>
              </a:rPr>
              <a:t>B</a:t>
            </a:r>
            <a:r>
              <a:rPr kumimoji="0" lang="en-US" sz="9600" b="1" i="0" u="none" strike="noStrike" kern="1200" cap="none" spc="0" normalizeH="0" baseline="0" noProof="0">
                <a:ln>
                  <a:solidFill>
                    <a:prstClr val="black"/>
                  </a:solidFill>
                </a:ln>
                <a:solidFill>
                  <a:srgbClr val="FFECCD">
                    <a:lumMod val="75000"/>
                  </a:srgbClr>
                </a:solidFill>
                <a:effectLst/>
                <a:uLnTx/>
                <a:uFillTx/>
                <a:latin typeface="#9Slide07 SVNBeachwood Sans" pitchFamily="2" charset="0"/>
                <a:ea typeface="LNTH-LuoLuoNotangYuanTi 1" pitchFamily="2" charset="-128"/>
                <a:cs typeface="LNTH-LuoLuoNotangYuanTi 1" pitchFamily="2" charset="-128"/>
              </a:rPr>
              <a:t>À</a:t>
            </a:r>
            <a:r>
              <a:rPr kumimoji="0" lang="en-US" sz="9600" b="1" i="0" u="none" strike="noStrike" kern="1200" cap="none" spc="0" normalizeH="0" baseline="0" noProof="0">
                <a:ln>
                  <a:solidFill>
                    <a:prstClr val="black"/>
                  </a:solidFill>
                </a:ln>
                <a:solidFill>
                  <a:srgbClr val="AF37A6"/>
                </a:solidFill>
                <a:effectLst/>
                <a:uLnTx/>
                <a:uFillTx/>
                <a:latin typeface="#9Slide07 SVNBeachwood Sans" pitchFamily="2" charset="0"/>
                <a:ea typeface="LNTH-LuoLuoNotangYuanTi 1" pitchFamily="2" charset="-128"/>
                <a:cs typeface="LNTH-LuoLuoNotangYuanTi 1" pitchFamily="2" charset="-128"/>
              </a:rPr>
              <a:t>Y </a:t>
            </a:r>
            <a:r>
              <a:rPr kumimoji="0" lang="en-US" sz="9600" b="1" i="0" u="none" strike="noStrike" kern="1200" cap="none" spc="0" normalizeH="0" baseline="0" noProof="0" dirty="0" err="1">
                <a:ln>
                  <a:solidFill>
                    <a:prstClr val="black"/>
                  </a:solidFill>
                </a:ln>
                <a:solidFill>
                  <a:srgbClr val="00CCC5"/>
                </a:solidFill>
                <a:effectLst/>
                <a:uLnTx/>
                <a:uFillTx/>
                <a:latin typeface="#9Slide07 SVNBeachwood Sans" pitchFamily="2" charset="0"/>
                <a:ea typeface="LNTH-LuoLuoNotangYuanTi 1" pitchFamily="2" charset="-128"/>
                <a:cs typeface="LNTH-LuoLuoNotangYuanTi 1" pitchFamily="2" charset="-128"/>
              </a:rPr>
              <a:t>t</a:t>
            </a:r>
            <a:r>
              <a:rPr kumimoji="0" lang="en-US" sz="9600" b="1" i="0" u="none" strike="noStrike" kern="1200" cap="none" spc="0" normalizeH="0" baseline="0" noProof="0" dirty="0" err="1">
                <a:ln>
                  <a:solidFill>
                    <a:prstClr val="black"/>
                  </a:solidFill>
                </a:ln>
                <a:solidFill>
                  <a:srgbClr val="C00000">
                    <a:lumMod val="40000"/>
                    <a:lumOff val="60000"/>
                  </a:srgbClr>
                </a:solidFill>
                <a:effectLst/>
                <a:uLnTx/>
                <a:uFillTx/>
                <a:latin typeface="#9Slide07 SVNBeachwood Sans" pitchFamily="2" charset="0"/>
                <a:ea typeface="LNTH-LuoLuoNotangYuanTi 1" pitchFamily="2" charset="-128"/>
                <a:cs typeface="LNTH-LuoLuoNotangYuanTi 1" pitchFamily="2" charset="-128"/>
              </a:rPr>
              <a:t>r</a:t>
            </a:r>
            <a:r>
              <a:rPr kumimoji="0" lang="en-US" sz="9600" b="1" i="0" u="none" strike="noStrike" kern="1200" cap="none" spc="0" normalizeH="0" baseline="0" noProof="0" dirty="0" err="1">
                <a:ln>
                  <a:solidFill>
                    <a:prstClr val="black"/>
                  </a:solidFill>
                </a:ln>
                <a:solidFill>
                  <a:srgbClr val="E36C09">
                    <a:lumMod val="40000"/>
                    <a:lumOff val="60000"/>
                  </a:srgbClr>
                </a:solidFill>
                <a:effectLst/>
                <a:uLnTx/>
                <a:uFillTx/>
                <a:latin typeface="#9Slide07 SVNBeachwood Sans" pitchFamily="2" charset="0"/>
                <a:ea typeface="LNTH-LuoLuoNotangYuanTi 1" pitchFamily="2" charset="-128"/>
                <a:cs typeface="LNTH-LuoLuoNotangYuanTi 1" pitchFamily="2" charset="-128"/>
              </a:rPr>
              <a:t>ư</a:t>
            </a:r>
            <a:r>
              <a:rPr kumimoji="0" lang="en-US" sz="9600" b="1" i="0" u="none" strike="noStrike" kern="1200" cap="none" spc="0" normalizeH="0" baseline="0" noProof="0" dirty="0" err="1">
                <a:ln>
                  <a:solidFill>
                    <a:prstClr val="black"/>
                  </a:solidFill>
                </a:ln>
                <a:solidFill>
                  <a:srgbClr val="AF37A6"/>
                </a:solidFill>
                <a:effectLst/>
                <a:uLnTx/>
                <a:uFillTx/>
                <a:latin typeface="#9Slide07 SVNBeachwood Sans" pitchFamily="2" charset="0"/>
                <a:ea typeface="LNTH-LuoLuoNotangYuanTi 1" pitchFamily="2" charset="-128"/>
                <a:cs typeface="LNTH-LuoLuoNotangYuanTi 1" pitchFamily="2" charset="-128"/>
              </a:rPr>
              <a:t>ớ</a:t>
            </a:r>
            <a:r>
              <a:rPr kumimoji="0" lang="en-US" sz="9600" b="1" i="0" u="none" strike="noStrike" kern="1200" cap="none" spc="0" normalizeH="0" baseline="0" noProof="0" dirty="0" err="1">
                <a:ln>
                  <a:solidFill>
                    <a:prstClr val="black"/>
                  </a:solidFill>
                </a:ln>
                <a:solidFill>
                  <a:srgbClr val="4BACC6">
                    <a:lumMod val="40000"/>
                    <a:lumOff val="60000"/>
                  </a:srgbClr>
                </a:solidFill>
                <a:effectLst/>
                <a:uLnTx/>
                <a:uFillTx/>
                <a:latin typeface="#9Slide07 SVNBeachwood Sans" pitchFamily="2" charset="0"/>
                <a:ea typeface="LNTH-LuoLuoNotangYuanTi 1" pitchFamily="2" charset="-128"/>
                <a:cs typeface="LNTH-LuoLuoNotangYuanTi 1" pitchFamily="2" charset="-128"/>
              </a:rPr>
              <a:t>c</a:t>
            </a:r>
            <a:r>
              <a:rPr kumimoji="0" lang="en-US" sz="9600" b="1" i="0" u="none" strike="noStrike" kern="1200" cap="none" spc="0" normalizeH="0" baseline="0" noProof="0" dirty="0">
                <a:ln>
                  <a:solidFill>
                    <a:prstClr val="black"/>
                  </a:solidFill>
                </a:ln>
                <a:solidFill>
                  <a:srgbClr val="AF37A6"/>
                </a:solidFill>
                <a:effectLst/>
                <a:uLnTx/>
                <a:uFillTx/>
                <a:latin typeface="#9Slide07 SVNBeachwood Sans" pitchFamily="2" charset="0"/>
                <a:ea typeface="LNTH-LuoLuoNotangYuanTi 1" pitchFamily="2" charset="-128"/>
                <a:cs typeface="LNTH-LuoLuoNotangYuanTi 1" pitchFamily="2" charset="-128"/>
              </a:rPr>
              <a:t> </a:t>
            </a:r>
            <a:r>
              <a:rPr kumimoji="0" lang="en-US" sz="9600" b="1" i="0" u="none" strike="noStrike" kern="1200" cap="none" spc="0" normalizeH="0" baseline="0" noProof="0" dirty="0" err="1">
                <a:ln>
                  <a:solidFill>
                    <a:prstClr val="black"/>
                  </a:solidFill>
                </a:ln>
                <a:solidFill>
                  <a:srgbClr val="7CBC00"/>
                </a:solidFill>
                <a:effectLst/>
                <a:uLnTx/>
                <a:uFillTx/>
                <a:latin typeface="#9Slide07 SVNBeachwood Sans" pitchFamily="2" charset="0"/>
                <a:ea typeface="LNTH-LuoLuoNotangYuanTi 1" pitchFamily="2" charset="-128"/>
                <a:cs typeface="LNTH-LuoLuoNotangYuanTi 1" pitchFamily="2" charset="-128"/>
              </a:rPr>
              <a:t>l</a:t>
            </a:r>
            <a:r>
              <a:rPr kumimoji="0" lang="en-US" sz="9600" b="1" i="0" u="none" strike="noStrike" kern="1200" cap="none" spc="0" normalizeH="0" baseline="0" noProof="0" dirty="0" err="1">
                <a:ln>
                  <a:solidFill>
                    <a:prstClr val="black"/>
                  </a:solidFill>
                </a:ln>
                <a:solidFill>
                  <a:srgbClr val="4BACC6">
                    <a:lumMod val="50000"/>
                  </a:srgbClr>
                </a:solidFill>
                <a:effectLst/>
                <a:uLnTx/>
                <a:uFillTx/>
                <a:latin typeface="#9Slide07 SVNBeachwood Sans" pitchFamily="2" charset="0"/>
                <a:ea typeface="LNTH-LuoLuoNotangYuanTi 1" pitchFamily="2" charset="-128"/>
                <a:cs typeface="LNTH-LuoLuoNotangYuanTi 1" pitchFamily="2" charset="-128"/>
              </a:rPr>
              <a:t>ớ</a:t>
            </a:r>
            <a:r>
              <a:rPr kumimoji="0" lang="en-US" sz="9600" b="1" i="0" u="none" strike="noStrike" kern="1200" cap="none" spc="0" normalizeH="0" baseline="0" noProof="0" dirty="0" err="1">
                <a:ln>
                  <a:solidFill>
                    <a:prstClr val="black"/>
                  </a:solidFill>
                </a:ln>
                <a:solidFill>
                  <a:srgbClr val="FFC000"/>
                </a:solidFill>
                <a:effectLst/>
                <a:uLnTx/>
                <a:uFillTx/>
                <a:latin typeface="#9Slide07 SVNBeachwood Sans" pitchFamily="2" charset="0"/>
                <a:ea typeface="LNTH-LuoLuoNotangYuanTi 1" pitchFamily="2" charset="-128"/>
                <a:cs typeface="LNTH-LuoLuoNotangYuanTi 1" pitchFamily="2" charset="-128"/>
              </a:rPr>
              <a:t>p</a:t>
            </a:r>
            <a:endParaRPr kumimoji="0" lang="en-US" sz="9600" b="1" i="0" u="none" strike="noStrike" kern="1200" cap="none" spc="0" normalizeH="0" baseline="0" noProof="0" dirty="0">
              <a:ln>
                <a:solidFill>
                  <a:prstClr val="black"/>
                </a:solidFill>
              </a:ln>
              <a:solidFill>
                <a:srgbClr val="FFC000"/>
              </a:solidFill>
              <a:effectLst/>
              <a:uLnTx/>
              <a:uFillTx/>
              <a:latin typeface="#9Slide07 SVNBeachwood Sans" pitchFamily="2" charset="0"/>
              <a:ea typeface="LNTH-LuoLuoNotangYuanTi 1" pitchFamily="2" charset="-128"/>
              <a:cs typeface="LNTH-LuoLuoNotangYuanTi 1" pitchFamily="2" charset="-128"/>
            </a:endParaRPr>
          </a:p>
        </p:txBody>
      </p:sp>
      <p:grpSp>
        <p:nvGrpSpPr>
          <p:cNvPr id="8" name="Group 7">
            <a:extLst>
              <a:ext uri="{FF2B5EF4-FFF2-40B4-BE49-F238E27FC236}">
                <a16:creationId xmlns:a16="http://schemas.microsoft.com/office/drawing/2014/main" id="{A9660416-12F3-C738-7EDA-C341E4E3F4B8}"/>
              </a:ext>
            </a:extLst>
          </p:cNvPr>
          <p:cNvGrpSpPr/>
          <p:nvPr/>
        </p:nvGrpSpPr>
        <p:grpSpPr>
          <a:xfrm>
            <a:off x="2164123" y="3481970"/>
            <a:ext cx="8010144" cy="3376030"/>
            <a:chOff x="5119879" y="4287027"/>
            <a:chExt cx="6490424" cy="2503612"/>
          </a:xfrm>
        </p:grpSpPr>
        <p:grpSp>
          <p:nvGrpSpPr>
            <p:cNvPr id="9" name="Graphic 1068">
              <a:extLst>
                <a:ext uri="{FF2B5EF4-FFF2-40B4-BE49-F238E27FC236}">
                  <a16:creationId xmlns:a16="http://schemas.microsoft.com/office/drawing/2014/main" id="{F47B8584-C142-0376-82DD-337DD637D7CC}"/>
                </a:ext>
              </a:extLst>
            </p:cNvPr>
            <p:cNvGrpSpPr/>
            <p:nvPr/>
          </p:nvGrpSpPr>
          <p:grpSpPr>
            <a:xfrm>
              <a:off x="9359104" y="4373158"/>
              <a:ext cx="2251199" cy="2417481"/>
              <a:chOff x="8814612" y="1625020"/>
              <a:chExt cx="3381064" cy="3630802"/>
            </a:xfrm>
          </p:grpSpPr>
          <p:sp>
            <p:nvSpPr>
              <p:cNvPr id="183" name="Freeform: Shape 182">
                <a:extLst>
                  <a:ext uri="{FF2B5EF4-FFF2-40B4-BE49-F238E27FC236}">
                    <a16:creationId xmlns:a16="http://schemas.microsoft.com/office/drawing/2014/main" id="{5B4C4A2D-C534-8FE2-16FA-4F06660D53F1}"/>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4" name="Freeform: Shape 183">
                <a:extLst>
                  <a:ext uri="{FF2B5EF4-FFF2-40B4-BE49-F238E27FC236}">
                    <a16:creationId xmlns:a16="http://schemas.microsoft.com/office/drawing/2014/main" id="{A80A648D-8F10-F5FE-DB19-18B808735DED}"/>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5" name="Freeform: Shape 184">
                <a:extLst>
                  <a:ext uri="{FF2B5EF4-FFF2-40B4-BE49-F238E27FC236}">
                    <a16:creationId xmlns:a16="http://schemas.microsoft.com/office/drawing/2014/main" id="{CE18AD52-6F99-16CD-8D9C-C22C6FCA87EE}"/>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6" name="Freeform: Shape 185">
                <a:extLst>
                  <a:ext uri="{FF2B5EF4-FFF2-40B4-BE49-F238E27FC236}">
                    <a16:creationId xmlns:a16="http://schemas.microsoft.com/office/drawing/2014/main" id="{594E254C-02FE-3441-9D11-DABA373B6868}"/>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7" name="Freeform: Shape 186">
                <a:extLst>
                  <a:ext uri="{FF2B5EF4-FFF2-40B4-BE49-F238E27FC236}">
                    <a16:creationId xmlns:a16="http://schemas.microsoft.com/office/drawing/2014/main" id="{C9DF0F00-9425-C78D-DE5E-952A785B0A10}"/>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8" name="Freeform: Shape 187">
                <a:extLst>
                  <a:ext uri="{FF2B5EF4-FFF2-40B4-BE49-F238E27FC236}">
                    <a16:creationId xmlns:a16="http://schemas.microsoft.com/office/drawing/2014/main" id="{8F81F44E-A24F-17BC-90F4-BDD07D5E62B4}"/>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9" name="Freeform: Shape 188">
                <a:extLst>
                  <a:ext uri="{FF2B5EF4-FFF2-40B4-BE49-F238E27FC236}">
                    <a16:creationId xmlns:a16="http://schemas.microsoft.com/office/drawing/2014/main" id="{E625920D-2A16-903A-BC1B-8F2F5C60C2CE}"/>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0" name="Freeform: Shape 189">
                <a:extLst>
                  <a:ext uri="{FF2B5EF4-FFF2-40B4-BE49-F238E27FC236}">
                    <a16:creationId xmlns:a16="http://schemas.microsoft.com/office/drawing/2014/main" id="{57C9162F-56EB-F31B-BF73-3F630EB58117}"/>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1" name="Freeform: Shape 190">
                <a:extLst>
                  <a:ext uri="{FF2B5EF4-FFF2-40B4-BE49-F238E27FC236}">
                    <a16:creationId xmlns:a16="http://schemas.microsoft.com/office/drawing/2014/main" id="{2C219C97-2F2F-9985-D549-5FFE26A93F88}"/>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2" name="Freeform: Shape 191">
                <a:extLst>
                  <a:ext uri="{FF2B5EF4-FFF2-40B4-BE49-F238E27FC236}">
                    <a16:creationId xmlns:a16="http://schemas.microsoft.com/office/drawing/2014/main" id="{218AD6AA-0A1B-4F4E-C5E6-1CFC83C50541}"/>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3" name="Freeform: Shape 192">
                <a:extLst>
                  <a:ext uri="{FF2B5EF4-FFF2-40B4-BE49-F238E27FC236}">
                    <a16:creationId xmlns:a16="http://schemas.microsoft.com/office/drawing/2014/main" id="{9EA4CB30-F03A-C0D8-48FE-488A33EDD6EF}"/>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4" name="Freeform: Shape 193">
                <a:extLst>
                  <a:ext uri="{FF2B5EF4-FFF2-40B4-BE49-F238E27FC236}">
                    <a16:creationId xmlns:a16="http://schemas.microsoft.com/office/drawing/2014/main" id="{35A968D3-EF72-CD07-A8E4-D53B761328FF}"/>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5" name="Freeform: Shape 194">
                <a:extLst>
                  <a:ext uri="{FF2B5EF4-FFF2-40B4-BE49-F238E27FC236}">
                    <a16:creationId xmlns:a16="http://schemas.microsoft.com/office/drawing/2014/main" id="{3B315C70-F8C3-1BD0-1867-6CA4FF302AC0}"/>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6" name="Freeform: Shape 195">
                <a:extLst>
                  <a:ext uri="{FF2B5EF4-FFF2-40B4-BE49-F238E27FC236}">
                    <a16:creationId xmlns:a16="http://schemas.microsoft.com/office/drawing/2014/main" id="{B91F4A9B-2A69-69E7-225E-AF3A2B4685BC}"/>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7" name="Freeform: Shape 196">
                <a:extLst>
                  <a:ext uri="{FF2B5EF4-FFF2-40B4-BE49-F238E27FC236}">
                    <a16:creationId xmlns:a16="http://schemas.microsoft.com/office/drawing/2014/main" id="{BD4601B7-27BB-0EDB-A23F-3A467A252B59}"/>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8" name="Freeform: Shape 197">
                <a:extLst>
                  <a:ext uri="{FF2B5EF4-FFF2-40B4-BE49-F238E27FC236}">
                    <a16:creationId xmlns:a16="http://schemas.microsoft.com/office/drawing/2014/main" id="{FBF13049-7E04-2BF9-5F6E-5260C0899ABC}"/>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9" name="Freeform: Shape 198">
                <a:extLst>
                  <a:ext uri="{FF2B5EF4-FFF2-40B4-BE49-F238E27FC236}">
                    <a16:creationId xmlns:a16="http://schemas.microsoft.com/office/drawing/2014/main" id="{1BDDBC14-639B-5A9B-9148-DAB8D56F4B3B}"/>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0" name="Freeform: Shape 199">
                <a:extLst>
                  <a:ext uri="{FF2B5EF4-FFF2-40B4-BE49-F238E27FC236}">
                    <a16:creationId xmlns:a16="http://schemas.microsoft.com/office/drawing/2014/main" id="{0495B9B4-1C6D-6BC1-3E95-F71B53F12E86}"/>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1" name="Freeform: Shape 200">
                <a:extLst>
                  <a:ext uri="{FF2B5EF4-FFF2-40B4-BE49-F238E27FC236}">
                    <a16:creationId xmlns:a16="http://schemas.microsoft.com/office/drawing/2014/main" id="{8A0F3F26-AFD3-48B3-7AEE-957987886830}"/>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2" name="Freeform: Shape 201">
                <a:extLst>
                  <a:ext uri="{FF2B5EF4-FFF2-40B4-BE49-F238E27FC236}">
                    <a16:creationId xmlns:a16="http://schemas.microsoft.com/office/drawing/2014/main" id="{10F198CF-0319-18AE-DA6D-CE04843A8714}"/>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3" name="Freeform: Shape 202">
                <a:extLst>
                  <a:ext uri="{FF2B5EF4-FFF2-40B4-BE49-F238E27FC236}">
                    <a16:creationId xmlns:a16="http://schemas.microsoft.com/office/drawing/2014/main" id="{248F3244-1B0C-301B-B5B7-F7B16895237A}"/>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4" name="Freeform: Shape 203">
                <a:extLst>
                  <a:ext uri="{FF2B5EF4-FFF2-40B4-BE49-F238E27FC236}">
                    <a16:creationId xmlns:a16="http://schemas.microsoft.com/office/drawing/2014/main" id="{1E51AC2F-214A-2BDC-77B5-1AAF4742153E}"/>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5" name="Freeform: Shape 204">
                <a:extLst>
                  <a:ext uri="{FF2B5EF4-FFF2-40B4-BE49-F238E27FC236}">
                    <a16:creationId xmlns:a16="http://schemas.microsoft.com/office/drawing/2014/main" id="{CC3E0C57-9473-6896-4312-17C9951D6BF0}"/>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6" name="Freeform: Shape 205">
                <a:extLst>
                  <a:ext uri="{FF2B5EF4-FFF2-40B4-BE49-F238E27FC236}">
                    <a16:creationId xmlns:a16="http://schemas.microsoft.com/office/drawing/2014/main" id="{6A47CB57-6381-20A9-0B87-D4594A721E1B}"/>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7" name="Freeform: Shape 206">
                <a:extLst>
                  <a:ext uri="{FF2B5EF4-FFF2-40B4-BE49-F238E27FC236}">
                    <a16:creationId xmlns:a16="http://schemas.microsoft.com/office/drawing/2014/main" id="{A70D06DB-23A7-8F60-172A-4C0680289226}"/>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8" name="Freeform: Shape 207">
                <a:extLst>
                  <a:ext uri="{FF2B5EF4-FFF2-40B4-BE49-F238E27FC236}">
                    <a16:creationId xmlns:a16="http://schemas.microsoft.com/office/drawing/2014/main" id="{D83D1410-2820-BBFF-DB8A-B39A4D86FA34}"/>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9" name="Freeform: Shape 208">
                <a:extLst>
                  <a:ext uri="{FF2B5EF4-FFF2-40B4-BE49-F238E27FC236}">
                    <a16:creationId xmlns:a16="http://schemas.microsoft.com/office/drawing/2014/main" id="{54AA04BA-8030-8027-9180-4B5023283883}"/>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10" name="Freeform: Shape 209">
                <a:extLst>
                  <a:ext uri="{FF2B5EF4-FFF2-40B4-BE49-F238E27FC236}">
                    <a16:creationId xmlns:a16="http://schemas.microsoft.com/office/drawing/2014/main" id="{8B3D5A26-E2B2-9DCD-C0F9-4E237AAF2627}"/>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11" name="Freeform: Shape 210">
                <a:extLst>
                  <a:ext uri="{FF2B5EF4-FFF2-40B4-BE49-F238E27FC236}">
                    <a16:creationId xmlns:a16="http://schemas.microsoft.com/office/drawing/2014/main" id="{CF57A85F-4921-EE0B-704C-EF2732EF33B6}"/>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12" name="Freeform: Shape 211">
                <a:extLst>
                  <a:ext uri="{FF2B5EF4-FFF2-40B4-BE49-F238E27FC236}">
                    <a16:creationId xmlns:a16="http://schemas.microsoft.com/office/drawing/2014/main" id="{C0D98DAB-86E5-F9CC-615D-D60D71E607B6}"/>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13" name="Freeform: Shape 212">
                <a:extLst>
                  <a:ext uri="{FF2B5EF4-FFF2-40B4-BE49-F238E27FC236}">
                    <a16:creationId xmlns:a16="http://schemas.microsoft.com/office/drawing/2014/main" id="{3DE0D7A6-DA15-9FE4-AE18-90532C76C660}"/>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14" name="Freeform: Shape 213">
                <a:extLst>
                  <a:ext uri="{FF2B5EF4-FFF2-40B4-BE49-F238E27FC236}">
                    <a16:creationId xmlns:a16="http://schemas.microsoft.com/office/drawing/2014/main" id="{3451F96F-E9BF-38C5-9A04-6AC280B5CF99}"/>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15" name="Freeform: Shape 214">
                <a:extLst>
                  <a:ext uri="{FF2B5EF4-FFF2-40B4-BE49-F238E27FC236}">
                    <a16:creationId xmlns:a16="http://schemas.microsoft.com/office/drawing/2014/main" id="{0076B7D9-AD7E-A312-AAEA-2769D378AF95}"/>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16" name="Freeform: Shape 215">
                <a:extLst>
                  <a:ext uri="{FF2B5EF4-FFF2-40B4-BE49-F238E27FC236}">
                    <a16:creationId xmlns:a16="http://schemas.microsoft.com/office/drawing/2014/main" id="{41DBAC19-7E88-BFBD-5C93-92B9E4FF3CAD}"/>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17" name="Freeform: Shape 216">
                <a:extLst>
                  <a:ext uri="{FF2B5EF4-FFF2-40B4-BE49-F238E27FC236}">
                    <a16:creationId xmlns:a16="http://schemas.microsoft.com/office/drawing/2014/main" id="{448EE1BF-9C27-4EC7-36E4-C72B97BE6B89}"/>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18" name="Freeform: Shape 217">
                <a:extLst>
                  <a:ext uri="{FF2B5EF4-FFF2-40B4-BE49-F238E27FC236}">
                    <a16:creationId xmlns:a16="http://schemas.microsoft.com/office/drawing/2014/main" id="{81491E14-3A8E-8E03-AD9D-D594179F52C6}"/>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19" name="Freeform: Shape 218">
                <a:extLst>
                  <a:ext uri="{FF2B5EF4-FFF2-40B4-BE49-F238E27FC236}">
                    <a16:creationId xmlns:a16="http://schemas.microsoft.com/office/drawing/2014/main" id="{6B9D94FC-97A9-B928-DE5E-4ED60FDAAE30}"/>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20" name="Freeform: Shape 219">
                <a:extLst>
                  <a:ext uri="{FF2B5EF4-FFF2-40B4-BE49-F238E27FC236}">
                    <a16:creationId xmlns:a16="http://schemas.microsoft.com/office/drawing/2014/main" id="{B347E62E-0932-0465-AA31-4A778B41A386}"/>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21" name="Freeform: Shape 220">
                <a:extLst>
                  <a:ext uri="{FF2B5EF4-FFF2-40B4-BE49-F238E27FC236}">
                    <a16:creationId xmlns:a16="http://schemas.microsoft.com/office/drawing/2014/main" id="{DCDAEA55-E85D-1EC8-4849-5C8225AAAA9C}"/>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22" name="Freeform: Shape 221">
                <a:extLst>
                  <a:ext uri="{FF2B5EF4-FFF2-40B4-BE49-F238E27FC236}">
                    <a16:creationId xmlns:a16="http://schemas.microsoft.com/office/drawing/2014/main" id="{C2BE6E82-52C5-7A5C-CB11-83C2B7BFD874}"/>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23" name="Freeform: Shape 222">
                <a:extLst>
                  <a:ext uri="{FF2B5EF4-FFF2-40B4-BE49-F238E27FC236}">
                    <a16:creationId xmlns:a16="http://schemas.microsoft.com/office/drawing/2014/main" id="{9C0CDC25-9DF7-746B-4B2E-D385CAB862A5}"/>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24" name="Freeform: Shape 223">
                <a:extLst>
                  <a:ext uri="{FF2B5EF4-FFF2-40B4-BE49-F238E27FC236}">
                    <a16:creationId xmlns:a16="http://schemas.microsoft.com/office/drawing/2014/main" id="{B6A59024-8F38-C66A-05C2-5F23ECB1C388}"/>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25" name="Freeform: Shape 224">
                <a:extLst>
                  <a:ext uri="{FF2B5EF4-FFF2-40B4-BE49-F238E27FC236}">
                    <a16:creationId xmlns:a16="http://schemas.microsoft.com/office/drawing/2014/main" id="{D839AF52-116D-D839-04AA-87214173DC27}"/>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26" name="Freeform: Shape 225">
                <a:extLst>
                  <a:ext uri="{FF2B5EF4-FFF2-40B4-BE49-F238E27FC236}">
                    <a16:creationId xmlns:a16="http://schemas.microsoft.com/office/drawing/2014/main" id="{BA3BE9DB-BC4A-D3B3-5B42-927A2410F52A}"/>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27" name="Freeform: Shape 226">
                <a:extLst>
                  <a:ext uri="{FF2B5EF4-FFF2-40B4-BE49-F238E27FC236}">
                    <a16:creationId xmlns:a16="http://schemas.microsoft.com/office/drawing/2014/main" id="{B80280D4-6485-FB13-B664-BEBEC404D5CD}"/>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28" name="Freeform: Shape 227">
                <a:extLst>
                  <a:ext uri="{FF2B5EF4-FFF2-40B4-BE49-F238E27FC236}">
                    <a16:creationId xmlns:a16="http://schemas.microsoft.com/office/drawing/2014/main" id="{ED1C518E-9829-6366-87CB-BF387E9FE288}"/>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29" name="Freeform: Shape 228">
                <a:extLst>
                  <a:ext uri="{FF2B5EF4-FFF2-40B4-BE49-F238E27FC236}">
                    <a16:creationId xmlns:a16="http://schemas.microsoft.com/office/drawing/2014/main" id="{255525D7-93AE-A99C-E430-A496BAB65FB1}"/>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30" name="Freeform: Shape 229">
                <a:extLst>
                  <a:ext uri="{FF2B5EF4-FFF2-40B4-BE49-F238E27FC236}">
                    <a16:creationId xmlns:a16="http://schemas.microsoft.com/office/drawing/2014/main" id="{8EB840C0-C6DA-0DF6-316D-D5DA5A2B948A}"/>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31" name="Freeform: Shape 230">
                <a:extLst>
                  <a:ext uri="{FF2B5EF4-FFF2-40B4-BE49-F238E27FC236}">
                    <a16:creationId xmlns:a16="http://schemas.microsoft.com/office/drawing/2014/main" id="{C8BA2F3B-CD9C-EB40-F027-041AD7B8B8E7}"/>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32" name="Freeform: Shape 231">
                <a:extLst>
                  <a:ext uri="{FF2B5EF4-FFF2-40B4-BE49-F238E27FC236}">
                    <a16:creationId xmlns:a16="http://schemas.microsoft.com/office/drawing/2014/main" id="{64EB16C3-B70B-4DBE-1187-E40A57A072ED}"/>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33" name="Freeform: Shape 232">
                <a:extLst>
                  <a:ext uri="{FF2B5EF4-FFF2-40B4-BE49-F238E27FC236}">
                    <a16:creationId xmlns:a16="http://schemas.microsoft.com/office/drawing/2014/main" id="{3469DC84-628B-DA13-3821-066C95468F34}"/>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34" name="Freeform: Shape 233">
                <a:extLst>
                  <a:ext uri="{FF2B5EF4-FFF2-40B4-BE49-F238E27FC236}">
                    <a16:creationId xmlns:a16="http://schemas.microsoft.com/office/drawing/2014/main" id="{C19DEC5D-E0B7-8323-EC0C-A4F6F56A6CC7}"/>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35" name="Freeform: Shape 234">
                <a:extLst>
                  <a:ext uri="{FF2B5EF4-FFF2-40B4-BE49-F238E27FC236}">
                    <a16:creationId xmlns:a16="http://schemas.microsoft.com/office/drawing/2014/main" id="{59655D86-DCF8-F06F-C790-712C95A7C285}"/>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36" name="Freeform: Shape 235">
                <a:extLst>
                  <a:ext uri="{FF2B5EF4-FFF2-40B4-BE49-F238E27FC236}">
                    <a16:creationId xmlns:a16="http://schemas.microsoft.com/office/drawing/2014/main" id="{748AF6CB-FB96-5768-616E-264AB74CA9E9}"/>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0" name="Graphic 1068">
              <a:extLst>
                <a:ext uri="{FF2B5EF4-FFF2-40B4-BE49-F238E27FC236}">
                  <a16:creationId xmlns:a16="http://schemas.microsoft.com/office/drawing/2014/main" id="{B2C20436-3008-284E-DC39-31436D48ED2D}"/>
                </a:ext>
              </a:extLst>
            </p:cNvPr>
            <p:cNvGrpSpPr/>
            <p:nvPr/>
          </p:nvGrpSpPr>
          <p:grpSpPr>
            <a:xfrm>
              <a:off x="5119879" y="4332869"/>
              <a:ext cx="1900796" cy="2432716"/>
              <a:chOff x="2916214" y="1602700"/>
              <a:chExt cx="2854795" cy="3653683"/>
            </a:xfrm>
          </p:grpSpPr>
          <p:sp>
            <p:nvSpPr>
              <p:cNvPr id="144" name="Freeform: Shape 143">
                <a:extLst>
                  <a:ext uri="{FF2B5EF4-FFF2-40B4-BE49-F238E27FC236}">
                    <a16:creationId xmlns:a16="http://schemas.microsoft.com/office/drawing/2014/main" id="{BDB3F61A-ED4A-8791-5AE7-D88C1793E79B}"/>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5" name="Freeform: Shape 144">
                <a:extLst>
                  <a:ext uri="{FF2B5EF4-FFF2-40B4-BE49-F238E27FC236}">
                    <a16:creationId xmlns:a16="http://schemas.microsoft.com/office/drawing/2014/main" id="{3C0B7A3D-8D61-2F17-1AEC-879CC88EF572}"/>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6" name="Freeform: Shape 145">
                <a:extLst>
                  <a:ext uri="{FF2B5EF4-FFF2-40B4-BE49-F238E27FC236}">
                    <a16:creationId xmlns:a16="http://schemas.microsoft.com/office/drawing/2014/main" id="{C29D3791-7FD8-5EBB-AEBE-292FA46AA6F0}"/>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7" name="Freeform: Shape 146">
                <a:extLst>
                  <a:ext uri="{FF2B5EF4-FFF2-40B4-BE49-F238E27FC236}">
                    <a16:creationId xmlns:a16="http://schemas.microsoft.com/office/drawing/2014/main" id="{D471F470-FBA1-766C-D579-9EF19DD56602}"/>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8" name="Freeform: Shape 147">
                <a:extLst>
                  <a:ext uri="{FF2B5EF4-FFF2-40B4-BE49-F238E27FC236}">
                    <a16:creationId xmlns:a16="http://schemas.microsoft.com/office/drawing/2014/main" id="{F6419FC7-F359-E2D6-0F35-B00D4A764662}"/>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9" name="Freeform: Shape 148">
                <a:extLst>
                  <a:ext uri="{FF2B5EF4-FFF2-40B4-BE49-F238E27FC236}">
                    <a16:creationId xmlns:a16="http://schemas.microsoft.com/office/drawing/2014/main" id="{0BA5E53B-F950-168D-C0B0-B1A29D9AA6DA}"/>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0" name="Freeform: Shape 149">
                <a:extLst>
                  <a:ext uri="{FF2B5EF4-FFF2-40B4-BE49-F238E27FC236}">
                    <a16:creationId xmlns:a16="http://schemas.microsoft.com/office/drawing/2014/main" id="{A23A9DA6-D0E9-BC19-37D9-AABA30BFEEA3}"/>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1" name="Freeform: Shape 150">
                <a:extLst>
                  <a:ext uri="{FF2B5EF4-FFF2-40B4-BE49-F238E27FC236}">
                    <a16:creationId xmlns:a16="http://schemas.microsoft.com/office/drawing/2014/main" id="{CB1E451B-BDEB-81F3-323F-E2466E4406B2}"/>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2" name="Freeform: Shape 151">
                <a:extLst>
                  <a:ext uri="{FF2B5EF4-FFF2-40B4-BE49-F238E27FC236}">
                    <a16:creationId xmlns:a16="http://schemas.microsoft.com/office/drawing/2014/main" id="{E1DBB6F7-913F-8815-B634-E7CDF4DED557}"/>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3" name="Freeform: Shape 152">
                <a:extLst>
                  <a:ext uri="{FF2B5EF4-FFF2-40B4-BE49-F238E27FC236}">
                    <a16:creationId xmlns:a16="http://schemas.microsoft.com/office/drawing/2014/main" id="{C01D3DA5-11F8-A468-DE94-957AB468B8FF}"/>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4" name="Freeform: Shape 153">
                <a:extLst>
                  <a:ext uri="{FF2B5EF4-FFF2-40B4-BE49-F238E27FC236}">
                    <a16:creationId xmlns:a16="http://schemas.microsoft.com/office/drawing/2014/main" id="{79693A59-468E-61F7-E777-597E3DB07F74}"/>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5" name="Freeform: Shape 154">
                <a:extLst>
                  <a:ext uri="{FF2B5EF4-FFF2-40B4-BE49-F238E27FC236}">
                    <a16:creationId xmlns:a16="http://schemas.microsoft.com/office/drawing/2014/main" id="{E09424CF-ECA6-4CCC-51DE-6AABD576F4EA}"/>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6" name="Freeform: Shape 155">
                <a:extLst>
                  <a:ext uri="{FF2B5EF4-FFF2-40B4-BE49-F238E27FC236}">
                    <a16:creationId xmlns:a16="http://schemas.microsoft.com/office/drawing/2014/main" id="{09575106-8B99-AF8B-A247-A1B6D16B9279}"/>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7" name="Freeform: Shape 156">
                <a:extLst>
                  <a:ext uri="{FF2B5EF4-FFF2-40B4-BE49-F238E27FC236}">
                    <a16:creationId xmlns:a16="http://schemas.microsoft.com/office/drawing/2014/main" id="{FD61C015-610A-25C8-7679-9B9074C5CFEA}"/>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8" name="Freeform: Shape 157">
                <a:extLst>
                  <a:ext uri="{FF2B5EF4-FFF2-40B4-BE49-F238E27FC236}">
                    <a16:creationId xmlns:a16="http://schemas.microsoft.com/office/drawing/2014/main" id="{ADC55606-CC93-937E-F2AD-A5EFF2683D87}"/>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9" name="Freeform: Shape 158">
                <a:extLst>
                  <a:ext uri="{FF2B5EF4-FFF2-40B4-BE49-F238E27FC236}">
                    <a16:creationId xmlns:a16="http://schemas.microsoft.com/office/drawing/2014/main" id="{1448B450-241B-82FE-ED4C-CA5905E2538A}"/>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Freeform: Shape 159">
                <a:extLst>
                  <a:ext uri="{FF2B5EF4-FFF2-40B4-BE49-F238E27FC236}">
                    <a16:creationId xmlns:a16="http://schemas.microsoft.com/office/drawing/2014/main" id="{E0517D74-2CA7-CBC8-484E-0F3D52F16310}"/>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Freeform: Shape 160">
                <a:extLst>
                  <a:ext uri="{FF2B5EF4-FFF2-40B4-BE49-F238E27FC236}">
                    <a16:creationId xmlns:a16="http://schemas.microsoft.com/office/drawing/2014/main" id="{96F3FAF1-D4B2-F8B9-77D9-3C8DA6E03918}"/>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2" name="Freeform: Shape 161">
                <a:extLst>
                  <a:ext uri="{FF2B5EF4-FFF2-40B4-BE49-F238E27FC236}">
                    <a16:creationId xmlns:a16="http://schemas.microsoft.com/office/drawing/2014/main" id="{9EBE9EA6-5E4C-B659-EFC1-AFE6F0184CEB}"/>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3" name="Freeform: Shape 162">
                <a:extLst>
                  <a:ext uri="{FF2B5EF4-FFF2-40B4-BE49-F238E27FC236}">
                    <a16:creationId xmlns:a16="http://schemas.microsoft.com/office/drawing/2014/main" id="{35B3CA40-AC78-657F-448B-66EE80954DB7}"/>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Freeform: Shape 163">
                <a:extLst>
                  <a:ext uri="{FF2B5EF4-FFF2-40B4-BE49-F238E27FC236}">
                    <a16:creationId xmlns:a16="http://schemas.microsoft.com/office/drawing/2014/main" id="{B4330CED-4C8E-8C46-D63F-F9D71B511A23}"/>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Freeform: Shape 164">
                <a:extLst>
                  <a:ext uri="{FF2B5EF4-FFF2-40B4-BE49-F238E27FC236}">
                    <a16:creationId xmlns:a16="http://schemas.microsoft.com/office/drawing/2014/main" id="{3F02C182-EA6A-85B8-AFB4-37954F42C6CE}"/>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6" name="Freeform: Shape 165">
                <a:extLst>
                  <a:ext uri="{FF2B5EF4-FFF2-40B4-BE49-F238E27FC236}">
                    <a16:creationId xmlns:a16="http://schemas.microsoft.com/office/drawing/2014/main" id="{5B791DB8-7160-DD92-18E3-784A936B25AF}"/>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7" name="Freeform: Shape 166">
                <a:extLst>
                  <a:ext uri="{FF2B5EF4-FFF2-40B4-BE49-F238E27FC236}">
                    <a16:creationId xmlns:a16="http://schemas.microsoft.com/office/drawing/2014/main" id="{6F9057F0-B5A8-4A71-F938-0CACE190BCF1}"/>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8" name="Freeform: Shape 167">
                <a:extLst>
                  <a:ext uri="{FF2B5EF4-FFF2-40B4-BE49-F238E27FC236}">
                    <a16:creationId xmlns:a16="http://schemas.microsoft.com/office/drawing/2014/main" id="{E15FAF0B-9458-DD3C-3EEA-C0C5D3D559EB}"/>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9" name="Freeform: Shape 168">
                <a:extLst>
                  <a:ext uri="{FF2B5EF4-FFF2-40B4-BE49-F238E27FC236}">
                    <a16:creationId xmlns:a16="http://schemas.microsoft.com/office/drawing/2014/main" id="{EF831FAC-BDFD-ADAF-3893-3C1C50E7DF11}"/>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0" name="Freeform: Shape 169">
                <a:extLst>
                  <a:ext uri="{FF2B5EF4-FFF2-40B4-BE49-F238E27FC236}">
                    <a16:creationId xmlns:a16="http://schemas.microsoft.com/office/drawing/2014/main" id="{D55761AF-58F0-CEBB-8810-EFECAA987938}"/>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1" name="Freeform: Shape 170">
                <a:extLst>
                  <a:ext uri="{FF2B5EF4-FFF2-40B4-BE49-F238E27FC236}">
                    <a16:creationId xmlns:a16="http://schemas.microsoft.com/office/drawing/2014/main" id="{74A8F58B-E000-AD60-686D-3C9F048B9B1B}"/>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2" name="Freeform: Shape 171">
                <a:extLst>
                  <a:ext uri="{FF2B5EF4-FFF2-40B4-BE49-F238E27FC236}">
                    <a16:creationId xmlns:a16="http://schemas.microsoft.com/office/drawing/2014/main" id="{F0EBB6EE-7C94-AC85-FDC2-0D1E0A8152DA}"/>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3" name="Freeform: Shape 172">
                <a:extLst>
                  <a:ext uri="{FF2B5EF4-FFF2-40B4-BE49-F238E27FC236}">
                    <a16:creationId xmlns:a16="http://schemas.microsoft.com/office/drawing/2014/main" id="{BE5BF97A-9384-CD26-B0EF-15407A5E2212}"/>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4" name="Freeform: Shape 173">
                <a:extLst>
                  <a:ext uri="{FF2B5EF4-FFF2-40B4-BE49-F238E27FC236}">
                    <a16:creationId xmlns:a16="http://schemas.microsoft.com/office/drawing/2014/main" id="{38EE8DA5-80FB-8DF4-6444-FE711A9AD62F}"/>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5" name="Freeform: Shape 174">
                <a:extLst>
                  <a:ext uri="{FF2B5EF4-FFF2-40B4-BE49-F238E27FC236}">
                    <a16:creationId xmlns:a16="http://schemas.microsoft.com/office/drawing/2014/main" id="{1759E172-B754-9566-7304-4C3E8AFFE46D}"/>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6" name="Freeform: Shape 175">
                <a:extLst>
                  <a:ext uri="{FF2B5EF4-FFF2-40B4-BE49-F238E27FC236}">
                    <a16:creationId xmlns:a16="http://schemas.microsoft.com/office/drawing/2014/main" id="{40932D8B-ED5E-E3A2-5EF8-9469CBF57D34}"/>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7" name="Freeform: Shape 176">
                <a:extLst>
                  <a:ext uri="{FF2B5EF4-FFF2-40B4-BE49-F238E27FC236}">
                    <a16:creationId xmlns:a16="http://schemas.microsoft.com/office/drawing/2014/main" id="{5FCF3112-FD86-DC06-73CB-A6B03CBD0CFC}"/>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8" name="Freeform: Shape 177">
                <a:extLst>
                  <a:ext uri="{FF2B5EF4-FFF2-40B4-BE49-F238E27FC236}">
                    <a16:creationId xmlns:a16="http://schemas.microsoft.com/office/drawing/2014/main" id="{19620357-0A61-5C5A-6383-859B86DB9286}"/>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9" name="Freeform: Shape 178">
                <a:extLst>
                  <a:ext uri="{FF2B5EF4-FFF2-40B4-BE49-F238E27FC236}">
                    <a16:creationId xmlns:a16="http://schemas.microsoft.com/office/drawing/2014/main" id="{34CEE15D-A8FB-A919-A2CB-85CC6F3E2D7B}"/>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0" name="Freeform: Shape 179">
                <a:extLst>
                  <a:ext uri="{FF2B5EF4-FFF2-40B4-BE49-F238E27FC236}">
                    <a16:creationId xmlns:a16="http://schemas.microsoft.com/office/drawing/2014/main" id="{A4110782-E6DC-1195-08BA-03BD11848827}"/>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1" name="Freeform: Shape 180">
                <a:extLst>
                  <a:ext uri="{FF2B5EF4-FFF2-40B4-BE49-F238E27FC236}">
                    <a16:creationId xmlns:a16="http://schemas.microsoft.com/office/drawing/2014/main" id="{F0B84E15-415B-A79A-A542-A018071D8701}"/>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2" name="Freeform: Shape 181">
                <a:extLst>
                  <a:ext uri="{FF2B5EF4-FFF2-40B4-BE49-F238E27FC236}">
                    <a16:creationId xmlns:a16="http://schemas.microsoft.com/office/drawing/2014/main" id="{12391FFB-25DC-00E4-65DC-866ECD03D9E4}"/>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1" name="Graphic 1068">
              <a:extLst>
                <a:ext uri="{FF2B5EF4-FFF2-40B4-BE49-F238E27FC236}">
                  <a16:creationId xmlns:a16="http://schemas.microsoft.com/office/drawing/2014/main" id="{DD56F2C8-0291-4278-5807-4DBD3AC2C849}"/>
                </a:ext>
              </a:extLst>
            </p:cNvPr>
            <p:cNvGrpSpPr/>
            <p:nvPr/>
          </p:nvGrpSpPr>
          <p:grpSpPr>
            <a:xfrm>
              <a:off x="8112780" y="4287027"/>
              <a:ext cx="1682027" cy="2430897"/>
              <a:chOff x="-399" y="1606051"/>
              <a:chExt cx="2526227" cy="3650951"/>
            </a:xfrm>
          </p:grpSpPr>
          <p:sp>
            <p:nvSpPr>
              <p:cNvPr id="80" name="Freeform: Shape 79">
                <a:extLst>
                  <a:ext uri="{FF2B5EF4-FFF2-40B4-BE49-F238E27FC236}">
                    <a16:creationId xmlns:a16="http://schemas.microsoft.com/office/drawing/2014/main" id="{FF56A6F3-DB25-4511-5E01-FCE46C2A5243}"/>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1" name="Freeform: Shape 80">
                <a:extLst>
                  <a:ext uri="{FF2B5EF4-FFF2-40B4-BE49-F238E27FC236}">
                    <a16:creationId xmlns:a16="http://schemas.microsoft.com/office/drawing/2014/main" id="{AF748419-8B2A-3D69-937F-570DBBEAF9E2}"/>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2" name="Freeform: Shape 81">
                <a:extLst>
                  <a:ext uri="{FF2B5EF4-FFF2-40B4-BE49-F238E27FC236}">
                    <a16:creationId xmlns:a16="http://schemas.microsoft.com/office/drawing/2014/main" id="{3D47283E-8878-FF79-3A3E-70392544C570}"/>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3" name="Freeform: Shape 82">
                <a:extLst>
                  <a:ext uri="{FF2B5EF4-FFF2-40B4-BE49-F238E27FC236}">
                    <a16:creationId xmlns:a16="http://schemas.microsoft.com/office/drawing/2014/main" id="{7474FF51-A52F-0DE3-D93A-ED946F8B048F}"/>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Freeform: Shape 83">
                <a:extLst>
                  <a:ext uri="{FF2B5EF4-FFF2-40B4-BE49-F238E27FC236}">
                    <a16:creationId xmlns:a16="http://schemas.microsoft.com/office/drawing/2014/main" id="{28A3D43D-9CB0-5EF0-25DE-E224E1728D96}"/>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5" name="Freeform: Shape 84">
                <a:extLst>
                  <a:ext uri="{FF2B5EF4-FFF2-40B4-BE49-F238E27FC236}">
                    <a16:creationId xmlns:a16="http://schemas.microsoft.com/office/drawing/2014/main" id="{6E9DAA4E-9889-42E2-5BF9-DC307F0CB9E4}"/>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6" name="Freeform: Shape 85">
                <a:extLst>
                  <a:ext uri="{FF2B5EF4-FFF2-40B4-BE49-F238E27FC236}">
                    <a16:creationId xmlns:a16="http://schemas.microsoft.com/office/drawing/2014/main" id="{D066B72D-E394-985A-2DE3-21F799E86734}"/>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7" name="Freeform: Shape 86">
                <a:extLst>
                  <a:ext uri="{FF2B5EF4-FFF2-40B4-BE49-F238E27FC236}">
                    <a16:creationId xmlns:a16="http://schemas.microsoft.com/office/drawing/2014/main" id="{7B6D65EF-1BFC-3385-E055-713DD8E04907}"/>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8" name="Freeform: Shape 87">
                <a:extLst>
                  <a:ext uri="{FF2B5EF4-FFF2-40B4-BE49-F238E27FC236}">
                    <a16:creationId xmlns:a16="http://schemas.microsoft.com/office/drawing/2014/main" id="{E7905494-1234-0348-A5CB-BE0D57EDE7C4}"/>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9" name="Freeform: Shape 88">
                <a:extLst>
                  <a:ext uri="{FF2B5EF4-FFF2-40B4-BE49-F238E27FC236}">
                    <a16:creationId xmlns:a16="http://schemas.microsoft.com/office/drawing/2014/main" id="{3696C5C8-957B-445B-DAD3-3A07AAD40E6A}"/>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0" name="Freeform: Shape 89">
                <a:extLst>
                  <a:ext uri="{FF2B5EF4-FFF2-40B4-BE49-F238E27FC236}">
                    <a16:creationId xmlns:a16="http://schemas.microsoft.com/office/drawing/2014/main" id="{A8216268-3714-2D84-B87B-3565D3831FED}"/>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1" name="Freeform: Shape 90">
                <a:extLst>
                  <a:ext uri="{FF2B5EF4-FFF2-40B4-BE49-F238E27FC236}">
                    <a16:creationId xmlns:a16="http://schemas.microsoft.com/office/drawing/2014/main" id="{809F152A-393B-799E-5174-77A71700D3AC}"/>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2" name="Freeform: Shape 91">
                <a:extLst>
                  <a:ext uri="{FF2B5EF4-FFF2-40B4-BE49-F238E27FC236}">
                    <a16:creationId xmlns:a16="http://schemas.microsoft.com/office/drawing/2014/main" id="{C3C3122C-CF02-08A1-3196-34AD617614FC}"/>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3" name="Freeform: Shape 92">
                <a:extLst>
                  <a:ext uri="{FF2B5EF4-FFF2-40B4-BE49-F238E27FC236}">
                    <a16:creationId xmlns:a16="http://schemas.microsoft.com/office/drawing/2014/main" id="{153260A2-3846-3C8E-AA6B-94AB0A2679BC}"/>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4" name="Freeform: Shape 93">
                <a:extLst>
                  <a:ext uri="{FF2B5EF4-FFF2-40B4-BE49-F238E27FC236}">
                    <a16:creationId xmlns:a16="http://schemas.microsoft.com/office/drawing/2014/main" id="{BF86710D-A213-84C5-A7B6-8747ECA7ACE3}"/>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5" name="Freeform: Shape 94">
                <a:extLst>
                  <a:ext uri="{FF2B5EF4-FFF2-40B4-BE49-F238E27FC236}">
                    <a16:creationId xmlns:a16="http://schemas.microsoft.com/office/drawing/2014/main" id="{BAC4BA9B-71A1-77D0-88CB-347B44C58731}"/>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Freeform: Shape 95">
                <a:extLst>
                  <a:ext uri="{FF2B5EF4-FFF2-40B4-BE49-F238E27FC236}">
                    <a16:creationId xmlns:a16="http://schemas.microsoft.com/office/drawing/2014/main" id="{73D790A3-7ADE-3130-6F82-040C6EC9E95D}"/>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7" name="Freeform: Shape 96">
                <a:extLst>
                  <a:ext uri="{FF2B5EF4-FFF2-40B4-BE49-F238E27FC236}">
                    <a16:creationId xmlns:a16="http://schemas.microsoft.com/office/drawing/2014/main" id="{0C30F4B4-04B2-E7DA-DD32-BC764E349ABC}"/>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8" name="Freeform: Shape 97">
                <a:extLst>
                  <a:ext uri="{FF2B5EF4-FFF2-40B4-BE49-F238E27FC236}">
                    <a16:creationId xmlns:a16="http://schemas.microsoft.com/office/drawing/2014/main" id="{67F58942-CBD1-C892-6FF2-9223136CED79}"/>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9" name="Freeform: Shape 98">
                <a:extLst>
                  <a:ext uri="{FF2B5EF4-FFF2-40B4-BE49-F238E27FC236}">
                    <a16:creationId xmlns:a16="http://schemas.microsoft.com/office/drawing/2014/main" id="{280E6A2E-933E-AA03-936B-D883611F221F}"/>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0" name="Freeform: Shape 99">
                <a:extLst>
                  <a:ext uri="{FF2B5EF4-FFF2-40B4-BE49-F238E27FC236}">
                    <a16:creationId xmlns:a16="http://schemas.microsoft.com/office/drawing/2014/main" id="{A9129D3E-1B45-C60F-253C-DD875E6BA9EB}"/>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Shape 100">
                <a:extLst>
                  <a:ext uri="{FF2B5EF4-FFF2-40B4-BE49-F238E27FC236}">
                    <a16:creationId xmlns:a16="http://schemas.microsoft.com/office/drawing/2014/main" id="{915A7FEA-24F7-E491-352C-0DABA1F83DBC}"/>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Shape 101">
                <a:extLst>
                  <a:ext uri="{FF2B5EF4-FFF2-40B4-BE49-F238E27FC236}">
                    <a16:creationId xmlns:a16="http://schemas.microsoft.com/office/drawing/2014/main" id="{B291468E-CBC8-CFA0-C74D-7BF4A87DDEDA}"/>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Shape 102">
                <a:extLst>
                  <a:ext uri="{FF2B5EF4-FFF2-40B4-BE49-F238E27FC236}">
                    <a16:creationId xmlns:a16="http://schemas.microsoft.com/office/drawing/2014/main" id="{A1B2E5BD-632C-2C70-99FC-C54FFEC0D91C}"/>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Shape 103">
                <a:extLst>
                  <a:ext uri="{FF2B5EF4-FFF2-40B4-BE49-F238E27FC236}">
                    <a16:creationId xmlns:a16="http://schemas.microsoft.com/office/drawing/2014/main" id="{3E798174-E4FE-2F67-5E27-FBB33537ADB7}"/>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Shape 104">
                <a:extLst>
                  <a:ext uri="{FF2B5EF4-FFF2-40B4-BE49-F238E27FC236}">
                    <a16:creationId xmlns:a16="http://schemas.microsoft.com/office/drawing/2014/main" id="{7356CE23-7B47-17EA-FE03-12ACC3A8FDAB}"/>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Shape 105">
                <a:extLst>
                  <a:ext uri="{FF2B5EF4-FFF2-40B4-BE49-F238E27FC236}">
                    <a16:creationId xmlns:a16="http://schemas.microsoft.com/office/drawing/2014/main" id="{EF237852-4EA8-51C3-8494-BFBF3025E632}"/>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Shape 106">
                <a:extLst>
                  <a:ext uri="{FF2B5EF4-FFF2-40B4-BE49-F238E27FC236}">
                    <a16:creationId xmlns:a16="http://schemas.microsoft.com/office/drawing/2014/main" id="{472233E2-B847-C23B-560D-3E3F814E85EC}"/>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Shape 107">
                <a:extLst>
                  <a:ext uri="{FF2B5EF4-FFF2-40B4-BE49-F238E27FC236}">
                    <a16:creationId xmlns:a16="http://schemas.microsoft.com/office/drawing/2014/main" id="{92632BC6-2939-09CB-33A2-BE482AE1CA87}"/>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Shape 108">
                <a:extLst>
                  <a:ext uri="{FF2B5EF4-FFF2-40B4-BE49-F238E27FC236}">
                    <a16:creationId xmlns:a16="http://schemas.microsoft.com/office/drawing/2014/main" id="{5F49C403-1BD3-A00B-1F88-F3B2B225C0AB}"/>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0" name="Freeform: Shape 109">
                <a:extLst>
                  <a:ext uri="{FF2B5EF4-FFF2-40B4-BE49-F238E27FC236}">
                    <a16:creationId xmlns:a16="http://schemas.microsoft.com/office/drawing/2014/main" id="{F27E84C5-348A-559C-D3AA-8C7FC7E4DABF}"/>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1" name="Freeform: Shape 110">
                <a:extLst>
                  <a:ext uri="{FF2B5EF4-FFF2-40B4-BE49-F238E27FC236}">
                    <a16:creationId xmlns:a16="http://schemas.microsoft.com/office/drawing/2014/main" id="{59DA1865-63B1-1CE7-BFB4-5A5CE6B20676}"/>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2" name="Freeform: Shape 111">
                <a:extLst>
                  <a:ext uri="{FF2B5EF4-FFF2-40B4-BE49-F238E27FC236}">
                    <a16:creationId xmlns:a16="http://schemas.microsoft.com/office/drawing/2014/main" id="{51230C79-9E3A-D143-5326-80F5EDFCA4BF}"/>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3" name="Freeform: Shape 112">
                <a:extLst>
                  <a:ext uri="{FF2B5EF4-FFF2-40B4-BE49-F238E27FC236}">
                    <a16:creationId xmlns:a16="http://schemas.microsoft.com/office/drawing/2014/main" id="{C0541A6D-FC4A-8761-F73B-569E918E2A0B}"/>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4" name="Freeform: Shape 113">
                <a:extLst>
                  <a:ext uri="{FF2B5EF4-FFF2-40B4-BE49-F238E27FC236}">
                    <a16:creationId xmlns:a16="http://schemas.microsoft.com/office/drawing/2014/main" id="{BB421426-202B-2836-0B38-797424B1BD40}"/>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5" name="Freeform: Shape 114">
                <a:extLst>
                  <a:ext uri="{FF2B5EF4-FFF2-40B4-BE49-F238E27FC236}">
                    <a16:creationId xmlns:a16="http://schemas.microsoft.com/office/drawing/2014/main" id="{16F1E79B-3B3A-7327-5E08-38C38CB42C45}"/>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6" name="Freeform: Shape 115">
                <a:extLst>
                  <a:ext uri="{FF2B5EF4-FFF2-40B4-BE49-F238E27FC236}">
                    <a16:creationId xmlns:a16="http://schemas.microsoft.com/office/drawing/2014/main" id="{6B3CF058-E159-1929-A53A-E75CCD5BC177}"/>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7" name="Freeform: Shape 116">
                <a:extLst>
                  <a:ext uri="{FF2B5EF4-FFF2-40B4-BE49-F238E27FC236}">
                    <a16:creationId xmlns:a16="http://schemas.microsoft.com/office/drawing/2014/main" id="{DE0B5558-EF3D-FECC-A833-FF83C8773137}"/>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8" name="Freeform: Shape 117">
                <a:extLst>
                  <a:ext uri="{FF2B5EF4-FFF2-40B4-BE49-F238E27FC236}">
                    <a16:creationId xmlns:a16="http://schemas.microsoft.com/office/drawing/2014/main" id="{EA2E5D8F-B69C-A762-BF1C-39E6D121A379}"/>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9" name="Freeform: Shape 118">
                <a:extLst>
                  <a:ext uri="{FF2B5EF4-FFF2-40B4-BE49-F238E27FC236}">
                    <a16:creationId xmlns:a16="http://schemas.microsoft.com/office/drawing/2014/main" id="{956A2F3F-1FC3-0D47-A74E-325829213A80}"/>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0" name="Freeform: Shape 119">
                <a:extLst>
                  <a:ext uri="{FF2B5EF4-FFF2-40B4-BE49-F238E27FC236}">
                    <a16:creationId xmlns:a16="http://schemas.microsoft.com/office/drawing/2014/main" id="{AB48553E-2895-4D27-7161-7C35EA2D4020}"/>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1" name="Freeform: Shape 120">
                <a:extLst>
                  <a:ext uri="{FF2B5EF4-FFF2-40B4-BE49-F238E27FC236}">
                    <a16:creationId xmlns:a16="http://schemas.microsoft.com/office/drawing/2014/main" id="{F8D59C9A-8CA5-3285-2255-4CC55413C76E}"/>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2" name="Freeform: Shape 121">
                <a:extLst>
                  <a:ext uri="{FF2B5EF4-FFF2-40B4-BE49-F238E27FC236}">
                    <a16:creationId xmlns:a16="http://schemas.microsoft.com/office/drawing/2014/main" id="{B2A39724-0BEF-4A2C-290E-401D010C33A8}"/>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3" name="Freeform: Shape 122">
                <a:extLst>
                  <a:ext uri="{FF2B5EF4-FFF2-40B4-BE49-F238E27FC236}">
                    <a16:creationId xmlns:a16="http://schemas.microsoft.com/office/drawing/2014/main" id="{FF6F49F2-F9E8-8206-BDCC-099BEE3D70CC}"/>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4" name="Freeform: Shape 123">
                <a:extLst>
                  <a:ext uri="{FF2B5EF4-FFF2-40B4-BE49-F238E27FC236}">
                    <a16:creationId xmlns:a16="http://schemas.microsoft.com/office/drawing/2014/main" id="{8D5F2EDF-8B5B-7F33-4B57-061328331C21}"/>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5" name="Freeform: Shape 124">
                <a:extLst>
                  <a:ext uri="{FF2B5EF4-FFF2-40B4-BE49-F238E27FC236}">
                    <a16:creationId xmlns:a16="http://schemas.microsoft.com/office/drawing/2014/main" id="{AD903DF9-5024-B2D5-8DA3-54F191A1E9AB}"/>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6" name="Freeform: Shape 125">
                <a:extLst>
                  <a:ext uri="{FF2B5EF4-FFF2-40B4-BE49-F238E27FC236}">
                    <a16:creationId xmlns:a16="http://schemas.microsoft.com/office/drawing/2014/main" id="{3E06CE0E-B77B-8BC6-250D-6BB935981329}"/>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7" name="Freeform: Shape 126">
                <a:extLst>
                  <a:ext uri="{FF2B5EF4-FFF2-40B4-BE49-F238E27FC236}">
                    <a16:creationId xmlns:a16="http://schemas.microsoft.com/office/drawing/2014/main" id="{F993466E-EF17-C6BC-FFC1-5B062B47D3CB}"/>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8" name="Freeform: Shape 127">
                <a:extLst>
                  <a:ext uri="{FF2B5EF4-FFF2-40B4-BE49-F238E27FC236}">
                    <a16:creationId xmlns:a16="http://schemas.microsoft.com/office/drawing/2014/main" id="{BA9CCC56-DC57-DC15-A111-38815A43191F}"/>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9" name="Freeform: Shape 128">
                <a:extLst>
                  <a:ext uri="{FF2B5EF4-FFF2-40B4-BE49-F238E27FC236}">
                    <a16:creationId xmlns:a16="http://schemas.microsoft.com/office/drawing/2014/main" id="{2CFE29B8-2C75-CD63-37E7-A4CBFE906B0F}"/>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0" name="Freeform: Shape 129">
                <a:extLst>
                  <a:ext uri="{FF2B5EF4-FFF2-40B4-BE49-F238E27FC236}">
                    <a16:creationId xmlns:a16="http://schemas.microsoft.com/office/drawing/2014/main" id="{93CDC39A-4C3B-55EF-939F-C4D05E79109A}"/>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1" name="Freeform: Shape 130">
                <a:extLst>
                  <a:ext uri="{FF2B5EF4-FFF2-40B4-BE49-F238E27FC236}">
                    <a16:creationId xmlns:a16="http://schemas.microsoft.com/office/drawing/2014/main" id="{449613E2-A0BF-DFCB-AA9F-BC16E7672FB3}"/>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2" name="Freeform: Shape 131">
                <a:extLst>
                  <a:ext uri="{FF2B5EF4-FFF2-40B4-BE49-F238E27FC236}">
                    <a16:creationId xmlns:a16="http://schemas.microsoft.com/office/drawing/2014/main" id="{72492A37-0FBE-E020-1634-25145F7C29A8}"/>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3" name="Freeform: Shape 132">
                <a:extLst>
                  <a:ext uri="{FF2B5EF4-FFF2-40B4-BE49-F238E27FC236}">
                    <a16:creationId xmlns:a16="http://schemas.microsoft.com/office/drawing/2014/main" id="{C0BAEB03-5433-979D-29C7-C17557564985}"/>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4" name="Freeform: Shape 133">
                <a:extLst>
                  <a:ext uri="{FF2B5EF4-FFF2-40B4-BE49-F238E27FC236}">
                    <a16:creationId xmlns:a16="http://schemas.microsoft.com/office/drawing/2014/main" id="{A3DC0A98-16AF-B866-3DEE-8B3E7A239B2B}"/>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5" name="Freeform: Shape 134">
                <a:extLst>
                  <a:ext uri="{FF2B5EF4-FFF2-40B4-BE49-F238E27FC236}">
                    <a16:creationId xmlns:a16="http://schemas.microsoft.com/office/drawing/2014/main" id="{97FD2BEB-B75E-A221-F872-9FE5996E4F9C}"/>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6" name="Freeform: Shape 135">
                <a:extLst>
                  <a:ext uri="{FF2B5EF4-FFF2-40B4-BE49-F238E27FC236}">
                    <a16:creationId xmlns:a16="http://schemas.microsoft.com/office/drawing/2014/main" id="{BE69B307-5DE6-352D-C2DB-E46E53D915F3}"/>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7" name="Freeform: Shape 136">
                <a:extLst>
                  <a:ext uri="{FF2B5EF4-FFF2-40B4-BE49-F238E27FC236}">
                    <a16:creationId xmlns:a16="http://schemas.microsoft.com/office/drawing/2014/main" id="{45DA403A-53AB-5D38-5D19-0BD44771C7A5}"/>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8" name="Freeform: Shape 137">
                <a:extLst>
                  <a:ext uri="{FF2B5EF4-FFF2-40B4-BE49-F238E27FC236}">
                    <a16:creationId xmlns:a16="http://schemas.microsoft.com/office/drawing/2014/main" id="{CD76AA62-0BE3-79B2-4648-AE25BC88DF92}"/>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9" name="Freeform: Shape 138">
                <a:extLst>
                  <a:ext uri="{FF2B5EF4-FFF2-40B4-BE49-F238E27FC236}">
                    <a16:creationId xmlns:a16="http://schemas.microsoft.com/office/drawing/2014/main" id="{3EF2BED6-C4E7-09A1-1FBA-5F48C119F05D}"/>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0" name="Freeform: Shape 139">
                <a:extLst>
                  <a:ext uri="{FF2B5EF4-FFF2-40B4-BE49-F238E27FC236}">
                    <a16:creationId xmlns:a16="http://schemas.microsoft.com/office/drawing/2014/main" id="{3B4D4442-D466-2775-9443-8DC9730568E4}"/>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1" name="Freeform: Shape 140">
                <a:extLst>
                  <a:ext uri="{FF2B5EF4-FFF2-40B4-BE49-F238E27FC236}">
                    <a16:creationId xmlns:a16="http://schemas.microsoft.com/office/drawing/2014/main" id="{D405C939-EE74-4581-406F-EF79A223D8A0}"/>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2" name="Freeform: Shape 141">
                <a:extLst>
                  <a:ext uri="{FF2B5EF4-FFF2-40B4-BE49-F238E27FC236}">
                    <a16:creationId xmlns:a16="http://schemas.microsoft.com/office/drawing/2014/main" id="{6C94CE2B-6CA4-5AD6-BA36-6BCDF3F37942}"/>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3" name="Freeform: Shape 142">
                <a:extLst>
                  <a:ext uri="{FF2B5EF4-FFF2-40B4-BE49-F238E27FC236}">
                    <a16:creationId xmlns:a16="http://schemas.microsoft.com/office/drawing/2014/main" id="{2B4BF5BD-121E-6DC6-6288-510265BFB96F}"/>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2" name="Graphic 1068">
              <a:extLst>
                <a:ext uri="{FF2B5EF4-FFF2-40B4-BE49-F238E27FC236}">
                  <a16:creationId xmlns:a16="http://schemas.microsoft.com/office/drawing/2014/main" id="{E49135D4-FB74-FECE-FA4E-62E51E40DC17}"/>
                </a:ext>
              </a:extLst>
            </p:cNvPr>
            <p:cNvGrpSpPr/>
            <p:nvPr/>
          </p:nvGrpSpPr>
          <p:grpSpPr>
            <a:xfrm>
              <a:off x="6653998" y="4348837"/>
              <a:ext cx="1678895" cy="2411490"/>
              <a:chOff x="6160880" y="1636652"/>
              <a:chExt cx="2521524" cy="3621804"/>
            </a:xfrm>
          </p:grpSpPr>
          <p:sp>
            <p:nvSpPr>
              <p:cNvPr id="13" name="Freeform: Shape 12">
                <a:extLst>
                  <a:ext uri="{FF2B5EF4-FFF2-40B4-BE49-F238E27FC236}">
                    <a16:creationId xmlns:a16="http://schemas.microsoft.com/office/drawing/2014/main" id="{CBBD89D6-ECC9-3527-9DFC-7D8373FBE579}"/>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597DB05E-B9B5-7902-25AB-E17555F45CEB}"/>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F5AF2E5D-709C-4F60-9844-98CF3A4AD63F}"/>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5772E824-B820-E50B-3F1A-E148B0309441}"/>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F941AC0B-74C9-B693-66A3-436043607F33}"/>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4" name="Freeform: Shape 33">
                <a:extLst>
                  <a:ext uri="{FF2B5EF4-FFF2-40B4-BE49-F238E27FC236}">
                    <a16:creationId xmlns:a16="http://schemas.microsoft.com/office/drawing/2014/main" id="{1C5E2F6A-86B5-E1C2-616E-7DF64C768814}"/>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5" name="Freeform: Shape 34">
                <a:extLst>
                  <a:ext uri="{FF2B5EF4-FFF2-40B4-BE49-F238E27FC236}">
                    <a16:creationId xmlns:a16="http://schemas.microsoft.com/office/drawing/2014/main" id="{2CC5BE51-706D-EC46-627C-FEB151974A15}"/>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6" name="Freeform: Shape 35">
                <a:extLst>
                  <a:ext uri="{FF2B5EF4-FFF2-40B4-BE49-F238E27FC236}">
                    <a16:creationId xmlns:a16="http://schemas.microsoft.com/office/drawing/2014/main" id="{95FDA45D-43C7-9F48-C9BB-D23112CCEC80}"/>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7" name="Freeform: Shape 36">
                <a:extLst>
                  <a:ext uri="{FF2B5EF4-FFF2-40B4-BE49-F238E27FC236}">
                    <a16:creationId xmlns:a16="http://schemas.microsoft.com/office/drawing/2014/main" id="{17DBC744-1554-D275-DCB2-8123AF61B179}"/>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8" name="Freeform: Shape 37">
                <a:extLst>
                  <a:ext uri="{FF2B5EF4-FFF2-40B4-BE49-F238E27FC236}">
                    <a16:creationId xmlns:a16="http://schemas.microsoft.com/office/drawing/2014/main" id="{8B64EDF8-627F-91CF-3C3B-1F04AF06E305}"/>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9" name="Freeform: Shape 38">
                <a:extLst>
                  <a:ext uri="{FF2B5EF4-FFF2-40B4-BE49-F238E27FC236}">
                    <a16:creationId xmlns:a16="http://schemas.microsoft.com/office/drawing/2014/main" id="{7B5343BB-E049-4EA6-F018-340EBD56A2BE}"/>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0" name="Freeform: Shape 39">
                <a:extLst>
                  <a:ext uri="{FF2B5EF4-FFF2-40B4-BE49-F238E27FC236}">
                    <a16:creationId xmlns:a16="http://schemas.microsoft.com/office/drawing/2014/main" id="{9EB6761A-9374-5A58-49CE-543575516687}"/>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1" name="Freeform: Shape 40">
                <a:extLst>
                  <a:ext uri="{FF2B5EF4-FFF2-40B4-BE49-F238E27FC236}">
                    <a16:creationId xmlns:a16="http://schemas.microsoft.com/office/drawing/2014/main" id="{86C6C703-FD4E-B0F5-6591-6F61221B0A27}"/>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2" name="Freeform: Shape 41">
                <a:extLst>
                  <a:ext uri="{FF2B5EF4-FFF2-40B4-BE49-F238E27FC236}">
                    <a16:creationId xmlns:a16="http://schemas.microsoft.com/office/drawing/2014/main" id="{484B95A9-9D5D-9937-F0AD-80DF2A0271AC}"/>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3" name="Freeform: Shape 42">
                <a:extLst>
                  <a:ext uri="{FF2B5EF4-FFF2-40B4-BE49-F238E27FC236}">
                    <a16:creationId xmlns:a16="http://schemas.microsoft.com/office/drawing/2014/main" id="{717A6EF2-7457-B1DE-9C45-F0A2582CEA41}"/>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4" name="Freeform: Shape 43">
                <a:extLst>
                  <a:ext uri="{FF2B5EF4-FFF2-40B4-BE49-F238E27FC236}">
                    <a16:creationId xmlns:a16="http://schemas.microsoft.com/office/drawing/2014/main" id="{9C6D0C88-7ABD-864E-328A-A1728D34BCDB}"/>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id="{BB5E2856-DEC2-EAFE-1998-F8F58F9F7C3F}"/>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6" name="Freeform: Shape 45">
                <a:extLst>
                  <a:ext uri="{FF2B5EF4-FFF2-40B4-BE49-F238E27FC236}">
                    <a16:creationId xmlns:a16="http://schemas.microsoft.com/office/drawing/2014/main" id="{EE837467-9CA8-B2D2-8C76-AB49167FE89D}"/>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7" name="Freeform: Shape 46">
                <a:extLst>
                  <a:ext uri="{FF2B5EF4-FFF2-40B4-BE49-F238E27FC236}">
                    <a16:creationId xmlns:a16="http://schemas.microsoft.com/office/drawing/2014/main" id="{017B7CC6-BEFE-D92C-B97F-75F667CA46BB}"/>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8" name="Freeform: Shape 47">
                <a:extLst>
                  <a:ext uri="{FF2B5EF4-FFF2-40B4-BE49-F238E27FC236}">
                    <a16:creationId xmlns:a16="http://schemas.microsoft.com/office/drawing/2014/main" id="{EEEF49CD-DF47-3302-3CA3-70712831228B}"/>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9" name="Freeform: Shape 48">
                <a:extLst>
                  <a:ext uri="{FF2B5EF4-FFF2-40B4-BE49-F238E27FC236}">
                    <a16:creationId xmlns:a16="http://schemas.microsoft.com/office/drawing/2014/main" id="{98DD54E1-11F7-F20E-5CC3-8DFF589EEF9E}"/>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0" name="Freeform: Shape 49">
                <a:extLst>
                  <a:ext uri="{FF2B5EF4-FFF2-40B4-BE49-F238E27FC236}">
                    <a16:creationId xmlns:a16="http://schemas.microsoft.com/office/drawing/2014/main" id="{5C9F8BA7-D35D-45CC-14F2-5B497B5117C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1" name="Freeform: Shape 50">
                <a:extLst>
                  <a:ext uri="{FF2B5EF4-FFF2-40B4-BE49-F238E27FC236}">
                    <a16:creationId xmlns:a16="http://schemas.microsoft.com/office/drawing/2014/main" id="{C521A08E-F66E-2CB0-0E66-B218CA2932BC}"/>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Freeform: Shape 51">
                <a:extLst>
                  <a:ext uri="{FF2B5EF4-FFF2-40B4-BE49-F238E27FC236}">
                    <a16:creationId xmlns:a16="http://schemas.microsoft.com/office/drawing/2014/main" id="{05A25672-F0E0-53C3-D6BA-3F92F1877E20}"/>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3" name="Freeform: Shape 52">
                <a:extLst>
                  <a:ext uri="{FF2B5EF4-FFF2-40B4-BE49-F238E27FC236}">
                    <a16:creationId xmlns:a16="http://schemas.microsoft.com/office/drawing/2014/main" id="{423209FF-7680-40C9-5C88-D08883B6B053}"/>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4" name="Freeform: Shape 53">
                <a:extLst>
                  <a:ext uri="{FF2B5EF4-FFF2-40B4-BE49-F238E27FC236}">
                    <a16:creationId xmlns:a16="http://schemas.microsoft.com/office/drawing/2014/main" id="{0D64F035-E5E3-46E5-BC11-F5EBBA844BE8}"/>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5" name="Freeform: Shape 54">
                <a:extLst>
                  <a:ext uri="{FF2B5EF4-FFF2-40B4-BE49-F238E27FC236}">
                    <a16:creationId xmlns:a16="http://schemas.microsoft.com/office/drawing/2014/main" id="{5C119381-84DC-1660-7F7C-A13A6663D2E4}"/>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Shape 55">
                <a:extLst>
                  <a:ext uri="{FF2B5EF4-FFF2-40B4-BE49-F238E27FC236}">
                    <a16:creationId xmlns:a16="http://schemas.microsoft.com/office/drawing/2014/main" id="{C7362C71-BB85-089D-E3E9-A03FDF6C19E1}"/>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Shape 56">
                <a:extLst>
                  <a:ext uri="{FF2B5EF4-FFF2-40B4-BE49-F238E27FC236}">
                    <a16:creationId xmlns:a16="http://schemas.microsoft.com/office/drawing/2014/main" id="{B76D6DD1-91BC-D6D8-C148-80D2907A038C}"/>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Shape 57">
                <a:extLst>
                  <a:ext uri="{FF2B5EF4-FFF2-40B4-BE49-F238E27FC236}">
                    <a16:creationId xmlns:a16="http://schemas.microsoft.com/office/drawing/2014/main" id="{87EC85E3-6405-9C2A-8CF3-A76F04797546}"/>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Shape 58">
                <a:extLst>
                  <a:ext uri="{FF2B5EF4-FFF2-40B4-BE49-F238E27FC236}">
                    <a16:creationId xmlns:a16="http://schemas.microsoft.com/office/drawing/2014/main" id="{1ECD1CF6-AB18-D116-2D7F-70DFE221E258}"/>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Shape 59">
                <a:extLst>
                  <a:ext uri="{FF2B5EF4-FFF2-40B4-BE49-F238E27FC236}">
                    <a16:creationId xmlns:a16="http://schemas.microsoft.com/office/drawing/2014/main" id="{F5492845-0DDA-0A29-1EA2-748E02D93FC5}"/>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Shape 60">
                <a:extLst>
                  <a:ext uri="{FF2B5EF4-FFF2-40B4-BE49-F238E27FC236}">
                    <a16:creationId xmlns:a16="http://schemas.microsoft.com/office/drawing/2014/main" id="{87A14653-AFB1-E803-7CBD-84B40A3CC875}"/>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Shape 61">
                <a:extLst>
                  <a:ext uri="{FF2B5EF4-FFF2-40B4-BE49-F238E27FC236}">
                    <a16:creationId xmlns:a16="http://schemas.microsoft.com/office/drawing/2014/main" id="{E9548D61-D5FA-208A-AC1A-673FE8A5B63A}"/>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Shape 62">
                <a:extLst>
                  <a:ext uri="{FF2B5EF4-FFF2-40B4-BE49-F238E27FC236}">
                    <a16:creationId xmlns:a16="http://schemas.microsoft.com/office/drawing/2014/main" id="{6C409A87-7FE1-6B7D-2A6C-28C04BDB2D9C}"/>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Shape 63">
                <a:extLst>
                  <a:ext uri="{FF2B5EF4-FFF2-40B4-BE49-F238E27FC236}">
                    <a16:creationId xmlns:a16="http://schemas.microsoft.com/office/drawing/2014/main" id="{85A9D415-C35A-D4CB-7B1D-5AC3E548608C}"/>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Shape 64">
                <a:extLst>
                  <a:ext uri="{FF2B5EF4-FFF2-40B4-BE49-F238E27FC236}">
                    <a16:creationId xmlns:a16="http://schemas.microsoft.com/office/drawing/2014/main" id="{53B8E968-A899-2860-005F-A11B2448672E}"/>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Shape 65">
                <a:extLst>
                  <a:ext uri="{FF2B5EF4-FFF2-40B4-BE49-F238E27FC236}">
                    <a16:creationId xmlns:a16="http://schemas.microsoft.com/office/drawing/2014/main" id="{A15A989B-C499-B147-A777-24B32F8633CA}"/>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Shape 66">
                <a:extLst>
                  <a:ext uri="{FF2B5EF4-FFF2-40B4-BE49-F238E27FC236}">
                    <a16:creationId xmlns:a16="http://schemas.microsoft.com/office/drawing/2014/main" id="{4A632320-2C04-23E2-294C-69F553B217CF}"/>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Shape 67">
                <a:extLst>
                  <a:ext uri="{FF2B5EF4-FFF2-40B4-BE49-F238E27FC236}">
                    <a16:creationId xmlns:a16="http://schemas.microsoft.com/office/drawing/2014/main" id="{F0877658-AFD1-BD20-FF9B-4E1C797CECDB}"/>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Shape 68">
                <a:extLst>
                  <a:ext uri="{FF2B5EF4-FFF2-40B4-BE49-F238E27FC236}">
                    <a16:creationId xmlns:a16="http://schemas.microsoft.com/office/drawing/2014/main" id="{6589BF19-D69C-87EC-A37D-FD166CF46F4E}"/>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Shape 69">
                <a:extLst>
                  <a:ext uri="{FF2B5EF4-FFF2-40B4-BE49-F238E27FC236}">
                    <a16:creationId xmlns:a16="http://schemas.microsoft.com/office/drawing/2014/main" id="{CC037763-072E-2222-D806-6BFC9F857950}"/>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Shape 70">
                <a:extLst>
                  <a:ext uri="{FF2B5EF4-FFF2-40B4-BE49-F238E27FC236}">
                    <a16:creationId xmlns:a16="http://schemas.microsoft.com/office/drawing/2014/main" id="{19B9885D-111B-F67C-BCB3-1DA87F9BD5B9}"/>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Shape 71">
                <a:extLst>
                  <a:ext uri="{FF2B5EF4-FFF2-40B4-BE49-F238E27FC236}">
                    <a16:creationId xmlns:a16="http://schemas.microsoft.com/office/drawing/2014/main" id="{DC8677AF-EF67-188B-7478-7F763712B307}"/>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Shape 72">
                <a:extLst>
                  <a:ext uri="{FF2B5EF4-FFF2-40B4-BE49-F238E27FC236}">
                    <a16:creationId xmlns:a16="http://schemas.microsoft.com/office/drawing/2014/main" id="{C20D8669-AD42-A5D3-B839-B3EA198A3629}"/>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Shape 73">
                <a:extLst>
                  <a:ext uri="{FF2B5EF4-FFF2-40B4-BE49-F238E27FC236}">
                    <a16:creationId xmlns:a16="http://schemas.microsoft.com/office/drawing/2014/main" id="{D6C3026B-4C3B-7D10-A377-EAF3A8E92A63}"/>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Shape 74">
                <a:extLst>
                  <a:ext uri="{FF2B5EF4-FFF2-40B4-BE49-F238E27FC236}">
                    <a16:creationId xmlns:a16="http://schemas.microsoft.com/office/drawing/2014/main" id="{C3FD01AC-16C7-F5D6-7009-E6B62F300503}"/>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Shape 75">
                <a:extLst>
                  <a:ext uri="{FF2B5EF4-FFF2-40B4-BE49-F238E27FC236}">
                    <a16:creationId xmlns:a16="http://schemas.microsoft.com/office/drawing/2014/main" id="{52E8EB76-CD1B-EE7C-F774-E7B7CAFBCB33}"/>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Shape 76">
                <a:extLst>
                  <a:ext uri="{FF2B5EF4-FFF2-40B4-BE49-F238E27FC236}">
                    <a16:creationId xmlns:a16="http://schemas.microsoft.com/office/drawing/2014/main" id="{CC4B6557-7384-511E-B016-430E8E78D86A}"/>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Shape 77">
                <a:extLst>
                  <a:ext uri="{FF2B5EF4-FFF2-40B4-BE49-F238E27FC236}">
                    <a16:creationId xmlns:a16="http://schemas.microsoft.com/office/drawing/2014/main" id="{86D6AB90-74AE-43E3-E900-D679DF1F1EB9}"/>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9" name="Freeform: Shape 78">
                <a:extLst>
                  <a:ext uri="{FF2B5EF4-FFF2-40B4-BE49-F238E27FC236}">
                    <a16:creationId xmlns:a16="http://schemas.microsoft.com/office/drawing/2014/main" id="{F46717EC-D2F1-FEEA-D0E9-8BE303C55606}"/>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val="34094314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277</TotalTime>
  <Words>271</Words>
  <Application>Microsoft Office PowerPoint</Application>
  <PresentationFormat>Widescreen</PresentationFormat>
  <Paragraphs>25</Paragraphs>
  <Slides>10</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SVN-Poky's</vt:lpstr>
      <vt:lpstr>#9Slide07 SVNBeachwood Sans</vt:lpstr>
      <vt:lpstr>Calibri</vt:lpstr>
      <vt:lpstr>Arial</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19</cp:revision>
  <dcterms:created xsi:type="dcterms:W3CDTF">2023-01-11T03:37:44Z</dcterms:created>
  <dcterms:modified xsi:type="dcterms:W3CDTF">2024-12-29T08:19:29Z</dcterms:modified>
  <cp:category>9Slide.vn</cp:category>
</cp:coreProperties>
</file>