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7" r:id="rId3"/>
    <p:sldId id="258" r:id="rId4"/>
    <p:sldId id="285" r:id="rId5"/>
    <p:sldId id="259" r:id="rId6"/>
    <p:sldId id="266" r:id="rId7"/>
    <p:sldId id="263" r:id="rId8"/>
    <p:sldId id="312" r:id="rId9"/>
    <p:sldId id="267" r:id="rId10"/>
    <p:sldId id="301" r:id="rId11"/>
    <p:sldId id="261" r:id="rId12"/>
    <p:sldId id="262" r:id="rId13"/>
    <p:sldId id="283" r:id="rId14"/>
    <p:sldId id="302" r:id="rId15"/>
    <p:sldId id="288" r:id="rId16"/>
    <p:sldId id="278" r:id="rId17"/>
    <p:sldId id="313" r:id="rId18"/>
    <p:sldId id="269" r:id="rId19"/>
    <p:sldId id="289" r:id="rId20"/>
    <p:sldId id="270" r:id="rId21"/>
    <p:sldId id="271" r:id="rId22"/>
    <p:sldId id="314" r:id="rId23"/>
    <p:sldId id="299" r:id="rId24"/>
    <p:sldId id="276" r:id="rId25"/>
    <p:sldId id="30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190"/>
    <a:srgbClr val="F16A75"/>
    <a:srgbClr val="FFFDE1"/>
    <a:srgbClr val="FDE3F0"/>
    <a:srgbClr val="FF71B8"/>
    <a:srgbClr val="FFF9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00" autoAdjust="0"/>
    <p:restoredTop sz="89286" autoAdjust="0"/>
  </p:normalViewPr>
  <p:slideViewPr>
    <p:cSldViewPr snapToGrid="0">
      <p:cViewPr>
        <p:scale>
          <a:sx n="33" d="100"/>
          <a:sy n="33" d="100"/>
        </p:scale>
        <p:origin x="2316" y="68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8D01FC-1D64-4C3B-B4C9-99CDA6598C9C}" type="datetimeFigureOut">
              <a:rPr lang="en-US" smtClean="0"/>
              <a:t>04/01/2025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05E008-A581-40AD-9923-9D6162F365A4}" type="slidenum">
              <a:rPr lang="en-US" smtClean="0"/>
              <a:t>‹#›</a:t>
            </a:fld>
            <a:endParaRPr lang="en-US"/>
          </a:p>
        </p:txBody>
      </p:sp>
    </p:spTree>
    <p:extLst>
      <p:ext uri="{BB962C8B-B14F-4D97-AF65-F5344CB8AC3E}">
        <p14:creationId xmlns:p14="http://schemas.microsoft.com/office/powerpoint/2010/main" val="1894032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5E008-A581-40AD-9923-9D6162F365A4}" type="slidenum">
              <a:rPr lang="en-US" smtClean="0"/>
              <a:t>21</a:t>
            </a:fld>
            <a:endParaRPr lang="en-US"/>
          </a:p>
        </p:txBody>
      </p:sp>
    </p:spTree>
    <p:extLst>
      <p:ext uri="{BB962C8B-B14F-4D97-AF65-F5344CB8AC3E}">
        <p14:creationId xmlns:p14="http://schemas.microsoft.com/office/powerpoint/2010/main" val="420206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C844D-4DFC-5B5B-33F3-E918EE40FA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F1B8F-29B6-E0F5-2987-AD8CD7A1CE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C6FDE0-FFDB-904D-0F44-923BD47FAB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B1B38F-59AC-77D6-D8D6-86E1667CDD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05E008-A581-40AD-9923-9D6162F365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8524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FAE70-7AB0-A45E-7FEC-8F4C444A50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F9C9C5-BAFD-259C-87BF-8C67B09F82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5027EE-4FD4-8226-17A3-079ACC1AD823}"/>
              </a:ext>
            </a:extLst>
          </p:cNvPr>
          <p:cNvSpPr>
            <a:spLocks noGrp="1"/>
          </p:cNvSpPr>
          <p:nvPr>
            <p:ph type="dt" sz="half" idx="10"/>
          </p:nvPr>
        </p:nvSpPr>
        <p:spPr/>
        <p:txBody>
          <a:bodyPr/>
          <a:lstStyle/>
          <a:p>
            <a:fld id="{BC525D0C-8F4E-44B1-9EDC-E02519BDCBB0}" type="datetimeFigureOut">
              <a:rPr lang="en-US" smtClean="0"/>
              <a:t>04/01/2025</a:t>
            </a:fld>
            <a:endParaRPr lang="en-US"/>
          </a:p>
        </p:txBody>
      </p:sp>
      <p:sp>
        <p:nvSpPr>
          <p:cNvPr id="5" name="Footer Placeholder 4">
            <a:extLst>
              <a:ext uri="{FF2B5EF4-FFF2-40B4-BE49-F238E27FC236}">
                <a16:creationId xmlns:a16="http://schemas.microsoft.com/office/drawing/2014/main" id="{BB1FC3C6-691B-AFAC-15FC-EE679635B6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1D80BE-8446-8B40-346E-6A775BB19B56}"/>
              </a:ext>
            </a:extLst>
          </p:cNvPr>
          <p:cNvSpPr>
            <a:spLocks noGrp="1"/>
          </p:cNvSpPr>
          <p:nvPr>
            <p:ph type="sldNum" sz="quarter" idx="12"/>
          </p:nvPr>
        </p:nvSpPr>
        <p:spPr/>
        <p:txBody>
          <a:bodyPr/>
          <a:lstStyle/>
          <a:p>
            <a:fld id="{D6586E58-D2C2-462C-81FE-E88F7023D0ED}" type="slidenum">
              <a:rPr lang="en-US" smtClean="0"/>
              <a:t>‹#›</a:t>
            </a:fld>
            <a:endParaRPr lang="en-US"/>
          </a:p>
        </p:txBody>
      </p:sp>
    </p:spTree>
    <p:extLst>
      <p:ext uri="{BB962C8B-B14F-4D97-AF65-F5344CB8AC3E}">
        <p14:creationId xmlns:p14="http://schemas.microsoft.com/office/powerpoint/2010/main" val="2226564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D0F06-85CD-557E-B9A9-700C210404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FA800E-823B-FB4D-E294-58A5083AE7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75297E-CCB6-6C6D-ABF4-8A5921F83F51}"/>
              </a:ext>
            </a:extLst>
          </p:cNvPr>
          <p:cNvSpPr>
            <a:spLocks noGrp="1"/>
          </p:cNvSpPr>
          <p:nvPr>
            <p:ph type="dt" sz="half" idx="10"/>
          </p:nvPr>
        </p:nvSpPr>
        <p:spPr/>
        <p:txBody>
          <a:bodyPr/>
          <a:lstStyle/>
          <a:p>
            <a:fld id="{BC525D0C-8F4E-44B1-9EDC-E02519BDCBB0}" type="datetimeFigureOut">
              <a:rPr lang="en-US" smtClean="0"/>
              <a:t>04/01/2025</a:t>
            </a:fld>
            <a:endParaRPr lang="en-US"/>
          </a:p>
        </p:txBody>
      </p:sp>
      <p:sp>
        <p:nvSpPr>
          <p:cNvPr id="5" name="Footer Placeholder 4">
            <a:extLst>
              <a:ext uri="{FF2B5EF4-FFF2-40B4-BE49-F238E27FC236}">
                <a16:creationId xmlns:a16="http://schemas.microsoft.com/office/drawing/2014/main" id="{D3F43595-97CB-7989-806C-CFB1E7A6F7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4B33AA-77DB-7C75-8481-C13DB810CA13}"/>
              </a:ext>
            </a:extLst>
          </p:cNvPr>
          <p:cNvSpPr>
            <a:spLocks noGrp="1"/>
          </p:cNvSpPr>
          <p:nvPr>
            <p:ph type="sldNum" sz="quarter" idx="12"/>
          </p:nvPr>
        </p:nvSpPr>
        <p:spPr/>
        <p:txBody>
          <a:bodyPr/>
          <a:lstStyle/>
          <a:p>
            <a:fld id="{D6586E58-D2C2-462C-81FE-E88F7023D0ED}" type="slidenum">
              <a:rPr lang="en-US" smtClean="0"/>
              <a:t>‹#›</a:t>
            </a:fld>
            <a:endParaRPr lang="en-US"/>
          </a:p>
        </p:txBody>
      </p:sp>
    </p:spTree>
    <p:extLst>
      <p:ext uri="{BB962C8B-B14F-4D97-AF65-F5344CB8AC3E}">
        <p14:creationId xmlns:p14="http://schemas.microsoft.com/office/powerpoint/2010/main" val="896522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455A0C-4A75-7120-A589-0E6769F08A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0FFBF5-92A4-F476-C9DF-28EDCA857E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114819-7582-700D-FE25-9B6A6D93DD48}"/>
              </a:ext>
            </a:extLst>
          </p:cNvPr>
          <p:cNvSpPr>
            <a:spLocks noGrp="1"/>
          </p:cNvSpPr>
          <p:nvPr>
            <p:ph type="dt" sz="half" idx="10"/>
          </p:nvPr>
        </p:nvSpPr>
        <p:spPr/>
        <p:txBody>
          <a:bodyPr/>
          <a:lstStyle/>
          <a:p>
            <a:fld id="{BC525D0C-8F4E-44B1-9EDC-E02519BDCBB0}" type="datetimeFigureOut">
              <a:rPr lang="en-US" smtClean="0"/>
              <a:t>04/01/2025</a:t>
            </a:fld>
            <a:endParaRPr lang="en-US"/>
          </a:p>
        </p:txBody>
      </p:sp>
      <p:sp>
        <p:nvSpPr>
          <p:cNvPr id="5" name="Footer Placeholder 4">
            <a:extLst>
              <a:ext uri="{FF2B5EF4-FFF2-40B4-BE49-F238E27FC236}">
                <a16:creationId xmlns:a16="http://schemas.microsoft.com/office/drawing/2014/main" id="{FA86C2FD-50FE-29FA-0D73-5DFD642CAF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87727-794A-7E97-85A8-3AE4016AED65}"/>
              </a:ext>
            </a:extLst>
          </p:cNvPr>
          <p:cNvSpPr>
            <a:spLocks noGrp="1"/>
          </p:cNvSpPr>
          <p:nvPr>
            <p:ph type="sldNum" sz="quarter" idx="12"/>
          </p:nvPr>
        </p:nvSpPr>
        <p:spPr/>
        <p:txBody>
          <a:bodyPr/>
          <a:lstStyle/>
          <a:p>
            <a:fld id="{D6586E58-D2C2-462C-81FE-E88F7023D0ED}" type="slidenum">
              <a:rPr lang="en-US" smtClean="0"/>
              <a:t>‹#›</a:t>
            </a:fld>
            <a:endParaRPr lang="en-US"/>
          </a:p>
        </p:txBody>
      </p:sp>
    </p:spTree>
    <p:extLst>
      <p:ext uri="{BB962C8B-B14F-4D97-AF65-F5344CB8AC3E}">
        <p14:creationId xmlns:p14="http://schemas.microsoft.com/office/powerpoint/2010/main" val="2931429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D8CE-9ED4-3DD0-46CF-8B7047B882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844236-957B-9435-D9B2-A7D93C2628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DFCD1A-DA68-B9BE-0295-82363345F3F6}"/>
              </a:ext>
            </a:extLst>
          </p:cNvPr>
          <p:cNvSpPr>
            <a:spLocks noGrp="1"/>
          </p:cNvSpPr>
          <p:nvPr>
            <p:ph type="dt" sz="half" idx="10"/>
          </p:nvPr>
        </p:nvSpPr>
        <p:spPr/>
        <p:txBody>
          <a:bodyPr/>
          <a:lstStyle/>
          <a:p>
            <a:fld id="{BC525D0C-8F4E-44B1-9EDC-E02519BDCBB0}" type="datetimeFigureOut">
              <a:rPr lang="en-US" smtClean="0"/>
              <a:t>04/01/2025</a:t>
            </a:fld>
            <a:endParaRPr lang="en-US"/>
          </a:p>
        </p:txBody>
      </p:sp>
      <p:sp>
        <p:nvSpPr>
          <p:cNvPr id="5" name="Footer Placeholder 4">
            <a:extLst>
              <a:ext uri="{FF2B5EF4-FFF2-40B4-BE49-F238E27FC236}">
                <a16:creationId xmlns:a16="http://schemas.microsoft.com/office/drawing/2014/main" id="{0978571E-3233-4530-1DD5-90E03D833A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9C1001-629A-D577-2337-5F050DE0A6FF}"/>
              </a:ext>
            </a:extLst>
          </p:cNvPr>
          <p:cNvSpPr>
            <a:spLocks noGrp="1"/>
          </p:cNvSpPr>
          <p:nvPr>
            <p:ph type="sldNum" sz="quarter" idx="12"/>
          </p:nvPr>
        </p:nvSpPr>
        <p:spPr/>
        <p:txBody>
          <a:bodyPr/>
          <a:lstStyle/>
          <a:p>
            <a:fld id="{D6586E58-D2C2-462C-81FE-E88F7023D0ED}" type="slidenum">
              <a:rPr lang="en-US" smtClean="0"/>
              <a:t>‹#›</a:t>
            </a:fld>
            <a:endParaRPr lang="en-US"/>
          </a:p>
        </p:txBody>
      </p:sp>
    </p:spTree>
    <p:extLst>
      <p:ext uri="{BB962C8B-B14F-4D97-AF65-F5344CB8AC3E}">
        <p14:creationId xmlns:p14="http://schemas.microsoft.com/office/powerpoint/2010/main" val="2530800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670CB-CBFC-E899-EAA9-5AE60B5919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97E060-8557-9940-3F3D-D5644C8F64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F6EF7D-359F-2104-2AC2-F9457D9C9BFB}"/>
              </a:ext>
            </a:extLst>
          </p:cNvPr>
          <p:cNvSpPr>
            <a:spLocks noGrp="1"/>
          </p:cNvSpPr>
          <p:nvPr>
            <p:ph type="dt" sz="half" idx="10"/>
          </p:nvPr>
        </p:nvSpPr>
        <p:spPr/>
        <p:txBody>
          <a:bodyPr/>
          <a:lstStyle/>
          <a:p>
            <a:fld id="{BC525D0C-8F4E-44B1-9EDC-E02519BDCBB0}" type="datetimeFigureOut">
              <a:rPr lang="en-US" smtClean="0"/>
              <a:t>04/01/2025</a:t>
            </a:fld>
            <a:endParaRPr lang="en-US"/>
          </a:p>
        </p:txBody>
      </p:sp>
      <p:sp>
        <p:nvSpPr>
          <p:cNvPr id="5" name="Footer Placeholder 4">
            <a:extLst>
              <a:ext uri="{FF2B5EF4-FFF2-40B4-BE49-F238E27FC236}">
                <a16:creationId xmlns:a16="http://schemas.microsoft.com/office/drawing/2014/main" id="{42A49524-1F65-B1EE-8F05-00504BDD8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F409A7-9014-B7C7-E4F4-F3160F0E7773}"/>
              </a:ext>
            </a:extLst>
          </p:cNvPr>
          <p:cNvSpPr>
            <a:spLocks noGrp="1"/>
          </p:cNvSpPr>
          <p:nvPr>
            <p:ph type="sldNum" sz="quarter" idx="12"/>
          </p:nvPr>
        </p:nvSpPr>
        <p:spPr/>
        <p:txBody>
          <a:bodyPr/>
          <a:lstStyle/>
          <a:p>
            <a:fld id="{D6586E58-D2C2-462C-81FE-E88F7023D0ED}" type="slidenum">
              <a:rPr lang="en-US" smtClean="0"/>
              <a:t>‹#›</a:t>
            </a:fld>
            <a:endParaRPr lang="en-US"/>
          </a:p>
        </p:txBody>
      </p:sp>
    </p:spTree>
    <p:extLst>
      <p:ext uri="{BB962C8B-B14F-4D97-AF65-F5344CB8AC3E}">
        <p14:creationId xmlns:p14="http://schemas.microsoft.com/office/powerpoint/2010/main" val="3765646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F5DEA-1185-D783-2102-CC857DDF55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1DD614-644D-237E-D661-D1C44AA1AC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508FB8-BE26-D940-414B-B29AB9A403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B8D8BD-4EC1-12EF-9A2E-C27596BDBD08}"/>
              </a:ext>
            </a:extLst>
          </p:cNvPr>
          <p:cNvSpPr>
            <a:spLocks noGrp="1"/>
          </p:cNvSpPr>
          <p:nvPr>
            <p:ph type="dt" sz="half" idx="10"/>
          </p:nvPr>
        </p:nvSpPr>
        <p:spPr/>
        <p:txBody>
          <a:bodyPr/>
          <a:lstStyle/>
          <a:p>
            <a:fld id="{BC525D0C-8F4E-44B1-9EDC-E02519BDCBB0}" type="datetimeFigureOut">
              <a:rPr lang="en-US" smtClean="0"/>
              <a:t>04/01/2025</a:t>
            </a:fld>
            <a:endParaRPr lang="en-US"/>
          </a:p>
        </p:txBody>
      </p:sp>
      <p:sp>
        <p:nvSpPr>
          <p:cNvPr id="6" name="Footer Placeholder 5">
            <a:extLst>
              <a:ext uri="{FF2B5EF4-FFF2-40B4-BE49-F238E27FC236}">
                <a16:creationId xmlns:a16="http://schemas.microsoft.com/office/drawing/2014/main" id="{E71DC274-273D-9463-3D23-17F6F5ADE0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DFEBF5-2712-3464-A301-8520681FEA29}"/>
              </a:ext>
            </a:extLst>
          </p:cNvPr>
          <p:cNvSpPr>
            <a:spLocks noGrp="1"/>
          </p:cNvSpPr>
          <p:nvPr>
            <p:ph type="sldNum" sz="quarter" idx="12"/>
          </p:nvPr>
        </p:nvSpPr>
        <p:spPr/>
        <p:txBody>
          <a:bodyPr/>
          <a:lstStyle/>
          <a:p>
            <a:fld id="{D6586E58-D2C2-462C-81FE-E88F7023D0ED}" type="slidenum">
              <a:rPr lang="en-US" smtClean="0"/>
              <a:t>‹#›</a:t>
            </a:fld>
            <a:endParaRPr lang="en-US"/>
          </a:p>
        </p:txBody>
      </p:sp>
    </p:spTree>
    <p:extLst>
      <p:ext uri="{BB962C8B-B14F-4D97-AF65-F5344CB8AC3E}">
        <p14:creationId xmlns:p14="http://schemas.microsoft.com/office/powerpoint/2010/main" val="2044369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8F9B0-26C6-27CF-C30B-461C6D4AE1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789051-6B37-93BD-7386-35043408B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4D2D4E-B7D5-D898-F5B1-A471AA896B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B98268-B476-F9CD-ABD6-5734EFC9A8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BC3DC0-B94F-9F53-3104-D3C521782E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036B2A5-B739-2977-D9FC-A45EA22E3C2B}"/>
              </a:ext>
            </a:extLst>
          </p:cNvPr>
          <p:cNvSpPr>
            <a:spLocks noGrp="1"/>
          </p:cNvSpPr>
          <p:nvPr>
            <p:ph type="dt" sz="half" idx="10"/>
          </p:nvPr>
        </p:nvSpPr>
        <p:spPr/>
        <p:txBody>
          <a:bodyPr/>
          <a:lstStyle/>
          <a:p>
            <a:fld id="{BC525D0C-8F4E-44B1-9EDC-E02519BDCBB0}" type="datetimeFigureOut">
              <a:rPr lang="en-US" smtClean="0"/>
              <a:t>04/01/2025</a:t>
            </a:fld>
            <a:endParaRPr lang="en-US"/>
          </a:p>
        </p:txBody>
      </p:sp>
      <p:sp>
        <p:nvSpPr>
          <p:cNvPr id="8" name="Footer Placeholder 7">
            <a:extLst>
              <a:ext uri="{FF2B5EF4-FFF2-40B4-BE49-F238E27FC236}">
                <a16:creationId xmlns:a16="http://schemas.microsoft.com/office/drawing/2014/main" id="{964FEA97-637C-12D0-7E6D-80B7742596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B37D14-829C-560A-16E7-86FB5B37CF0C}"/>
              </a:ext>
            </a:extLst>
          </p:cNvPr>
          <p:cNvSpPr>
            <a:spLocks noGrp="1"/>
          </p:cNvSpPr>
          <p:nvPr>
            <p:ph type="sldNum" sz="quarter" idx="12"/>
          </p:nvPr>
        </p:nvSpPr>
        <p:spPr/>
        <p:txBody>
          <a:bodyPr/>
          <a:lstStyle/>
          <a:p>
            <a:fld id="{D6586E58-D2C2-462C-81FE-E88F7023D0ED}" type="slidenum">
              <a:rPr lang="en-US" smtClean="0"/>
              <a:t>‹#›</a:t>
            </a:fld>
            <a:endParaRPr lang="en-US"/>
          </a:p>
        </p:txBody>
      </p:sp>
    </p:spTree>
    <p:extLst>
      <p:ext uri="{BB962C8B-B14F-4D97-AF65-F5344CB8AC3E}">
        <p14:creationId xmlns:p14="http://schemas.microsoft.com/office/powerpoint/2010/main" val="2829337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43D2E-1A0C-C30C-048F-373A1DA9BA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8CE614-BD67-6F9E-7981-FF9D8BDEEEED}"/>
              </a:ext>
            </a:extLst>
          </p:cNvPr>
          <p:cNvSpPr>
            <a:spLocks noGrp="1"/>
          </p:cNvSpPr>
          <p:nvPr>
            <p:ph type="dt" sz="half" idx="10"/>
          </p:nvPr>
        </p:nvSpPr>
        <p:spPr/>
        <p:txBody>
          <a:bodyPr/>
          <a:lstStyle/>
          <a:p>
            <a:fld id="{BC525D0C-8F4E-44B1-9EDC-E02519BDCBB0}" type="datetimeFigureOut">
              <a:rPr lang="en-US" smtClean="0"/>
              <a:t>04/01/2025</a:t>
            </a:fld>
            <a:endParaRPr lang="en-US"/>
          </a:p>
        </p:txBody>
      </p:sp>
      <p:sp>
        <p:nvSpPr>
          <p:cNvPr id="4" name="Footer Placeholder 3">
            <a:extLst>
              <a:ext uri="{FF2B5EF4-FFF2-40B4-BE49-F238E27FC236}">
                <a16:creationId xmlns:a16="http://schemas.microsoft.com/office/drawing/2014/main" id="{7473B35D-3DFA-CBCF-64FC-766255F0B6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47DE00-BACB-C27A-7BDE-5F7224154F08}"/>
              </a:ext>
            </a:extLst>
          </p:cNvPr>
          <p:cNvSpPr>
            <a:spLocks noGrp="1"/>
          </p:cNvSpPr>
          <p:nvPr>
            <p:ph type="sldNum" sz="quarter" idx="12"/>
          </p:nvPr>
        </p:nvSpPr>
        <p:spPr/>
        <p:txBody>
          <a:bodyPr/>
          <a:lstStyle/>
          <a:p>
            <a:fld id="{D6586E58-D2C2-462C-81FE-E88F7023D0ED}" type="slidenum">
              <a:rPr lang="en-US" smtClean="0"/>
              <a:t>‹#›</a:t>
            </a:fld>
            <a:endParaRPr lang="en-US"/>
          </a:p>
        </p:txBody>
      </p:sp>
    </p:spTree>
    <p:extLst>
      <p:ext uri="{BB962C8B-B14F-4D97-AF65-F5344CB8AC3E}">
        <p14:creationId xmlns:p14="http://schemas.microsoft.com/office/powerpoint/2010/main" val="2208675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A3F297-DE80-F81D-1F3E-C78CF5C611CB}"/>
              </a:ext>
            </a:extLst>
          </p:cNvPr>
          <p:cNvSpPr>
            <a:spLocks noGrp="1"/>
          </p:cNvSpPr>
          <p:nvPr>
            <p:ph type="dt" sz="half" idx="10"/>
          </p:nvPr>
        </p:nvSpPr>
        <p:spPr/>
        <p:txBody>
          <a:bodyPr/>
          <a:lstStyle/>
          <a:p>
            <a:fld id="{BC525D0C-8F4E-44B1-9EDC-E02519BDCBB0}" type="datetimeFigureOut">
              <a:rPr lang="en-US" smtClean="0"/>
              <a:t>04/01/2025</a:t>
            </a:fld>
            <a:endParaRPr lang="en-US"/>
          </a:p>
        </p:txBody>
      </p:sp>
      <p:sp>
        <p:nvSpPr>
          <p:cNvPr id="3" name="Footer Placeholder 2">
            <a:extLst>
              <a:ext uri="{FF2B5EF4-FFF2-40B4-BE49-F238E27FC236}">
                <a16:creationId xmlns:a16="http://schemas.microsoft.com/office/drawing/2014/main" id="{69CB0AD8-C41D-532A-EF5A-1AF2E04955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7815E6-433A-9488-E801-AF4BB01A7F0C}"/>
              </a:ext>
            </a:extLst>
          </p:cNvPr>
          <p:cNvSpPr>
            <a:spLocks noGrp="1"/>
          </p:cNvSpPr>
          <p:nvPr>
            <p:ph type="sldNum" sz="quarter" idx="12"/>
          </p:nvPr>
        </p:nvSpPr>
        <p:spPr/>
        <p:txBody>
          <a:bodyPr/>
          <a:lstStyle/>
          <a:p>
            <a:fld id="{D6586E58-D2C2-462C-81FE-E88F7023D0ED}" type="slidenum">
              <a:rPr lang="en-US" smtClean="0"/>
              <a:t>‹#›</a:t>
            </a:fld>
            <a:endParaRPr lang="en-US"/>
          </a:p>
        </p:txBody>
      </p:sp>
    </p:spTree>
    <p:extLst>
      <p:ext uri="{BB962C8B-B14F-4D97-AF65-F5344CB8AC3E}">
        <p14:creationId xmlns:p14="http://schemas.microsoft.com/office/powerpoint/2010/main" val="3477196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9154D-1E5B-0E09-99AD-9EFC592E5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0C30D7-DDB1-59D5-CFE6-9A5BBC9663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A2F35B-72C1-229C-CE82-4EE3A50123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D23733-3BBC-743A-2C3B-BE16DADE3615}"/>
              </a:ext>
            </a:extLst>
          </p:cNvPr>
          <p:cNvSpPr>
            <a:spLocks noGrp="1"/>
          </p:cNvSpPr>
          <p:nvPr>
            <p:ph type="dt" sz="half" idx="10"/>
          </p:nvPr>
        </p:nvSpPr>
        <p:spPr/>
        <p:txBody>
          <a:bodyPr/>
          <a:lstStyle/>
          <a:p>
            <a:fld id="{BC525D0C-8F4E-44B1-9EDC-E02519BDCBB0}" type="datetimeFigureOut">
              <a:rPr lang="en-US" smtClean="0"/>
              <a:t>04/01/2025</a:t>
            </a:fld>
            <a:endParaRPr lang="en-US"/>
          </a:p>
        </p:txBody>
      </p:sp>
      <p:sp>
        <p:nvSpPr>
          <p:cNvPr id="6" name="Footer Placeholder 5">
            <a:extLst>
              <a:ext uri="{FF2B5EF4-FFF2-40B4-BE49-F238E27FC236}">
                <a16:creationId xmlns:a16="http://schemas.microsoft.com/office/drawing/2014/main" id="{6A37E875-114D-EE6C-002E-CCF8C413F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786D15-21F0-FD3E-B781-F07EB6066582}"/>
              </a:ext>
            </a:extLst>
          </p:cNvPr>
          <p:cNvSpPr>
            <a:spLocks noGrp="1"/>
          </p:cNvSpPr>
          <p:nvPr>
            <p:ph type="sldNum" sz="quarter" idx="12"/>
          </p:nvPr>
        </p:nvSpPr>
        <p:spPr/>
        <p:txBody>
          <a:bodyPr/>
          <a:lstStyle/>
          <a:p>
            <a:fld id="{D6586E58-D2C2-462C-81FE-E88F7023D0ED}" type="slidenum">
              <a:rPr lang="en-US" smtClean="0"/>
              <a:t>‹#›</a:t>
            </a:fld>
            <a:endParaRPr lang="en-US"/>
          </a:p>
        </p:txBody>
      </p:sp>
    </p:spTree>
    <p:extLst>
      <p:ext uri="{BB962C8B-B14F-4D97-AF65-F5344CB8AC3E}">
        <p14:creationId xmlns:p14="http://schemas.microsoft.com/office/powerpoint/2010/main" val="13381290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03969-A70D-8A34-DF2E-09E996B1D0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896AC5-6623-3DE2-12B2-2BEA3EBC5A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E9EDC2-FC52-A2E2-0202-9A1D6958BD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E255C1-5AE4-0ECF-D759-54DE584C7960}"/>
              </a:ext>
            </a:extLst>
          </p:cNvPr>
          <p:cNvSpPr>
            <a:spLocks noGrp="1"/>
          </p:cNvSpPr>
          <p:nvPr>
            <p:ph type="dt" sz="half" idx="10"/>
          </p:nvPr>
        </p:nvSpPr>
        <p:spPr/>
        <p:txBody>
          <a:bodyPr/>
          <a:lstStyle/>
          <a:p>
            <a:fld id="{BC525D0C-8F4E-44B1-9EDC-E02519BDCBB0}" type="datetimeFigureOut">
              <a:rPr lang="en-US" smtClean="0"/>
              <a:t>04/01/2025</a:t>
            </a:fld>
            <a:endParaRPr lang="en-US"/>
          </a:p>
        </p:txBody>
      </p:sp>
      <p:sp>
        <p:nvSpPr>
          <p:cNvPr id="6" name="Footer Placeholder 5">
            <a:extLst>
              <a:ext uri="{FF2B5EF4-FFF2-40B4-BE49-F238E27FC236}">
                <a16:creationId xmlns:a16="http://schemas.microsoft.com/office/drawing/2014/main" id="{A82B14ED-7FD6-0DCF-821C-83A18E08B4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12D834-8C85-DFD8-6A5C-24E9030C75A1}"/>
              </a:ext>
            </a:extLst>
          </p:cNvPr>
          <p:cNvSpPr>
            <a:spLocks noGrp="1"/>
          </p:cNvSpPr>
          <p:nvPr>
            <p:ph type="sldNum" sz="quarter" idx="12"/>
          </p:nvPr>
        </p:nvSpPr>
        <p:spPr/>
        <p:txBody>
          <a:bodyPr/>
          <a:lstStyle/>
          <a:p>
            <a:fld id="{D6586E58-D2C2-462C-81FE-E88F7023D0ED}" type="slidenum">
              <a:rPr lang="en-US" smtClean="0"/>
              <a:t>‹#›</a:t>
            </a:fld>
            <a:endParaRPr lang="en-US"/>
          </a:p>
        </p:txBody>
      </p:sp>
    </p:spTree>
    <p:extLst>
      <p:ext uri="{BB962C8B-B14F-4D97-AF65-F5344CB8AC3E}">
        <p14:creationId xmlns:p14="http://schemas.microsoft.com/office/powerpoint/2010/main" val="40687675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DE75B86-58FC-2D39-59B9-2972CB13126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FD83BFF-E2E6-BDDE-9B4C-ECFD97BD74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1DEB41-812A-EF8C-32AC-0BF14D34D2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F764D-C1C9-BF9D-4D97-80102ED283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525D0C-8F4E-44B1-9EDC-E02519BDCBB0}" type="datetimeFigureOut">
              <a:rPr lang="en-US" smtClean="0"/>
              <a:t>04/01/2025</a:t>
            </a:fld>
            <a:endParaRPr lang="en-US"/>
          </a:p>
        </p:txBody>
      </p:sp>
      <p:sp>
        <p:nvSpPr>
          <p:cNvPr id="5" name="Footer Placeholder 4">
            <a:extLst>
              <a:ext uri="{FF2B5EF4-FFF2-40B4-BE49-F238E27FC236}">
                <a16:creationId xmlns:a16="http://schemas.microsoft.com/office/drawing/2014/main" id="{8DFDCD8A-721F-79D0-79FB-8C3BBF0AE9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307EC1D-034D-94C0-B7A8-A8891D9D5C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586E58-D2C2-462C-81FE-E88F7023D0ED}" type="slidenum">
              <a:rPr lang="en-US" smtClean="0"/>
              <a:t>‹#›</a:t>
            </a:fld>
            <a:endParaRPr lang="en-US"/>
          </a:p>
        </p:txBody>
      </p:sp>
    </p:spTree>
    <p:extLst>
      <p:ext uri="{BB962C8B-B14F-4D97-AF65-F5344CB8AC3E}">
        <p14:creationId xmlns:p14="http://schemas.microsoft.com/office/powerpoint/2010/main" val="20380907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openxmlformats.org/officeDocument/2006/relationships/image" Target="../media/image27.sv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9.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jpeg"/><Relationship Id="rId7" Type="http://schemas.openxmlformats.org/officeDocument/2006/relationships/image" Target="../media/image26.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31.png"/><Relationship Id="rId4" Type="http://schemas.openxmlformats.org/officeDocument/2006/relationships/image" Target="../media/image11.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sv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8.svg"/></Relationships>
</file>

<file path=ppt/slides/_rels/slide1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jpeg"/><Relationship Id="rId7" Type="http://schemas.openxmlformats.org/officeDocument/2006/relationships/image" Target="../media/image35.png"/><Relationship Id="rId12" Type="http://schemas.openxmlformats.org/officeDocument/2006/relationships/image" Target="../media/image42.sv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41.png"/><Relationship Id="rId5" Type="http://schemas.openxmlformats.org/officeDocument/2006/relationships/image" Target="../media/image33.png"/><Relationship Id="rId10" Type="http://schemas.openxmlformats.org/officeDocument/2006/relationships/image" Target="../media/image40.svg"/><Relationship Id="rId4" Type="http://schemas.openxmlformats.org/officeDocument/2006/relationships/image" Target="../media/image32.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png"/><Relationship Id="rId7" Type="http://schemas.openxmlformats.org/officeDocument/2006/relationships/image" Target="../media/image19.sv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4.sv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jpeg"/><Relationship Id="rId7"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6.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0.png"/><Relationship Id="rId4" Type="http://schemas.openxmlformats.org/officeDocument/2006/relationships/image" Target="../media/image49.pn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0.png"/><Relationship Id="rId7" Type="http://schemas.openxmlformats.org/officeDocument/2006/relationships/image" Target="../media/image27.sv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52.png"/><Relationship Id="rId5" Type="http://schemas.openxmlformats.org/officeDocument/2006/relationships/image" Target="../media/image7.png"/><Relationship Id="rId10" Type="http://schemas.openxmlformats.org/officeDocument/2006/relationships/image" Target="../media/image30.png"/><Relationship Id="rId4" Type="http://schemas.openxmlformats.org/officeDocument/2006/relationships/image" Target="../media/image51.png"/><Relationship Id="rId9" Type="http://schemas.openxmlformats.org/officeDocument/2006/relationships/image" Target="../media/image14.svg"/></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6.sv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jpeg"/><Relationship Id="rId7" Type="http://schemas.openxmlformats.org/officeDocument/2006/relationships/image" Target="../media/image17.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23.png"/><Relationship Id="rId4" Type="http://schemas.openxmlformats.org/officeDocument/2006/relationships/image" Target="../media/image7.pn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sky with many small stars&#10;&#10;Description automatically generated">
            <a:extLst>
              <a:ext uri="{FF2B5EF4-FFF2-40B4-BE49-F238E27FC236}">
                <a16:creationId xmlns:a16="http://schemas.microsoft.com/office/drawing/2014/main" id="{411ABE45-6872-07A8-856E-01A703F8098B}"/>
              </a:ext>
            </a:extLst>
          </p:cNvPr>
          <p:cNvPicPr>
            <a:picLocks noChangeAspect="1"/>
          </p:cNvPicPr>
          <p:nvPr/>
        </p:nvPicPr>
        <p:blipFill rotWithShape="1">
          <a:blip r:embed="rId2">
            <a:extLst>
              <a:ext uri="{28A0092B-C50C-407E-A947-70E740481C1C}">
                <a14:useLocalDpi xmlns:a14="http://schemas.microsoft.com/office/drawing/2010/main" val="0"/>
              </a:ext>
            </a:extLst>
          </a:blip>
          <a:srcRect b="15639"/>
          <a:stretch/>
        </p:blipFill>
        <p:spPr>
          <a:xfrm>
            <a:off x="0" y="-1"/>
            <a:ext cx="12192000" cy="6858001"/>
          </a:xfrm>
          <a:prstGeom prst="rect">
            <a:avLst/>
          </a:prstGeom>
        </p:spPr>
      </p:pic>
      <p:pic>
        <p:nvPicPr>
          <p:cNvPr id="7" name="Picture 6" descr="A yellow moon in space&#10;&#10;Description automatically generated">
            <a:extLst>
              <a:ext uri="{FF2B5EF4-FFF2-40B4-BE49-F238E27FC236}">
                <a16:creationId xmlns:a16="http://schemas.microsoft.com/office/drawing/2014/main" id="{23541917-2464-183F-B63E-5212B58487DE}"/>
              </a:ext>
            </a:extLst>
          </p:cNvPr>
          <p:cNvPicPr>
            <a:picLocks noChangeAspect="1"/>
          </p:cNvPicPr>
          <p:nvPr/>
        </p:nvPicPr>
        <p:blipFill rotWithShape="1">
          <a:blip r:embed="rId3">
            <a:extLst>
              <a:ext uri="{28A0092B-C50C-407E-A947-70E740481C1C}">
                <a14:useLocalDpi xmlns:a14="http://schemas.microsoft.com/office/drawing/2010/main" val="0"/>
              </a:ext>
            </a:extLst>
          </a:blip>
          <a:srcRect b="16148"/>
          <a:stretch/>
        </p:blipFill>
        <p:spPr>
          <a:xfrm>
            <a:off x="5001" y="323851"/>
            <a:ext cx="2917300" cy="2495108"/>
          </a:xfrm>
          <a:prstGeom prst="rect">
            <a:avLst/>
          </a:prstGeom>
        </p:spPr>
      </p:pic>
      <p:sp>
        <p:nvSpPr>
          <p:cNvPr id="9" name="Rectangle: Rounded Corners 8">
            <a:extLst>
              <a:ext uri="{FF2B5EF4-FFF2-40B4-BE49-F238E27FC236}">
                <a16:creationId xmlns:a16="http://schemas.microsoft.com/office/drawing/2014/main" id="{B7E2BD1F-84E4-7B1B-6B29-1FACE87D709A}"/>
              </a:ext>
            </a:extLst>
          </p:cNvPr>
          <p:cNvSpPr/>
          <p:nvPr/>
        </p:nvSpPr>
        <p:spPr>
          <a:xfrm>
            <a:off x="3391138" y="928687"/>
            <a:ext cx="8086725" cy="4814887"/>
          </a:xfrm>
          <a:prstGeom prst="roundRect">
            <a:avLst/>
          </a:prstGeom>
          <a:solidFill>
            <a:srgbClr val="FFF9B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C47C9D7-1F8A-1961-204C-F6643B491661}"/>
              </a:ext>
            </a:extLst>
          </p:cNvPr>
          <p:cNvSpPr txBox="1"/>
          <p:nvPr/>
        </p:nvSpPr>
        <p:spPr>
          <a:xfrm>
            <a:off x="4103913" y="1114426"/>
            <a:ext cx="6651171" cy="769441"/>
          </a:xfrm>
          <a:prstGeom prst="rect">
            <a:avLst/>
          </a:prstGeom>
          <a:noFill/>
        </p:spPr>
        <p:txBody>
          <a:bodyPr wrap="square" rtlCol="0">
            <a:spAutoFit/>
          </a:bodyPr>
          <a:lstStyle/>
          <a:p>
            <a:pPr algn="ctr"/>
            <a:r>
              <a:rPr lang="en-US" sz="4400" dirty="0" err="1">
                <a:solidFill>
                  <a:srgbClr val="00B050"/>
                </a:solidFill>
                <a:latin typeface="#9Slide05 SVNClementine" panose="020F0502020204030203" pitchFamily="34" charset="0"/>
              </a:rPr>
              <a:t>Thứ</a:t>
            </a:r>
            <a:r>
              <a:rPr lang="en-US" sz="4400" dirty="0">
                <a:solidFill>
                  <a:srgbClr val="00B050"/>
                </a:solidFill>
                <a:latin typeface="#9Slide05 SVNClementine" panose="020F0502020204030203" pitchFamily="34" charset="0"/>
              </a:rPr>
              <a:t> ....., </a:t>
            </a:r>
            <a:r>
              <a:rPr lang="en-US" sz="4400" dirty="0" err="1">
                <a:solidFill>
                  <a:srgbClr val="00B050"/>
                </a:solidFill>
                <a:latin typeface="#9Slide05 SVNClementine" panose="020F0502020204030203" pitchFamily="34" charset="0"/>
              </a:rPr>
              <a:t>ngày</a:t>
            </a:r>
            <a:r>
              <a:rPr lang="en-US" sz="4400" dirty="0">
                <a:solidFill>
                  <a:srgbClr val="00B050"/>
                </a:solidFill>
                <a:latin typeface="#9Slide05 SVNClementine" panose="020F0502020204030203" pitchFamily="34" charset="0"/>
              </a:rPr>
              <a:t> ..... </a:t>
            </a:r>
            <a:r>
              <a:rPr lang="en-US" sz="4400" dirty="0" err="1">
                <a:solidFill>
                  <a:srgbClr val="00B050"/>
                </a:solidFill>
                <a:latin typeface="#9Slide05 SVNClementine" panose="020F0502020204030203" pitchFamily="34" charset="0"/>
              </a:rPr>
              <a:t>tháng</a:t>
            </a:r>
            <a:r>
              <a:rPr lang="en-US" sz="4400" dirty="0">
                <a:solidFill>
                  <a:srgbClr val="00B050"/>
                </a:solidFill>
                <a:latin typeface="#9Slide05 SVNClementine" panose="020F0502020204030203" pitchFamily="34" charset="0"/>
              </a:rPr>
              <a:t> ...... </a:t>
            </a:r>
            <a:r>
              <a:rPr lang="en-US" sz="4400" dirty="0" err="1">
                <a:solidFill>
                  <a:srgbClr val="00B050"/>
                </a:solidFill>
                <a:latin typeface="#9Slide05 SVNClementine" panose="020F0502020204030203" pitchFamily="34" charset="0"/>
              </a:rPr>
              <a:t>năm</a:t>
            </a:r>
            <a:r>
              <a:rPr lang="en-US" sz="4400" dirty="0">
                <a:solidFill>
                  <a:srgbClr val="00B050"/>
                </a:solidFill>
                <a:latin typeface="#9Slide05 SVNClementine" panose="020F0502020204030203" pitchFamily="34" charset="0"/>
              </a:rPr>
              <a:t> .....</a:t>
            </a:r>
          </a:p>
        </p:txBody>
      </p:sp>
      <p:sp>
        <p:nvSpPr>
          <p:cNvPr id="12" name="TextBox 11">
            <a:extLst>
              <a:ext uri="{FF2B5EF4-FFF2-40B4-BE49-F238E27FC236}">
                <a16:creationId xmlns:a16="http://schemas.microsoft.com/office/drawing/2014/main" id="{5FEB89A6-E9CA-F15D-24DF-4810FC434BC3}"/>
              </a:ext>
            </a:extLst>
          </p:cNvPr>
          <p:cNvSpPr txBox="1"/>
          <p:nvPr/>
        </p:nvSpPr>
        <p:spPr>
          <a:xfrm>
            <a:off x="4059585" y="1828380"/>
            <a:ext cx="6739826" cy="1107996"/>
          </a:xfrm>
          <a:prstGeom prst="rect">
            <a:avLst/>
          </a:prstGeom>
          <a:noFill/>
        </p:spPr>
        <p:txBody>
          <a:bodyPr wrap="square" rtlCol="0">
            <a:spAutoFit/>
          </a:bodyPr>
          <a:lstStyle/>
          <a:p>
            <a:pPr algn="ctr"/>
            <a:r>
              <a:rPr lang="en-US" sz="6600" dirty="0" err="1">
                <a:solidFill>
                  <a:srgbClr val="FF0000"/>
                </a:solidFill>
                <a:latin typeface="#9Slide07 SVNBeachwood Sans" pitchFamily="2" charset="0"/>
              </a:rPr>
              <a:t>Toán</a:t>
            </a:r>
            <a:endParaRPr lang="en-US" sz="6600" dirty="0">
              <a:solidFill>
                <a:srgbClr val="FF0000"/>
              </a:solidFill>
              <a:latin typeface="#9Slide07 SVNBeachwood Sans" pitchFamily="2" charset="0"/>
            </a:endParaRPr>
          </a:p>
        </p:txBody>
      </p:sp>
      <p:sp>
        <p:nvSpPr>
          <p:cNvPr id="14" name="TextBox 13">
            <a:extLst>
              <a:ext uri="{FF2B5EF4-FFF2-40B4-BE49-F238E27FC236}">
                <a16:creationId xmlns:a16="http://schemas.microsoft.com/office/drawing/2014/main" id="{4E362CDE-299F-BB61-7C3B-0C851B0BB78E}"/>
              </a:ext>
            </a:extLst>
          </p:cNvPr>
          <p:cNvSpPr txBox="1"/>
          <p:nvPr/>
        </p:nvSpPr>
        <p:spPr>
          <a:xfrm>
            <a:off x="4658802" y="3103264"/>
            <a:ext cx="5912528" cy="2123658"/>
          </a:xfrm>
          <a:prstGeom prst="rect">
            <a:avLst/>
          </a:prstGeom>
          <a:noFill/>
        </p:spPr>
        <p:txBody>
          <a:bodyPr wrap="square" rtlCol="0">
            <a:spAutoFit/>
          </a:bodyPr>
          <a:lstStyle/>
          <a:p>
            <a:pPr algn="ctr"/>
            <a:r>
              <a:rPr lang="en-US" sz="6600">
                <a:solidFill>
                  <a:srgbClr val="00B0F0"/>
                </a:solidFill>
                <a:latin typeface="UTM Flamenco" panose="02040603050506020204" pitchFamily="18" charset="0"/>
              </a:rPr>
              <a:t>KIỂM TRA GIỮA HỌC KÌ 2</a:t>
            </a:r>
            <a:endParaRPr lang="en-US" sz="6600" dirty="0">
              <a:solidFill>
                <a:srgbClr val="00B0F0"/>
              </a:solidFill>
              <a:latin typeface="UTM Flamenco" panose="02040603050506020204" pitchFamily="18" charset="0"/>
            </a:endParaRPr>
          </a:p>
        </p:txBody>
      </p:sp>
      <p:pic>
        <p:nvPicPr>
          <p:cNvPr id="18" name="Picture 17" descr="A group of planets with different colors&#10;&#10;Description automatically generated">
            <a:extLst>
              <a:ext uri="{FF2B5EF4-FFF2-40B4-BE49-F238E27FC236}">
                <a16:creationId xmlns:a16="http://schemas.microsoft.com/office/drawing/2014/main" id="{9B4CC473-4B4C-07D0-BD6F-AA40C02C1025}"/>
              </a:ext>
            </a:extLst>
          </p:cNvPr>
          <p:cNvPicPr>
            <a:picLocks noChangeAspect="1"/>
          </p:cNvPicPr>
          <p:nvPr/>
        </p:nvPicPr>
        <p:blipFill rotWithShape="1">
          <a:blip r:embed="rId4">
            <a:extLst>
              <a:ext uri="{28A0092B-C50C-407E-A947-70E740481C1C}">
                <a14:useLocalDpi xmlns:a14="http://schemas.microsoft.com/office/drawing/2010/main" val="0"/>
              </a:ext>
            </a:extLst>
          </a:blip>
          <a:srcRect r="65990" b="66518"/>
          <a:stretch/>
        </p:blipFill>
        <p:spPr>
          <a:xfrm>
            <a:off x="1436916" y="3646933"/>
            <a:ext cx="1714667" cy="1687067"/>
          </a:xfrm>
          <a:prstGeom prst="rect">
            <a:avLst/>
          </a:prstGeom>
        </p:spPr>
      </p:pic>
      <p:pic>
        <p:nvPicPr>
          <p:cNvPr id="20" name="Picture 19" descr="A set of cartoon planets and rockets&#10;&#10;Description automatically generated">
            <a:extLst>
              <a:ext uri="{FF2B5EF4-FFF2-40B4-BE49-F238E27FC236}">
                <a16:creationId xmlns:a16="http://schemas.microsoft.com/office/drawing/2014/main" id="{9A00974A-8B15-9A4C-05E3-3E4E8E4E8E2A}"/>
              </a:ext>
            </a:extLst>
          </p:cNvPr>
          <p:cNvPicPr>
            <a:picLocks noChangeAspect="1"/>
          </p:cNvPicPr>
          <p:nvPr/>
        </p:nvPicPr>
        <p:blipFill rotWithShape="1">
          <a:blip r:embed="rId5">
            <a:extLst>
              <a:ext uri="{28A0092B-C50C-407E-A947-70E740481C1C}">
                <a14:useLocalDpi xmlns:a14="http://schemas.microsoft.com/office/drawing/2010/main" val="0"/>
              </a:ext>
            </a:extLst>
          </a:blip>
          <a:srcRect l="20306" r="68222" b="90370"/>
          <a:stretch/>
        </p:blipFill>
        <p:spPr>
          <a:xfrm>
            <a:off x="9832041" y="4165093"/>
            <a:ext cx="1478578" cy="1241144"/>
          </a:xfrm>
          <a:prstGeom prst="rect">
            <a:avLst/>
          </a:prstGeom>
        </p:spPr>
      </p:pic>
    </p:spTree>
    <p:extLst>
      <p:ext uri="{BB962C8B-B14F-4D97-AF65-F5344CB8AC3E}">
        <p14:creationId xmlns:p14="http://schemas.microsoft.com/office/powerpoint/2010/main" val="2875395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2" presetClass="entr" presetSubtype="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5">
            <a:extLst>
              <a:ext uri="{FF2B5EF4-FFF2-40B4-BE49-F238E27FC236}">
                <a16:creationId xmlns:a16="http://schemas.microsoft.com/office/drawing/2014/main" id="{07FE5AFF-D892-90B7-B4E3-39D2C9BC6176}"/>
              </a:ext>
            </a:extLst>
          </p:cNvPr>
          <p:cNvSpPr/>
          <p:nvPr/>
        </p:nvSpPr>
        <p:spPr>
          <a:xfrm rot="4443864">
            <a:off x="2344836" y="2780616"/>
            <a:ext cx="1100980" cy="1747588"/>
          </a:xfrm>
          <a:custGeom>
            <a:avLst/>
            <a:gdLst/>
            <a:ahLst/>
            <a:cxnLst/>
            <a:rect l="l" t="t" r="r" b="b"/>
            <a:pathLst>
              <a:path w="3251083" h="5160450">
                <a:moveTo>
                  <a:pt x="0" y="0"/>
                </a:moveTo>
                <a:lnTo>
                  <a:pt x="3251083" y="0"/>
                </a:lnTo>
                <a:lnTo>
                  <a:pt x="3251083" y="5160450"/>
                </a:lnTo>
                <a:lnTo>
                  <a:pt x="0" y="5160450"/>
                </a:lnTo>
                <a:lnTo>
                  <a:pt x="0" y="0"/>
                </a:lnTo>
                <a:close/>
              </a:path>
            </a:pathLst>
          </a:custGeom>
          <a:blipFill>
            <a:blip r:embed="rId3"/>
            <a:stretch>
              <a:fillRect/>
            </a:stretch>
          </a:blipFill>
        </p:spPr>
        <p:txBody>
          <a:bodyPr/>
          <a:lstStyle/>
          <a:p>
            <a:endParaRPr lang="en-US"/>
          </a:p>
        </p:txBody>
      </p:sp>
      <p:grpSp>
        <p:nvGrpSpPr>
          <p:cNvPr id="12" name="Group 11">
            <a:extLst>
              <a:ext uri="{FF2B5EF4-FFF2-40B4-BE49-F238E27FC236}">
                <a16:creationId xmlns:a16="http://schemas.microsoft.com/office/drawing/2014/main" id="{7662B0D0-96ED-51EA-8979-A7196B53C533}"/>
              </a:ext>
            </a:extLst>
          </p:cNvPr>
          <p:cNvGrpSpPr/>
          <p:nvPr/>
        </p:nvGrpSpPr>
        <p:grpSpPr>
          <a:xfrm>
            <a:off x="0" y="0"/>
            <a:ext cx="21917891" cy="6858002"/>
            <a:chOff x="0" y="0"/>
            <a:chExt cx="21917891" cy="6858002"/>
          </a:xfrm>
        </p:grpSpPr>
        <p:grpSp>
          <p:nvGrpSpPr>
            <p:cNvPr id="4" name="Group 3">
              <a:extLst>
                <a:ext uri="{FF2B5EF4-FFF2-40B4-BE49-F238E27FC236}">
                  <a16:creationId xmlns:a16="http://schemas.microsoft.com/office/drawing/2014/main" id="{53D63927-2107-95EC-178D-18A3D5C41ECB}"/>
                </a:ext>
              </a:extLst>
            </p:cNvPr>
            <p:cNvGrpSpPr/>
            <p:nvPr/>
          </p:nvGrpSpPr>
          <p:grpSpPr>
            <a:xfrm>
              <a:off x="0" y="0"/>
              <a:ext cx="21917891" cy="6858002"/>
              <a:chOff x="0" y="-1"/>
              <a:chExt cx="21917891" cy="6858002"/>
            </a:xfrm>
          </p:grpSpPr>
          <p:pic>
            <p:nvPicPr>
              <p:cNvPr id="2" name="Picture 1" descr="A blue sky with many small stars&#10;&#10;Description automatically generated">
                <a:extLst>
                  <a:ext uri="{FF2B5EF4-FFF2-40B4-BE49-F238E27FC236}">
                    <a16:creationId xmlns:a16="http://schemas.microsoft.com/office/drawing/2014/main" id="{EA3E1546-226F-6B14-2246-EB35862744C7}"/>
                  </a:ext>
                </a:extLst>
              </p:cNvPr>
              <p:cNvPicPr>
                <a:picLocks noChangeAspect="1"/>
              </p:cNvPicPr>
              <p:nvPr/>
            </p:nvPicPr>
            <p:blipFill rotWithShape="1">
              <a:blip r:embed="rId4">
                <a:extLst>
                  <a:ext uri="{28A0092B-C50C-407E-A947-70E740481C1C}">
                    <a14:useLocalDpi xmlns:a14="http://schemas.microsoft.com/office/drawing/2010/main" val="0"/>
                  </a:ext>
                </a:extLst>
              </a:blip>
              <a:srcRect b="15639"/>
              <a:stretch/>
            </p:blipFill>
            <p:spPr>
              <a:xfrm>
                <a:off x="0" y="0"/>
                <a:ext cx="12192000" cy="6858001"/>
              </a:xfrm>
              <a:prstGeom prst="rect">
                <a:avLst/>
              </a:prstGeom>
            </p:spPr>
          </p:pic>
          <p:pic>
            <p:nvPicPr>
              <p:cNvPr id="3" name="Picture 2" descr="A blue sky with many small stars&#10;&#10;Description automatically generated">
                <a:extLst>
                  <a:ext uri="{FF2B5EF4-FFF2-40B4-BE49-F238E27FC236}">
                    <a16:creationId xmlns:a16="http://schemas.microsoft.com/office/drawing/2014/main" id="{05B29E61-4E7F-3594-337D-E2F6D82D9997}"/>
                  </a:ext>
                </a:extLst>
              </p:cNvPr>
              <p:cNvPicPr>
                <a:picLocks noChangeAspect="1"/>
              </p:cNvPicPr>
              <p:nvPr/>
            </p:nvPicPr>
            <p:blipFill rotWithShape="1">
              <a:blip r:embed="rId4">
                <a:extLst>
                  <a:ext uri="{28A0092B-C50C-407E-A947-70E740481C1C}">
                    <a14:useLocalDpi xmlns:a14="http://schemas.microsoft.com/office/drawing/2010/main" val="0"/>
                  </a:ext>
                </a:extLst>
              </a:blip>
              <a:srcRect b="15639"/>
              <a:stretch/>
            </p:blipFill>
            <p:spPr>
              <a:xfrm>
                <a:off x="9725891" y="-1"/>
                <a:ext cx="12192000" cy="6858001"/>
              </a:xfrm>
              <a:prstGeom prst="rect">
                <a:avLst/>
              </a:prstGeom>
            </p:spPr>
          </p:pic>
        </p:grpSp>
        <p:pic>
          <p:nvPicPr>
            <p:cNvPr id="10" name="Picture 9" descr="A group of colorful planets&#10;&#10;Description automatically generated">
              <a:extLst>
                <a:ext uri="{FF2B5EF4-FFF2-40B4-BE49-F238E27FC236}">
                  <a16:creationId xmlns:a16="http://schemas.microsoft.com/office/drawing/2014/main" id="{EB9F7F2D-A7D7-4C8C-3101-2F3F6D6D9EDF}"/>
                </a:ext>
              </a:extLst>
            </p:cNvPr>
            <p:cNvPicPr>
              <a:picLocks noChangeAspect="1"/>
            </p:cNvPicPr>
            <p:nvPr/>
          </p:nvPicPr>
          <p:blipFill rotWithShape="1">
            <a:blip r:embed="rId5">
              <a:extLst>
                <a:ext uri="{28A0092B-C50C-407E-A947-70E740481C1C}">
                  <a14:useLocalDpi xmlns:a14="http://schemas.microsoft.com/office/drawing/2010/main" val="0"/>
                </a:ext>
              </a:extLst>
            </a:blip>
            <a:srcRect l="60043" b="52676"/>
            <a:stretch/>
          </p:blipFill>
          <p:spPr>
            <a:xfrm>
              <a:off x="327108" y="1270274"/>
              <a:ext cx="2160662" cy="2384136"/>
            </a:xfrm>
            <a:prstGeom prst="rect">
              <a:avLst/>
            </a:prstGeom>
          </p:spPr>
        </p:pic>
        <p:pic>
          <p:nvPicPr>
            <p:cNvPr id="11" name="Picture 10" descr="A screenshot of a game&#10;&#10;Description automatically generated">
              <a:extLst>
                <a:ext uri="{FF2B5EF4-FFF2-40B4-BE49-F238E27FC236}">
                  <a16:creationId xmlns:a16="http://schemas.microsoft.com/office/drawing/2014/main" id="{0D987877-0A16-5884-B1A1-0C5C5FBEAD7D}"/>
                </a:ext>
              </a:extLst>
            </p:cNvPr>
            <p:cNvPicPr>
              <a:picLocks noChangeAspect="1"/>
            </p:cNvPicPr>
            <p:nvPr/>
          </p:nvPicPr>
          <p:blipFill rotWithShape="1">
            <a:blip r:embed="rId6">
              <a:extLst>
                <a:ext uri="{28A0092B-C50C-407E-A947-70E740481C1C}">
                  <a14:useLocalDpi xmlns:a14="http://schemas.microsoft.com/office/drawing/2010/main" val="0"/>
                </a:ext>
              </a:extLst>
            </a:blip>
            <a:srcRect t="54287" r="74870" b="8741"/>
            <a:stretch/>
          </p:blipFill>
          <p:spPr>
            <a:xfrm>
              <a:off x="17841628" y="893449"/>
              <a:ext cx="2258611" cy="2535551"/>
            </a:xfrm>
            <a:prstGeom prst="rect">
              <a:avLst/>
            </a:prstGeom>
          </p:spPr>
        </p:pic>
      </p:grpSp>
      <p:sp>
        <p:nvSpPr>
          <p:cNvPr id="13" name="Freeform 15">
            <a:extLst>
              <a:ext uri="{FF2B5EF4-FFF2-40B4-BE49-F238E27FC236}">
                <a16:creationId xmlns:a16="http://schemas.microsoft.com/office/drawing/2014/main" id="{0FAD34E1-AF0A-283A-BF02-8E9D9057B9D5}"/>
              </a:ext>
            </a:extLst>
          </p:cNvPr>
          <p:cNvSpPr/>
          <p:nvPr/>
        </p:nvSpPr>
        <p:spPr>
          <a:xfrm rot="4443864">
            <a:off x="767974" y="19654"/>
            <a:ext cx="1100980" cy="1747588"/>
          </a:xfrm>
          <a:custGeom>
            <a:avLst/>
            <a:gdLst/>
            <a:ahLst/>
            <a:cxnLst/>
            <a:rect l="l" t="t" r="r" b="b"/>
            <a:pathLst>
              <a:path w="3251083" h="5160450">
                <a:moveTo>
                  <a:pt x="0" y="0"/>
                </a:moveTo>
                <a:lnTo>
                  <a:pt x="3251083" y="0"/>
                </a:lnTo>
                <a:lnTo>
                  <a:pt x="3251083" y="5160450"/>
                </a:lnTo>
                <a:lnTo>
                  <a:pt x="0" y="516045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239241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875E-6 1.85185E-6 L -0.69792 1.85185E-6 " pathEditMode="relative" rAng="0" ptsTypes="AA">
                                      <p:cBhvr>
                                        <p:cTn id="6" dur="2000" fill="hold"/>
                                        <p:tgtEl>
                                          <p:spTgt spid="12"/>
                                        </p:tgtEl>
                                        <p:attrNameLst>
                                          <p:attrName>ppt_x</p:attrName>
                                          <p:attrName>ppt_y</p:attrName>
                                        </p:attrNameLst>
                                      </p:cBhvr>
                                      <p:rCtr x="-34896" y="0"/>
                                    </p:animMotion>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par>
                          <p:cTn id="7" fill="hold">
                            <p:stCondLst>
                              <p:cond delay="2000"/>
                            </p:stCondLst>
                            <p:childTnLst>
                              <p:par>
                                <p:cTn id="8" presetID="63" presetClass="path" presetSubtype="0" accel="50000" decel="50000" fill="hold" nodeType="afterEffect">
                                  <p:stCondLst>
                                    <p:cond delay="0"/>
                                  </p:stCondLst>
                                  <p:childTnLst>
                                    <p:animMotion origin="layout" path="M -2.91667E-6 -2.59259E-6 L 0.79401 0.43334 " pathEditMode="relative" rAng="0" ptsTypes="AA">
                                      <p:cBhvr>
                                        <p:cTn id="9" dur="2000" fill="hold"/>
                                        <p:tgtEl>
                                          <p:spTgt spid="13"/>
                                        </p:tgtEl>
                                        <p:attrNameLst>
                                          <p:attrName>ppt_x</p:attrName>
                                          <p:attrName>ppt_y</p:attrName>
                                        </p:attrNameLst>
                                      </p:cBhvr>
                                      <p:rCtr x="39701" y="21667"/>
                                    </p:animMotion>
                                  </p:childTnLst>
                                  <p:subTnLst>
                                    <p:audio>
                                      <p:cMediaNode>
                                        <p:cTn display="0" masterRel="sameClick">
                                          <p:stCondLst>
                                            <p:cond evt="begin" delay="0">
                                              <p:tn val="8"/>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many small stars&#10;&#10;Description automatically generated">
            <a:extLst>
              <a:ext uri="{FF2B5EF4-FFF2-40B4-BE49-F238E27FC236}">
                <a16:creationId xmlns:a16="http://schemas.microsoft.com/office/drawing/2014/main" id="{2D2B77E2-B331-2F62-31B5-341396D394D4}"/>
              </a:ext>
            </a:extLst>
          </p:cNvPr>
          <p:cNvPicPr>
            <a:picLocks noChangeAspect="1"/>
          </p:cNvPicPr>
          <p:nvPr/>
        </p:nvPicPr>
        <p:blipFill rotWithShape="1">
          <a:blip r:embed="rId2">
            <a:extLst>
              <a:ext uri="{28A0092B-C50C-407E-A947-70E740481C1C}">
                <a14:useLocalDpi xmlns:a14="http://schemas.microsoft.com/office/drawing/2010/main" val="0"/>
              </a:ext>
            </a:extLst>
          </a:blip>
          <a:srcRect b="15639"/>
          <a:stretch/>
        </p:blipFill>
        <p:spPr>
          <a:xfrm>
            <a:off x="0" y="0"/>
            <a:ext cx="12192000" cy="6858001"/>
          </a:xfrm>
          <a:prstGeom prst="rect">
            <a:avLst/>
          </a:prstGeom>
        </p:spPr>
      </p:pic>
      <p:pic>
        <p:nvPicPr>
          <p:cNvPr id="5" name="Picture 4" descr="A screenshot of a game&#10;&#10;Description automatically generated">
            <a:extLst>
              <a:ext uri="{FF2B5EF4-FFF2-40B4-BE49-F238E27FC236}">
                <a16:creationId xmlns:a16="http://schemas.microsoft.com/office/drawing/2014/main" id="{D5E25E99-E856-9944-B3AD-4742D5612BDC}"/>
              </a:ext>
            </a:extLst>
          </p:cNvPr>
          <p:cNvPicPr>
            <a:picLocks noChangeAspect="1"/>
          </p:cNvPicPr>
          <p:nvPr/>
        </p:nvPicPr>
        <p:blipFill rotWithShape="1">
          <a:blip r:embed="rId3">
            <a:extLst>
              <a:ext uri="{28A0092B-C50C-407E-A947-70E740481C1C}">
                <a14:useLocalDpi xmlns:a14="http://schemas.microsoft.com/office/drawing/2010/main" val="0"/>
              </a:ext>
            </a:extLst>
          </a:blip>
          <a:srcRect l="-1444" t="61213" r="85618" b="10081"/>
          <a:stretch/>
        </p:blipFill>
        <p:spPr>
          <a:xfrm rot="6182342">
            <a:off x="807872" y="-2608634"/>
            <a:ext cx="10576255" cy="14641172"/>
          </a:xfrm>
          <a:prstGeom prst="rect">
            <a:avLst/>
          </a:prstGeom>
        </p:spPr>
      </p:pic>
      <p:sp>
        <p:nvSpPr>
          <p:cNvPr id="6" name="Freeform 7">
            <a:extLst>
              <a:ext uri="{FF2B5EF4-FFF2-40B4-BE49-F238E27FC236}">
                <a16:creationId xmlns:a16="http://schemas.microsoft.com/office/drawing/2014/main" id="{FC41C5DE-D1C0-0C29-BFFE-9D0B60EC6AD8}"/>
              </a:ext>
            </a:extLst>
          </p:cNvPr>
          <p:cNvSpPr/>
          <p:nvPr/>
        </p:nvSpPr>
        <p:spPr>
          <a:xfrm>
            <a:off x="7701017" y="1581074"/>
            <a:ext cx="2821427" cy="2559269"/>
          </a:xfrm>
          <a:custGeom>
            <a:avLst/>
            <a:gdLst/>
            <a:ahLst/>
            <a:cxnLst/>
            <a:rect l="l" t="t" r="r" b="b"/>
            <a:pathLst>
              <a:path w="3381437" h="3067245">
                <a:moveTo>
                  <a:pt x="0" y="0"/>
                </a:moveTo>
                <a:lnTo>
                  <a:pt x="3381436" y="0"/>
                </a:lnTo>
                <a:lnTo>
                  <a:pt x="3381436" y="3067245"/>
                </a:lnTo>
                <a:lnTo>
                  <a:pt x="0" y="30672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EA720A24-F933-C90B-A471-48CD3F069557}"/>
              </a:ext>
            </a:extLst>
          </p:cNvPr>
          <p:cNvSpPr/>
          <p:nvPr/>
        </p:nvSpPr>
        <p:spPr>
          <a:xfrm flipH="1">
            <a:off x="973739" y="1581074"/>
            <a:ext cx="3594216" cy="3695852"/>
          </a:xfrm>
          <a:custGeom>
            <a:avLst/>
            <a:gdLst/>
            <a:ahLst/>
            <a:cxnLst/>
            <a:rect l="l" t="t" r="r" b="b"/>
            <a:pathLst>
              <a:path w="2478601" h="2548690">
                <a:moveTo>
                  <a:pt x="0" y="0"/>
                </a:moveTo>
                <a:lnTo>
                  <a:pt x="2478600" y="0"/>
                </a:lnTo>
                <a:lnTo>
                  <a:pt x="2478600" y="2548690"/>
                </a:lnTo>
                <a:lnTo>
                  <a:pt x="0" y="25486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2E9F3417-7AC8-272A-3EA5-18CE0DAA319E}"/>
              </a:ext>
            </a:extLst>
          </p:cNvPr>
          <p:cNvPicPr>
            <a:picLocks noChangeAspect="1"/>
          </p:cNvPicPr>
          <p:nvPr/>
        </p:nvPicPr>
        <p:blipFill>
          <a:blip r:embed="rId8"/>
          <a:stretch>
            <a:fillRect/>
          </a:stretch>
        </p:blipFill>
        <p:spPr>
          <a:xfrm>
            <a:off x="2326685" y="647184"/>
            <a:ext cx="4944285" cy="1268078"/>
          </a:xfrm>
          <a:prstGeom prst="rect">
            <a:avLst/>
          </a:prstGeom>
        </p:spPr>
      </p:pic>
    </p:spTree>
    <p:extLst>
      <p:ext uri="{BB962C8B-B14F-4D97-AF65-F5344CB8AC3E}">
        <p14:creationId xmlns:p14="http://schemas.microsoft.com/office/powerpoint/2010/main" val="2065825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ky with many small stars&#10;&#10;Description automatically generated">
            <a:extLst>
              <a:ext uri="{FF2B5EF4-FFF2-40B4-BE49-F238E27FC236}">
                <a16:creationId xmlns:a16="http://schemas.microsoft.com/office/drawing/2014/main" id="{786C9DA7-362F-E825-F2A0-B574E65ACEB3}"/>
              </a:ext>
            </a:extLst>
          </p:cNvPr>
          <p:cNvPicPr>
            <a:picLocks noChangeAspect="1"/>
          </p:cNvPicPr>
          <p:nvPr/>
        </p:nvPicPr>
        <p:blipFill rotWithShape="1">
          <a:blip r:embed="rId2">
            <a:extLst>
              <a:ext uri="{28A0092B-C50C-407E-A947-70E740481C1C}">
                <a14:useLocalDpi xmlns:a14="http://schemas.microsoft.com/office/drawing/2010/main" val="0"/>
              </a:ext>
            </a:extLst>
          </a:blip>
          <a:srcRect b="15639"/>
          <a:stretch/>
        </p:blipFill>
        <p:spPr>
          <a:xfrm>
            <a:off x="0" y="-1"/>
            <a:ext cx="12192000" cy="6858001"/>
          </a:xfrm>
          <a:prstGeom prst="rect">
            <a:avLst/>
          </a:prstGeom>
        </p:spPr>
      </p:pic>
      <p:grpSp>
        <p:nvGrpSpPr>
          <p:cNvPr id="9" name="Group 8">
            <a:extLst>
              <a:ext uri="{FF2B5EF4-FFF2-40B4-BE49-F238E27FC236}">
                <a16:creationId xmlns:a16="http://schemas.microsoft.com/office/drawing/2014/main" id="{38B3C6B3-18FC-2E1F-CA57-5783A2EBAD46}"/>
              </a:ext>
            </a:extLst>
          </p:cNvPr>
          <p:cNvGrpSpPr/>
          <p:nvPr/>
        </p:nvGrpSpPr>
        <p:grpSpPr>
          <a:xfrm>
            <a:off x="2790826" y="352425"/>
            <a:ext cx="6610348" cy="876300"/>
            <a:chOff x="866777" y="381000"/>
            <a:chExt cx="6610348" cy="876300"/>
          </a:xfrm>
        </p:grpSpPr>
        <p:sp>
          <p:nvSpPr>
            <p:cNvPr id="3" name="Rectangle: Rounded Corners 2">
              <a:extLst>
                <a:ext uri="{FF2B5EF4-FFF2-40B4-BE49-F238E27FC236}">
                  <a16:creationId xmlns:a16="http://schemas.microsoft.com/office/drawing/2014/main" id="{D98C0F5A-79B1-164A-A84C-B7B523882A0C}"/>
                </a:ext>
              </a:extLst>
            </p:cNvPr>
            <p:cNvSpPr/>
            <p:nvPr/>
          </p:nvSpPr>
          <p:spPr>
            <a:xfrm>
              <a:off x="866777" y="381000"/>
              <a:ext cx="6610348" cy="8763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group of numbers with faces&#10;&#10;Description automatically generated">
              <a:extLst>
                <a:ext uri="{FF2B5EF4-FFF2-40B4-BE49-F238E27FC236}">
                  <a16:creationId xmlns:a16="http://schemas.microsoft.com/office/drawing/2014/main" id="{B479FC03-D7BB-44AF-A29C-13734C4FF112}"/>
                </a:ext>
              </a:extLst>
            </p:cNvPr>
            <p:cNvPicPr>
              <a:picLocks noChangeAspect="1"/>
            </p:cNvPicPr>
            <p:nvPr/>
          </p:nvPicPr>
          <p:blipFill rotWithShape="1">
            <a:blip r:embed="rId3">
              <a:extLst>
                <a:ext uri="{28A0092B-C50C-407E-A947-70E740481C1C}">
                  <a14:useLocalDpi xmlns:a14="http://schemas.microsoft.com/office/drawing/2010/main" val="0"/>
                </a:ext>
              </a:extLst>
            </a:blip>
            <a:srcRect l="21583" t="-1" r="51731" b="71806"/>
            <a:stretch/>
          </p:blipFill>
          <p:spPr>
            <a:xfrm rot="1483825">
              <a:off x="1004951" y="406411"/>
              <a:ext cx="752284" cy="825479"/>
            </a:xfrm>
            <a:prstGeom prst="rect">
              <a:avLst/>
            </a:prstGeom>
          </p:spPr>
        </p:pic>
        <p:sp>
          <p:nvSpPr>
            <p:cNvPr id="8" name="TextBox 7">
              <a:extLst>
                <a:ext uri="{FF2B5EF4-FFF2-40B4-BE49-F238E27FC236}">
                  <a16:creationId xmlns:a16="http://schemas.microsoft.com/office/drawing/2014/main" id="{E55104A7-69C8-4F9B-DC86-EFC635CED9EC}"/>
                </a:ext>
              </a:extLst>
            </p:cNvPr>
            <p:cNvSpPr txBox="1"/>
            <p:nvPr/>
          </p:nvSpPr>
          <p:spPr>
            <a:xfrm>
              <a:off x="1895407" y="465207"/>
              <a:ext cx="5114925" cy="707886"/>
            </a:xfrm>
            <a:prstGeom prst="rect">
              <a:avLst/>
            </a:prstGeom>
            <a:noFill/>
          </p:spPr>
          <p:txBody>
            <a:bodyPr wrap="square" rtlCol="0">
              <a:spAutoFit/>
            </a:bodyPr>
            <a:lstStyle/>
            <a:p>
              <a:r>
                <a:rPr lang="en-US" sz="4000"/>
                <a:t>Đúng ghi (Đ), sai ghi (S):</a:t>
              </a:r>
              <a:endParaRPr lang="en-US" sz="4000" dirty="0"/>
            </a:p>
          </p:txBody>
        </p:sp>
      </p:grpSp>
      <p:sp>
        <p:nvSpPr>
          <p:cNvPr id="10" name="Rectangle: Rounded Corners 9">
            <a:extLst>
              <a:ext uri="{FF2B5EF4-FFF2-40B4-BE49-F238E27FC236}">
                <a16:creationId xmlns:a16="http://schemas.microsoft.com/office/drawing/2014/main" id="{DD34B451-71E8-678E-87AB-06ECFD2D611E}"/>
              </a:ext>
            </a:extLst>
          </p:cNvPr>
          <p:cNvSpPr/>
          <p:nvPr/>
        </p:nvSpPr>
        <p:spPr>
          <a:xfrm>
            <a:off x="531854" y="1639705"/>
            <a:ext cx="6074642" cy="3516250"/>
          </a:xfrm>
          <a:prstGeom prst="roundRect">
            <a:avLst/>
          </a:prstGeom>
          <a:solidFill>
            <a:srgbClr val="FFF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rgbClr val="FF0000"/>
                </a:solidFill>
              </a:rPr>
              <a:t>a) Diện tích toàn phần của hình lập phương có cạnh 7 cm là 196 cm².</a:t>
            </a:r>
            <a:endParaRPr lang="en-US" sz="4000" dirty="0">
              <a:solidFill>
                <a:schemeClr val="tx1"/>
              </a:solidFill>
            </a:endParaRPr>
          </a:p>
        </p:txBody>
      </p:sp>
      <p:sp>
        <p:nvSpPr>
          <p:cNvPr id="12" name="Rectangle: Rounded Corners 11">
            <a:extLst>
              <a:ext uri="{FF2B5EF4-FFF2-40B4-BE49-F238E27FC236}">
                <a16:creationId xmlns:a16="http://schemas.microsoft.com/office/drawing/2014/main" id="{24E048AC-EEB7-EDB4-53DD-99F5C4345B4C}"/>
              </a:ext>
            </a:extLst>
          </p:cNvPr>
          <p:cNvSpPr/>
          <p:nvPr/>
        </p:nvSpPr>
        <p:spPr>
          <a:xfrm>
            <a:off x="6827256" y="1658810"/>
            <a:ext cx="5154538" cy="3272987"/>
          </a:xfrm>
          <a:prstGeom prst="roundRect">
            <a:avLst/>
          </a:prstGeom>
          <a:solidFill>
            <a:srgbClr val="FFF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FF0000"/>
                </a:solidFill>
              </a:rPr>
              <a:t>b) Thể tích hình hộp chữ nhật có chiều dài 5 dm, chiều rộng 2 dm, chiều cao 3 dm là 30 dm³.</a:t>
            </a:r>
            <a:endParaRPr lang="en-US" sz="4000" baseline="30000" dirty="0">
              <a:solidFill>
                <a:schemeClr val="tx1"/>
              </a:solidFill>
            </a:endParaRPr>
          </a:p>
        </p:txBody>
      </p:sp>
      <p:graphicFrame>
        <p:nvGraphicFramePr>
          <p:cNvPr id="14" name="Object 13">
            <a:extLst>
              <a:ext uri="{FF2B5EF4-FFF2-40B4-BE49-F238E27FC236}">
                <a16:creationId xmlns:a16="http://schemas.microsoft.com/office/drawing/2014/main" id="{646B1697-CD16-404F-3116-12CFA495B689}"/>
              </a:ext>
            </a:extLst>
          </p:cNvPr>
          <p:cNvGraphicFramePr>
            <a:graphicFrameLocks noChangeAspect="1"/>
          </p:cNvGraphicFramePr>
          <p:nvPr>
            <p:extLst>
              <p:ext uri="{D42A27DB-BD31-4B8C-83A1-F6EECF244321}">
                <p14:modId xmlns:p14="http://schemas.microsoft.com/office/powerpoint/2010/main" val="2471047047"/>
              </p:ext>
            </p:extLst>
          </p:nvPr>
        </p:nvGraphicFramePr>
        <p:xfrm>
          <a:off x="3887836" y="2340381"/>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3887836" y="2340381"/>
                        <a:ext cx="914400" cy="198438"/>
                      </a:xfrm>
                      <a:prstGeom prst="rect">
                        <a:avLst/>
                      </a:prstGeom>
                    </p:spPr>
                  </p:pic>
                </p:oleObj>
              </mc:Fallback>
            </mc:AlternateContent>
          </a:graphicData>
        </a:graphic>
      </p:graphicFrame>
      <p:sp>
        <p:nvSpPr>
          <p:cNvPr id="5" name="Rectangle: Rounded Corners 4">
            <a:extLst>
              <a:ext uri="{FF2B5EF4-FFF2-40B4-BE49-F238E27FC236}">
                <a16:creationId xmlns:a16="http://schemas.microsoft.com/office/drawing/2014/main" id="{8004B850-2523-FD33-303A-259F45BB10FD}"/>
              </a:ext>
            </a:extLst>
          </p:cNvPr>
          <p:cNvSpPr/>
          <p:nvPr/>
        </p:nvSpPr>
        <p:spPr>
          <a:xfrm>
            <a:off x="2380593" y="4997669"/>
            <a:ext cx="2727435" cy="1423699"/>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rPr>
              <a:t>S</a:t>
            </a:r>
          </a:p>
        </p:txBody>
      </p:sp>
      <p:sp>
        <p:nvSpPr>
          <p:cNvPr id="6" name="Rectangle: Rounded Corners 5">
            <a:extLst>
              <a:ext uri="{FF2B5EF4-FFF2-40B4-BE49-F238E27FC236}">
                <a16:creationId xmlns:a16="http://schemas.microsoft.com/office/drawing/2014/main" id="{7131DFED-3831-D6BC-69FA-99E8DD09C5E4}"/>
              </a:ext>
            </a:extLst>
          </p:cNvPr>
          <p:cNvSpPr/>
          <p:nvPr/>
        </p:nvSpPr>
        <p:spPr>
          <a:xfrm>
            <a:off x="8037456" y="4891804"/>
            <a:ext cx="2727435" cy="1423699"/>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tx1"/>
                </a:solidFill>
              </a:rPr>
              <a:t>Đ</a:t>
            </a:r>
          </a:p>
        </p:txBody>
      </p:sp>
    </p:spTree>
    <p:extLst>
      <p:ext uri="{BB962C8B-B14F-4D97-AF65-F5344CB8AC3E}">
        <p14:creationId xmlns:p14="http://schemas.microsoft.com/office/powerpoint/2010/main" val="2271828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many small stars&#10;&#10;Description automatically generated">
            <a:extLst>
              <a:ext uri="{FF2B5EF4-FFF2-40B4-BE49-F238E27FC236}">
                <a16:creationId xmlns:a16="http://schemas.microsoft.com/office/drawing/2014/main" id="{2D2B77E2-B331-2F62-31B5-341396D394D4}"/>
              </a:ext>
            </a:extLst>
          </p:cNvPr>
          <p:cNvPicPr>
            <a:picLocks noChangeAspect="1"/>
          </p:cNvPicPr>
          <p:nvPr/>
        </p:nvPicPr>
        <p:blipFill rotWithShape="1">
          <a:blip r:embed="rId3">
            <a:extLst>
              <a:ext uri="{28A0092B-C50C-407E-A947-70E740481C1C}">
                <a14:useLocalDpi xmlns:a14="http://schemas.microsoft.com/office/drawing/2010/main" val="0"/>
              </a:ext>
            </a:extLst>
          </a:blip>
          <a:srcRect b="15639"/>
          <a:stretch/>
        </p:blipFill>
        <p:spPr>
          <a:xfrm>
            <a:off x="0" y="0"/>
            <a:ext cx="12192000" cy="6858001"/>
          </a:xfrm>
          <a:prstGeom prst="rect">
            <a:avLst/>
          </a:prstGeom>
        </p:spPr>
      </p:pic>
      <p:pic>
        <p:nvPicPr>
          <p:cNvPr id="5" name="Picture 4" descr="A screenshot of a game&#10;&#10;Description automatically generated">
            <a:extLst>
              <a:ext uri="{FF2B5EF4-FFF2-40B4-BE49-F238E27FC236}">
                <a16:creationId xmlns:a16="http://schemas.microsoft.com/office/drawing/2014/main" id="{D5E25E99-E856-9944-B3AD-4742D5612BDC}"/>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1444" t="61213" r="85618" b="10081"/>
          <a:stretch/>
        </p:blipFill>
        <p:spPr>
          <a:xfrm rot="6182342">
            <a:off x="807872" y="-2608634"/>
            <a:ext cx="10576255" cy="14641172"/>
          </a:xfrm>
          <a:prstGeom prst="rect">
            <a:avLst/>
          </a:prstGeom>
        </p:spPr>
      </p:pic>
      <p:sp>
        <p:nvSpPr>
          <p:cNvPr id="6" name="Freeform 7">
            <a:extLst>
              <a:ext uri="{FF2B5EF4-FFF2-40B4-BE49-F238E27FC236}">
                <a16:creationId xmlns:a16="http://schemas.microsoft.com/office/drawing/2014/main" id="{FC41C5DE-D1C0-0C29-BFFE-9D0B60EC6AD8}"/>
              </a:ext>
            </a:extLst>
          </p:cNvPr>
          <p:cNvSpPr/>
          <p:nvPr/>
        </p:nvSpPr>
        <p:spPr>
          <a:xfrm>
            <a:off x="7701017" y="1581074"/>
            <a:ext cx="2821427" cy="2559269"/>
          </a:xfrm>
          <a:custGeom>
            <a:avLst/>
            <a:gdLst/>
            <a:ahLst/>
            <a:cxnLst/>
            <a:rect l="l" t="t" r="r" b="b"/>
            <a:pathLst>
              <a:path w="3381437" h="3067245">
                <a:moveTo>
                  <a:pt x="0" y="0"/>
                </a:moveTo>
                <a:lnTo>
                  <a:pt x="3381436" y="0"/>
                </a:lnTo>
                <a:lnTo>
                  <a:pt x="3381436" y="3067245"/>
                </a:lnTo>
                <a:lnTo>
                  <a:pt x="0" y="30672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EA720A24-F933-C90B-A471-48CD3F069557}"/>
              </a:ext>
            </a:extLst>
          </p:cNvPr>
          <p:cNvSpPr/>
          <p:nvPr/>
        </p:nvSpPr>
        <p:spPr>
          <a:xfrm flipH="1">
            <a:off x="973739" y="1581074"/>
            <a:ext cx="3594216" cy="3695852"/>
          </a:xfrm>
          <a:custGeom>
            <a:avLst/>
            <a:gdLst/>
            <a:ahLst/>
            <a:cxnLst/>
            <a:rect l="l" t="t" r="r" b="b"/>
            <a:pathLst>
              <a:path w="2478601" h="2548690">
                <a:moveTo>
                  <a:pt x="0" y="0"/>
                </a:moveTo>
                <a:lnTo>
                  <a:pt x="2478600" y="0"/>
                </a:lnTo>
                <a:lnTo>
                  <a:pt x="2478600" y="2548690"/>
                </a:lnTo>
                <a:lnTo>
                  <a:pt x="0" y="254869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10" name="Group 9">
            <a:extLst>
              <a:ext uri="{FF2B5EF4-FFF2-40B4-BE49-F238E27FC236}">
                <a16:creationId xmlns:a16="http://schemas.microsoft.com/office/drawing/2014/main" id="{4047C820-2914-641B-5005-88A6B7EC74B9}"/>
              </a:ext>
            </a:extLst>
          </p:cNvPr>
          <p:cNvGrpSpPr/>
          <p:nvPr/>
        </p:nvGrpSpPr>
        <p:grpSpPr>
          <a:xfrm>
            <a:off x="5734767" y="-127055"/>
            <a:ext cx="6037417" cy="6285392"/>
            <a:chOff x="6155480" y="-125032"/>
            <a:chExt cx="6037417" cy="6285392"/>
          </a:xfrm>
        </p:grpSpPr>
        <p:sp>
          <p:nvSpPr>
            <p:cNvPr id="2" name="Explosion: 14 Points 1">
              <a:extLst>
                <a:ext uri="{FF2B5EF4-FFF2-40B4-BE49-F238E27FC236}">
                  <a16:creationId xmlns:a16="http://schemas.microsoft.com/office/drawing/2014/main" id="{DD2B263C-5C7C-9C6E-698E-C1AA6B16F324}"/>
                </a:ext>
              </a:extLst>
            </p:cNvPr>
            <p:cNvSpPr/>
            <p:nvPr/>
          </p:nvSpPr>
          <p:spPr>
            <a:xfrm rot="1824817">
              <a:off x="6155480" y="-125032"/>
              <a:ext cx="6037417" cy="6285392"/>
            </a:xfrm>
            <a:prstGeom prst="irregularSeal2">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9">
              <a:extLst>
                <a:ext uri="{FF2B5EF4-FFF2-40B4-BE49-F238E27FC236}">
                  <a16:creationId xmlns:a16="http://schemas.microsoft.com/office/drawing/2014/main" id="{6C88771F-E27B-5534-0070-91031D6BC996}"/>
                </a:ext>
              </a:extLst>
            </p:cNvPr>
            <p:cNvSpPr/>
            <p:nvPr/>
          </p:nvSpPr>
          <p:spPr>
            <a:xfrm>
              <a:off x="7540669" y="1581074"/>
              <a:ext cx="2622049" cy="2822205"/>
            </a:xfrm>
            <a:custGeom>
              <a:avLst/>
              <a:gdLst/>
              <a:ahLst/>
              <a:cxnLst/>
              <a:rect l="l" t="t" r="r" b="b"/>
              <a:pathLst>
                <a:path w="2667630" h="3617126">
                  <a:moveTo>
                    <a:pt x="0" y="0"/>
                  </a:moveTo>
                  <a:lnTo>
                    <a:pt x="2667631" y="0"/>
                  </a:lnTo>
                  <a:lnTo>
                    <a:pt x="2667631" y="3617126"/>
                  </a:lnTo>
                  <a:lnTo>
                    <a:pt x="0" y="3617126"/>
                  </a:lnTo>
                  <a:lnTo>
                    <a:pt x="0" y="0"/>
                  </a:lnTo>
                  <a:close/>
                </a:path>
              </a:pathLst>
            </a:custGeom>
            <a:blipFill>
              <a:blip r:embed="rId9"/>
              <a:stretch>
                <a:fillRect/>
              </a:stretch>
            </a:blipFill>
          </p:spPr>
          <p:txBody>
            <a:bodyPr/>
            <a:lstStyle/>
            <a:p>
              <a:endParaRPr lang="en-US"/>
            </a:p>
          </p:txBody>
        </p:sp>
      </p:grpSp>
      <p:pic>
        <p:nvPicPr>
          <p:cNvPr id="9" name="Picture 8">
            <a:extLst>
              <a:ext uri="{FF2B5EF4-FFF2-40B4-BE49-F238E27FC236}">
                <a16:creationId xmlns:a16="http://schemas.microsoft.com/office/drawing/2014/main" id="{086E8586-45D4-F0EC-18A7-9DFCDC3FA421}"/>
              </a:ext>
            </a:extLst>
          </p:cNvPr>
          <p:cNvPicPr>
            <a:picLocks noChangeAspect="1"/>
          </p:cNvPicPr>
          <p:nvPr/>
        </p:nvPicPr>
        <p:blipFill>
          <a:blip r:embed="rId10"/>
          <a:stretch>
            <a:fillRect/>
          </a:stretch>
        </p:blipFill>
        <p:spPr>
          <a:xfrm>
            <a:off x="1586371" y="457889"/>
            <a:ext cx="4938188" cy="1268078"/>
          </a:xfrm>
          <a:prstGeom prst="rect">
            <a:avLst/>
          </a:prstGeom>
        </p:spPr>
      </p:pic>
    </p:spTree>
    <p:extLst>
      <p:ext uri="{BB962C8B-B14F-4D97-AF65-F5344CB8AC3E}">
        <p14:creationId xmlns:p14="http://schemas.microsoft.com/office/powerpoint/2010/main" val="332447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anim calcmode="lin" valueType="num">
                                      <p:cBhvr>
                                        <p:cTn id="8" dur="1000"/>
                                        <p:tgtEl>
                                          <p:spTgt spid="6"/>
                                        </p:tgtEl>
                                        <p:attrNameLst>
                                          <p:attrName>style.rotation</p:attrName>
                                        </p:attrNameLst>
                                      </p:cBhvr>
                                      <p:tavLst>
                                        <p:tav tm="0">
                                          <p:val>
                                            <p:fltVal val="0"/>
                                          </p:val>
                                        </p:tav>
                                        <p:tav tm="100000">
                                          <p:val>
                                            <p:fltVal val="90"/>
                                          </p:val>
                                        </p:tav>
                                      </p:tavLst>
                                    </p:anim>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2" name="Tieng-yeah-tre-con-www_tiengdong_com_1.wav"/>
                                        </p:tgtEl>
                                      </p:cMediaNode>
                                    </p:audio>
                                  </p:subTnLst>
                                </p:cTn>
                              </p:par>
                            </p:childTnLst>
                          </p:cTn>
                        </p:par>
                        <p:par>
                          <p:cTn id="17" fill="hold">
                            <p:stCondLst>
                              <p:cond delay="1500"/>
                            </p:stCondLst>
                            <p:childTnLst>
                              <p:par>
                                <p:cTn id="18" presetID="32" presetClass="emph" presetSubtype="0" fill="hold" nodeType="after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AEF41F6-21A4-9A2F-2B8E-EA1338C8C465}"/>
              </a:ext>
            </a:extLst>
          </p:cNvPr>
          <p:cNvGrpSpPr/>
          <p:nvPr/>
        </p:nvGrpSpPr>
        <p:grpSpPr>
          <a:xfrm>
            <a:off x="0" y="0"/>
            <a:ext cx="21930417" cy="6858002"/>
            <a:chOff x="-12526" y="-150313"/>
            <a:chExt cx="21930417" cy="6858002"/>
          </a:xfrm>
        </p:grpSpPr>
        <p:grpSp>
          <p:nvGrpSpPr>
            <p:cNvPr id="4" name="Group 3">
              <a:extLst>
                <a:ext uri="{FF2B5EF4-FFF2-40B4-BE49-F238E27FC236}">
                  <a16:creationId xmlns:a16="http://schemas.microsoft.com/office/drawing/2014/main" id="{53D63927-2107-95EC-178D-18A3D5C41ECB}"/>
                </a:ext>
              </a:extLst>
            </p:cNvPr>
            <p:cNvGrpSpPr/>
            <p:nvPr/>
          </p:nvGrpSpPr>
          <p:grpSpPr>
            <a:xfrm>
              <a:off x="-12526" y="-150313"/>
              <a:ext cx="21930417" cy="6858002"/>
              <a:chOff x="-12526" y="-150314"/>
              <a:chExt cx="21930417" cy="6858002"/>
            </a:xfrm>
          </p:grpSpPr>
          <p:pic>
            <p:nvPicPr>
              <p:cNvPr id="2" name="Picture 1" descr="A blue sky with many small stars&#10;&#10;Description automatically generated">
                <a:extLst>
                  <a:ext uri="{FF2B5EF4-FFF2-40B4-BE49-F238E27FC236}">
                    <a16:creationId xmlns:a16="http://schemas.microsoft.com/office/drawing/2014/main" id="{EA3E1546-226F-6B14-2246-EB35862744C7}"/>
                  </a:ext>
                </a:extLst>
              </p:cNvPr>
              <p:cNvPicPr>
                <a:picLocks noChangeAspect="1"/>
              </p:cNvPicPr>
              <p:nvPr/>
            </p:nvPicPr>
            <p:blipFill rotWithShape="1">
              <a:blip r:embed="rId3">
                <a:extLst>
                  <a:ext uri="{28A0092B-C50C-407E-A947-70E740481C1C}">
                    <a14:useLocalDpi xmlns:a14="http://schemas.microsoft.com/office/drawing/2010/main" val="0"/>
                  </a:ext>
                </a:extLst>
              </a:blip>
              <a:srcRect b="15639"/>
              <a:stretch/>
            </p:blipFill>
            <p:spPr>
              <a:xfrm>
                <a:off x="-12526" y="-150314"/>
                <a:ext cx="12192000" cy="6858001"/>
              </a:xfrm>
              <a:prstGeom prst="rect">
                <a:avLst/>
              </a:prstGeom>
            </p:spPr>
          </p:pic>
          <p:pic>
            <p:nvPicPr>
              <p:cNvPr id="3" name="Picture 2" descr="A blue sky with many small stars&#10;&#10;Description automatically generated">
                <a:extLst>
                  <a:ext uri="{FF2B5EF4-FFF2-40B4-BE49-F238E27FC236}">
                    <a16:creationId xmlns:a16="http://schemas.microsoft.com/office/drawing/2014/main" id="{05B29E61-4E7F-3594-337D-E2F6D82D9997}"/>
                  </a:ext>
                </a:extLst>
              </p:cNvPr>
              <p:cNvPicPr>
                <a:picLocks noChangeAspect="1"/>
              </p:cNvPicPr>
              <p:nvPr/>
            </p:nvPicPr>
            <p:blipFill rotWithShape="1">
              <a:blip r:embed="rId3">
                <a:extLst>
                  <a:ext uri="{28A0092B-C50C-407E-A947-70E740481C1C}">
                    <a14:useLocalDpi xmlns:a14="http://schemas.microsoft.com/office/drawing/2010/main" val="0"/>
                  </a:ext>
                </a:extLst>
              </a:blip>
              <a:srcRect b="15639"/>
              <a:stretch/>
            </p:blipFill>
            <p:spPr>
              <a:xfrm>
                <a:off x="9725891" y="-150313"/>
                <a:ext cx="12192000" cy="6858001"/>
              </a:xfrm>
              <a:prstGeom prst="rect">
                <a:avLst/>
              </a:prstGeom>
            </p:spPr>
          </p:pic>
        </p:grpSp>
        <p:pic>
          <p:nvPicPr>
            <p:cNvPr id="5" name="Picture 4" descr="A screenshot of a game&#10;&#10;Description automatically generated">
              <a:extLst>
                <a:ext uri="{FF2B5EF4-FFF2-40B4-BE49-F238E27FC236}">
                  <a16:creationId xmlns:a16="http://schemas.microsoft.com/office/drawing/2014/main" id="{9A3DF2FE-C9D5-4DE4-9CC8-E50A7B9E4AD6}"/>
                </a:ext>
              </a:extLst>
            </p:cNvPr>
            <p:cNvPicPr>
              <a:picLocks noChangeAspect="1"/>
            </p:cNvPicPr>
            <p:nvPr/>
          </p:nvPicPr>
          <p:blipFill rotWithShape="1">
            <a:blip r:embed="rId4">
              <a:extLst>
                <a:ext uri="{28A0092B-C50C-407E-A947-70E740481C1C}">
                  <a14:useLocalDpi xmlns:a14="http://schemas.microsoft.com/office/drawing/2010/main" val="0"/>
                </a:ext>
              </a:extLst>
            </a:blip>
            <a:srcRect t="54287" r="74870" b="8741"/>
            <a:stretch/>
          </p:blipFill>
          <p:spPr>
            <a:xfrm>
              <a:off x="264479" y="0"/>
              <a:ext cx="2258611" cy="2535551"/>
            </a:xfrm>
            <a:prstGeom prst="rect">
              <a:avLst/>
            </a:prstGeom>
          </p:spPr>
        </p:pic>
        <p:pic>
          <p:nvPicPr>
            <p:cNvPr id="6" name="Picture 5" descr="A screenshot of a game&#10;&#10;Description automatically generated">
              <a:extLst>
                <a:ext uri="{FF2B5EF4-FFF2-40B4-BE49-F238E27FC236}">
                  <a16:creationId xmlns:a16="http://schemas.microsoft.com/office/drawing/2014/main" id="{89DDC96F-600A-AD04-4310-859330B2AE3B}"/>
                </a:ext>
              </a:extLst>
            </p:cNvPr>
            <p:cNvPicPr>
              <a:picLocks noChangeAspect="1"/>
            </p:cNvPicPr>
            <p:nvPr/>
          </p:nvPicPr>
          <p:blipFill rotWithShape="1">
            <a:blip r:embed="rId4">
              <a:extLst>
                <a:ext uri="{28A0092B-C50C-407E-A947-70E740481C1C}">
                  <a14:useLocalDpi xmlns:a14="http://schemas.microsoft.com/office/drawing/2010/main" val="0"/>
                </a:ext>
              </a:extLst>
            </a:blip>
            <a:srcRect l="25470" t="58898" r="46878" b="8741"/>
            <a:stretch/>
          </p:blipFill>
          <p:spPr>
            <a:xfrm>
              <a:off x="18937553" y="4199079"/>
              <a:ext cx="2485254" cy="2219329"/>
            </a:xfrm>
            <a:prstGeom prst="rect">
              <a:avLst/>
            </a:prstGeom>
          </p:spPr>
        </p:pic>
      </p:grpSp>
      <p:sp>
        <p:nvSpPr>
          <p:cNvPr id="9" name="Freeform 15">
            <a:extLst>
              <a:ext uri="{FF2B5EF4-FFF2-40B4-BE49-F238E27FC236}">
                <a16:creationId xmlns:a16="http://schemas.microsoft.com/office/drawing/2014/main" id="{8EC967F3-2C20-2A41-7136-A05FB535C245}"/>
              </a:ext>
            </a:extLst>
          </p:cNvPr>
          <p:cNvSpPr/>
          <p:nvPr/>
        </p:nvSpPr>
        <p:spPr>
          <a:xfrm rot="4443864">
            <a:off x="2726183" y="-218020"/>
            <a:ext cx="1100980" cy="1747588"/>
          </a:xfrm>
          <a:custGeom>
            <a:avLst/>
            <a:gdLst/>
            <a:ahLst/>
            <a:cxnLst/>
            <a:rect l="l" t="t" r="r" b="b"/>
            <a:pathLst>
              <a:path w="3251083" h="5160450">
                <a:moveTo>
                  <a:pt x="0" y="0"/>
                </a:moveTo>
                <a:lnTo>
                  <a:pt x="3251083" y="0"/>
                </a:lnTo>
                <a:lnTo>
                  <a:pt x="3251083" y="5160450"/>
                </a:lnTo>
                <a:lnTo>
                  <a:pt x="0" y="516045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3092395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04167E-6 0 L -0.73867 0 " pathEditMode="relative" rAng="0" ptsTypes="AA">
                                      <p:cBhvr>
                                        <p:cTn id="6" dur="2000" fill="hold"/>
                                        <p:tgtEl>
                                          <p:spTgt spid="8"/>
                                        </p:tgtEl>
                                        <p:attrNameLst>
                                          <p:attrName>ppt_x</p:attrName>
                                          <p:attrName>ppt_y</p:attrName>
                                        </p:attrNameLst>
                                      </p:cBhvr>
                                      <p:rCtr x="-36940" y="0"/>
                                    </p:animMotion>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par>
                          <p:cTn id="7" fill="hold">
                            <p:stCondLst>
                              <p:cond delay="2000"/>
                            </p:stCondLst>
                            <p:childTnLst>
                              <p:par>
                                <p:cTn id="8" presetID="63" presetClass="path" presetSubtype="0" accel="50000" decel="50000" fill="hold" nodeType="afterEffect">
                                  <p:stCondLst>
                                    <p:cond delay="0"/>
                                  </p:stCondLst>
                                  <p:childTnLst>
                                    <p:animMotion origin="layout" path="M -0.00456 -1.85185E-6 L 0.6099 0.45625 " pathEditMode="relative" rAng="0" ptsTypes="AA">
                                      <p:cBhvr>
                                        <p:cTn id="9" dur="2000" fill="hold"/>
                                        <p:tgtEl>
                                          <p:spTgt spid="9"/>
                                        </p:tgtEl>
                                        <p:attrNameLst>
                                          <p:attrName>ppt_x</p:attrName>
                                          <p:attrName>ppt_y</p:attrName>
                                        </p:attrNameLst>
                                      </p:cBhvr>
                                      <p:rCtr x="30716" y="22801"/>
                                    </p:animMotion>
                                  </p:childTnLst>
                                  <p:subTnLst>
                                    <p:audio>
                                      <p:cMediaNode>
                                        <p:cTn display="0" masterRel="sameClick">
                                          <p:stCondLst>
                                            <p:cond evt="begin" delay="0">
                                              <p:tn val="8"/>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ky with many small stars&#10;&#10;Description automatically generated">
            <a:extLst>
              <a:ext uri="{FF2B5EF4-FFF2-40B4-BE49-F238E27FC236}">
                <a16:creationId xmlns:a16="http://schemas.microsoft.com/office/drawing/2014/main" id="{82938BA7-DF21-8E88-84D8-D0B4CE444D48}"/>
              </a:ext>
            </a:extLst>
          </p:cNvPr>
          <p:cNvPicPr>
            <a:picLocks noChangeAspect="1"/>
          </p:cNvPicPr>
          <p:nvPr/>
        </p:nvPicPr>
        <p:blipFill rotWithShape="1">
          <a:blip r:embed="rId2">
            <a:extLst>
              <a:ext uri="{28A0092B-C50C-407E-A947-70E740481C1C}">
                <a14:useLocalDpi xmlns:a14="http://schemas.microsoft.com/office/drawing/2010/main" val="0"/>
              </a:ext>
            </a:extLst>
          </a:blip>
          <a:srcRect b="15639"/>
          <a:stretch/>
        </p:blipFill>
        <p:spPr>
          <a:xfrm>
            <a:off x="0" y="0"/>
            <a:ext cx="12192000" cy="6858001"/>
          </a:xfrm>
          <a:prstGeom prst="rect">
            <a:avLst/>
          </a:prstGeom>
        </p:spPr>
      </p:pic>
      <p:pic>
        <p:nvPicPr>
          <p:cNvPr id="3" name="Picture 2" descr="A screenshot of a game&#10;&#10;Description automatically generated">
            <a:extLst>
              <a:ext uri="{FF2B5EF4-FFF2-40B4-BE49-F238E27FC236}">
                <a16:creationId xmlns:a16="http://schemas.microsoft.com/office/drawing/2014/main" id="{43B19670-9532-B06B-9FC4-0C9D2771A687}"/>
              </a:ext>
            </a:extLst>
          </p:cNvPr>
          <p:cNvPicPr>
            <a:picLocks noChangeAspect="1"/>
          </p:cNvPicPr>
          <p:nvPr/>
        </p:nvPicPr>
        <p:blipFill rotWithShape="1">
          <a:blip r:embed="rId3">
            <a:extLst>
              <a:ext uri="{28A0092B-C50C-407E-A947-70E740481C1C}">
                <a14:useLocalDpi xmlns:a14="http://schemas.microsoft.com/office/drawing/2010/main" val="0"/>
              </a:ext>
            </a:extLst>
          </a:blip>
          <a:srcRect l="27265" t="58898" r="54533" b="23460"/>
          <a:stretch/>
        </p:blipFill>
        <p:spPr>
          <a:xfrm rot="1998457">
            <a:off x="-2069468" y="2105286"/>
            <a:ext cx="17668437" cy="13067584"/>
          </a:xfrm>
          <a:prstGeom prst="rect">
            <a:avLst/>
          </a:prstGeom>
        </p:spPr>
      </p:pic>
      <p:pic>
        <p:nvPicPr>
          <p:cNvPr id="6" name="Picture 5">
            <a:extLst>
              <a:ext uri="{FF2B5EF4-FFF2-40B4-BE49-F238E27FC236}">
                <a16:creationId xmlns:a16="http://schemas.microsoft.com/office/drawing/2014/main" id="{DC0B325F-61B7-A645-4C6C-AE396D0EB094}"/>
              </a:ext>
            </a:extLst>
          </p:cNvPr>
          <p:cNvPicPr>
            <a:picLocks noChangeAspect="1"/>
          </p:cNvPicPr>
          <p:nvPr/>
        </p:nvPicPr>
        <p:blipFill>
          <a:blip r:embed="rId4"/>
          <a:stretch>
            <a:fillRect/>
          </a:stretch>
        </p:blipFill>
        <p:spPr>
          <a:xfrm>
            <a:off x="1500395" y="604654"/>
            <a:ext cx="4938188" cy="1268078"/>
          </a:xfrm>
          <a:prstGeom prst="rect">
            <a:avLst/>
          </a:prstGeom>
        </p:spPr>
      </p:pic>
      <p:sp>
        <p:nvSpPr>
          <p:cNvPr id="7" name="Freeform 10">
            <a:extLst>
              <a:ext uri="{FF2B5EF4-FFF2-40B4-BE49-F238E27FC236}">
                <a16:creationId xmlns:a16="http://schemas.microsoft.com/office/drawing/2014/main" id="{388662DA-AFFE-02A9-8F5D-50BE2C845275}"/>
              </a:ext>
            </a:extLst>
          </p:cNvPr>
          <p:cNvSpPr/>
          <p:nvPr/>
        </p:nvSpPr>
        <p:spPr>
          <a:xfrm flipH="1">
            <a:off x="12246970" y="1481326"/>
            <a:ext cx="2821738" cy="4243216"/>
          </a:xfrm>
          <a:custGeom>
            <a:avLst/>
            <a:gdLst/>
            <a:ahLst/>
            <a:cxnLst/>
            <a:rect l="l" t="t" r="r" b="b"/>
            <a:pathLst>
              <a:path w="2432370" h="3657700">
                <a:moveTo>
                  <a:pt x="0" y="0"/>
                </a:moveTo>
                <a:lnTo>
                  <a:pt x="2432370" y="0"/>
                </a:lnTo>
                <a:lnTo>
                  <a:pt x="2432370" y="3657700"/>
                </a:lnTo>
                <a:lnTo>
                  <a:pt x="0" y="3657700"/>
                </a:lnTo>
                <a:lnTo>
                  <a:pt x="0" y="0"/>
                </a:lnTo>
                <a:close/>
              </a:path>
            </a:pathLst>
          </a:custGeom>
          <a:blipFill>
            <a:blip r:embed="rId5"/>
            <a:stretch>
              <a:fillRect/>
            </a:stretch>
          </a:blipFill>
        </p:spPr>
        <p:txBody>
          <a:bodyPr/>
          <a:lstStyle/>
          <a:p>
            <a:endParaRPr lang="en-US"/>
          </a:p>
        </p:txBody>
      </p:sp>
      <p:sp>
        <p:nvSpPr>
          <p:cNvPr id="9" name="Freeform 3">
            <a:extLst>
              <a:ext uri="{FF2B5EF4-FFF2-40B4-BE49-F238E27FC236}">
                <a16:creationId xmlns:a16="http://schemas.microsoft.com/office/drawing/2014/main" id="{7F5FB2AC-95D0-405A-4607-2AE3BF7CC480}"/>
              </a:ext>
            </a:extLst>
          </p:cNvPr>
          <p:cNvSpPr/>
          <p:nvPr/>
        </p:nvSpPr>
        <p:spPr>
          <a:xfrm>
            <a:off x="1783970" y="1872732"/>
            <a:ext cx="4312030" cy="3460405"/>
          </a:xfrm>
          <a:custGeom>
            <a:avLst/>
            <a:gdLst/>
            <a:ahLst/>
            <a:cxnLst/>
            <a:rect l="l" t="t" r="r" b="b"/>
            <a:pathLst>
              <a:path w="2489638" h="1997935">
                <a:moveTo>
                  <a:pt x="0" y="0"/>
                </a:moveTo>
                <a:lnTo>
                  <a:pt x="2489639" y="0"/>
                </a:lnTo>
                <a:lnTo>
                  <a:pt x="2489639" y="1997934"/>
                </a:lnTo>
                <a:lnTo>
                  <a:pt x="0" y="19979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2479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29167E-6 -1.48148E-6 L -0.38893 -0.04398 " pathEditMode="relative" rAng="0" ptsTypes="AA">
                                      <p:cBhvr>
                                        <p:cTn id="6" dur="2000" fill="hold"/>
                                        <p:tgtEl>
                                          <p:spTgt spid="7"/>
                                        </p:tgtEl>
                                        <p:attrNameLst>
                                          <p:attrName>ppt_x</p:attrName>
                                          <p:attrName>ppt_y</p:attrName>
                                        </p:attrNameLst>
                                      </p:cBhvr>
                                      <p:rCtr x="-19453" y="-2199"/>
                                    </p:animMotion>
                                  </p:childTnLst>
                                </p:cTn>
                              </p:par>
                            </p:childTnLst>
                          </p:cTn>
                        </p:par>
                        <p:par>
                          <p:cTn id="7" fill="hold">
                            <p:stCondLst>
                              <p:cond delay="2000"/>
                            </p:stCondLst>
                            <p:childTnLst>
                              <p:par>
                                <p:cTn id="8" presetID="2" presetClass="entr" presetSubtype="9"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0-#ppt_w/2"/>
                                          </p:val>
                                        </p:tav>
                                        <p:tav tm="100000">
                                          <p:val>
                                            <p:strVal val="#ppt_x"/>
                                          </p:val>
                                        </p:tav>
                                      </p:tavLst>
                                    </p:anim>
                                    <p:anim calcmode="lin" valueType="num">
                                      <p:cBhvr additive="base">
                                        <p:cTn id="1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ky with many small stars&#10;&#10;Description automatically generated">
            <a:extLst>
              <a:ext uri="{FF2B5EF4-FFF2-40B4-BE49-F238E27FC236}">
                <a16:creationId xmlns:a16="http://schemas.microsoft.com/office/drawing/2014/main" id="{786C9DA7-362F-E825-F2A0-B574E65ACEB3}"/>
              </a:ext>
            </a:extLst>
          </p:cNvPr>
          <p:cNvPicPr>
            <a:picLocks noChangeAspect="1"/>
          </p:cNvPicPr>
          <p:nvPr/>
        </p:nvPicPr>
        <p:blipFill rotWithShape="1">
          <a:blip r:embed="rId2">
            <a:extLst>
              <a:ext uri="{28A0092B-C50C-407E-A947-70E740481C1C}">
                <a14:useLocalDpi xmlns:a14="http://schemas.microsoft.com/office/drawing/2010/main" val="0"/>
              </a:ext>
            </a:extLst>
          </a:blip>
          <a:srcRect b="15639"/>
          <a:stretch/>
        </p:blipFill>
        <p:spPr>
          <a:xfrm>
            <a:off x="0" y="-1"/>
            <a:ext cx="12192000" cy="6858001"/>
          </a:xfrm>
          <a:prstGeom prst="rect">
            <a:avLst/>
          </a:prstGeom>
        </p:spPr>
      </p:pic>
      <p:sp>
        <p:nvSpPr>
          <p:cNvPr id="15" name="Freeform 5">
            <a:extLst>
              <a:ext uri="{FF2B5EF4-FFF2-40B4-BE49-F238E27FC236}">
                <a16:creationId xmlns:a16="http://schemas.microsoft.com/office/drawing/2014/main" id="{DC675DE9-350C-4558-750E-6BBEA7DDC639}"/>
              </a:ext>
            </a:extLst>
          </p:cNvPr>
          <p:cNvSpPr/>
          <p:nvPr/>
        </p:nvSpPr>
        <p:spPr>
          <a:xfrm>
            <a:off x="8138490" y="2683081"/>
            <a:ext cx="3873659" cy="3675133"/>
          </a:xfrm>
          <a:custGeom>
            <a:avLst/>
            <a:gdLst/>
            <a:ahLst/>
            <a:cxnLst/>
            <a:rect l="l" t="t" r="r" b="b"/>
            <a:pathLst>
              <a:path w="2478601" h="2351572">
                <a:moveTo>
                  <a:pt x="0" y="0"/>
                </a:moveTo>
                <a:lnTo>
                  <a:pt x="2478601" y="0"/>
                </a:lnTo>
                <a:lnTo>
                  <a:pt x="2478601" y="2351572"/>
                </a:lnTo>
                <a:lnTo>
                  <a:pt x="0" y="23515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id="{BDE0CF27-44AB-BA45-C166-598204943E34}"/>
              </a:ext>
            </a:extLst>
          </p:cNvPr>
          <p:cNvSpPr/>
          <p:nvPr/>
        </p:nvSpPr>
        <p:spPr>
          <a:xfrm>
            <a:off x="342425" y="471404"/>
            <a:ext cx="11308292" cy="6071285"/>
          </a:xfrm>
          <a:prstGeom prst="roundRect">
            <a:avLst/>
          </a:prstGeom>
          <a:solidFill>
            <a:srgbClr val="FFF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660F57A-E6AB-ED3E-DEDB-A687842F23D0}"/>
              </a:ext>
            </a:extLst>
          </p:cNvPr>
          <p:cNvSpPr txBox="1"/>
          <p:nvPr/>
        </p:nvSpPr>
        <p:spPr>
          <a:xfrm>
            <a:off x="716562" y="751343"/>
            <a:ext cx="10560018" cy="4524315"/>
          </a:xfrm>
          <a:prstGeom prst="rect">
            <a:avLst/>
          </a:prstGeom>
          <a:noFill/>
        </p:spPr>
        <p:txBody>
          <a:bodyPr wrap="square">
            <a:spAutoFit/>
          </a:bodyPr>
          <a:lstStyle/>
          <a:p>
            <a:pPr algn="just"/>
            <a:r>
              <a:rPr lang="vi-VN" sz="3600"/>
              <a:t>3. Một cửa hàng pizza có chương trình khuyến mãi giảm giá 15% tất cả các loại bánh pizza. Nhân dịp sinh nhật An, mẹ mua một bánh pizza hải sản và một bánh pizza thập cẩm. Giá chưa giảm của hai loại bánh pizza hải sản và pizza thập cẩm lần lượt là 239.000 đồng và 219.000 đồng. Hỏi mẹ được giảm giá tất cả bao nhiêu tiền và mẹ phải trả bao nhiêu tiền khi mua hai cái bánh pizza trên?</a:t>
            </a:r>
            <a:endParaRPr lang="en-US" sz="5400" baseline="30000" dirty="0"/>
          </a:p>
        </p:txBody>
      </p:sp>
    </p:spTree>
    <p:extLst>
      <p:ext uri="{BB962C8B-B14F-4D97-AF65-F5344CB8AC3E}">
        <p14:creationId xmlns:p14="http://schemas.microsoft.com/office/powerpoint/2010/main" val="2529737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7586A-6F2E-97B6-A0B0-C4F7367284AB}"/>
            </a:ext>
          </a:extLst>
        </p:cNvPr>
        <p:cNvGrpSpPr/>
        <p:nvPr/>
      </p:nvGrpSpPr>
      <p:grpSpPr>
        <a:xfrm>
          <a:off x="0" y="0"/>
          <a:ext cx="0" cy="0"/>
          <a:chOff x="0" y="0"/>
          <a:chExt cx="0" cy="0"/>
        </a:xfrm>
      </p:grpSpPr>
      <p:pic>
        <p:nvPicPr>
          <p:cNvPr id="2" name="Picture 1" descr="A blue sky with many small stars&#10;&#10;Description automatically generated">
            <a:extLst>
              <a:ext uri="{FF2B5EF4-FFF2-40B4-BE49-F238E27FC236}">
                <a16:creationId xmlns:a16="http://schemas.microsoft.com/office/drawing/2014/main" id="{ED2EDA48-ED32-1E01-DC6F-6CD52745953A}"/>
              </a:ext>
            </a:extLst>
          </p:cNvPr>
          <p:cNvPicPr>
            <a:picLocks noChangeAspect="1"/>
          </p:cNvPicPr>
          <p:nvPr/>
        </p:nvPicPr>
        <p:blipFill rotWithShape="1">
          <a:blip r:embed="rId2">
            <a:extLst>
              <a:ext uri="{28A0092B-C50C-407E-A947-70E740481C1C}">
                <a14:useLocalDpi xmlns:a14="http://schemas.microsoft.com/office/drawing/2010/main" val="0"/>
              </a:ext>
            </a:extLst>
          </a:blip>
          <a:srcRect b="15639"/>
          <a:stretch/>
        </p:blipFill>
        <p:spPr>
          <a:xfrm>
            <a:off x="0" y="-1"/>
            <a:ext cx="12192000" cy="6858001"/>
          </a:xfrm>
          <a:prstGeom prst="rect">
            <a:avLst/>
          </a:prstGeom>
        </p:spPr>
      </p:pic>
      <p:sp>
        <p:nvSpPr>
          <p:cNvPr id="15" name="Freeform 5">
            <a:extLst>
              <a:ext uri="{FF2B5EF4-FFF2-40B4-BE49-F238E27FC236}">
                <a16:creationId xmlns:a16="http://schemas.microsoft.com/office/drawing/2014/main" id="{CBCF6429-C10B-A6CA-2C5D-FA00AA87AF82}"/>
              </a:ext>
            </a:extLst>
          </p:cNvPr>
          <p:cNvSpPr/>
          <p:nvPr/>
        </p:nvSpPr>
        <p:spPr>
          <a:xfrm>
            <a:off x="8138490" y="2683081"/>
            <a:ext cx="3873659" cy="3675133"/>
          </a:xfrm>
          <a:custGeom>
            <a:avLst/>
            <a:gdLst/>
            <a:ahLst/>
            <a:cxnLst/>
            <a:rect l="l" t="t" r="r" b="b"/>
            <a:pathLst>
              <a:path w="2478601" h="2351572">
                <a:moveTo>
                  <a:pt x="0" y="0"/>
                </a:moveTo>
                <a:lnTo>
                  <a:pt x="2478601" y="0"/>
                </a:lnTo>
                <a:lnTo>
                  <a:pt x="2478601" y="2351572"/>
                </a:lnTo>
                <a:lnTo>
                  <a:pt x="0" y="23515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C6B1F33B-4E0C-B59A-035F-4C2531AD170E}"/>
              </a:ext>
            </a:extLst>
          </p:cNvPr>
          <p:cNvSpPr/>
          <p:nvPr/>
        </p:nvSpPr>
        <p:spPr>
          <a:xfrm>
            <a:off x="342425" y="471404"/>
            <a:ext cx="11308292" cy="6071285"/>
          </a:xfrm>
          <a:prstGeom prst="roundRect">
            <a:avLst/>
          </a:prstGeom>
          <a:solidFill>
            <a:srgbClr val="FFFD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161C804B-785A-4809-00DC-36573B33C14A}"/>
              </a:ext>
            </a:extLst>
          </p:cNvPr>
          <p:cNvSpPr txBox="1"/>
          <p:nvPr/>
        </p:nvSpPr>
        <p:spPr>
          <a:xfrm>
            <a:off x="716562" y="751343"/>
            <a:ext cx="10560018" cy="5509200"/>
          </a:xfrm>
          <a:prstGeom prst="rect">
            <a:avLst/>
          </a:prstGeom>
          <a:noFill/>
        </p:spPr>
        <p:txBody>
          <a:bodyPr wrap="square">
            <a:spAutoFit/>
          </a:bodyPr>
          <a:lstStyle/>
          <a:p>
            <a:pPr lvl="0"/>
            <a:r>
              <a:rPr lang="vi-VN" sz="3200">
                <a:solidFill>
                  <a:prstClr val="black"/>
                </a:solidFill>
              </a:rPr>
              <a:t>Giá chưa giảm của hai bánh pizza:</a:t>
            </a:r>
            <a:endParaRPr lang="en-US" sz="3200">
              <a:solidFill>
                <a:prstClr val="black"/>
              </a:solidFill>
            </a:endParaRPr>
          </a:p>
          <a:p>
            <a:pPr lvl="0"/>
            <a:r>
              <a:rPr lang="vi-VN" sz="3200">
                <a:solidFill>
                  <a:prstClr val="black"/>
                </a:solidFill>
              </a:rPr>
              <a:t>Tổng giá chưa giảm = 239.000+219.000=458.000</a:t>
            </a:r>
            <a:r>
              <a:rPr lang="en-US" sz="3200">
                <a:solidFill>
                  <a:prstClr val="black"/>
                </a:solidFill>
              </a:rPr>
              <a:t> </a:t>
            </a:r>
            <a:r>
              <a:rPr lang="vi-VN" sz="3200">
                <a:solidFill>
                  <a:prstClr val="black"/>
                </a:solidFill>
              </a:rPr>
              <a:t>đồng.</a:t>
            </a:r>
            <a:endParaRPr lang="en-US" sz="3200">
              <a:solidFill>
                <a:prstClr val="black"/>
              </a:solidFill>
            </a:endParaRPr>
          </a:p>
          <a:p>
            <a:pPr lvl="0"/>
            <a:r>
              <a:rPr lang="vi-VN" sz="3200">
                <a:solidFill>
                  <a:prstClr val="black"/>
                </a:solidFill>
              </a:rPr>
              <a:t>Số tiền được giảm:</a:t>
            </a:r>
            <a:endParaRPr lang="en-US" sz="3200">
              <a:solidFill>
                <a:prstClr val="black"/>
              </a:solidFill>
            </a:endParaRPr>
          </a:p>
          <a:p>
            <a:pPr lvl="0"/>
            <a:r>
              <a:rPr lang="vi-VN" sz="3200">
                <a:solidFill>
                  <a:prstClr val="black"/>
                </a:solidFill>
              </a:rPr>
              <a:t>Số tiền giảm =</a:t>
            </a:r>
            <a:r>
              <a:rPr lang="en-US" sz="3200">
                <a:solidFill>
                  <a:prstClr val="black"/>
                </a:solidFill>
              </a:rPr>
              <a:t> </a:t>
            </a:r>
            <a:r>
              <a:rPr lang="vi-VN" sz="3200">
                <a:solidFill>
                  <a:prstClr val="black"/>
                </a:solidFill>
              </a:rPr>
              <a:t>458.000×15%=458.000×0,15=68.700</a:t>
            </a:r>
            <a:r>
              <a:rPr lang="en-US" sz="3200">
                <a:solidFill>
                  <a:prstClr val="black"/>
                </a:solidFill>
              </a:rPr>
              <a:t> </a:t>
            </a:r>
            <a:r>
              <a:rPr lang="vi-VN" sz="3200">
                <a:solidFill>
                  <a:prstClr val="black"/>
                </a:solidFill>
              </a:rPr>
              <a:t>đồng.</a:t>
            </a:r>
            <a:endParaRPr lang="en-US" sz="3200">
              <a:solidFill>
                <a:prstClr val="black"/>
              </a:solidFill>
            </a:endParaRPr>
          </a:p>
          <a:p>
            <a:pPr lvl="0"/>
            <a:r>
              <a:rPr lang="vi-VN" sz="3200">
                <a:solidFill>
                  <a:prstClr val="black"/>
                </a:solidFill>
              </a:rPr>
              <a:t>Số tiền mẹ phải trả:</a:t>
            </a:r>
            <a:endParaRPr lang="en-US" sz="3200">
              <a:solidFill>
                <a:prstClr val="black"/>
              </a:solidFill>
            </a:endParaRPr>
          </a:p>
          <a:p>
            <a:pPr lvl="0"/>
            <a:r>
              <a:rPr lang="vi-VN" sz="3200">
                <a:solidFill>
                  <a:prstClr val="black"/>
                </a:solidFill>
              </a:rPr>
              <a:t>Số tiền phải trả = 458.000−68.700=389.300 đồng.</a:t>
            </a:r>
            <a:endParaRPr lang="en-US" sz="3200">
              <a:solidFill>
                <a:prstClr val="black"/>
              </a:solidFill>
            </a:endParaRPr>
          </a:p>
          <a:p>
            <a:pPr lvl="0"/>
            <a:endParaRPr lang="en-US" sz="3200">
              <a:solidFill>
                <a:prstClr val="black"/>
              </a:solidFill>
            </a:endParaRPr>
          </a:p>
          <a:p>
            <a:pPr lvl="0"/>
            <a:r>
              <a:rPr lang="vi-VN" sz="4800" baseline="30000">
                <a:solidFill>
                  <a:prstClr val="black"/>
                </a:solidFill>
                <a:latin typeface="Calibri" panose="020F0502020204030204"/>
              </a:rPr>
              <a:t>Đáp án:</a:t>
            </a:r>
            <a:endParaRPr lang="en-US" sz="4800" baseline="30000">
              <a:solidFill>
                <a:prstClr val="black"/>
              </a:solidFill>
              <a:latin typeface="Calibri" panose="020F0502020204030204"/>
            </a:endParaRPr>
          </a:p>
          <a:p>
            <a:pPr lvl="0"/>
            <a:r>
              <a:rPr lang="vi-VN" sz="4800" baseline="30000">
                <a:solidFill>
                  <a:prstClr val="black"/>
                </a:solidFill>
                <a:latin typeface="Calibri" panose="020F0502020204030204"/>
              </a:rPr>
              <a:t>Số tiền được giảm: 68.700 đồng.</a:t>
            </a:r>
            <a:endParaRPr lang="en-US" sz="4800" baseline="30000">
              <a:solidFill>
                <a:prstClr val="black"/>
              </a:solidFill>
              <a:latin typeface="Calibri" panose="020F0502020204030204"/>
            </a:endParaRPr>
          </a:p>
          <a:p>
            <a:pPr lvl="0"/>
            <a:r>
              <a:rPr lang="vi-VN" sz="4800" baseline="30000">
                <a:solidFill>
                  <a:prstClr val="black"/>
                </a:solidFill>
                <a:latin typeface="Calibri" panose="020F0502020204030204"/>
              </a:rPr>
              <a:t>Số tiền phải trả: 389.300 đồng.</a:t>
            </a:r>
            <a:endParaRPr kumimoji="0" lang="en-US" sz="48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8181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ky with many small stars&#10;&#10;Description automatically generated">
            <a:extLst>
              <a:ext uri="{FF2B5EF4-FFF2-40B4-BE49-F238E27FC236}">
                <a16:creationId xmlns:a16="http://schemas.microsoft.com/office/drawing/2014/main" id="{82938BA7-DF21-8E88-84D8-D0B4CE444D48}"/>
              </a:ext>
            </a:extLst>
          </p:cNvPr>
          <p:cNvPicPr>
            <a:picLocks noChangeAspect="1"/>
          </p:cNvPicPr>
          <p:nvPr/>
        </p:nvPicPr>
        <p:blipFill rotWithShape="1">
          <a:blip r:embed="rId3">
            <a:extLst>
              <a:ext uri="{28A0092B-C50C-407E-A947-70E740481C1C}">
                <a14:useLocalDpi xmlns:a14="http://schemas.microsoft.com/office/drawing/2010/main" val="0"/>
              </a:ext>
            </a:extLst>
          </a:blip>
          <a:srcRect b="15639"/>
          <a:stretch/>
        </p:blipFill>
        <p:spPr>
          <a:xfrm>
            <a:off x="0" y="0"/>
            <a:ext cx="12192000" cy="6858001"/>
          </a:xfrm>
          <a:prstGeom prst="rect">
            <a:avLst/>
          </a:prstGeom>
        </p:spPr>
      </p:pic>
      <p:pic>
        <p:nvPicPr>
          <p:cNvPr id="3" name="Picture 2" descr="A screenshot of a game&#10;&#10;Description automatically generated">
            <a:extLst>
              <a:ext uri="{FF2B5EF4-FFF2-40B4-BE49-F238E27FC236}">
                <a16:creationId xmlns:a16="http://schemas.microsoft.com/office/drawing/2014/main" id="{43B19670-9532-B06B-9FC4-0C9D2771A687}"/>
              </a:ext>
            </a:extLst>
          </p:cNvPr>
          <p:cNvPicPr>
            <a:picLocks noChangeAspect="1"/>
          </p:cNvPicPr>
          <p:nvPr/>
        </p:nvPicPr>
        <p:blipFill rotWithShape="1">
          <a:blip r:embed="rId4">
            <a:extLst>
              <a:ext uri="{28A0092B-C50C-407E-A947-70E740481C1C}">
                <a14:useLocalDpi xmlns:a14="http://schemas.microsoft.com/office/drawing/2010/main" val="0"/>
              </a:ext>
            </a:extLst>
          </a:blip>
          <a:srcRect l="27265" t="58898" r="54533" b="23460"/>
          <a:stretch/>
        </p:blipFill>
        <p:spPr>
          <a:xfrm rot="1998457">
            <a:off x="-2069468" y="2105286"/>
            <a:ext cx="17668437" cy="13067584"/>
          </a:xfrm>
          <a:prstGeom prst="rect">
            <a:avLst/>
          </a:prstGeom>
        </p:spPr>
      </p:pic>
      <p:pic>
        <p:nvPicPr>
          <p:cNvPr id="6" name="Picture 5">
            <a:extLst>
              <a:ext uri="{FF2B5EF4-FFF2-40B4-BE49-F238E27FC236}">
                <a16:creationId xmlns:a16="http://schemas.microsoft.com/office/drawing/2014/main" id="{DC0B325F-61B7-A645-4C6C-AE396D0EB094}"/>
              </a:ext>
            </a:extLst>
          </p:cNvPr>
          <p:cNvPicPr>
            <a:picLocks noChangeAspect="1"/>
          </p:cNvPicPr>
          <p:nvPr/>
        </p:nvPicPr>
        <p:blipFill>
          <a:blip r:embed="rId5"/>
          <a:stretch>
            <a:fillRect/>
          </a:stretch>
        </p:blipFill>
        <p:spPr>
          <a:xfrm>
            <a:off x="4154695" y="264843"/>
            <a:ext cx="4938188" cy="1268078"/>
          </a:xfrm>
          <a:prstGeom prst="rect">
            <a:avLst/>
          </a:prstGeom>
        </p:spPr>
      </p:pic>
      <p:sp>
        <p:nvSpPr>
          <p:cNvPr id="7" name="Freeform 10">
            <a:extLst>
              <a:ext uri="{FF2B5EF4-FFF2-40B4-BE49-F238E27FC236}">
                <a16:creationId xmlns:a16="http://schemas.microsoft.com/office/drawing/2014/main" id="{388662DA-AFFE-02A9-8F5D-50BE2C845275}"/>
              </a:ext>
            </a:extLst>
          </p:cNvPr>
          <p:cNvSpPr/>
          <p:nvPr/>
        </p:nvSpPr>
        <p:spPr>
          <a:xfrm flipH="1">
            <a:off x="7869867" y="1546262"/>
            <a:ext cx="2821738" cy="4243216"/>
          </a:xfrm>
          <a:custGeom>
            <a:avLst/>
            <a:gdLst/>
            <a:ahLst/>
            <a:cxnLst/>
            <a:rect l="l" t="t" r="r" b="b"/>
            <a:pathLst>
              <a:path w="2432370" h="3657700">
                <a:moveTo>
                  <a:pt x="0" y="0"/>
                </a:moveTo>
                <a:lnTo>
                  <a:pt x="2432370" y="0"/>
                </a:lnTo>
                <a:lnTo>
                  <a:pt x="2432370" y="3657700"/>
                </a:lnTo>
                <a:lnTo>
                  <a:pt x="0" y="3657700"/>
                </a:lnTo>
                <a:lnTo>
                  <a:pt x="0" y="0"/>
                </a:lnTo>
                <a:close/>
              </a:path>
            </a:pathLst>
          </a:custGeom>
          <a:blipFill>
            <a:blip r:embed="rId6"/>
            <a:stretch>
              <a:fillRect/>
            </a:stretch>
          </a:blipFill>
        </p:spPr>
        <p:txBody>
          <a:bodyPr/>
          <a:lstStyle/>
          <a:p>
            <a:endParaRPr lang="en-US"/>
          </a:p>
        </p:txBody>
      </p:sp>
      <p:sp>
        <p:nvSpPr>
          <p:cNvPr id="9" name="Freeform 3">
            <a:extLst>
              <a:ext uri="{FF2B5EF4-FFF2-40B4-BE49-F238E27FC236}">
                <a16:creationId xmlns:a16="http://schemas.microsoft.com/office/drawing/2014/main" id="{7F5FB2AC-95D0-405A-4607-2AE3BF7CC480}"/>
              </a:ext>
            </a:extLst>
          </p:cNvPr>
          <p:cNvSpPr/>
          <p:nvPr/>
        </p:nvSpPr>
        <p:spPr>
          <a:xfrm>
            <a:off x="1783970" y="1872732"/>
            <a:ext cx="4312030" cy="3460405"/>
          </a:xfrm>
          <a:custGeom>
            <a:avLst/>
            <a:gdLst/>
            <a:ahLst/>
            <a:cxnLst/>
            <a:rect l="l" t="t" r="r" b="b"/>
            <a:pathLst>
              <a:path w="2489638" h="1997935">
                <a:moveTo>
                  <a:pt x="0" y="0"/>
                </a:moveTo>
                <a:lnTo>
                  <a:pt x="2489639" y="0"/>
                </a:lnTo>
                <a:lnTo>
                  <a:pt x="2489639" y="1997934"/>
                </a:lnTo>
                <a:lnTo>
                  <a:pt x="0" y="19979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4" name="Group 3">
            <a:extLst>
              <a:ext uri="{FF2B5EF4-FFF2-40B4-BE49-F238E27FC236}">
                <a16:creationId xmlns:a16="http://schemas.microsoft.com/office/drawing/2014/main" id="{38FC7D38-1BA3-CE06-B51D-7E995D12202D}"/>
              </a:ext>
            </a:extLst>
          </p:cNvPr>
          <p:cNvGrpSpPr/>
          <p:nvPr/>
        </p:nvGrpSpPr>
        <p:grpSpPr>
          <a:xfrm>
            <a:off x="591076" y="925175"/>
            <a:ext cx="6037417" cy="6285392"/>
            <a:chOff x="591076" y="925175"/>
            <a:chExt cx="6037417" cy="6285392"/>
          </a:xfrm>
        </p:grpSpPr>
        <p:sp>
          <p:nvSpPr>
            <p:cNvPr id="10" name="Explosion: 14 Points 9">
              <a:extLst>
                <a:ext uri="{FF2B5EF4-FFF2-40B4-BE49-F238E27FC236}">
                  <a16:creationId xmlns:a16="http://schemas.microsoft.com/office/drawing/2014/main" id="{DDEB7B70-3C0D-3CE4-9858-92C229BF3AF1}"/>
                </a:ext>
              </a:extLst>
            </p:cNvPr>
            <p:cNvSpPr/>
            <p:nvPr/>
          </p:nvSpPr>
          <p:spPr>
            <a:xfrm rot="1370063">
              <a:off x="591076" y="925175"/>
              <a:ext cx="6037417" cy="6285392"/>
            </a:xfrm>
            <a:prstGeom prst="irregularSeal2">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1">
              <a:extLst>
                <a:ext uri="{FF2B5EF4-FFF2-40B4-BE49-F238E27FC236}">
                  <a16:creationId xmlns:a16="http://schemas.microsoft.com/office/drawing/2014/main" id="{7615281B-81E8-D0FB-6739-3081242F0A90}"/>
                </a:ext>
              </a:extLst>
            </p:cNvPr>
            <p:cNvSpPr/>
            <p:nvPr/>
          </p:nvSpPr>
          <p:spPr>
            <a:xfrm>
              <a:off x="1995928" y="3034134"/>
              <a:ext cx="1965742" cy="1495203"/>
            </a:xfrm>
            <a:custGeom>
              <a:avLst/>
              <a:gdLst/>
              <a:ahLst/>
              <a:cxnLst/>
              <a:rect l="l" t="t" r="r" b="b"/>
              <a:pathLst>
                <a:path w="2265010" h="1608157">
                  <a:moveTo>
                    <a:pt x="0" y="0"/>
                  </a:moveTo>
                  <a:lnTo>
                    <a:pt x="2265011" y="0"/>
                  </a:lnTo>
                  <a:lnTo>
                    <a:pt x="2265011" y="1608157"/>
                  </a:lnTo>
                  <a:lnTo>
                    <a:pt x="0" y="16081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5">
              <a:extLst>
                <a:ext uri="{FF2B5EF4-FFF2-40B4-BE49-F238E27FC236}">
                  <a16:creationId xmlns:a16="http://schemas.microsoft.com/office/drawing/2014/main" id="{9B2B319A-73C9-3059-36E3-1FA9FBF29C43}"/>
                </a:ext>
              </a:extLst>
            </p:cNvPr>
            <p:cNvSpPr/>
            <p:nvPr/>
          </p:nvSpPr>
          <p:spPr>
            <a:xfrm>
              <a:off x="2597573" y="3273004"/>
              <a:ext cx="2014320" cy="2193608"/>
            </a:xfrm>
            <a:custGeom>
              <a:avLst/>
              <a:gdLst/>
              <a:ahLst/>
              <a:cxnLst/>
              <a:rect l="l" t="t" r="r" b="b"/>
              <a:pathLst>
                <a:path w="2320984" h="2359323">
                  <a:moveTo>
                    <a:pt x="0" y="0"/>
                  </a:moveTo>
                  <a:lnTo>
                    <a:pt x="2320984" y="0"/>
                  </a:lnTo>
                  <a:lnTo>
                    <a:pt x="2320984" y="2359323"/>
                  </a:lnTo>
                  <a:lnTo>
                    <a:pt x="0" y="23593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Freeform 15">
              <a:extLst>
                <a:ext uri="{FF2B5EF4-FFF2-40B4-BE49-F238E27FC236}">
                  <a16:creationId xmlns:a16="http://schemas.microsoft.com/office/drawing/2014/main" id="{79E1BD2A-4F57-4135-AFF2-282A3E88B929}"/>
                </a:ext>
              </a:extLst>
            </p:cNvPr>
            <p:cNvSpPr/>
            <p:nvPr/>
          </p:nvSpPr>
          <p:spPr>
            <a:xfrm>
              <a:off x="1394447" y="3452694"/>
              <a:ext cx="2014320" cy="2193608"/>
            </a:xfrm>
            <a:custGeom>
              <a:avLst/>
              <a:gdLst/>
              <a:ahLst/>
              <a:cxnLst/>
              <a:rect l="l" t="t" r="r" b="b"/>
              <a:pathLst>
                <a:path w="2320984" h="2359323">
                  <a:moveTo>
                    <a:pt x="0" y="0"/>
                  </a:moveTo>
                  <a:lnTo>
                    <a:pt x="2320984" y="0"/>
                  </a:lnTo>
                  <a:lnTo>
                    <a:pt x="2320984" y="2359323"/>
                  </a:lnTo>
                  <a:lnTo>
                    <a:pt x="0" y="23593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1">
              <a:extLst>
                <a:ext uri="{FF2B5EF4-FFF2-40B4-BE49-F238E27FC236}">
                  <a16:creationId xmlns:a16="http://schemas.microsoft.com/office/drawing/2014/main" id="{AC91B621-6060-BE13-A62D-89179DF6BAA3}"/>
                </a:ext>
              </a:extLst>
            </p:cNvPr>
            <p:cNvSpPr/>
            <p:nvPr/>
          </p:nvSpPr>
          <p:spPr>
            <a:xfrm rot="12186847">
              <a:off x="2978799" y="2728468"/>
              <a:ext cx="1965742" cy="1495203"/>
            </a:xfrm>
            <a:custGeom>
              <a:avLst/>
              <a:gdLst/>
              <a:ahLst/>
              <a:cxnLst/>
              <a:rect l="l" t="t" r="r" b="b"/>
              <a:pathLst>
                <a:path w="2265010" h="1608157">
                  <a:moveTo>
                    <a:pt x="0" y="0"/>
                  </a:moveTo>
                  <a:lnTo>
                    <a:pt x="2265011" y="0"/>
                  </a:lnTo>
                  <a:lnTo>
                    <a:pt x="2265011" y="1608157"/>
                  </a:lnTo>
                  <a:lnTo>
                    <a:pt x="0" y="16081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Tree>
    <p:extLst>
      <p:ext uri="{BB962C8B-B14F-4D97-AF65-F5344CB8AC3E}">
        <p14:creationId xmlns:p14="http://schemas.microsoft.com/office/powerpoint/2010/main" val="61354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700"/>
                                        <p:tgtEl>
                                          <p:spTgt spid="4"/>
                                        </p:tgtEl>
                                      </p:cBhvr>
                                    </p:animEffect>
                                    <p:anim calcmode="lin" valueType="num">
                                      <p:cBhvr>
                                        <p:cTn id="12" dur="700" fill="hold"/>
                                        <p:tgtEl>
                                          <p:spTgt spid="4"/>
                                        </p:tgtEl>
                                        <p:attrNameLst>
                                          <p:attrName>ppt_w</p:attrName>
                                        </p:attrNameLst>
                                      </p:cBhvr>
                                      <p:tavLst>
                                        <p:tav tm="0" fmla="#ppt_w*sin(2.5*pi*$)">
                                          <p:val>
                                            <p:fltVal val="0"/>
                                          </p:val>
                                        </p:tav>
                                        <p:tav tm="100000">
                                          <p:val>
                                            <p:fltVal val="1"/>
                                          </p:val>
                                        </p:tav>
                                      </p:tavLst>
                                    </p:anim>
                                    <p:anim calcmode="lin" valueType="num">
                                      <p:cBhvr>
                                        <p:cTn id="13" dur="700" fill="hold"/>
                                        <p:tgtEl>
                                          <p:spTgt spid="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Tieng-yeah-tre-con-www_tiengdong_com_1.wav"/>
                                        </p:tgtEl>
                                      </p:cMediaNode>
                                    </p:audio>
                                  </p:subTnLst>
                                </p:cTn>
                              </p:par>
                            </p:childTnLst>
                          </p:cTn>
                        </p:par>
                        <p:par>
                          <p:cTn id="14" fill="hold">
                            <p:stCondLst>
                              <p:cond delay="1200"/>
                            </p:stCondLst>
                            <p:childTnLst>
                              <p:par>
                                <p:cTn id="15" presetID="32" presetClass="emph" presetSubtype="0" fill="hold" nodeType="afterEffect">
                                  <p:stCondLst>
                                    <p:cond delay="0"/>
                                  </p:stCondLst>
                                  <p:childTnLst>
                                    <p:animRot by="120000">
                                      <p:cBhvr>
                                        <p:cTn id="16" dur="100" fill="hold">
                                          <p:stCondLst>
                                            <p:cond delay="0"/>
                                          </p:stCondLst>
                                        </p:cTn>
                                        <p:tgtEl>
                                          <p:spTgt spid="4"/>
                                        </p:tgtEl>
                                        <p:attrNameLst>
                                          <p:attrName>r</p:attrName>
                                        </p:attrNameLst>
                                      </p:cBhvr>
                                    </p:animRot>
                                    <p:animRot by="-240000">
                                      <p:cBhvr>
                                        <p:cTn id="17" dur="200" fill="hold">
                                          <p:stCondLst>
                                            <p:cond delay="200"/>
                                          </p:stCondLst>
                                        </p:cTn>
                                        <p:tgtEl>
                                          <p:spTgt spid="4"/>
                                        </p:tgtEl>
                                        <p:attrNameLst>
                                          <p:attrName>r</p:attrName>
                                        </p:attrNameLst>
                                      </p:cBhvr>
                                    </p:animRot>
                                    <p:animRot by="240000">
                                      <p:cBhvr>
                                        <p:cTn id="18" dur="200" fill="hold">
                                          <p:stCondLst>
                                            <p:cond delay="400"/>
                                          </p:stCondLst>
                                        </p:cTn>
                                        <p:tgtEl>
                                          <p:spTgt spid="4"/>
                                        </p:tgtEl>
                                        <p:attrNameLst>
                                          <p:attrName>r</p:attrName>
                                        </p:attrNameLst>
                                      </p:cBhvr>
                                    </p:animRot>
                                    <p:animRot by="-240000">
                                      <p:cBhvr>
                                        <p:cTn id="19" dur="200" fill="hold">
                                          <p:stCondLst>
                                            <p:cond delay="600"/>
                                          </p:stCondLst>
                                        </p:cTn>
                                        <p:tgtEl>
                                          <p:spTgt spid="4"/>
                                        </p:tgtEl>
                                        <p:attrNameLst>
                                          <p:attrName>r</p:attrName>
                                        </p:attrNameLst>
                                      </p:cBhvr>
                                    </p:animRot>
                                    <p:animRot by="120000">
                                      <p:cBhvr>
                                        <p:cTn id="2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90A7A56-E81A-9426-483D-4E153AD84320}"/>
              </a:ext>
            </a:extLst>
          </p:cNvPr>
          <p:cNvGrpSpPr/>
          <p:nvPr/>
        </p:nvGrpSpPr>
        <p:grpSpPr>
          <a:xfrm>
            <a:off x="0" y="0"/>
            <a:ext cx="21917891" cy="6858002"/>
            <a:chOff x="0" y="0"/>
            <a:chExt cx="21917891" cy="6858002"/>
          </a:xfrm>
        </p:grpSpPr>
        <p:grpSp>
          <p:nvGrpSpPr>
            <p:cNvPr id="4" name="Group 3">
              <a:extLst>
                <a:ext uri="{FF2B5EF4-FFF2-40B4-BE49-F238E27FC236}">
                  <a16:creationId xmlns:a16="http://schemas.microsoft.com/office/drawing/2014/main" id="{53D63927-2107-95EC-178D-18A3D5C41ECB}"/>
                </a:ext>
              </a:extLst>
            </p:cNvPr>
            <p:cNvGrpSpPr/>
            <p:nvPr/>
          </p:nvGrpSpPr>
          <p:grpSpPr>
            <a:xfrm>
              <a:off x="0" y="0"/>
              <a:ext cx="21917891" cy="6858002"/>
              <a:chOff x="0" y="-1"/>
              <a:chExt cx="21917891" cy="6858002"/>
            </a:xfrm>
          </p:grpSpPr>
          <p:pic>
            <p:nvPicPr>
              <p:cNvPr id="2" name="Picture 1" descr="A blue sky with many small stars&#10;&#10;Description automatically generated">
                <a:extLst>
                  <a:ext uri="{FF2B5EF4-FFF2-40B4-BE49-F238E27FC236}">
                    <a16:creationId xmlns:a16="http://schemas.microsoft.com/office/drawing/2014/main" id="{EA3E1546-226F-6B14-2246-EB35862744C7}"/>
                  </a:ext>
                </a:extLst>
              </p:cNvPr>
              <p:cNvPicPr>
                <a:picLocks noChangeAspect="1"/>
              </p:cNvPicPr>
              <p:nvPr/>
            </p:nvPicPr>
            <p:blipFill rotWithShape="1">
              <a:blip r:embed="rId3">
                <a:extLst>
                  <a:ext uri="{28A0092B-C50C-407E-A947-70E740481C1C}">
                    <a14:useLocalDpi xmlns:a14="http://schemas.microsoft.com/office/drawing/2010/main" val="0"/>
                  </a:ext>
                </a:extLst>
              </a:blip>
              <a:srcRect b="15639"/>
              <a:stretch/>
            </p:blipFill>
            <p:spPr>
              <a:xfrm>
                <a:off x="0" y="0"/>
                <a:ext cx="12192000" cy="6858001"/>
              </a:xfrm>
              <a:prstGeom prst="rect">
                <a:avLst/>
              </a:prstGeom>
            </p:spPr>
          </p:pic>
          <p:pic>
            <p:nvPicPr>
              <p:cNvPr id="3" name="Picture 2" descr="A blue sky with many small stars&#10;&#10;Description automatically generated">
                <a:extLst>
                  <a:ext uri="{FF2B5EF4-FFF2-40B4-BE49-F238E27FC236}">
                    <a16:creationId xmlns:a16="http://schemas.microsoft.com/office/drawing/2014/main" id="{05B29E61-4E7F-3594-337D-E2F6D82D9997}"/>
                  </a:ext>
                </a:extLst>
              </p:cNvPr>
              <p:cNvPicPr>
                <a:picLocks noChangeAspect="1"/>
              </p:cNvPicPr>
              <p:nvPr/>
            </p:nvPicPr>
            <p:blipFill rotWithShape="1">
              <a:blip r:embed="rId3">
                <a:extLst>
                  <a:ext uri="{28A0092B-C50C-407E-A947-70E740481C1C}">
                    <a14:useLocalDpi xmlns:a14="http://schemas.microsoft.com/office/drawing/2010/main" val="0"/>
                  </a:ext>
                </a:extLst>
              </a:blip>
              <a:srcRect b="15639"/>
              <a:stretch/>
            </p:blipFill>
            <p:spPr>
              <a:xfrm>
                <a:off x="9725891" y="-1"/>
                <a:ext cx="12192000" cy="6858001"/>
              </a:xfrm>
              <a:prstGeom prst="rect">
                <a:avLst/>
              </a:prstGeom>
            </p:spPr>
          </p:pic>
        </p:grpSp>
        <p:pic>
          <p:nvPicPr>
            <p:cNvPr id="10" name="Picture 9" descr="A group of planets with different colors&#10;&#10;Description automatically generated">
              <a:extLst>
                <a:ext uri="{FF2B5EF4-FFF2-40B4-BE49-F238E27FC236}">
                  <a16:creationId xmlns:a16="http://schemas.microsoft.com/office/drawing/2014/main" id="{4B055561-0CB7-EF88-18A8-3820F7332576}"/>
                </a:ext>
              </a:extLst>
            </p:cNvPr>
            <p:cNvPicPr>
              <a:picLocks noChangeAspect="1"/>
            </p:cNvPicPr>
            <p:nvPr/>
          </p:nvPicPr>
          <p:blipFill rotWithShape="1">
            <a:blip r:embed="rId4">
              <a:extLst>
                <a:ext uri="{28A0092B-C50C-407E-A947-70E740481C1C}">
                  <a14:useLocalDpi xmlns:a14="http://schemas.microsoft.com/office/drawing/2010/main" val="0"/>
                </a:ext>
              </a:extLst>
            </a:blip>
            <a:srcRect l="70546" t="65629" r="7654" b="13482"/>
            <a:stretch/>
          </p:blipFill>
          <p:spPr>
            <a:xfrm>
              <a:off x="18248884" y="1330923"/>
              <a:ext cx="1892161" cy="1812017"/>
            </a:xfrm>
            <a:prstGeom prst="rect">
              <a:avLst/>
            </a:prstGeom>
          </p:spPr>
        </p:pic>
        <p:pic>
          <p:nvPicPr>
            <p:cNvPr id="11" name="Picture 10" descr="A screenshot of a game&#10;&#10;Description automatically generated">
              <a:extLst>
                <a:ext uri="{FF2B5EF4-FFF2-40B4-BE49-F238E27FC236}">
                  <a16:creationId xmlns:a16="http://schemas.microsoft.com/office/drawing/2014/main" id="{8B59342F-27CF-BFD1-7C4A-DE6E8CF346AD}"/>
                </a:ext>
              </a:extLst>
            </p:cNvPr>
            <p:cNvPicPr>
              <a:picLocks noChangeAspect="1"/>
            </p:cNvPicPr>
            <p:nvPr/>
          </p:nvPicPr>
          <p:blipFill rotWithShape="1">
            <a:blip r:embed="rId5">
              <a:extLst>
                <a:ext uri="{28A0092B-C50C-407E-A947-70E740481C1C}">
                  <a14:useLocalDpi xmlns:a14="http://schemas.microsoft.com/office/drawing/2010/main" val="0"/>
                </a:ext>
              </a:extLst>
            </a:blip>
            <a:srcRect l="25470" t="58898" r="46878" b="8741"/>
            <a:stretch/>
          </p:blipFill>
          <p:spPr>
            <a:xfrm>
              <a:off x="661343" y="4146541"/>
              <a:ext cx="2485254" cy="2219329"/>
            </a:xfrm>
            <a:prstGeom prst="rect">
              <a:avLst/>
            </a:prstGeom>
          </p:spPr>
        </p:pic>
      </p:grpSp>
      <p:sp>
        <p:nvSpPr>
          <p:cNvPr id="21" name="Freeform 15">
            <a:extLst>
              <a:ext uri="{FF2B5EF4-FFF2-40B4-BE49-F238E27FC236}">
                <a16:creationId xmlns:a16="http://schemas.microsoft.com/office/drawing/2014/main" id="{24960E73-206F-75B7-C1A5-2785F7C9111F}"/>
              </a:ext>
            </a:extLst>
          </p:cNvPr>
          <p:cNvSpPr/>
          <p:nvPr/>
        </p:nvSpPr>
        <p:spPr>
          <a:xfrm rot="4443864">
            <a:off x="1353480" y="2555206"/>
            <a:ext cx="1100980" cy="1747588"/>
          </a:xfrm>
          <a:custGeom>
            <a:avLst/>
            <a:gdLst/>
            <a:ahLst/>
            <a:cxnLst/>
            <a:rect l="l" t="t" r="r" b="b"/>
            <a:pathLst>
              <a:path w="3251083" h="5160450">
                <a:moveTo>
                  <a:pt x="0" y="0"/>
                </a:moveTo>
                <a:lnTo>
                  <a:pt x="3251083" y="0"/>
                </a:lnTo>
                <a:lnTo>
                  <a:pt x="3251083" y="5160450"/>
                </a:lnTo>
                <a:lnTo>
                  <a:pt x="0" y="516045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73052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875E-6 0 L -0.74271 0 " pathEditMode="relative" rAng="0" ptsTypes="AA">
                                      <p:cBhvr>
                                        <p:cTn id="6" dur="2000" fill="hold"/>
                                        <p:tgtEl>
                                          <p:spTgt spid="12"/>
                                        </p:tgtEl>
                                        <p:attrNameLst>
                                          <p:attrName>ppt_x</p:attrName>
                                          <p:attrName>ppt_y</p:attrName>
                                        </p:attrNameLst>
                                      </p:cBhvr>
                                      <p:rCtr x="-35156" y="0"/>
                                    </p:animMotion>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par>
                          <p:cTn id="7" fill="hold">
                            <p:stCondLst>
                              <p:cond delay="2000"/>
                            </p:stCondLst>
                            <p:childTnLst>
                              <p:par>
                                <p:cTn id="8" presetID="63" presetClass="path" presetSubtype="0" accel="50000" decel="50000" fill="hold" nodeType="afterEffect">
                                  <p:stCondLst>
                                    <p:cond delay="0"/>
                                  </p:stCondLst>
                                  <p:childTnLst>
                                    <p:animMotion origin="layout" path="M 2.08333E-7 0 L 0.61966 -0.34792 " pathEditMode="relative" rAng="0" ptsTypes="AA">
                                      <p:cBhvr>
                                        <p:cTn id="9" dur="2000" fill="hold"/>
                                        <p:tgtEl>
                                          <p:spTgt spid="21"/>
                                        </p:tgtEl>
                                        <p:attrNameLst>
                                          <p:attrName>ppt_x</p:attrName>
                                          <p:attrName>ppt_y</p:attrName>
                                        </p:attrNameLst>
                                      </p:cBhvr>
                                      <p:rCtr x="30977" y="-17407"/>
                                    </p:animMotion>
                                  </p:childTnLst>
                                  <p:subTnLst>
                                    <p:audio>
                                      <p:cMediaNode>
                                        <p:cTn display="0" masterRel="sameClick">
                                          <p:stCondLst>
                                            <p:cond evt="begin" delay="0">
                                              <p:tn val="8"/>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many small stars&#10;&#10;Description automatically generated">
            <a:extLst>
              <a:ext uri="{FF2B5EF4-FFF2-40B4-BE49-F238E27FC236}">
                <a16:creationId xmlns:a16="http://schemas.microsoft.com/office/drawing/2014/main" id="{50162A16-4E06-84CC-AAD0-D87ABD831E07}"/>
              </a:ext>
            </a:extLst>
          </p:cNvPr>
          <p:cNvPicPr>
            <a:picLocks noChangeAspect="1"/>
          </p:cNvPicPr>
          <p:nvPr/>
        </p:nvPicPr>
        <p:blipFill rotWithShape="1">
          <a:blip r:embed="rId2">
            <a:extLst>
              <a:ext uri="{28A0092B-C50C-407E-A947-70E740481C1C}">
                <a14:useLocalDpi xmlns:a14="http://schemas.microsoft.com/office/drawing/2010/main" val="0"/>
              </a:ext>
            </a:extLst>
          </a:blip>
          <a:srcRect b="15639"/>
          <a:stretch/>
        </p:blipFill>
        <p:spPr>
          <a:xfrm>
            <a:off x="0" y="0"/>
            <a:ext cx="12192000" cy="6858001"/>
          </a:xfrm>
          <a:prstGeom prst="rect">
            <a:avLst/>
          </a:prstGeom>
        </p:spPr>
      </p:pic>
      <p:pic>
        <p:nvPicPr>
          <p:cNvPr id="5" name="Picture 4" descr="A yellow moon in space&#10;&#10;Description automatically generated">
            <a:extLst>
              <a:ext uri="{FF2B5EF4-FFF2-40B4-BE49-F238E27FC236}">
                <a16:creationId xmlns:a16="http://schemas.microsoft.com/office/drawing/2014/main" id="{18C8CA47-BFBA-728F-D3DA-22C945B14D3B}"/>
              </a:ext>
            </a:extLst>
          </p:cNvPr>
          <p:cNvPicPr>
            <a:picLocks noChangeAspect="1"/>
          </p:cNvPicPr>
          <p:nvPr/>
        </p:nvPicPr>
        <p:blipFill rotWithShape="1">
          <a:blip r:embed="rId3">
            <a:extLst>
              <a:ext uri="{28A0092B-C50C-407E-A947-70E740481C1C}">
                <a14:useLocalDpi xmlns:a14="http://schemas.microsoft.com/office/drawing/2010/main" val="0"/>
              </a:ext>
            </a:extLst>
          </a:blip>
          <a:srcRect l="17459" t="6815" r="16848" b="71068"/>
          <a:stretch/>
        </p:blipFill>
        <p:spPr>
          <a:xfrm>
            <a:off x="-96521" y="2605024"/>
            <a:ext cx="12385040" cy="4252976"/>
          </a:xfrm>
          <a:prstGeom prst="rect">
            <a:avLst/>
          </a:prstGeom>
        </p:spPr>
      </p:pic>
      <p:sp>
        <p:nvSpPr>
          <p:cNvPr id="11" name="Freeform 19">
            <a:extLst>
              <a:ext uri="{FF2B5EF4-FFF2-40B4-BE49-F238E27FC236}">
                <a16:creationId xmlns:a16="http://schemas.microsoft.com/office/drawing/2014/main" id="{711AC0F2-5CE4-D50B-18F8-2F7BDB602629}"/>
              </a:ext>
            </a:extLst>
          </p:cNvPr>
          <p:cNvSpPr/>
          <p:nvPr/>
        </p:nvSpPr>
        <p:spPr>
          <a:xfrm>
            <a:off x="5448578" y="3825560"/>
            <a:ext cx="1294843" cy="1785990"/>
          </a:xfrm>
          <a:custGeom>
            <a:avLst/>
            <a:gdLst/>
            <a:ahLst/>
            <a:cxnLst/>
            <a:rect l="l" t="t" r="r" b="b"/>
            <a:pathLst>
              <a:path w="4036671" h="5567822">
                <a:moveTo>
                  <a:pt x="0" y="0"/>
                </a:moveTo>
                <a:lnTo>
                  <a:pt x="4036672" y="0"/>
                </a:lnTo>
                <a:lnTo>
                  <a:pt x="4036672" y="5567822"/>
                </a:lnTo>
                <a:lnTo>
                  <a:pt x="0" y="55678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Speech Bubble: Rectangle with Corners Rounded 11">
            <a:extLst>
              <a:ext uri="{FF2B5EF4-FFF2-40B4-BE49-F238E27FC236}">
                <a16:creationId xmlns:a16="http://schemas.microsoft.com/office/drawing/2014/main" id="{87B4DE6F-BDB8-DC66-ADA5-B8D3047BCC0B}"/>
              </a:ext>
            </a:extLst>
          </p:cNvPr>
          <p:cNvSpPr/>
          <p:nvPr/>
        </p:nvSpPr>
        <p:spPr>
          <a:xfrm>
            <a:off x="5148456" y="314960"/>
            <a:ext cx="6370320" cy="2509271"/>
          </a:xfrm>
          <a:prstGeom prst="wedgeRoundRectCallout">
            <a:avLst>
              <a:gd name="adj1" fmla="val -58154"/>
              <a:gd name="adj2" fmla="val 5035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Chào</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bạn</a:t>
            </a:r>
            <a:r>
              <a:rPr lang="en-US" sz="3200" dirty="0">
                <a:solidFill>
                  <a:schemeClr val="tx1"/>
                </a:solidFill>
              </a:rPr>
              <a:t>! Xin </a:t>
            </a:r>
            <a:r>
              <a:rPr lang="en-US" sz="3200" dirty="0" err="1">
                <a:solidFill>
                  <a:schemeClr val="tx1"/>
                </a:solidFill>
              </a:rPr>
              <a:t>tự</a:t>
            </a:r>
            <a:r>
              <a:rPr lang="en-US" sz="3200" dirty="0">
                <a:solidFill>
                  <a:schemeClr val="tx1"/>
                </a:solidFill>
              </a:rPr>
              <a:t> </a:t>
            </a:r>
            <a:r>
              <a:rPr lang="en-US" sz="3200" dirty="0" err="1">
                <a:solidFill>
                  <a:schemeClr val="tx1"/>
                </a:solidFill>
              </a:rPr>
              <a:t>giới</a:t>
            </a:r>
            <a:r>
              <a:rPr lang="en-US" sz="3200" dirty="0">
                <a:solidFill>
                  <a:schemeClr val="tx1"/>
                </a:solidFill>
              </a:rPr>
              <a:t> </a:t>
            </a:r>
            <a:r>
              <a:rPr lang="en-US" sz="3200" dirty="0" err="1">
                <a:solidFill>
                  <a:schemeClr val="tx1"/>
                </a:solidFill>
              </a:rPr>
              <a:t>thiệu</a:t>
            </a:r>
            <a:r>
              <a:rPr lang="en-US" sz="3200" dirty="0">
                <a:solidFill>
                  <a:schemeClr val="tx1"/>
                </a:solidFill>
              </a:rPr>
              <a:t>,</a:t>
            </a:r>
          </a:p>
          <a:p>
            <a:pPr algn="ctr"/>
            <a:r>
              <a:rPr lang="en-US" sz="3200" dirty="0">
                <a:solidFill>
                  <a:schemeClr val="tx1"/>
                </a:solidFill>
              </a:rPr>
              <a:t> </a:t>
            </a:r>
            <a:r>
              <a:rPr lang="en-US" sz="3200" dirty="0" err="1">
                <a:solidFill>
                  <a:schemeClr val="tx1"/>
                </a:solidFill>
              </a:rPr>
              <a:t>mình</a:t>
            </a:r>
            <a:r>
              <a:rPr lang="en-US" sz="3200" dirty="0">
                <a:solidFill>
                  <a:schemeClr val="tx1"/>
                </a:solidFill>
              </a:rPr>
              <a:t> phi </a:t>
            </a:r>
            <a:r>
              <a:rPr lang="en-US" sz="3200" dirty="0" err="1">
                <a:solidFill>
                  <a:schemeClr val="tx1"/>
                </a:solidFill>
              </a:rPr>
              <a:t>hành</a:t>
            </a:r>
            <a:r>
              <a:rPr lang="en-US" sz="3200" dirty="0">
                <a:solidFill>
                  <a:schemeClr val="tx1"/>
                </a:solidFill>
              </a:rPr>
              <a:t> </a:t>
            </a:r>
            <a:r>
              <a:rPr lang="en-US" sz="3200" dirty="0" err="1">
                <a:solidFill>
                  <a:schemeClr val="tx1"/>
                </a:solidFill>
              </a:rPr>
              <a:t>gia</a:t>
            </a:r>
            <a:r>
              <a:rPr lang="en-US" sz="3200" dirty="0">
                <a:solidFill>
                  <a:schemeClr val="tx1"/>
                </a:solidFill>
              </a:rPr>
              <a:t> Star. </a:t>
            </a:r>
            <a:endParaRPr lang="en-US" sz="3200" dirty="0"/>
          </a:p>
        </p:txBody>
      </p:sp>
      <p:sp>
        <p:nvSpPr>
          <p:cNvPr id="15" name="Speech Bubble: Rectangle with Corners Rounded 14">
            <a:extLst>
              <a:ext uri="{FF2B5EF4-FFF2-40B4-BE49-F238E27FC236}">
                <a16:creationId xmlns:a16="http://schemas.microsoft.com/office/drawing/2014/main" id="{C394CDC1-08A0-226B-ED88-0BE91934B3C9}"/>
              </a:ext>
            </a:extLst>
          </p:cNvPr>
          <p:cNvSpPr/>
          <p:nvPr/>
        </p:nvSpPr>
        <p:spPr>
          <a:xfrm>
            <a:off x="5154874" y="298506"/>
            <a:ext cx="6370320" cy="2509271"/>
          </a:xfrm>
          <a:prstGeom prst="wedgeRoundRectCallout">
            <a:avLst>
              <a:gd name="adj1" fmla="val -58154"/>
              <a:gd name="adj2" fmla="val 5035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Mình</a:t>
            </a:r>
            <a:r>
              <a:rPr lang="en-US" sz="3200" dirty="0">
                <a:solidFill>
                  <a:schemeClr val="tx1"/>
                </a:solidFill>
              </a:rPr>
              <a:t> </a:t>
            </a:r>
            <a:r>
              <a:rPr lang="en-US" sz="3200" dirty="0" err="1">
                <a:solidFill>
                  <a:schemeClr val="tx1"/>
                </a:solidFill>
              </a:rPr>
              <a:t>thích</a:t>
            </a:r>
            <a:r>
              <a:rPr lang="en-US" sz="3200" dirty="0">
                <a:solidFill>
                  <a:schemeClr val="tx1"/>
                </a:solidFill>
              </a:rPr>
              <a:t> </a:t>
            </a:r>
            <a:r>
              <a:rPr lang="en-US" sz="3200" dirty="0" err="1">
                <a:solidFill>
                  <a:schemeClr val="tx1"/>
                </a:solidFill>
              </a:rPr>
              <a:t>được</a:t>
            </a:r>
            <a:r>
              <a:rPr lang="en-US" sz="3200" dirty="0">
                <a:solidFill>
                  <a:schemeClr val="tx1"/>
                </a:solidFill>
              </a:rPr>
              <a:t> </a:t>
            </a:r>
            <a:r>
              <a:rPr lang="en-US" sz="3200" dirty="0" err="1">
                <a:solidFill>
                  <a:schemeClr val="tx1"/>
                </a:solidFill>
              </a:rPr>
              <a:t>khám</a:t>
            </a:r>
            <a:r>
              <a:rPr lang="en-US" sz="3200" dirty="0">
                <a:solidFill>
                  <a:schemeClr val="tx1"/>
                </a:solidFill>
              </a:rPr>
              <a:t> </a:t>
            </a:r>
            <a:r>
              <a:rPr lang="en-US" sz="3200" dirty="0" err="1">
                <a:solidFill>
                  <a:schemeClr val="tx1"/>
                </a:solidFill>
              </a:rPr>
              <a:t>phá</a:t>
            </a:r>
            <a:r>
              <a:rPr lang="en-US" sz="3200" dirty="0">
                <a:solidFill>
                  <a:schemeClr val="tx1"/>
                </a:solidFill>
              </a:rPr>
              <a:t> </a:t>
            </a:r>
            <a:r>
              <a:rPr lang="en-US" sz="3200" dirty="0" err="1">
                <a:solidFill>
                  <a:schemeClr val="tx1"/>
                </a:solidFill>
              </a:rPr>
              <a:t>vũ</a:t>
            </a:r>
            <a:r>
              <a:rPr lang="en-US" sz="3200" dirty="0">
                <a:solidFill>
                  <a:schemeClr val="tx1"/>
                </a:solidFill>
              </a:rPr>
              <a:t> </a:t>
            </a:r>
            <a:r>
              <a:rPr lang="en-US" sz="3200" dirty="0" err="1">
                <a:solidFill>
                  <a:schemeClr val="tx1"/>
                </a:solidFill>
              </a:rPr>
              <a:t>trụ</a:t>
            </a:r>
            <a:r>
              <a:rPr lang="en-US" sz="3200" dirty="0">
                <a:solidFill>
                  <a:schemeClr val="tx1"/>
                </a:solidFill>
              </a:rPr>
              <a:t> </a:t>
            </a:r>
            <a:r>
              <a:rPr lang="en-US" sz="3200" dirty="0" err="1">
                <a:solidFill>
                  <a:schemeClr val="tx1"/>
                </a:solidFill>
              </a:rPr>
              <a:t>và</a:t>
            </a:r>
            <a:r>
              <a:rPr lang="en-US" sz="3200" dirty="0">
                <a:solidFill>
                  <a:schemeClr val="tx1"/>
                </a:solidFill>
              </a:rPr>
              <a:t> </a:t>
            </a:r>
            <a:r>
              <a:rPr lang="en-US" sz="3200" dirty="0" err="1">
                <a:solidFill>
                  <a:schemeClr val="tx1"/>
                </a:solidFill>
              </a:rPr>
              <a:t>thu</a:t>
            </a:r>
            <a:r>
              <a:rPr lang="en-US" sz="3200" dirty="0">
                <a:solidFill>
                  <a:schemeClr val="tx1"/>
                </a:solidFill>
              </a:rPr>
              <a:t> </a:t>
            </a:r>
            <a:r>
              <a:rPr lang="en-US" sz="3200" dirty="0" err="1">
                <a:solidFill>
                  <a:schemeClr val="tx1"/>
                </a:solidFill>
              </a:rPr>
              <a:t>thập</a:t>
            </a:r>
            <a:r>
              <a:rPr lang="en-US" sz="3200" dirty="0">
                <a:solidFill>
                  <a:schemeClr val="tx1"/>
                </a:solidFill>
              </a:rPr>
              <a:t> </a:t>
            </a:r>
            <a:r>
              <a:rPr lang="en-US" sz="3200" dirty="0" err="1">
                <a:solidFill>
                  <a:schemeClr val="tx1"/>
                </a:solidFill>
              </a:rPr>
              <a:t>những</a:t>
            </a:r>
            <a:r>
              <a:rPr lang="en-US" sz="3200" dirty="0">
                <a:solidFill>
                  <a:schemeClr val="tx1"/>
                </a:solidFill>
              </a:rPr>
              <a:t> </a:t>
            </a:r>
            <a:r>
              <a:rPr lang="en-US" sz="3200" dirty="0" err="1">
                <a:solidFill>
                  <a:schemeClr val="tx1"/>
                </a:solidFill>
              </a:rPr>
              <a:t>viên</a:t>
            </a:r>
            <a:r>
              <a:rPr lang="en-US" sz="3200" dirty="0">
                <a:solidFill>
                  <a:schemeClr val="tx1"/>
                </a:solidFill>
              </a:rPr>
              <a:t> </a:t>
            </a:r>
            <a:r>
              <a:rPr lang="en-US" sz="3200" dirty="0" err="1">
                <a:solidFill>
                  <a:schemeClr val="tx1"/>
                </a:solidFill>
              </a:rPr>
              <a:t>đá</a:t>
            </a:r>
            <a:r>
              <a:rPr lang="en-US" sz="3200" dirty="0">
                <a:solidFill>
                  <a:schemeClr val="tx1"/>
                </a:solidFill>
              </a:rPr>
              <a:t> </a:t>
            </a:r>
            <a:r>
              <a:rPr lang="en-US" sz="3200" dirty="0" err="1">
                <a:solidFill>
                  <a:schemeClr val="tx1"/>
                </a:solidFill>
              </a:rPr>
              <a:t>quý</a:t>
            </a:r>
            <a:r>
              <a:rPr lang="en-US" sz="3200" dirty="0">
                <a:solidFill>
                  <a:schemeClr val="tx1"/>
                </a:solidFill>
              </a:rPr>
              <a:t> ở </a:t>
            </a:r>
            <a:r>
              <a:rPr lang="en-US" sz="3200" dirty="0" err="1">
                <a:solidFill>
                  <a:schemeClr val="tx1"/>
                </a:solidFill>
              </a:rPr>
              <a:t>các</a:t>
            </a:r>
            <a:r>
              <a:rPr lang="en-US" sz="3200" dirty="0">
                <a:solidFill>
                  <a:schemeClr val="tx1"/>
                </a:solidFill>
              </a:rPr>
              <a:t> </a:t>
            </a:r>
            <a:r>
              <a:rPr lang="en-US" sz="3200" dirty="0" err="1">
                <a:solidFill>
                  <a:schemeClr val="tx1"/>
                </a:solidFill>
              </a:rPr>
              <a:t>hành</a:t>
            </a:r>
            <a:r>
              <a:rPr lang="en-US" sz="3200" dirty="0">
                <a:solidFill>
                  <a:schemeClr val="tx1"/>
                </a:solidFill>
              </a:rPr>
              <a:t> </a:t>
            </a:r>
            <a:r>
              <a:rPr lang="en-US" sz="3200" dirty="0" err="1">
                <a:solidFill>
                  <a:schemeClr val="tx1"/>
                </a:solidFill>
              </a:rPr>
              <a:t>tinh</a:t>
            </a:r>
            <a:r>
              <a:rPr lang="en-US" sz="3200" dirty="0">
                <a:solidFill>
                  <a:schemeClr val="tx1"/>
                </a:solidFill>
              </a:rPr>
              <a:t> </a:t>
            </a:r>
            <a:r>
              <a:rPr lang="en-US" sz="3200" dirty="0" err="1">
                <a:solidFill>
                  <a:schemeClr val="tx1"/>
                </a:solidFill>
              </a:rPr>
              <a:t>khác</a:t>
            </a:r>
            <a:r>
              <a:rPr lang="en-US" sz="3200" dirty="0">
                <a:solidFill>
                  <a:schemeClr val="tx1"/>
                </a:solidFill>
              </a:rPr>
              <a:t>.</a:t>
            </a:r>
          </a:p>
        </p:txBody>
      </p:sp>
      <p:sp>
        <p:nvSpPr>
          <p:cNvPr id="16" name="Speech Bubble: Rectangle with Corners Rounded 15">
            <a:extLst>
              <a:ext uri="{FF2B5EF4-FFF2-40B4-BE49-F238E27FC236}">
                <a16:creationId xmlns:a16="http://schemas.microsoft.com/office/drawing/2014/main" id="{44422A02-E108-5FC6-0357-DAF9DD2D4BA0}"/>
              </a:ext>
            </a:extLst>
          </p:cNvPr>
          <p:cNvSpPr/>
          <p:nvPr/>
        </p:nvSpPr>
        <p:spPr>
          <a:xfrm>
            <a:off x="5118477" y="298505"/>
            <a:ext cx="6370320" cy="2509271"/>
          </a:xfrm>
          <a:prstGeom prst="wedgeRoundRectCallout">
            <a:avLst>
              <a:gd name="adj1" fmla="val -58154"/>
              <a:gd name="adj2" fmla="val 5035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Tuy</a:t>
            </a:r>
            <a:r>
              <a:rPr lang="en-US" sz="3200" dirty="0">
                <a:solidFill>
                  <a:schemeClr val="tx1"/>
                </a:solidFill>
              </a:rPr>
              <a:t> </a:t>
            </a:r>
            <a:r>
              <a:rPr lang="en-US" sz="3200" dirty="0" err="1">
                <a:solidFill>
                  <a:schemeClr val="tx1"/>
                </a:solidFill>
              </a:rPr>
              <a:t>nhiên</a:t>
            </a:r>
            <a:r>
              <a:rPr lang="en-US" sz="3200" dirty="0">
                <a:solidFill>
                  <a:schemeClr val="tx1"/>
                </a:solidFill>
              </a:rPr>
              <a:t>, </a:t>
            </a:r>
            <a:r>
              <a:rPr lang="en-US" sz="3200" dirty="0" err="1">
                <a:solidFill>
                  <a:schemeClr val="tx1"/>
                </a:solidFill>
              </a:rPr>
              <a:t>để</a:t>
            </a:r>
            <a:r>
              <a:rPr lang="en-US" sz="3200" dirty="0">
                <a:solidFill>
                  <a:schemeClr val="tx1"/>
                </a:solidFill>
              </a:rPr>
              <a:t> </a:t>
            </a:r>
            <a:r>
              <a:rPr lang="en-US" sz="3200" dirty="0" err="1">
                <a:solidFill>
                  <a:schemeClr val="tx1"/>
                </a:solidFill>
              </a:rPr>
              <a:t>lấy</a:t>
            </a:r>
            <a:r>
              <a:rPr lang="en-US" sz="3200" dirty="0">
                <a:solidFill>
                  <a:schemeClr val="tx1"/>
                </a:solidFill>
              </a:rPr>
              <a:t> </a:t>
            </a:r>
            <a:r>
              <a:rPr lang="en-US" sz="3200" dirty="0" err="1">
                <a:solidFill>
                  <a:schemeClr val="tx1"/>
                </a:solidFill>
              </a:rPr>
              <a:t>được</a:t>
            </a:r>
            <a:r>
              <a:rPr lang="en-US" sz="3200" dirty="0">
                <a:solidFill>
                  <a:schemeClr val="tx1"/>
                </a:solidFill>
              </a:rPr>
              <a:t> </a:t>
            </a:r>
            <a:r>
              <a:rPr lang="en-US" sz="3200" dirty="0" err="1">
                <a:solidFill>
                  <a:schemeClr val="tx1"/>
                </a:solidFill>
              </a:rPr>
              <a:t>đá</a:t>
            </a:r>
            <a:r>
              <a:rPr lang="en-US" sz="3200" dirty="0">
                <a:solidFill>
                  <a:schemeClr val="tx1"/>
                </a:solidFill>
              </a:rPr>
              <a:t> </a:t>
            </a:r>
            <a:r>
              <a:rPr lang="en-US" sz="3200" dirty="0" err="1">
                <a:solidFill>
                  <a:schemeClr val="tx1"/>
                </a:solidFill>
              </a:rPr>
              <a:t>quý</a:t>
            </a:r>
            <a:r>
              <a:rPr lang="en-US" sz="3200" dirty="0">
                <a:solidFill>
                  <a:schemeClr val="tx1"/>
                </a:solidFill>
              </a:rPr>
              <a:t> </a:t>
            </a:r>
            <a:r>
              <a:rPr lang="en-US" sz="3200" dirty="0" err="1">
                <a:solidFill>
                  <a:schemeClr val="tx1"/>
                </a:solidFill>
              </a:rPr>
              <a:t>thì</a:t>
            </a:r>
            <a:r>
              <a:rPr lang="en-US" sz="3200" dirty="0">
                <a:solidFill>
                  <a:schemeClr val="tx1"/>
                </a:solidFill>
              </a:rPr>
              <a:t> </a:t>
            </a:r>
            <a:r>
              <a:rPr lang="en-US" sz="3200" dirty="0" err="1">
                <a:solidFill>
                  <a:schemeClr val="tx1"/>
                </a:solidFill>
              </a:rPr>
              <a:t>phải</a:t>
            </a:r>
            <a:r>
              <a:rPr lang="en-US" sz="3200" dirty="0">
                <a:solidFill>
                  <a:schemeClr val="tx1"/>
                </a:solidFill>
              </a:rPr>
              <a:t> </a:t>
            </a:r>
            <a:r>
              <a:rPr lang="en-US" sz="3200" dirty="0" err="1">
                <a:solidFill>
                  <a:schemeClr val="tx1"/>
                </a:solidFill>
              </a:rPr>
              <a:t>vượt</a:t>
            </a:r>
            <a:r>
              <a:rPr lang="en-US" sz="3200" dirty="0">
                <a:solidFill>
                  <a:schemeClr val="tx1"/>
                </a:solidFill>
              </a:rPr>
              <a:t> qua </a:t>
            </a:r>
            <a:r>
              <a:rPr lang="en-US" sz="3200" dirty="0" err="1">
                <a:solidFill>
                  <a:schemeClr val="tx1"/>
                </a:solidFill>
              </a:rPr>
              <a:t>được</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thử</a:t>
            </a:r>
            <a:r>
              <a:rPr lang="en-US" sz="3200" dirty="0">
                <a:solidFill>
                  <a:schemeClr val="tx1"/>
                </a:solidFill>
              </a:rPr>
              <a:t> </a:t>
            </a:r>
            <a:r>
              <a:rPr lang="en-US" sz="3200" dirty="0" err="1">
                <a:solidFill>
                  <a:schemeClr val="tx1"/>
                </a:solidFill>
              </a:rPr>
              <a:t>thách</a:t>
            </a:r>
            <a:r>
              <a:rPr lang="en-US" sz="3200" dirty="0">
                <a:solidFill>
                  <a:schemeClr val="tx1"/>
                </a:solidFill>
              </a:rPr>
              <a:t>.</a:t>
            </a:r>
          </a:p>
        </p:txBody>
      </p:sp>
      <p:pic>
        <p:nvPicPr>
          <p:cNvPr id="17" name="Picture 16" descr="A group of colorful planets&#10;&#10;Description automatically generated">
            <a:extLst>
              <a:ext uri="{FF2B5EF4-FFF2-40B4-BE49-F238E27FC236}">
                <a16:creationId xmlns:a16="http://schemas.microsoft.com/office/drawing/2014/main" id="{8BB63940-AB74-A876-AD17-706361087D81}"/>
              </a:ext>
            </a:extLst>
          </p:cNvPr>
          <p:cNvPicPr>
            <a:picLocks noChangeAspect="1"/>
          </p:cNvPicPr>
          <p:nvPr/>
        </p:nvPicPr>
        <p:blipFill rotWithShape="1">
          <a:blip r:embed="rId6">
            <a:extLst>
              <a:ext uri="{28A0092B-C50C-407E-A947-70E740481C1C}">
                <a14:useLocalDpi xmlns:a14="http://schemas.microsoft.com/office/drawing/2010/main" val="0"/>
              </a:ext>
            </a:extLst>
          </a:blip>
          <a:srcRect l="60043" b="52676"/>
          <a:stretch/>
        </p:blipFill>
        <p:spPr>
          <a:xfrm>
            <a:off x="493638" y="314960"/>
            <a:ext cx="1942027" cy="2142888"/>
          </a:xfrm>
          <a:prstGeom prst="rect">
            <a:avLst/>
          </a:prstGeom>
        </p:spPr>
      </p:pic>
      <p:sp>
        <p:nvSpPr>
          <p:cNvPr id="18" name="Speech Bubble: Rectangle with Corners Rounded 17">
            <a:extLst>
              <a:ext uri="{FF2B5EF4-FFF2-40B4-BE49-F238E27FC236}">
                <a16:creationId xmlns:a16="http://schemas.microsoft.com/office/drawing/2014/main" id="{1F2A145B-72B3-D29F-A746-FF857487262B}"/>
              </a:ext>
            </a:extLst>
          </p:cNvPr>
          <p:cNvSpPr/>
          <p:nvPr/>
        </p:nvSpPr>
        <p:spPr>
          <a:xfrm>
            <a:off x="5112059" y="314959"/>
            <a:ext cx="6370320" cy="2509271"/>
          </a:xfrm>
          <a:prstGeom prst="wedgeRoundRectCallout">
            <a:avLst>
              <a:gd name="adj1" fmla="val -58154"/>
              <a:gd name="adj2" fmla="val 5035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Hôm</a:t>
            </a:r>
            <a:r>
              <a:rPr lang="en-US" sz="3200" dirty="0">
                <a:solidFill>
                  <a:schemeClr val="tx1"/>
                </a:solidFill>
              </a:rPr>
              <a:t> nay</a:t>
            </a:r>
            <a:r>
              <a:rPr lang="en-US" sz="3200">
                <a:solidFill>
                  <a:schemeClr val="tx1"/>
                </a:solidFill>
              </a:rPr>
              <a:t>, mời các bạn </a:t>
            </a:r>
            <a:r>
              <a:rPr lang="en-US" sz="3200" err="1">
                <a:solidFill>
                  <a:schemeClr val="tx1"/>
                </a:solidFill>
              </a:rPr>
              <a:t>đi</a:t>
            </a:r>
            <a:r>
              <a:rPr lang="en-US" sz="3200">
                <a:solidFill>
                  <a:schemeClr val="tx1"/>
                </a:solidFill>
              </a:rPr>
              <a:t> thám hiểm vũ trụ cùng </a:t>
            </a:r>
            <a:r>
              <a:rPr lang="en-US" sz="3200" err="1">
                <a:solidFill>
                  <a:schemeClr val="tx1"/>
                </a:solidFill>
              </a:rPr>
              <a:t>mình</a:t>
            </a:r>
            <a:r>
              <a:rPr lang="en-US" sz="3200">
                <a:solidFill>
                  <a:schemeClr val="tx1"/>
                </a:solidFill>
              </a:rPr>
              <a:t> nhé</a:t>
            </a:r>
            <a:r>
              <a:rPr lang="en-US" sz="3200" dirty="0">
                <a:solidFill>
                  <a:schemeClr val="tx1"/>
                </a:solidFill>
              </a:rPr>
              <a:t>!</a:t>
            </a:r>
          </a:p>
        </p:txBody>
      </p:sp>
      <p:sp>
        <p:nvSpPr>
          <p:cNvPr id="2" name="Freeform 2">
            <a:extLst>
              <a:ext uri="{FF2B5EF4-FFF2-40B4-BE49-F238E27FC236}">
                <a16:creationId xmlns:a16="http://schemas.microsoft.com/office/drawing/2014/main" id="{DD4EF8AE-E719-AAF3-CDFD-B964AEF27AD5}"/>
              </a:ext>
            </a:extLst>
          </p:cNvPr>
          <p:cNvSpPr/>
          <p:nvPr/>
        </p:nvSpPr>
        <p:spPr>
          <a:xfrm>
            <a:off x="2483925" y="1804915"/>
            <a:ext cx="2118442" cy="2998342"/>
          </a:xfrm>
          <a:custGeom>
            <a:avLst/>
            <a:gdLst/>
            <a:ahLst/>
            <a:cxnLst/>
            <a:rect l="l" t="t" r="r" b="b"/>
            <a:pathLst>
              <a:path w="1819221" h="2509271">
                <a:moveTo>
                  <a:pt x="0" y="0"/>
                </a:moveTo>
                <a:lnTo>
                  <a:pt x="1819222" y="0"/>
                </a:lnTo>
                <a:lnTo>
                  <a:pt x="1819222" y="2509270"/>
                </a:lnTo>
                <a:lnTo>
                  <a:pt x="0" y="250927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15">
            <a:extLst>
              <a:ext uri="{FF2B5EF4-FFF2-40B4-BE49-F238E27FC236}">
                <a16:creationId xmlns:a16="http://schemas.microsoft.com/office/drawing/2014/main" id="{82D19D50-C1E2-24EB-C67C-9D47843113AE}"/>
              </a:ext>
            </a:extLst>
          </p:cNvPr>
          <p:cNvSpPr/>
          <p:nvPr/>
        </p:nvSpPr>
        <p:spPr>
          <a:xfrm>
            <a:off x="493638" y="3089333"/>
            <a:ext cx="2875222" cy="3427847"/>
          </a:xfrm>
          <a:custGeom>
            <a:avLst/>
            <a:gdLst/>
            <a:ahLst/>
            <a:cxnLst/>
            <a:rect l="l" t="t" r="r" b="b"/>
            <a:pathLst>
              <a:path w="3251083" h="5160450">
                <a:moveTo>
                  <a:pt x="0" y="0"/>
                </a:moveTo>
                <a:lnTo>
                  <a:pt x="3251083" y="0"/>
                </a:lnTo>
                <a:lnTo>
                  <a:pt x="3251083" y="5160450"/>
                </a:lnTo>
                <a:lnTo>
                  <a:pt x="0" y="5160450"/>
                </a:lnTo>
                <a:lnTo>
                  <a:pt x="0" y="0"/>
                </a:lnTo>
                <a:close/>
              </a:path>
            </a:pathLst>
          </a:custGeom>
          <a:blipFill>
            <a:blip r:embed="rId9"/>
            <a:stretch>
              <a:fillRect t="1" b="-33790"/>
            </a:stretch>
          </a:blipFill>
        </p:spPr>
        <p:txBody>
          <a:bodyPr/>
          <a:lstStyle/>
          <a:p>
            <a:endParaRPr lang="en-US"/>
          </a:p>
        </p:txBody>
      </p:sp>
    </p:spTree>
    <p:extLst>
      <p:ext uri="{BB962C8B-B14F-4D97-AF65-F5344CB8AC3E}">
        <p14:creationId xmlns:p14="http://schemas.microsoft.com/office/powerpoint/2010/main" val="25822887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80">
                                          <p:stCondLst>
                                            <p:cond delay="0"/>
                                          </p:stCondLst>
                                        </p:cTn>
                                        <p:tgtEl>
                                          <p:spTgt spid="2"/>
                                        </p:tgtEl>
                                      </p:cBhvr>
                                    </p:animEffect>
                                    <p:anim calcmode="lin" valueType="num">
                                      <p:cBhvr>
                                        <p:cTn id="2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9" dur="26">
                                          <p:stCondLst>
                                            <p:cond delay="650"/>
                                          </p:stCondLst>
                                        </p:cTn>
                                        <p:tgtEl>
                                          <p:spTgt spid="2"/>
                                        </p:tgtEl>
                                      </p:cBhvr>
                                      <p:to x="100000" y="60000"/>
                                    </p:animScale>
                                    <p:animScale>
                                      <p:cBhvr>
                                        <p:cTn id="30" dur="166" decel="50000">
                                          <p:stCondLst>
                                            <p:cond delay="676"/>
                                          </p:stCondLst>
                                        </p:cTn>
                                        <p:tgtEl>
                                          <p:spTgt spid="2"/>
                                        </p:tgtEl>
                                      </p:cBhvr>
                                      <p:to x="100000" y="100000"/>
                                    </p:animScale>
                                    <p:animScale>
                                      <p:cBhvr>
                                        <p:cTn id="31" dur="26">
                                          <p:stCondLst>
                                            <p:cond delay="1312"/>
                                          </p:stCondLst>
                                        </p:cTn>
                                        <p:tgtEl>
                                          <p:spTgt spid="2"/>
                                        </p:tgtEl>
                                      </p:cBhvr>
                                      <p:to x="100000" y="80000"/>
                                    </p:animScale>
                                    <p:animScale>
                                      <p:cBhvr>
                                        <p:cTn id="32" dur="166" decel="50000">
                                          <p:stCondLst>
                                            <p:cond delay="1338"/>
                                          </p:stCondLst>
                                        </p:cTn>
                                        <p:tgtEl>
                                          <p:spTgt spid="2"/>
                                        </p:tgtEl>
                                      </p:cBhvr>
                                      <p:to x="100000" y="100000"/>
                                    </p:animScale>
                                    <p:animScale>
                                      <p:cBhvr>
                                        <p:cTn id="33" dur="26">
                                          <p:stCondLst>
                                            <p:cond delay="1642"/>
                                          </p:stCondLst>
                                        </p:cTn>
                                        <p:tgtEl>
                                          <p:spTgt spid="2"/>
                                        </p:tgtEl>
                                      </p:cBhvr>
                                      <p:to x="100000" y="90000"/>
                                    </p:animScale>
                                    <p:animScale>
                                      <p:cBhvr>
                                        <p:cTn id="34" dur="166" decel="50000">
                                          <p:stCondLst>
                                            <p:cond delay="1668"/>
                                          </p:stCondLst>
                                        </p:cTn>
                                        <p:tgtEl>
                                          <p:spTgt spid="2"/>
                                        </p:tgtEl>
                                      </p:cBhvr>
                                      <p:to x="100000" y="100000"/>
                                    </p:animScale>
                                    <p:animScale>
                                      <p:cBhvr>
                                        <p:cTn id="35" dur="26">
                                          <p:stCondLst>
                                            <p:cond delay="1808"/>
                                          </p:stCondLst>
                                        </p:cTn>
                                        <p:tgtEl>
                                          <p:spTgt spid="2"/>
                                        </p:tgtEl>
                                      </p:cBhvr>
                                      <p:to x="100000" y="95000"/>
                                    </p:animScale>
                                    <p:animScale>
                                      <p:cBhvr>
                                        <p:cTn id="36" dur="166" decel="50000">
                                          <p:stCondLst>
                                            <p:cond delay="1834"/>
                                          </p:stCondLst>
                                        </p:cTn>
                                        <p:tgtEl>
                                          <p:spTgt spid="2"/>
                                        </p:tgtEl>
                                      </p:cBhvr>
                                      <p:to x="100000" y="100000"/>
                                    </p:animScale>
                                  </p:childTnLst>
                                </p:cTn>
                              </p:par>
                            </p:childTnLst>
                          </p:cTn>
                        </p:par>
                        <p:par>
                          <p:cTn id="37" fill="hold">
                            <p:stCondLst>
                              <p:cond delay="2000"/>
                            </p:stCondLst>
                            <p:childTnLst>
                              <p:par>
                                <p:cTn id="38" presetID="22" presetClass="entr" presetSubtype="8"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left)">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2"/>
                                        </p:tgtEl>
                                        <p:attrNameLst>
                                          <p:attrName>style.visibility</p:attrName>
                                        </p:attrNameLst>
                                      </p:cBhvr>
                                      <p:to>
                                        <p:strVal val="hidden"/>
                                      </p:to>
                                    </p:set>
                                  </p:childTnLst>
                                </p:cTn>
                              </p:par>
                            </p:childTnLst>
                          </p:cTn>
                        </p:par>
                        <p:par>
                          <p:cTn id="45" fill="hold">
                            <p:stCondLst>
                              <p:cond delay="0"/>
                            </p:stCondLst>
                            <p:childTnLst>
                              <p:par>
                                <p:cTn id="46" presetID="22" presetClass="entr" presetSubtype="8"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left)">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5"/>
                                        </p:tgtEl>
                                        <p:attrNameLst>
                                          <p:attrName>style.visibility</p:attrName>
                                        </p:attrNameLst>
                                      </p:cBhvr>
                                      <p:to>
                                        <p:strVal val="hidden"/>
                                      </p:to>
                                    </p:set>
                                  </p:childTnLst>
                                </p:cTn>
                              </p:par>
                            </p:childTnLst>
                          </p:cTn>
                        </p:par>
                        <p:par>
                          <p:cTn id="53" fill="hold">
                            <p:stCondLst>
                              <p:cond delay="0"/>
                            </p:stCondLst>
                            <p:childTnLst>
                              <p:par>
                                <p:cTn id="54" presetID="22" presetClass="entr" presetSubtype="8"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left)">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6"/>
                                        </p:tgtEl>
                                        <p:attrNameLst>
                                          <p:attrName>style.visibility</p:attrName>
                                        </p:attrNameLst>
                                      </p:cBhvr>
                                      <p:to>
                                        <p:strVal val="hidden"/>
                                      </p:to>
                                    </p:set>
                                  </p:childTnLst>
                                </p:cTn>
                              </p:par>
                              <p:par>
                                <p:cTn id="61" presetID="22" presetClass="entr" presetSubtype="8"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animBg="1"/>
      <p:bldP spid="15" grpId="1" animBg="1"/>
      <p:bldP spid="16" grpId="0" animBg="1"/>
      <p:bldP spid="16" grpId="1" animBg="1"/>
      <p:bldP spid="18" grpId="0" animBg="1"/>
      <p:bldP spid="2"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ky with many small stars&#10;&#10;Description automatically generated">
            <a:extLst>
              <a:ext uri="{FF2B5EF4-FFF2-40B4-BE49-F238E27FC236}">
                <a16:creationId xmlns:a16="http://schemas.microsoft.com/office/drawing/2014/main" id="{ED12028A-64C9-39B2-D59E-16A6407EBB36}"/>
              </a:ext>
            </a:extLst>
          </p:cNvPr>
          <p:cNvPicPr>
            <a:picLocks noChangeAspect="1"/>
          </p:cNvPicPr>
          <p:nvPr/>
        </p:nvPicPr>
        <p:blipFill rotWithShape="1">
          <a:blip r:embed="rId2">
            <a:extLst>
              <a:ext uri="{28A0092B-C50C-407E-A947-70E740481C1C}">
                <a14:useLocalDpi xmlns:a14="http://schemas.microsoft.com/office/drawing/2010/main" val="0"/>
              </a:ext>
            </a:extLst>
          </a:blip>
          <a:srcRect b="15639"/>
          <a:stretch/>
        </p:blipFill>
        <p:spPr>
          <a:xfrm>
            <a:off x="0" y="0"/>
            <a:ext cx="12192000" cy="6858001"/>
          </a:xfrm>
          <a:prstGeom prst="rect">
            <a:avLst/>
          </a:prstGeom>
        </p:spPr>
      </p:pic>
      <p:pic>
        <p:nvPicPr>
          <p:cNvPr id="3" name="Picture 2" descr="A group of planets with different colors&#10;&#10;Description automatically generated">
            <a:extLst>
              <a:ext uri="{FF2B5EF4-FFF2-40B4-BE49-F238E27FC236}">
                <a16:creationId xmlns:a16="http://schemas.microsoft.com/office/drawing/2014/main" id="{8F7D7E18-D33F-445B-CE62-D6C8C1F8801D}"/>
              </a:ext>
            </a:extLst>
          </p:cNvPr>
          <p:cNvPicPr>
            <a:picLocks noChangeAspect="1"/>
          </p:cNvPicPr>
          <p:nvPr/>
        </p:nvPicPr>
        <p:blipFill rotWithShape="1">
          <a:blip r:embed="rId3">
            <a:extLst>
              <a:ext uri="{28A0092B-C50C-407E-A947-70E740481C1C}">
                <a14:useLocalDpi xmlns:a14="http://schemas.microsoft.com/office/drawing/2010/main" val="0"/>
              </a:ext>
            </a:extLst>
          </a:blip>
          <a:srcRect l="70546" t="65629" r="7654" b="26603"/>
          <a:stretch/>
        </p:blipFill>
        <p:spPr>
          <a:xfrm>
            <a:off x="-4983946" y="1007432"/>
            <a:ext cx="20949661" cy="7460590"/>
          </a:xfrm>
          <a:prstGeom prst="rect">
            <a:avLst/>
          </a:prstGeom>
        </p:spPr>
      </p:pic>
      <p:sp>
        <p:nvSpPr>
          <p:cNvPr id="4" name="Freeform 6">
            <a:extLst>
              <a:ext uri="{FF2B5EF4-FFF2-40B4-BE49-F238E27FC236}">
                <a16:creationId xmlns:a16="http://schemas.microsoft.com/office/drawing/2014/main" id="{B9C3531D-61B1-C925-9276-05C38A8283CC}"/>
              </a:ext>
            </a:extLst>
          </p:cNvPr>
          <p:cNvSpPr/>
          <p:nvPr/>
        </p:nvSpPr>
        <p:spPr>
          <a:xfrm>
            <a:off x="7129795" y="2064094"/>
            <a:ext cx="3891530" cy="3092145"/>
          </a:xfrm>
          <a:custGeom>
            <a:avLst/>
            <a:gdLst/>
            <a:ahLst/>
            <a:cxnLst/>
            <a:rect l="l" t="t" r="r" b="b"/>
            <a:pathLst>
              <a:path w="3891530" h="3092145">
                <a:moveTo>
                  <a:pt x="0" y="0"/>
                </a:moveTo>
                <a:lnTo>
                  <a:pt x="3891529" y="0"/>
                </a:lnTo>
                <a:lnTo>
                  <a:pt x="3891529" y="3092145"/>
                </a:lnTo>
                <a:lnTo>
                  <a:pt x="0" y="3092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6">
            <a:extLst>
              <a:ext uri="{FF2B5EF4-FFF2-40B4-BE49-F238E27FC236}">
                <a16:creationId xmlns:a16="http://schemas.microsoft.com/office/drawing/2014/main" id="{78B9949A-51D8-7A57-0875-17703BF4E790}"/>
              </a:ext>
            </a:extLst>
          </p:cNvPr>
          <p:cNvSpPr/>
          <p:nvPr/>
        </p:nvSpPr>
        <p:spPr>
          <a:xfrm flipH="1">
            <a:off x="-3951351" y="1428308"/>
            <a:ext cx="3403274" cy="4678039"/>
          </a:xfrm>
          <a:custGeom>
            <a:avLst/>
            <a:gdLst/>
            <a:ahLst/>
            <a:cxnLst/>
            <a:rect l="l" t="t" r="r" b="b"/>
            <a:pathLst>
              <a:path w="1704079" h="2342376">
                <a:moveTo>
                  <a:pt x="0" y="0"/>
                </a:moveTo>
                <a:lnTo>
                  <a:pt x="1704078" y="0"/>
                </a:lnTo>
                <a:lnTo>
                  <a:pt x="1704078" y="2342376"/>
                </a:lnTo>
                <a:lnTo>
                  <a:pt x="0" y="23423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pic>
        <p:nvPicPr>
          <p:cNvPr id="6" name="Picture 5">
            <a:extLst>
              <a:ext uri="{FF2B5EF4-FFF2-40B4-BE49-F238E27FC236}">
                <a16:creationId xmlns:a16="http://schemas.microsoft.com/office/drawing/2014/main" id="{37CA5DCB-D786-7FAD-0271-D7CEA9ACD8F7}"/>
              </a:ext>
            </a:extLst>
          </p:cNvPr>
          <p:cNvPicPr>
            <a:picLocks noChangeAspect="1"/>
          </p:cNvPicPr>
          <p:nvPr/>
        </p:nvPicPr>
        <p:blipFill>
          <a:blip r:embed="rId8"/>
          <a:stretch>
            <a:fillRect/>
          </a:stretch>
        </p:blipFill>
        <p:spPr>
          <a:xfrm>
            <a:off x="4543713" y="454611"/>
            <a:ext cx="6401355" cy="1609483"/>
          </a:xfrm>
          <a:prstGeom prst="rect">
            <a:avLst/>
          </a:prstGeom>
        </p:spPr>
      </p:pic>
    </p:spTree>
    <p:extLst>
      <p:ext uri="{BB962C8B-B14F-4D97-AF65-F5344CB8AC3E}">
        <p14:creationId xmlns:p14="http://schemas.microsoft.com/office/powerpoint/2010/main" val="2667331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63" presetClass="path" presetSubtype="0" accel="50000" decel="50000" fill="hold" nodeType="afterEffect">
                                  <p:stCondLst>
                                    <p:cond delay="0"/>
                                  </p:stCondLst>
                                  <p:childTnLst>
                                    <p:animMotion origin="layout" path="M -4.79167E-6 4.44444E-6 L 0.40951 -0.04931 " pathEditMode="relative" rAng="0" ptsTypes="AA">
                                      <p:cBhvr>
                                        <p:cTn id="10" dur="2000" fill="hold"/>
                                        <p:tgtEl>
                                          <p:spTgt spid="5"/>
                                        </p:tgtEl>
                                        <p:attrNameLst>
                                          <p:attrName>ppt_x</p:attrName>
                                          <p:attrName>ppt_y</p:attrName>
                                        </p:attrNameLst>
                                      </p:cBhvr>
                                      <p:rCtr x="20469" y="-24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ky with many small stars&#10;&#10;Description automatically generated">
            <a:extLst>
              <a:ext uri="{FF2B5EF4-FFF2-40B4-BE49-F238E27FC236}">
                <a16:creationId xmlns:a16="http://schemas.microsoft.com/office/drawing/2014/main" id="{66CEE148-A639-0F80-4CDC-E8E03AF16980}"/>
              </a:ext>
            </a:extLst>
          </p:cNvPr>
          <p:cNvPicPr>
            <a:picLocks noChangeAspect="1"/>
          </p:cNvPicPr>
          <p:nvPr/>
        </p:nvPicPr>
        <p:blipFill rotWithShape="1">
          <a:blip r:embed="rId3">
            <a:extLst>
              <a:ext uri="{28A0092B-C50C-407E-A947-70E740481C1C}">
                <a14:useLocalDpi xmlns:a14="http://schemas.microsoft.com/office/drawing/2010/main" val="0"/>
              </a:ext>
            </a:extLst>
          </a:blip>
          <a:srcRect b="15639"/>
          <a:stretch/>
        </p:blipFill>
        <p:spPr>
          <a:xfrm>
            <a:off x="0" y="0"/>
            <a:ext cx="12192000" cy="6858001"/>
          </a:xfrm>
          <a:prstGeom prst="rect">
            <a:avLst/>
          </a:prstGeom>
        </p:spPr>
      </p:pic>
      <p:grpSp>
        <p:nvGrpSpPr>
          <p:cNvPr id="9" name="Group 8">
            <a:extLst>
              <a:ext uri="{FF2B5EF4-FFF2-40B4-BE49-F238E27FC236}">
                <a16:creationId xmlns:a16="http://schemas.microsoft.com/office/drawing/2014/main" id="{1F16077E-3E64-0054-AE51-B4DECAAC260B}"/>
              </a:ext>
            </a:extLst>
          </p:cNvPr>
          <p:cNvGrpSpPr/>
          <p:nvPr/>
        </p:nvGrpSpPr>
        <p:grpSpPr>
          <a:xfrm>
            <a:off x="831397" y="508490"/>
            <a:ext cx="10105117" cy="3076883"/>
            <a:chOff x="831397" y="508490"/>
            <a:chExt cx="10105117" cy="3076883"/>
          </a:xfrm>
        </p:grpSpPr>
        <p:sp>
          <p:nvSpPr>
            <p:cNvPr id="7" name="Rectangle: Rounded Corners 6">
              <a:extLst>
                <a:ext uri="{FF2B5EF4-FFF2-40B4-BE49-F238E27FC236}">
                  <a16:creationId xmlns:a16="http://schemas.microsoft.com/office/drawing/2014/main" id="{A87B7D58-7455-9823-69C3-2F8D2B9B6874}"/>
                </a:ext>
              </a:extLst>
            </p:cNvPr>
            <p:cNvSpPr/>
            <p:nvPr/>
          </p:nvSpPr>
          <p:spPr>
            <a:xfrm>
              <a:off x="1255485" y="508490"/>
              <a:ext cx="9681029" cy="3076883"/>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C72AA8E-4896-12EC-BCB0-065E05237C0C}"/>
                </a:ext>
              </a:extLst>
            </p:cNvPr>
            <p:cNvSpPr txBox="1"/>
            <p:nvPr/>
          </p:nvSpPr>
          <p:spPr>
            <a:xfrm>
              <a:off x="1595845" y="957605"/>
              <a:ext cx="9340669" cy="2246769"/>
            </a:xfrm>
            <a:prstGeom prst="rect">
              <a:avLst/>
            </a:prstGeom>
            <a:noFill/>
          </p:spPr>
          <p:txBody>
            <a:bodyPr wrap="square" rtlCol="0">
              <a:spAutoFit/>
            </a:bodyPr>
            <a:lstStyle/>
            <a:p>
              <a:pPr algn="just"/>
              <a:r>
                <a:rPr lang="vi-VN" sz="3500"/>
                <a:t>4. Số?Mỗi khay làm đá có 25 ô, mỗi ô có thể tích 6 cm³. Nếu dùng 1,5 l nước để đổ đầy nước vào các ô thì đổ đầy được ................ khay đá. (Biết 1 dm³ = 1 l.)</a:t>
              </a:r>
              <a:endParaRPr lang="en-US" sz="3500" dirty="0"/>
            </a:p>
          </p:txBody>
        </p:sp>
        <p:pic>
          <p:nvPicPr>
            <p:cNvPr id="10" name="Picture 9" descr="A group of numbers with faces&#10;&#10;Description automatically generated">
              <a:extLst>
                <a:ext uri="{FF2B5EF4-FFF2-40B4-BE49-F238E27FC236}">
                  <a16:creationId xmlns:a16="http://schemas.microsoft.com/office/drawing/2014/main" id="{ADD52545-5A69-7342-7079-3CFC028C11BA}"/>
                </a:ext>
              </a:extLst>
            </p:cNvPr>
            <p:cNvPicPr>
              <a:picLocks noChangeAspect="1"/>
            </p:cNvPicPr>
            <p:nvPr/>
          </p:nvPicPr>
          <p:blipFill rotWithShape="1">
            <a:blip r:embed="rId4">
              <a:extLst>
                <a:ext uri="{28A0092B-C50C-407E-A947-70E740481C1C}">
                  <a14:useLocalDpi xmlns:a14="http://schemas.microsoft.com/office/drawing/2010/main" val="0"/>
                </a:ext>
              </a:extLst>
            </a:blip>
            <a:srcRect l="74695" b="69733"/>
            <a:stretch/>
          </p:blipFill>
          <p:spPr>
            <a:xfrm>
              <a:off x="831397" y="563272"/>
              <a:ext cx="735149" cy="913207"/>
            </a:xfrm>
            <a:prstGeom prst="rect">
              <a:avLst/>
            </a:prstGeom>
          </p:spPr>
        </p:pic>
      </p:grpSp>
      <p:pic>
        <p:nvPicPr>
          <p:cNvPr id="12" name="Picture 11" descr="A set of cartoon planets and rockets&#10;&#10;Description automatically generated">
            <a:extLst>
              <a:ext uri="{FF2B5EF4-FFF2-40B4-BE49-F238E27FC236}">
                <a16:creationId xmlns:a16="http://schemas.microsoft.com/office/drawing/2014/main" id="{9CEC5221-35A6-E616-439A-0D57ADFD4F2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2374" b="97497" l="27251" r="73920">
                        <a14:foregroundMark x1="29875" y1="70206" x2="54905" y2="66451"/>
                        <a14:foregroundMark x1="54905" y1="66451" x2="34679" y2="62818"/>
                        <a14:foregroundMark x1="34679" y1="62818" x2="47113" y2="63262"/>
                        <a14:foregroundMark x1="47113" y1="63262" x2="27331" y2="66855"/>
                        <a14:foregroundMark x1="27331" y1="66855" x2="43642" y2="67985"/>
                        <a14:foregroundMark x1="43642" y1="67985" x2="39927" y2="68268"/>
                        <a14:foregroundMark x1="28381" y1="68712" x2="29108" y2="69035"/>
                        <a14:foregroundMark x1="32136" y1="66451" x2="34073" y2="68430"/>
                        <a14:foregroundMark x1="32862" y1="66774" x2="34800" y2="67218"/>
                        <a14:foregroundMark x1="31207" y1="67501" x2="45014" y2="73193"/>
                        <a14:foregroundMark x1="31974" y1="68268" x2="29875" y2="71256"/>
                        <a14:foregroundMark x1="51918" y1="84013" x2="53250" y2="86677"/>
                        <a14:foregroundMark x1="47719" y1="97497" x2="46952" y2="96124"/>
                        <a14:foregroundMark x1="52644" y1="89705" x2="51312" y2="87444"/>
                        <a14:foregroundMark x1="51312" y1="86556" x2="53977" y2="88494"/>
                        <a14:foregroundMark x1="43803" y1="62576" x2="52604" y2="62414"/>
                        <a14:foregroundMark x1="52604" y1="62414" x2="51756" y2="63908"/>
                        <a14:foregroundMark x1="60880" y1="70973" x2="68995" y2="75293"/>
                        <a14:foregroundMark x1="68995" y1="75293" x2="66290" y2="76342"/>
                        <a14:foregroundMark x1="72588" y1="80097" x2="73920" y2="83246"/>
                        <a14:foregroundMark x1="69883" y1="79491" x2="69439" y2="79935"/>
                      </a14:backgroundRemoval>
                    </a14:imgEffect>
                  </a14:imgLayer>
                </a14:imgProps>
              </a:ext>
              <a:ext uri="{28A0092B-C50C-407E-A947-70E740481C1C}">
                <a14:useLocalDpi xmlns:a14="http://schemas.microsoft.com/office/drawing/2010/main" val="0"/>
              </a:ext>
            </a:extLst>
          </a:blip>
          <a:srcRect l="26429" t="58332" r="21436"/>
          <a:stretch/>
        </p:blipFill>
        <p:spPr>
          <a:xfrm>
            <a:off x="158179" y="3866165"/>
            <a:ext cx="3575407" cy="2857571"/>
          </a:xfrm>
          <a:prstGeom prst="rect">
            <a:avLst/>
          </a:prstGeom>
        </p:spPr>
      </p:pic>
      <p:pic>
        <p:nvPicPr>
          <p:cNvPr id="14" name="Picture 13" descr="A set of cartoon planets and rockets&#10;&#10;Description automatically generated">
            <a:extLst>
              <a:ext uri="{FF2B5EF4-FFF2-40B4-BE49-F238E27FC236}">
                <a16:creationId xmlns:a16="http://schemas.microsoft.com/office/drawing/2014/main" id="{D9DE1344-B204-D6EC-2EE6-65B86FBFB38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71579" b="96932" l="60840" r="97093">
                        <a14:foregroundMark x1="60840" y1="71579" x2="70367" y2="80864"/>
                        <a14:foregroundMark x1="70367" y1="80864" x2="66088" y2="73153"/>
                        <a14:foregroundMark x1="66088" y1="73153" x2="75737" y2="79935"/>
                        <a14:foregroundMark x1="75737" y1="79935" x2="67017" y2="76100"/>
                        <a14:foregroundMark x1="67017" y1="76100" x2="72911" y2="80218"/>
                        <a14:foregroundMark x1="72911" y1="80218" x2="67864" y2="76665"/>
                        <a14:foregroundMark x1="92451" y1="89221" x2="83851" y2="91805"/>
                        <a14:foregroundMark x1="83851" y1="91805" x2="76262" y2="91643"/>
                        <a14:foregroundMark x1="76262" y1="91643" x2="82317" y2="88090"/>
                        <a14:foregroundMark x1="82317" y1="88090" x2="83004" y2="89705"/>
                        <a14:foregroundMark x1="93944" y1="85507" x2="90674" y2="92854"/>
                        <a14:foregroundMark x1="90674" y1="92854" x2="92733" y2="85951"/>
                        <a14:foregroundMark x1="97093" y1="84134" x2="95721" y2="82802"/>
                      </a14:backgroundRemoval>
                    </a14:imgEffect>
                  </a14:imgLayer>
                </a14:imgProps>
              </a:ext>
              <a:ext uri="{28A0092B-C50C-407E-A947-70E740481C1C}">
                <a14:useLocalDpi xmlns:a14="http://schemas.microsoft.com/office/drawing/2010/main" val="0"/>
              </a:ext>
            </a:extLst>
          </a:blip>
          <a:srcRect l="59481" t="69614" r="170"/>
          <a:stretch/>
        </p:blipFill>
        <p:spPr>
          <a:xfrm>
            <a:off x="8458416" y="4000429"/>
            <a:ext cx="3349907" cy="2522654"/>
          </a:xfrm>
          <a:prstGeom prst="rect">
            <a:avLst/>
          </a:prstGeom>
        </p:spPr>
      </p:pic>
      <p:pic>
        <p:nvPicPr>
          <p:cNvPr id="16" name="Picture 15" descr="A set of cartoon planets and rockets&#10;&#10;Description automatically generated">
            <a:extLst>
              <a:ext uri="{FF2B5EF4-FFF2-40B4-BE49-F238E27FC236}">
                <a16:creationId xmlns:a16="http://schemas.microsoft.com/office/drawing/2014/main" id="{81149996-6368-6834-96FA-E75E4E4EEBA1}"/>
              </a:ext>
            </a:extLst>
          </p:cNvPr>
          <p:cNvPicPr>
            <a:picLocks noChangeAspect="1"/>
          </p:cNvPicPr>
          <p:nvPr/>
        </p:nvPicPr>
        <p:blipFill rotWithShape="1">
          <a:blip r:embed="rId8">
            <a:extLst>
              <a:ext uri="{BEBA8EAE-BF5A-486C-A8C5-ECC9F3942E4B}">
                <a14:imgProps xmlns:a14="http://schemas.microsoft.com/office/drawing/2010/main">
                  <a14:imgLayer r:embed="rId6">
                    <a14:imgEffect>
                      <a14:backgroundRemoval t="14009" b="33993" l="1938" r="66653">
                        <a14:foregroundMark x1="15745" y1="22124" x2="12838" y2="28462"/>
                        <a14:foregroundMark x1="12838" y1="28462" x2="7671" y2="20589"/>
                        <a14:foregroundMark x1="7671" y1="20589" x2="10375" y2="28543"/>
                        <a14:foregroundMark x1="10375" y1="28543" x2="4804" y2="23335"/>
                        <a14:foregroundMark x1="13484" y1="16310" x2="4885" y2="17158"/>
                        <a14:foregroundMark x1="4885" y1="17158" x2="3916" y2="27937"/>
                        <a14:foregroundMark x1="3916" y1="27937" x2="11425" y2="30723"/>
                        <a14:foregroundMark x1="11425" y1="30723" x2="4441" y2="24950"/>
                        <a14:foregroundMark x1="4441" y1="24950" x2="6742" y2="19903"/>
                        <a14:foregroundMark x1="3310" y1="20509" x2="1938" y2="29673"/>
                        <a14:foregroundMark x1="1938" y1="29673" x2="2099" y2="30682"/>
                        <a14:foregroundMark x1="2261" y1="21841" x2="5410" y2="30803"/>
                        <a14:foregroundMark x1="5410" y1="30803" x2="13646" y2="34033"/>
                        <a14:foregroundMark x1="13646" y1="34033" x2="16027" y2="30844"/>
                        <a14:foregroundMark x1="39564" y1="21114" x2="32459" y2="22769"/>
                        <a14:foregroundMark x1="32459" y1="22769" x2="35325" y2="29794"/>
                        <a14:foregroundMark x1="35325" y1="29794" x2="37747" y2="21881"/>
                        <a14:foregroundMark x1="37747" y1="21881" x2="31934" y2="30036"/>
                        <a14:foregroundMark x1="31934" y1="30036" x2="45418" y2="22043"/>
                        <a14:foregroundMark x1="45418" y1="22043" x2="34356" y2="19459"/>
                        <a14:foregroundMark x1="34356" y1="19459" x2="27251" y2="26686"/>
                        <a14:foregroundMark x1="27251" y1="26686" x2="37545" y2="33549"/>
                        <a14:foregroundMark x1="37545" y1="33549" x2="45256" y2="25636"/>
                        <a14:foregroundMark x1="45256" y1="25636" x2="32055" y2="23335"/>
                        <a14:foregroundMark x1="32055" y1="23335" x2="36334" y2="30642"/>
                        <a14:foregroundMark x1="36334" y1="30642" x2="35527" y2="24828"/>
                        <a14:foregroundMark x1="62172" y1="23940" x2="50141" y2="24505"/>
                        <a14:foregroundMark x1="50141" y1="24505" x2="56924" y2="30480"/>
                        <a14:foregroundMark x1="56924" y1="30480" x2="63181" y2="26080"/>
                        <a14:foregroundMark x1="63181" y1="26080" x2="56076" y2="22689"/>
                        <a14:foregroundMark x1="56076" y1="22689" x2="59386" y2="29471"/>
                        <a14:foregroundMark x1="59386" y1="29471" x2="59346" y2="28583"/>
                        <a14:foregroundMark x1="60678" y1="31893" x2="60396" y2="30400"/>
                        <a14:foregroundMark x1="62010" y1="33226" x2="62778" y2="32620"/>
                        <a14:foregroundMark x1="64877" y1="30521" x2="66653" y2="33831"/>
                      </a14:backgroundRemoval>
                    </a14:imgEffect>
                  </a14:imgLayer>
                </a14:imgProps>
              </a:ext>
              <a:ext uri="{28A0092B-C50C-407E-A947-70E740481C1C}">
                <a14:useLocalDpi xmlns:a14="http://schemas.microsoft.com/office/drawing/2010/main" val="0"/>
              </a:ext>
            </a:extLst>
          </a:blip>
          <a:srcRect t="11686" r="32430" b="64943"/>
          <a:stretch/>
        </p:blipFill>
        <p:spPr>
          <a:xfrm>
            <a:off x="3965499" y="4386181"/>
            <a:ext cx="4633971" cy="1602769"/>
          </a:xfrm>
          <a:prstGeom prst="rect">
            <a:avLst/>
          </a:prstGeom>
        </p:spPr>
      </p:pic>
    </p:spTree>
    <p:extLst>
      <p:ext uri="{BB962C8B-B14F-4D97-AF65-F5344CB8AC3E}">
        <p14:creationId xmlns:p14="http://schemas.microsoft.com/office/powerpoint/2010/main" val="1877507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par>
                          <p:cTn id="9" fill="hold">
                            <p:stCondLst>
                              <p:cond delay="500"/>
                            </p:stCondLst>
                            <p:childTnLst>
                              <p:par>
                                <p:cTn id="10" presetID="3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800" decel="100000"/>
                                        <p:tgtEl>
                                          <p:spTgt spid="12"/>
                                        </p:tgtEl>
                                      </p:cBhvr>
                                    </p:animEffect>
                                    <p:anim calcmode="lin" valueType="num">
                                      <p:cBhvr>
                                        <p:cTn id="13" dur="800" decel="100000" fill="hold"/>
                                        <p:tgtEl>
                                          <p:spTgt spid="12"/>
                                        </p:tgtEl>
                                        <p:attrNameLst>
                                          <p:attrName>style.rotation</p:attrName>
                                        </p:attrNameLst>
                                      </p:cBhvr>
                                      <p:tavLst>
                                        <p:tav tm="0">
                                          <p:val>
                                            <p:fltVal val="-90"/>
                                          </p:val>
                                        </p:tav>
                                        <p:tav tm="100000">
                                          <p:val>
                                            <p:fltVal val="0"/>
                                          </p:val>
                                        </p:tav>
                                      </p:tavLst>
                                    </p:anim>
                                    <p:anim calcmode="lin" valueType="num">
                                      <p:cBhvr>
                                        <p:cTn id="14" dur="800" decel="100000" fill="hold"/>
                                        <p:tgtEl>
                                          <p:spTgt spid="12"/>
                                        </p:tgtEl>
                                        <p:attrNameLst>
                                          <p:attrName>ppt_x</p:attrName>
                                        </p:attrNameLst>
                                      </p:cBhvr>
                                      <p:tavLst>
                                        <p:tav tm="0">
                                          <p:val>
                                            <p:strVal val="#ppt_x+0.4"/>
                                          </p:val>
                                        </p:tav>
                                        <p:tav tm="100000">
                                          <p:val>
                                            <p:strVal val="#ppt_x-0.05"/>
                                          </p:val>
                                        </p:tav>
                                      </p:tavLst>
                                    </p:anim>
                                    <p:anim calcmode="lin" valueType="num">
                                      <p:cBhvr>
                                        <p:cTn id="15" dur="800" decel="100000" fill="hold"/>
                                        <p:tgtEl>
                                          <p:spTgt spid="1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800" decel="100000"/>
                                        <p:tgtEl>
                                          <p:spTgt spid="16"/>
                                        </p:tgtEl>
                                      </p:cBhvr>
                                    </p:animEffect>
                                    <p:anim calcmode="lin" valueType="num">
                                      <p:cBhvr>
                                        <p:cTn id="21" dur="800" decel="100000" fill="hold"/>
                                        <p:tgtEl>
                                          <p:spTgt spid="16"/>
                                        </p:tgtEl>
                                        <p:attrNameLst>
                                          <p:attrName>style.rotation</p:attrName>
                                        </p:attrNameLst>
                                      </p:cBhvr>
                                      <p:tavLst>
                                        <p:tav tm="0">
                                          <p:val>
                                            <p:fltVal val="-90"/>
                                          </p:val>
                                        </p:tav>
                                        <p:tav tm="100000">
                                          <p:val>
                                            <p:fltVal val="0"/>
                                          </p:val>
                                        </p:tav>
                                      </p:tavLst>
                                    </p:anim>
                                    <p:anim calcmode="lin" valueType="num">
                                      <p:cBhvr>
                                        <p:cTn id="22" dur="800" decel="100000" fill="hold"/>
                                        <p:tgtEl>
                                          <p:spTgt spid="16"/>
                                        </p:tgtEl>
                                        <p:attrNameLst>
                                          <p:attrName>ppt_x</p:attrName>
                                        </p:attrNameLst>
                                      </p:cBhvr>
                                      <p:tavLst>
                                        <p:tav tm="0">
                                          <p:val>
                                            <p:strVal val="#ppt_x+0.4"/>
                                          </p:val>
                                        </p:tav>
                                        <p:tav tm="100000">
                                          <p:val>
                                            <p:strVal val="#ppt_x-0.05"/>
                                          </p:val>
                                        </p:tav>
                                      </p:tavLst>
                                    </p:anim>
                                    <p:anim calcmode="lin" valueType="num">
                                      <p:cBhvr>
                                        <p:cTn id="23" dur="800" decel="100000" fill="hold"/>
                                        <p:tgtEl>
                                          <p:spTgt spid="16"/>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26" presetID="3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800" decel="100000"/>
                                        <p:tgtEl>
                                          <p:spTgt spid="14"/>
                                        </p:tgtEl>
                                      </p:cBhvr>
                                    </p:animEffect>
                                    <p:anim calcmode="lin" valueType="num">
                                      <p:cBhvr>
                                        <p:cTn id="29" dur="800" decel="100000" fill="hold"/>
                                        <p:tgtEl>
                                          <p:spTgt spid="14"/>
                                        </p:tgtEl>
                                        <p:attrNameLst>
                                          <p:attrName>style.rotation</p:attrName>
                                        </p:attrNameLst>
                                      </p:cBhvr>
                                      <p:tavLst>
                                        <p:tav tm="0">
                                          <p:val>
                                            <p:fltVal val="-90"/>
                                          </p:val>
                                        </p:tav>
                                        <p:tav tm="100000">
                                          <p:val>
                                            <p:fltVal val="0"/>
                                          </p:val>
                                        </p:tav>
                                      </p:tavLst>
                                    </p:anim>
                                    <p:anim calcmode="lin" valueType="num">
                                      <p:cBhvr>
                                        <p:cTn id="30" dur="800" decel="100000" fill="hold"/>
                                        <p:tgtEl>
                                          <p:spTgt spid="14"/>
                                        </p:tgtEl>
                                        <p:attrNameLst>
                                          <p:attrName>ppt_x</p:attrName>
                                        </p:attrNameLst>
                                      </p:cBhvr>
                                      <p:tavLst>
                                        <p:tav tm="0">
                                          <p:val>
                                            <p:strVal val="#ppt_x+0.4"/>
                                          </p:val>
                                        </p:tav>
                                        <p:tav tm="100000">
                                          <p:val>
                                            <p:strVal val="#ppt_x-0.05"/>
                                          </p:val>
                                        </p:tav>
                                      </p:tavLst>
                                    </p:anim>
                                    <p:anim calcmode="lin" valueType="num">
                                      <p:cBhvr>
                                        <p:cTn id="31" dur="800" decel="100000" fill="hold"/>
                                        <p:tgtEl>
                                          <p:spTgt spid="14"/>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BBEB65-723F-7011-0E04-85399450C7F7}"/>
            </a:ext>
          </a:extLst>
        </p:cNvPr>
        <p:cNvGrpSpPr/>
        <p:nvPr/>
      </p:nvGrpSpPr>
      <p:grpSpPr>
        <a:xfrm>
          <a:off x="0" y="0"/>
          <a:ext cx="0" cy="0"/>
          <a:chOff x="0" y="0"/>
          <a:chExt cx="0" cy="0"/>
        </a:xfrm>
      </p:grpSpPr>
      <p:pic>
        <p:nvPicPr>
          <p:cNvPr id="2" name="Picture 1" descr="A blue sky with many small stars&#10;&#10;Description automatically generated">
            <a:extLst>
              <a:ext uri="{FF2B5EF4-FFF2-40B4-BE49-F238E27FC236}">
                <a16:creationId xmlns:a16="http://schemas.microsoft.com/office/drawing/2014/main" id="{E451E4D1-1056-C72B-1545-ACF92D55ED40}"/>
              </a:ext>
            </a:extLst>
          </p:cNvPr>
          <p:cNvPicPr>
            <a:picLocks noChangeAspect="1"/>
          </p:cNvPicPr>
          <p:nvPr/>
        </p:nvPicPr>
        <p:blipFill rotWithShape="1">
          <a:blip r:embed="rId3">
            <a:extLst>
              <a:ext uri="{28A0092B-C50C-407E-A947-70E740481C1C}">
                <a14:useLocalDpi xmlns:a14="http://schemas.microsoft.com/office/drawing/2010/main" val="0"/>
              </a:ext>
            </a:extLst>
          </a:blip>
          <a:srcRect b="15639"/>
          <a:stretch/>
        </p:blipFill>
        <p:spPr>
          <a:xfrm>
            <a:off x="0" y="0"/>
            <a:ext cx="12192000" cy="6858001"/>
          </a:xfrm>
          <a:prstGeom prst="rect">
            <a:avLst/>
          </a:prstGeom>
        </p:spPr>
      </p:pic>
      <p:grpSp>
        <p:nvGrpSpPr>
          <p:cNvPr id="9" name="Group 8">
            <a:extLst>
              <a:ext uri="{FF2B5EF4-FFF2-40B4-BE49-F238E27FC236}">
                <a16:creationId xmlns:a16="http://schemas.microsoft.com/office/drawing/2014/main" id="{507B813B-1CCC-9FA2-9BDE-231B1B95459D}"/>
              </a:ext>
            </a:extLst>
          </p:cNvPr>
          <p:cNvGrpSpPr/>
          <p:nvPr/>
        </p:nvGrpSpPr>
        <p:grpSpPr>
          <a:xfrm>
            <a:off x="831397" y="508490"/>
            <a:ext cx="10529206" cy="5480460"/>
            <a:chOff x="831397" y="508490"/>
            <a:chExt cx="10529206" cy="5480460"/>
          </a:xfrm>
        </p:grpSpPr>
        <p:sp>
          <p:nvSpPr>
            <p:cNvPr id="7" name="Rectangle: Rounded Corners 6">
              <a:extLst>
                <a:ext uri="{FF2B5EF4-FFF2-40B4-BE49-F238E27FC236}">
                  <a16:creationId xmlns:a16="http://schemas.microsoft.com/office/drawing/2014/main" id="{69C9F369-386F-34E0-309C-C5FB89C65FC5}"/>
                </a:ext>
              </a:extLst>
            </p:cNvPr>
            <p:cNvSpPr/>
            <p:nvPr/>
          </p:nvSpPr>
          <p:spPr>
            <a:xfrm>
              <a:off x="1255485" y="508490"/>
              <a:ext cx="10105118" cy="5480460"/>
            </a:xfrm>
            <a:prstGeom prst="roundRect">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9BF25482-9920-9915-81B0-FCBCF2A663E5}"/>
                    </a:ext>
                  </a:extLst>
                </p:cNvPr>
                <p:cNvSpPr txBox="1"/>
                <p:nvPr/>
              </p:nvSpPr>
              <p:spPr>
                <a:xfrm>
                  <a:off x="1637709" y="1061658"/>
                  <a:ext cx="9340669" cy="301954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Thể tích của một khay đá:</a:t>
                  </a:r>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Thể tích một khay =</a:t>
                  </a:r>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500" b="0" i="0" u="none" strike="noStrike" kern="1200" cap="none" spc="0" normalizeH="0" baseline="0" noProof="0">
                      <a:ln>
                        <a:noFill/>
                      </a:ln>
                      <a:solidFill>
                        <a:prstClr val="black"/>
                      </a:solidFill>
                      <a:effectLst/>
                      <a:uLnTx/>
                      <a:uFillTx/>
                      <a:latin typeface="Arial" panose="020B0604020202020204" pitchFamily="34" charset="0"/>
                      <a:ea typeface="+mn-ea"/>
                      <a:cs typeface="+mn-cs"/>
                    </a:rPr>
                    <a:t>25×6=150 </a:t>
                  </a:r>
                  <a14:m>
                    <m:oMath xmlns:m="http://schemas.openxmlformats.org/officeDocument/2006/math">
                      <m:sSup>
                        <m:sSupPr>
                          <m:ctrlP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pPr>
                        <m:e>
                          <m:r>
                            <a:rPr kumimoji="0" lang="en-US"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𝑐𝑚</m:t>
                          </m:r>
                        </m:e>
                        <m:sup>
                          <m:r>
                            <a:rPr kumimoji="0" lang="en-US"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p>
                      </m:sSup>
                    </m:oMath>
                  </a14:m>
                  <a:r>
                    <a:rPr kumimoji="0" lang="vi-VN" sz="3500" b="0" i="0" u="none" strike="noStrike" kern="1200" cap="none" spc="0" normalizeH="0" baseline="0" noProof="0">
                      <a:ln>
                        <a:noFill/>
                      </a:ln>
                      <a:solidFill>
                        <a:prstClr val="black"/>
                      </a:solidFill>
                      <a:effectLst/>
                      <a:uLnTx/>
                      <a:uFillTx/>
                      <a:latin typeface="Arial" panose="020B0604020202020204" pitchFamily="34" charset="0"/>
                      <a:ea typeface="+mn-ea"/>
                      <a:cs typeface="+mn-cs"/>
                    </a:rPr>
                    <a:t>=0,15 dm.</a:t>
                  </a:r>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a:ln>
                        <a:noFill/>
                      </a:ln>
                      <a:solidFill>
                        <a:prstClr val="black"/>
                      </a:solidFill>
                      <a:effectLst/>
                      <a:uLnTx/>
                      <a:uFillTx/>
                      <a:latin typeface="Arial" panose="020B0604020202020204" pitchFamily="34" charset="0"/>
                      <a:ea typeface="+mn-ea"/>
                      <a:cs typeface="+mn-cs"/>
                    </a:rPr>
                    <a:t>Số khay đá đổ đầy được với 1,5 l nước:</a:t>
                  </a:r>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a:ln>
                        <a:noFill/>
                      </a:ln>
                      <a:solidFill>
                        <a:prstClr val="black"/>
                      </a:solidFill>
                      <a:effectLst/>
                      <a:uLnTx/>
                      <a:uFillTx/>
                      <a:latin typeface="Arial" panose="020B0604020202020204" pitchFamily="34" charset="0"/>
                      <a:ea typeface="+mn-ea"/>
                      <a:cs typeface="+mn-cs"/>
                    </a:rPr>
                    <a:t>Số khay = </a:t>
                  </a:r>
                  <a14:m>
                    <m:oMath xmlns:m="http://schemas.openxmlformats.org/officeDocument/2006/math">
                      <m:f>
                        <m:fPr>
                          <m:ctrlP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Pr>
                        <m:num>
                          <m:r>
                            <a:rPr kumimoji="0" lang="en-US"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1,5</m:t>
                          </m:r>
                        </m:num>
                        <m:den>
                          <m:r>
                            <a:rPr kumimoji="0" lang="en-US"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0.15</m:t>
                          </m:r>
                        </m:den>
                      </m:f>
                    </m:oMath>
                  </a14:m>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 </a:t>
                  </a:r>
                  <a:r>
                    <a:rPr kumimoji="0" lang="vi-VN" sz="3500" b="0" i="0" u="none" strike="noStrike" kern="1200" cap="none" spc="0" normalizeH="0" baseline="0" noProof="0">
                      <a:ln>
                        <a:noFill/>
                      </a:ln>
                      <a:solidFill>
                        <a:prstClr val="black"/>
                      </a:solidFill>
                      <a:effectLst/>
                      <a:uLnTx/>
                      <a:uFillTx/>
                      <a:latin typeface="Arial" panose="020B0604020202020204" pitchFamily="34" charset="0"/>
                      <a:ea typeface="+mn-ea"/>
                      <a:cs typeface="+mn-cs"/>
                    </a:rPr>
                    <a:t>10 khay.</a:t>
                  </a:r>
                  <a:endParaRPr kumimoji="0" lang="en-US" sz="35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5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Đáp án: 10 khay.</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p:sp>
              <p:nvSpPr>
                <p:cNvPr id="8" name="TextBox 7">
                  <a:extLst>
                    <a:ext uri="{FF2B5EF4-FFF2-40B4-BE49-F238E27FC236}">
                      <a16:creationId xmlns:a16="http://schemas.microsoft.com/office/drawing/2014/main" id="{9BF25482-9920-9915-81B0-FCBCF2A663E5}"/>
                    </a:ext>
                  </a:extLst>
                </p:cNvPr>
                <p:cNvSpPr txBox="1">
                  <a:spLocks noRot="1" noChangeAspect="1" noMove="1" noResize="1" noEditPoints="1" noAdjustHandles="1" noChangeArrowheads="1" noChangeShapeType="1" noTextEdit="1"/>
                </p:cNvSpPr>
                <p:nvPr/>
              </p:nvSpPr>
              <p:spPr>
                <a:xfrm>
                  <a:off x="1637709" y="1061658"/>
                  <a:ext cx="9340669" cy="3019545"/>
                </a:xfrm>
                <a:prstGeom prst="rect">
                  <a:avLst/>
                </a:prstGeom>
                <a:blipFill>
                  <a:blip r:embed="rId4"/>
                  <a:stretch>
                    <a:fillRect l="-1958" t="-3232" b="-6061"/>
                  </a:stretch>
                </a:blipFill>
              </p:spPr>
              <p:txBody>
                <a:bodyPr/>
                <a:lstStyle/>
                <a:p>
                  <a:r>
                    <a:rPr lang="en-US">
                      <a:noFill/>
                    </a:rPr>
                    <a:t> </a:t>
                  </a:r>
                </a:p>
              </p:txBody>
            </p:sp>
          </mc:Fallback>
        </mc:AlternateContent>
        <p:pic>
          <p:nvPicPr>
            <p:cNvPr id="10" name="Picture 9" descr="A group of numbers with faces&#10;&#10;Description automatically generated">
              <a:extLst>
                <a:ext uri="{FF2B5EF4-FFF2-40B4-BE49-F238E27FC236}">
                  <a16:creationId xmlns:a16="http://schemas.microsoft.com/office/drawing/2014/main" id="{9DA28C50-4E52-6651-F719-98D245D24325}"/>
                </a:ext>
              </a:extLst>
            </p:cNvPr>
            <p:cNvPicPr>
              <a:picLocks noChangeAspect="1"/>
            </p:cNvPicPr>
            <p:nvPr/>
          </p:nvPicPr>
          <p:blipFill rotWithShape="1">
            <a:blip r:embed="rId5">
              <a:extLst>
                <a:ext uri="{28A0092B-C50C-407E-A947-70E740481C1C}">
                  <a14:useLocalDpi xmlns:a14="http://schemas.microsoft.com/office/drawing/2010/main" val="0"/>
                </a:ext>
              </a:extLst>
            </a:blip>
            <a:srcRect l="74695" b="69733"/>
            <a:stretch/>
          </p:blipFill>
          <p:spPr>
            <a:xfrm>
              <a:off x="831397" y="563272"/>
              <a:ext cx="735149" cy="913207"/>
            </a:xfrm>
            <a:prstGeom prst="rect">
              <a:avLst/>
            </a:prstGeom>
          </p:spPr>
        </p:pic>
      </p:grpSp>
      <p:pic>
        <p:nvPicPr>
          <p:cNvPr id="12" name="Picture 11" descr="A set of cartoon planets and rockets&#10;&#10;Description automatically generated">
            <a:extLst>
              <a:ext uri="{FF2B5EF4-FFF2-40B4-BE49-F238E27FC236}">
                <a16:creationId xmlns:a16="http://schemas.microsoft.com/office/drawing/2014/main" id="{08BC56A3-E9DF-8BD1-DCD2-7527A53526E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2374" b="97497" l="27251" r="73920">
                        <a14:foregroundMark x1="29875" y1="70206" x2="54905" y2="66451"/>
                        <a14:foregroundMark x1="54905" y1="66451" x2="34679" y2="62818"/>
                        <a14:foregroundMark x1="34679" y1="62818" x2="47113" y2="63262"/>
                        <a14:foregroundMark x1="47113" y1="63262" x2="27331" y2="66855"/>
                        <a14:foregroundMark x1="27331" y1="66855" x2="43642" y2="67985"/>
                        <a14:foregroundMark x1="43642" y1="67985" x2="39927" y2="68268"/>
                        <a14:foregroundMark x1="28381" y1="68712" x2="29108" y2="69035"/>
                        <a14:foregroundMark x1="32136" y1="66451" x2="34073" y2="68430"/>
                        <a14:foregroundMark x1="32862" y1="66774" x2="34800" y2="67218"/>
                        <a14:foregroundMark x1="31207" y1="67501" x2="45014" y2="73193"/>
                        <a14:foregroundMark x1="31974" y1="68268" x2="29875" y2="71256"/>
                        <a14:foregroundMark x1="51918" y1="84013" x2="53250" y2="86677"/>
                        <a14:foregroundMark x1="47719" y1="97497" x2="46952" y2="96124"/>
                        <a14:foregroundMark x1="52644" y1="89705" x2="51312" y2="87444"/>
                        <a14:foregroundMark x1="51312" y1="86556" x2="53977" y2="88494"/>
                        <a14:foregroundMark x1="43803" y1="62576" x2="52604" y2="62414"/>
                        <a14:foregroundMark x1="52604" y1="62414" x2="51756" y2="63908"/>
                        <a14:foregroundMark x1="60880" y1="70973" x2="68995" y2="75293"/>
                        <a14:foregroundMark x1="68995" y1="75293" x2="66290" y2="76342"/>
                        <a14:foregroundMark x1="72588" y1="80097" x2="73920" y2="83246"/>
                        <a14:foregroundMark x1="69883" y1="79491" x2="69439" y2="79935"/>
                      </a14:backgroundRemoval>
                    </a14:imgEffect>
                  </a14:imgLayer>
                </a14:imgProps>
              </a:ext>
              <a:ext uri="{28A0092B-C50C-407E-A947-70E740481C1C}">
                <a14:useLocalDpi xmlns:a14="http://schemas.microsoft.com/office/drawing/2010/main" val="0"/>
              </a:ext>
            </a:extLst>
          </a:blip>
          <a:srcRect l="26429" t="58332" r="21436"/>
          <a:stretch/>
        </p:blipFill>
        <p:spPr>
          <a:xfrm>
            <a:off x="158179" y="3866165"/>
            <a:ext cx="3575407" cy="2857571"/>
          </a:xfrm>
          <a:prstGeom prst="rect">
            <a:avLst/>
          </a:prstGeom>
        </p:spPr>
      </p:pic>
      <p:pic>
        <p:nvPicPr>
          <p:cNvPr id="14" name="Picture 13" descr="A set of cartoon planets and rockets&#10;&#10;Description automatically generated">
            <a:extLst>
              <a:ext uri="{FF2B5EF4-FFF2-40B4-BE49-F238E27FC236}">
                <a16:creationId xmlns:a16="http://schemas.microsoft.com/office/drawing/2014/main" id="{B5545FCB-71B8-6910-6000-CF0C15268D2C}"/>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71579" b="96932" l="60840" r="97093">
                        <a14:foregroundMark x1="60840" y1="71579" x2="70367" y2="80864"/>
                        <a14:foregroundMark x1="70367" y1="80864" x2="66088" y2="73153"/>
                        <a14:foregroundMark x1="66088" y1="73153" x2="75737" y2="79935"/>
                        <a14:foregroundMark x1="75737" y1="79935" x2="67017" y2="76100"/>
                        <a14:foregroundMark x1="67017" y1="76100" x2="72911" y2="80218"/>
                        <a14:foregroundMark x1="72911" y1="80218" x2="67864" y2="76665"/>
                        <a14:foregroundMark x1="92451" y1="89221" x2="83851" y2="91805"/>
                        <a14:foregroundMark x1="83851" y1="91805" x2="76262" y2="91643"/>
                        <a14:foregroundMark x1="76262" y1="91643" x2="82317" y2="88090"/>
                        <a14:foregroundMark x1="82317" y1="88090" x2="83004" y2="89705"/>
                        <a14:foregroundMark x1="93944" y1="85507" x2="90674" y2="92854"/>
                        <a14:foregroundMark x1="90674" y1="92854" x2="92733" y2="85951"/>
                        <a14:foregroundMark x1="97093" y1="84134" x2="95721" y2="82802"/>
                      </a14:backgroundRemoval>
                    </a14:imgEffect>
                  </a14:imgLayer>
                </a14:imgProps>
              </a:ext>
              <a:ext uri="{28A0092B-C50C-407E-A947-70E740481C1C}">
                <a14:useLocalDpi xmlns:a14="http://schemas.microsoft.com/office/drawing/2010/main" val="0"/>
              </a:ext>
            </a:extLst>
          </a:blip>
          <a:srcRect l="59481" t="69614" r="170"/>
          <a:stretch/>
        </p:blipFill>
        <p:spPr>
          <a:xfrm>
            <a:off x="8458416" y="4000429"/>
            <a:ext cx="3349907" cy="2522654"/>
          </a:xfrm>
          <a:prstGeom prst="rect">
            <a:avLst/>
          </a:prstGeom>
        </p:spPr>
      </p:pic>
      <p:pic>
        <p:nvPicPr>
          <p:cNvPr id="16" name="Picture 15" descr="A set of cartoon planets and rockets&#10;&#10;Description automatically generated">
            <a:extLst>
              <a:ext uri="{FF2B5EF4-FFF2-40B4-BE49-F238E27FC236}">
                <a16:creationId xmlns:a16="http://schemas.microsoft.com/office/drawing/2014/main" id="{58A8A215-343B-6A7F-45C0-8F53C2AFF4FB}"/>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14009" b="33993" l="1938" r="66653">
                        <a14:foregroundMark x1="15745" y1="22124" x2="12838" y2="28462"/>
                        <a14:foregroundMark x1="12838" y1="28462" x2="7671" y2="20589"/>
                        <a14:foregroundMark x1="7671" y1="20589" x2="10375" y2="28543"/>
                        <a14:foregroundMark x1="10375" y1="28543" x2="4804" y2="23335"/>
                        <a14:foregroundMark x1="13484" y1="16310" x2="4885" y2="17158"/>
                        <a14:foregroundMark x1="4885" y1="17158" x2="3916" y2="27937"/>
                        <a14:foregroundMark x1="3916" y1="27937" x2="11425" y2="30723"/>
                        <a14:foregroundMark x1="11425" y1="30723" x2="4441" y2="24950"/>
                        <a14:foregroundMark x1="4441" y1="24950" x2="6742" y2="19903"/>
                        <a14:foregroundMark x1="3310" y1="20509" x2="1938" y2="29673"/>
                        <a14:foregroundMark x1="1938" y1="29673" x2="2099" y2="30682"/>
                        <a14:foregroundMark x1="2261" y1="21841" x2="5410" y2="30803"/>
                        <a14:foregroundMark x1="5410" y1="30803" x2="13646" y2="34033"/>
                        <a14:foregroundMark x1="13646" y1="34033" x2="16027" y2="30844"/>
                        <a14:foregroundMark x1="39564" y1="21114" x2="32459" y2="22769"/>
                        <a14:foregroundMark x1="32459" y1="22769" x2="35325" y2="29794"/>
                        <a14:foregroundMark x1="35325" y1="29794" x2="37747" y2="21881"/>
                        <a14:foregroundMark x1="37747" y1="21881" x2="31934" y2="30036"/>
                        <a14:foregroundMark x1="31934" y1="30036" x2="45418" y2="22043"/>
                        <a14:foregroundMark x1="45418" y1="22043" x2="34356" y2="19459"/>
                        <a14:foregroundMark x1="34356" y1="19459" x2="27251" y2="26686"/>
                        <a14:foregroundMark x1="27251" y1="26686" x2="37545" y2="33549"/>
                        <a14:foregroundMark x1="37545" y1="33549" x2="45256" y2="25636"/>
                        <a14:foregroundMark x1="45256" y1="25636" x2="32055" y2="23335"/>
                        <a14:foregroundMark x1="32055" y1="23335" x2="36334" y2="30642"/>
                        <a14:foregroundMark x1="36334" y1="30642" x2="35527" y2="24828"/>
                        <a14:foregroundMark x1="62172" y1="23940" x2="50141" y2="24505"/>
                        <a14:foregroundMark x1="50141" y1="24505" x2="56924" y2="30480"/>
                        <a14:foregroundMark x1="56924" y1="30480" x2="63181" y2="26080"/>
                        <a14:foregroundMark x1="63181" y1="26080" x2="56076" y2="22689"/>
                        <a14:foregroundMark x1="56076" y1="22689" x2="59386" y2="29471"/>
                        <a14:foregroundMark x1="59386" y1="29471" x2="59346" y2="28583"/>
                        <a14:foregroundMark x1="60678" y1="31893" x2="60396" y2="30400"/>
                        <a14:foregroundMark x1="62010" y1="33226" x2="62778" y2="32620"/>
                        <a14:foregroundMark x1="64877" y1="30521" x2="66653" y2="33831"/>
                      </a14:backgroundRemoval>
                    </a14:imgEffect>
                  </a14:imgLayer>
                </a14:imgProps>
              </a:ext>
              <a:ext uri="{28A0092B-C50C-407E-A947-70E740481C1C}">
                <a14:useLocalDpi xmlns:a14="http://schemas.microsoft.com/office/drawing/2010/main" val="0"/>
              </a:ext>
            </a:extLst>
          </a:blip>
          <a:srcRect t="11686" r="32430" b="64943"/>
          <a:stretch/>
        </p:blipFill>
        <p:spPr>
          <a:xfrm>
            <a:off x="3965499" y="4386181"/>
            <a:ext cx="4633971" cy="1602769"/>
          </a:xfrm>
          <a:prstGeom prst="rect">
            <a:avLst/>
          </a:prstGeom>
        </p:spPr>
      </p:pic>
    </p:spTree>
    <p:extLst>
      <p:ext uri="{BB962C8B-B14F-4D97-AF65-F5344CB8AC3E}">
        <p14:creationId xmlns:p14="http://schemas.microsoft.com/office/powerpoint/2010/main" val="15755824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childTnLst>
                          </p:cTn>
                        </p:par>
                        <p:par>
                          <p:cTn id="9" fill="hold">
                            <p:stCondLst>
                              <p:cond delay="500"/>
                            </p:stCondLst>
                            <p:childTnLst>
                              <p:par>
                                <p:cTn id="10" presetID="30"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800" decel="100000"/>
                                        <p:tgtEl>
                                          <p:spTgt spid="12"/>
                                        </p:tgtEl>
                                      </p:cBhvr>
                                    </p:animEffect>
                                    <p:anim calcmode="lin" valueType="num">
                                      <p:cBhvr>
                                        <p:cTn id="13" dur="800" decel="100000" fill="hold"/>
                                        <p:tgtEl>
                                          <p:spTgt spid="12"/>
                                        </p:tgtEl>
                                        <p:attrNameLst>
                                          <p:attrName>style.rotation</p:attrName>
                                        </p:attrNameLst>
                                      </p:cBhvr>
                                      <p:tavLst>
                                        <p:tav tm="0">
                                          <p:val>
                                            <p:fltVal val="-90"/>
                                          </p:val>
                                        </p:tav>
                                        <p:tav tm="100000">
                                          <p:val>
                                            <p:fltVal val="0"/>
                                          </p:val>
                                        </p:tav>
                                      </p:tavLst>
                                    </p:anim>
                                    <p:anim calcmode="lin" valueType="num">
                                      <p:cBhvr>
                                        <p:cTn id="14" dur="800" decel="100000" fill="hold"/>
                                        <p:tgtEl>
                                          <p:spTgt spid="12"/>
                                        </p:tgtEl>
                                        <p:attrNameLst>
                                          <p:attrName>ppt_x</p:attrName>
                                        </p:attrNameLst>
                                      </p:cBhvr>
                                      <p:tavLst>
                                        <p:tav tm="0">
                                          <p:val>
                                            <p:strVal val="#ppt_x+0.4"/>
                                          </p:val>
                                        </p:tav>
                                        <p:tav tm="100000">
                                          <p:val>
                                            <p:strVal val="#ppt_x-0.05"/>
                                          </p:val>
                                        </p:tav>
                                      </p:tavLst>
                                    </p:anim>
                                    <p:anim calcmode="lin" valueType="num">
                                      <p:cBhvr>
                                        <p:cTn id="15" dur="800" decel="100000" fill="hold"/>
                                        <p:tgtEl>
                                          <p:spTgt spid="1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800" decel="100000"/>
                                        <p:tgtEl>
                                          <p:spTgt spid="16"/>
                                        </p:tgtEl>
                                      </p:cBhvr>
                                    </p:animEffect>
                                    <p:anim calcmode="lin" valueType="num">
                                      <p:cBhvr>
                                        <p:cTn id="21" dur="800" decel="100000" fill="hold"/>
                                        <p:tgtEl>
                                          <p:spTgt spid="16"/>
                                        </p:tgtEl>
                                        <p:attrNameLst>
                                          <p:attrName>style.rotation</p:attrName>
                                        </p:attrNameLst>
                                      </p:cBhvr>
                                      <p:tavLst>
                                        <p:tav tm="0">
                                          <p:val>
                                            <p:fltVal val="-90"/>
                                          </p:val>
                                        </p:tav>
                                        <p:tav tm="100000">
                                          <p:val>
                                            <p:fltVal val="0"/>
                                          </p:val>
                                        </p:tav>
                                      </p:tavLst>
                                    </p:anim>
                                    <p:anim calcmode="lin" valueType="num">
                                      <p:cBhvr>
                                        <p:cTn id="22" dur="800" decel="100000" fill="hold"/>
                                        <p:tgtEl>
                                          <p:spTgt spid="16"/>
                                        </p:tgtEl>
                                        <p:attrNameLst>
                                          <p:attrName>ppt_x</p:attrName>
                                        </p:attrNameLst>
                                      </p:cBhvr>
                                      <p:tavLst>
                                        <p:tav tm="0">
                                          <p:val>
                                            <p:strVal val="#ppt_x+0.4"/>
                                          </p:val>
                                        </p:tav>
                                        <p:tav tm="100000">
                                          <p:val>
                                            <p:strVal val="#ppt_x-0.05"/>
                                          </p:val>
                                        </p:tav>
                                      </p:tavLst>
                                    </p:anim>
                                    <p:anim calcmode="lin" valueType="num">
                                      <p:cBhvr>
                                        <p:cTn id="23" dur="800" decel="100000" fill="hold"/>
                                        <p:tgtEl>
                                          <p:spTgt spid="16"/>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26" presetID="3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800" decel="100000"/>
                                        <p:tgtEl>
                                          <p:spTgt spid="14"/>
                                        </p:tgtEl>
                                      </p:cBhvr>
                                    </p:animEffect>
                                    <p:anim calcmode="lin" valueType="num">
                                      <p:cBhvr>
                                        <p:cTn id="29" dur="800" decel="100000" fill="hold"/>
                                        <p:tgtEl>
                                          <p:spTgt spid="14"/>
                                        </p:tgtEl>
                                        <p:attrNameLst>
                                          <p:attrName>style.rotation</p:attrName>
                                        </p:attrNameLst>
                                      </p:cBhvr>
                                      <p:tavLst>
                                        <p:tav tm="0">
                                          <p:val>
                                            <p:fltVal val="-90"/>
                                          </p:val>
                                        </p:tav>
                                        <p:tav tm="100000">
                                          <p:val>
                                            <p:fltVal val="0"/>
                                          </p:val>
                                        </p:tav>
                                      </p:tavLst>
                                    </p:anim>
                                    <p:anim calcmode="lin" valueType="num">
                                      <p:cBhvr>
                                        <p:cTn id="30" dur="800" decel="100000" fill="hold"/>
                                        <p:tgtEl>
                                          <p:spTgt spid="14"/>
                                        </p:tgtEl>
                                        <p:attrNameLst>
                                          <p:attrName>ppt_x</p:attrName>
                                        </p:attrNameLst>
                                      </p:cBhvr>
                                      <p:tavLst>
                                        <p:tav tm="0">
                                          <p:val>
                                            <p:strVal val="#ppt_x+0.4"/>
                                          </p:val>
                                        </p:tav>
                                        <p:tav tm="100000">
                                          <p:val>
                                            <p:strVal val="#ppt_x-0.05"/>
                                          </p:val>
                                        </p:tav>
                                      </p:tavLst>
                                    </p:anim>
                                    <p:anim calcmode="lin" valueType="num">
                                      <p:cBhvr>
                                        <p:cTn id="31" dur="800" decel="100000" fill="hold"/>
                                        <p:tgtEl>
                                          <p:spTgt spid="14"/>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sky with many small stars&#10;&#10;Description automatically generated">
            <a:extLst>
              <a:ext uri="{FF2B5EF4-FFF2-40B4-BE49-F238E27FC236}">
                <a16:creationId xmlns:a16="http://schemas.microsoft.com/office/drawing/2014/main" id="{50162A16-4E06-84CC-AAD0-D87ABD831E07}"/>
              </a:ext>
            </a:extLst>
          </p:cNvPr>
          <p:cNvPicPr>
            <a:picLocks noChangeAspect="1"/>
          </p:cNvPicPr>
          <p:nvPr/>
        </p:nvPicPr>
        <p:blipFill rotWithShape="1">
          <a:blip r:embed="rId2">
            <a:extLst>
              <a:ext uri="{28A0092B-C50C-407E-A947-70E740481C1C}">
                <a14:useLocalDpi xmlns:a14="http://schemas.microsoft.com/office/drawing/2010/main" val="0"/>
              </a:ext>
            </a:extLst>
          </a:blip>
          <a:srcRect b="15639"/>
          <a:stretch/>
        </p:blipFill>
        <p:spPr>
          <a:xfrm>
            <a:off x="0" y="0"/>
            <a:ext cx="12192000" cy="6858001"/>
          </a:xfrm>
          <a:prstGeom prst="rect">
            <a:avLst/>
          </a:prstGeom>
        </p:spPr>
      </p:pic>
      <p:pic>
        <p:nvPicPr>
          <p:cNvPr id="8" name="Picture 7" descr="A group of planets with different colors&#10;&#10;Description automatically generated">
            <a:extLst>
              <a:ext uri="{FF2B5EF4-FFF2-40B4-BE49-F238E27FC236}">
                <a16:creationId xmlns:a16="http://schemas.microsoft.com/office/drawing/2014/main" id="{E48C93B1-E3DC-01B4-DFD4-ED6736C92FF3}"/>
              </a:ext>
            </a:extLst>
          </p:cNvPr>
          <p:cNvPicPr>
            <a:picLocks noChangeAspect="1"/>
          </p:cNvPicPr>
          <p:nvPr/>
        </p:nvPicPr>
        <p:blipFill rotWithShape="1">
          <a:blip r:embed="rId3">
            <a:extLst>
              <a:ext uri="{28A0092B-C50C-407E-A947-70E740481C1C}">
                <a14:useLocalDpi xmlns:a14="http://schemas.microsoft.com/office/drawing/2010/main" val="0"/>
              </a:ext>
            </a:extLst>
          </a:blip>
          <a:srcRect l="35576" r="40565" b="68989"/>
          <a:stretch/>
        </p:blipFill>
        <p:spPr>
          <a:xfrm>
            <a:off x="-3027570" y="2126751"/>
            <a:ext cx="16275738" cy="15028253"/>
          </a:xfrm>
          <a:prstGeom prst="rect">
            <a:avLst/>
          </a:prstGeom>
        </p:spPr>
      </p:pic>
      <p:sp>
        <p:nvSpPr>
          <p:cNvPr id="9" name="Freeform 2">
            <a:extLst>
              <a:ext uri="{FF2B5EF4-FFF2-40B4-BE49-F238E27FC236}">
                <a16:creationId xmlns:a16="http://schemas.microsoft.com/office/drawing/2014/main" id="{B2D3B6B9-3051-E435-4606-F83F3600B346}"/>
              </a:ext>
            </a:extLst>
          </p:cNvPr>
          <p:cNvSpPr/>
          <p:nvPr/>
        </p:nvSpPr>
        <p:spPr>
          <a:xfrm>
            <a:off x="2886371" y="1929829"/>
            <a:ext cx="2118442" cy="2998342"/>
          </a:xfrm>
          <a:custGeom>
            <a:avLst/>
            <a:gdLst/>
            <a:ahLst/>
            <a:cxnLst/>
            <a:rect l="l" t="t" r="r" b="b"/>
            <a:pathLst>
              <a:path w="1819221" h="2509271">
                <a:moveTo>
                  <a:pt x="0" y="0"/>
                </a:moveTo>
                <a:lnTo>
                  <a:pt x="1819222" y="0"/>
                </a:lnTo>
                <a:lnTo>
                  <a:pt x="1819222" y="2509270"/>
                </a:lnTo>
                <a:lnTo>
                  <a:pt x="0" y="25092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5">
            <a:extLst>
              <a:ext uri="{FF2B5EF4-FFF2-40B4-BE49-F238E27FC236}">
                <a16:creationId xmlns:a16="http://schemas.microsoft.com/office/drawing/2014/main" id="{F94B3274-40CC-2C1A-268E-D85CF4F25B3E}"/>
              </a:ext>
            </a:extLst>
          </p:cNvPr>
          <p:cNvSpPr/>
          <p:nvPr/>
        </p:nvSpPr>
        <p:spPr>
          <a:xfrm>
            <a:off x="527888" y="2870675"/>
            <a:ext cx="2875222" cy="3427847"/>
          </a:xfrm>
          <a:custGeom>
            <a:avLst/>
            <a:gdLst/>
            <a:ahLst/>
            <a:cxnLst/>
            <a:rect l="l" t="t" r="r" b="b"/>
            <a:pathLst>
              <a:path w="3251083" h="5160450">
                <a:moveTo>
                  <a:pt x="0" y="0"/>
                </a:moveTo>
                <a:lnTo>
                  <a:pt x="3251083" y="0"/>
                </a:lnTo>
                <a:lnTo>
                  <a:pt x="3251083" y="5160450"/>
                </a:lnTo>
                <a:lnTo>
                  <a:pt x="0" y="5160450"/>
                </a:lnTo>
                <a:lnTo>
                  <a:pt x="0" y="0"/>
                </a:lnTo>
                <a:close/>
              </a:path>
            </a:pathLst>
          </a:custGeom>
          <a:blipFill>
            <a:blip r:embed="rId6"/>
            <a:stretch>
              <a:fillRect t="1" b="-33790"/>
            </a:stretch>
          </a:blipFill>
        </p:spPr>
        <p:txBody>
          <a:bodyPr/>
          <a:lstStyle/>
          <a:p>
            <a:endParaRPr lang="en-US"/>
          </a:p>
        </p:txBody>
      </p:sp>
      <p:sp>
        <p:nvSpPr>
          <p:cNvPr id="14" name="Freeform 19">
            <a:extLst>
              <a:ext uri="{FF2B5EF4-FFF2-40B4-BE49-F238E27FC236}">
                <a16:creationId xmlns:a16="http://schemas.microsoft.com/office/drawing/2014/main" id="{D9EFEB29-EA1D-5CC6-70B3-C715904439C1}"/>
              </a:ext>
            </a:extLst>
          </p:cNvPr>
          <p:cNvSpPr/>
          <p:nvPr/>
        </p:nvSpPr>
        <p:spPr>
          <a:xfrm>
            <a:off x="5448578" y="3825560"/>
            <a:ext cx="1294843" cy="1785990"/>
          </a:xfrm>
          <a:custGeom>
            <a:avLst/>
            <a:gdLst/>
            <a:ahLst/>
            <a:cxnLst/>
            <a:rect l="l" t="t" r="r" b="b"/>
            <a:pathLst>
              <a:path w="4036671" h="5567822">
                <a:moveTo>
                  <a:pt x="0" y="0"/>
                </a:moveTo>
                <a:lnTo>
                  <a:pt x="4036672" y="0"/>
                </a:lnTo>
                <a:lnTo>
                  <a:pt x="4036672" y="5567822"/>
                </a:lnTo>
                <a:lnTo>
                  <a:pt x="0" y="556782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Speech Bubble: Rectangle with Corners Rounded 18">
            <a:extLst>
              <a:ext uri="{FF2B5EF4-FFF2-40B4-BE49-F238E27FC236}">
                <a16:creationId xmlns:a16="http://schemas.microsoft.com/office/drawing/2014/main" id="{7A747DFA-AE33-177E-D56F-0785CCA55D89}"/>
              </a:ext>
            </a:extLst>
          </p:cNvPr>
          <p:cNvSpPr/>
          <p:nvPr/>
        </p:nvSpPr>
        <p:spPr>
          <a:xfrm>
            <a:off x="5600519" y="314960"/>
            <a:ext cx="6370320" cy="1811791"/>
          </a:xfrm>
          <a:prstGeom prst="wedgeRoundRectCallout">
            <a:avLst>
              <a:gd name="adj1" fmla="val -58315"/>
              <a:gd name="adj2" fmla="val 770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Vậy</a:t>
            </a:r>
            <a:r>
              <a:rPr lang="en-US" sz="3200" dirty="0">
                <a:solidFill>
                  <a:schemeClr val="tx1"/>
                </a:solidFill>
              </a:rPr>
              <a:t> </a:t>
            </a:r>
            <a:r>
              <a:rPr lang="en-US" sz="3200" dirty="0" err="1">
                <a:solidFill>
                  <a:schemeClr val="tx1"/>
                </a:solidFill>
              </a:rPr>
              <a:t>là</a:t>
            </a:r>
            <a:r>
              <a:rPr lang="en-US" sz="3200" dirty="0">
                <a:solidFill>
                  <a:schemeClr val="tx1"/>
                </a:solidFill>
              </a:rPr>
              <a:t> </a:t>
            </a:r>
            <a:r>
              <a:rPr lang="en-US" sz="3200" dirty="0" err="1">
                <a:solidFill>
                  <a:schemeClr val="tx1"/>
                </a:solidFill>
              </a:rPr>
              <a:t>chuyến</a:t>
            </a:r>
            <a:r>
              <a:rPr lang="en-US" sz="3200" dirty="0">
                <a:solidFill>
                  <a:schemeClr val="tx1"/>
                </a:solidFill>
              </a:rPr>
              <a:t> </a:t>
            </a:r>
            <a:r>
              <a:rPr lang="en-US" sz="3200" dirty="0" err="1">
                <a:solidFill>
                  <a:schemeClr val="tx1"/>
                </a:solidFill>
              </a:rPr>
              <a:t>hành</a:t>
            </a:r>
            <a:r>
              <a:rPr lang="en-US" sz="3200" dirty="0">
                <a:solidFill>
                  <a:schemeClr val="tx1"/>
                </a:solidFill>
              </a:rPr>
              <a:t> </a:t>
            </a:r>
            <a:r>
              <a:rPr lang="en-US" sz="3200" dirty="0" err="1">
                <a:solidFill>
                  <a:schemeClr val="tx1"/>
                </a:solidFill>
              </a:rPr>
              <a:t>trình</a:t>
            </a:r>
            <a:r>
              <a:rPr lang="en-US" sz="3200" dirty="0">
                <a:solidFill>
                  <a:schemeClr val="tx1"/>
                </a:solidFill>
              </a:rPr>
              <a:t> </a:t>
            </a:r>
            <a:r>
              <a:rPr lang="en-US" sz="3200" dirty="0" err="1">
                <a:solidFill>
                  <a:schemeClr val="tx1"/>
                </a:solidFill>
              </a:rPr>
              <a:t>của</a:t>
            </a:r>
            <a:r>
              <a:rPr lang="en-US" sz="3200" dirty="0">
                <a:solidFill>
                  <a:schemeClr val="tx1"/>
                </a:solidFill>
              </a:rPr>
              <a:t> </a:t>
            </a:r>
            <a:r>
              <a:rPr lang="en-US" sz="3200" dirty="0" err="1">
                <a:solidFill>
                  <a:schemeClr val="tx1"/>
                </a:solidFill>
              </a:rPr>
              <a:t>chúng</a:t>
            </a:r>
            <a:r>
              <a:rPr lang="en-US" sz="3200" dirty="0">
                <a:solidFill>
                  <a:schemeClr val="tx1"/>
                </a:solidFill>
              </a:rPr>
              <a:t> ta </a:t>
            </a:r>
            <a:r>
              <a:rPr lang="en-US" sz="3200" dirty="0" err="1">
                <a:solidFill>
                  <a:schemeClr val="tx1"/>
                </a:solidFill>
              </a:rPr>
              <a:t>đã</a:t>
            </a:r>
            <a:r>
              <a:rPr lang="en-US" sz="3200" dirty="0">
                <a:solidFill>
                  <a:schemeClr val="tx1"/>
                </a:solidFill>
              </a:rPr>
              <a:t> </a:t>
            </a:r>
            <a:r>
              <a:rPr lang="en-US" sz="3200" dirty="0" err="1">
                <a:solidFill>
                  <a:schemeClr val="tx1"/>
                </a:solidFill>
              </a:rPr>
              <a:t>kết</a:t>
            </a:r>
            <a:r>
              <a:rPr lang="en-US" sz="3200" dirty="0">
                <a:solidFill>
                  <a:schemeClr val="tx1"/>
                </a:solidFill>
              </a:rPr>
              <a:t> </a:t>
            </a:r>
            <a:r>
              <a:rPr lang="en-US" sz="3200" dirty="0" err="1">
                <a:solidFill>
                  <a:schemeClr val="tx1"/>
                </a:solidFill>
              </a:rPr>
              <a:t>thúc</a:t>
            </a:r>
            <a:r>
              <a:rPr lang="en-US" sz="3200" dirty="0">
                <a:solidFill>
                  <a:schemeClr val="tx1"/>
                </a:solidFill>
              </a:rPr>
              <a:t> </a:t>
            </a:r>
            <a:r>
              <a:rPr lang="en-US" sz="3200" dirty="0" err="1">
                <a:solidFill>
                  <a:schemeClr val="tx1"/>
                </a:solidFill>
              </a:rPr>
              <a:t>rồi</a:t>
            </a:r>
            <a:r>
              <a:rPr lang="en-US" sz="3200" dirty="0">
                <a:solidFill>
                  <a:schemeClr val="tx1"/>
                </a:solidFill>
              </a:rPr>
              <a:t>.</a:t>
            </a:r>
          </a:p>
        </p:txBody>
      </p:sp>
      <p:sp>
        <p:nvSpPr>
          <p:cNvPr id="21" name="Speech Bubble: Rectangle with Corners Rounded 20">
            <a:extLst>
              <a:ext uri="{FF2B5EF4-FFF2-40B4-BE49-F238E27FC236}">
                <a16:creationId xmlns:a16="http://schemas.microsoft.com/office/drawing/2014/main" id="{42DB238A-85BD-71F5-DF6C-34F748ED551D}"/>
              </a:ext>
            </a:extLst>
          </p:cNvPr>
          <p:cNvSpPr/>
          <p:nvPr/>
        </p:nvSpPr>
        <p:spPr>
          <a:xfrm>
            <a:off x="5600519" y="390328"/>
            <a:ext cx="6051456" cy="2011110"/>
          </a:xfrm>
          <a:prstGeom prst="wedgeRoundRectCallout">
            <a:avLst>
              <a:gd name="adj1" fmla="val -58315"/>
              <a:gd name="adj2" fmla="val 7700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Cảm</a:t>
            </a:r>
            <a:r>
              <a:rPr lang="en-US" sz="3200" dirty="0">
                <a:solidFill>
                  <a:schemeClr val="tx1"/>
                </a:solidFill>
              </a:rPr>
              <a:t> </a:t>
            </a:r>
            <a:r>
              <a:rPr lang="en-US" sz="3200" dirty="0" err="1">
                <a:solidFill>
                  <a:schemeClr val="tx1"/>
                </a:solidFill>
              </a:rPr>
              <a:t>ơn</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bạn</a:t>
            </a:r>
            <a:r>
              <a:rPr lang="en-US" sz="3200" dirty="0">
                <a:solidFill>
                  <a:schemeClr val="tx1"/>
                </a:solidFill>
              </a:rPr>
              <a:t> </a:t>
            </a:r>
            <a:r>
              <a:rPr lang="en-US" sz="3200" dirty="0" err="1">
                <a:solidFill>
                  <a:schemeClr val="tx1"/>
                </a:solidFill>
              </a:rPr>
              <a:t>đã</a:t>
            </a:r>
            <a:r>
              <a:rPr lang="en-US" sz="3200" dirty="0">
                <a:solidFill>
                  <a:schemeClr val="tx1"/>
                </a:solidFill>
              </a:rPr>
              <a:t> </a:t>
            </a:r>
            <a:r>
              <a:rPr lang="en-US" sz="3200" dirty="0" err="1">
                <a:solidFill>
                  <a:schemeClr val="tx1"/>
                </a:solidFill>
              </a:rPr>
              <a:t>đồng</a:t>
            </a:r>
            <a:r>
              <a:rPr lang="en-US" sz="3200" dirty="0">
                <a:solidFill>
                  <a:schemeClr val="tx1"/>
                </a:solidFill>
              </a:rPr>
              <a:t> </a:t>
            </a:r>
            <a:r>
              <a:rPr lang="en-US" sz="3200" dirty="0" err="1">
                <a:solidFill>
                  <a:schemeClr val="tx1"/>
                </a:solidFill>
              </a:rPr>
              <a:t>hành</a:t>
            </a:r>
            <a:r>
              <a:rPr lang="en-US" sz="3200" dirty="0">
                <a:solidFill>
                  <a:schemeClr val="tx1"/>
                </a:solidFill>
              </a:rPr>
              <a:t> </a:t>
            </a:r>
            <a:r>
              <a:rPr lang="en-US" sz="3200" dirty="0" err="1">
                <a:solidFill>
                  <a:schemeClr val="tx1"/>
                </a:solidFill>
              </a:rPr>
              <a:t>cùng</a:t>
            </a:r>
            <a:r>
              <a:rPr lang="en-US" sz="3200" dirty="0">
                <a:solidFill>
                  <a:schemeClr val="tx1"/>
                </a:solidFill>
              </a:rPr>
              <a:t> </a:t>
            </a:r>
            <a:r>
              <a:rPr lang="en-US" sz="3200" dirty="0" err="1">
                <a:solidFill>
                  <a:schemeClr val="tx1"/>
                </a:solidFill>
              </a:rPr>
              <a:t>mình</a:t>
            </a:r>
            <a:r>
              <a:rPr lang="en-US" sz="3200" dirty="0">
                <a:solidFill>
                  <a:schemeClr val="tx1"/>
                </a:solidFill>
              </a:rPr>
              <a:t> </a:t>
            </a:r>
            <a:r>
              <a:rPr lang="en-US" sz="3200" dirty="0" err="1">
                <a:solidFill>
                  <a:schemeClr val="tx1"/>
                </a:solidFill>
              </a:rPr>
              <a:t>trong</a:t>
            </a:r>
            <a:r>
              <a:rPr lang="en-US" sz="3200" dirty="0">
                <a:solidFill>
                  <a:schemeClr val="tx1"/>
                </a:solidFill>
              </a:rPr>
              <a:t> </a:t>
            </a:r>
            <a:r>
              <a:rPr lang="en-US" sz="3200" dirty="0" err="1">
                <a:solidFill>
                  <a:schemeClr val="tx1"/>
                </a:solidFill>
              </a:rPr>
              <a:t>chuyến</a:t>
            </a:r>
            <a:r>
              <a:rPr lang="en-US" sz="3200" dirty="0">
                <a:solidFill>
                  <a:schemeClr val="tx1"/>
                </a:solidFill>
              </a:rPr>
              <a:t> </a:t>
            </a:r>
            <a:r>
              <a:rPr lang="en-US" sz="3200" dirty="0" err="1">
                <a:solidFill>
                  <a:schemeClr val="tx1"/>
                </a:solidFill>
              </a:rPr>
              <a:t>khai</a:t>
            </a:r>
            <a:r>
              <a:rPr lang="en-US" sz="3200" dirty="0">
                <a:solidFill>
                  <a:schemeClr val="tx1"/>
                </a:solidFill>
              </a:rPr>
              <a:t> </a:t>
            </a:r>
            <a:r>
              <a:rPr lang="en-US" sz="3200" dirty="0" err="1">
                <a:solidFill>
                  <a:schemeClr val="tx1"/>
                </a:solidFill>
              </a:rPr>
              <a:t>phá</a:t>
            </a:r>
            <a:r>
              <a:rPr lang="en-US" sz="3200" dirty="0">
                <a:solidFill>
                  <a:schemeClr val="tx1"/>
                </a:solidFill>
              </a:rPr>
              <a:t> </a:t>
            </a:r>
            <a:r>
              <a:rPr lang="en-US" sz="3200" dirty="0" err="1">
                <a:solidFill>
                  <a:schemeClr val="tx1"/>
                </a:solidFill>
              </a:rPr>
              <a:t>lần</a:t>
            </a:r>
            <a:r>
              <a:rPr lang="en-US" sz="3200" dirty="0">
                <a:solidFill>
                  <a:schemeClr val="tx1"/>
                </a:solidFill>
              </a:rPr>
              <a:t> </a:t>
            </a:r>
            <a:r>
              <a:rPr lang="en-US" sz="3200" dirty="0" err="1">
                <a:solidFill>
                  <a:schemeClr val="tx1"/>
                </a:solidFill>
              </a:rPr>
              <a:t>này</a:t>
            </a:r>
            <a:r>
              <a:rPr lang="en-US" sz="3200" dirty="0">
                <a:solidFill>
                  <a:schemeClr val="tx1"/>
                </a:solidFill>
              </a:rPr>
              <a:t>.</a:t>
            </a:r>
          </a:p>
        </p:txBody>
      </p:sp>
      <p:pic>
        <p:nvPicPr>
          <p:cNvPr id="23" name="Picture 22" descr="A yellow moon in space&#10;&#10;Description automatically generated">
            <a:extLst>
              <a:ext uri="{FF2B5EF4-FFF2-40B4-BE49-F238E27FC236}">
                <a16:creationId xmlns:a16="http://schemas.microsoft.com/office/drawing/2014/main" id="{AFDB5936-9B46-732C-90B5-7204CCC55F6C}"/>
              </a:ext>
            </a:extLst>
          </p:cNvPr>
          <p:cNvPicPr>
            <a:picLocks noChangeAspect="1"/>
          </p:cNvPicPr>
          <p:nvPr/>
        </p:nvPicPr>
        <p:blipFill rotWithShape="1">
          <a:blip r:embed="rId9">
            <a:extLst>
              <a:ext uri="{28A0092B-C50C-407E-A947-70E740481C1C}">
                <a14:useLocalDpi xmlns:a14="http://schemas.microsoft.com/office/drawing/2010/main" val="0"/>
              </a:ext>
            </a:extLst>
          </a:blip>
          <a:srcRect l="13101" t="8157" r="11309" b="20001"/>
          <a:stretch/>
        </p:blipFill>
        <p:spPr>
          <a:xfrm>
            <a:off x="335307" y="240895"/>
            <a:ext cx="2074559" cy="2011110"/>
          </a:xfrm>
          <a:prstGeom prst="rect">
            <a:avLst/>
          </a:prstGeom>
        </p:spPr>
      </p:pic>
    </p:spTree>
    <p:extLst>
      <p:ext uri="{BB962C8B-B14F-4D97-AF65-F5344CB8AC3E}">
        <p14:creationId xmlns:p14="http://schemas.microsoft.com/office/powerpoint/2010/main" val="2538782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childTnLst>
                          </p:cTn>
                        </p:par>
                        <p:par>
                          <p:cTn id="12" fill="hold">
                            <p:stCondLst>
                              <p:cond delay="0"/>
                            </p:stCondLst>
                            <p:childTnLst>
                              <p:par>
                                <p:cTn id="13" presetID="16" presetClass="entr" presetSubtype="21"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blue sky with many small stars&#10;&#10;Description automatically generated">
            <a:extLst>
              <a:ext uri="{FF2B5EF4-FFF2-40B4-BE49-F238E27FC236}">
                <a16:creationId xmlns:a16="http://schemas.microsoft.com/office/drawing/2014/main" id="{44C19259-334F-AD24-74BF-03C0BEBB33E9}"/>
              </a:ext>
            </a:extLst>
          </p:cNvPr>
          <p:cNvPicPr>
            <a:picLocks noChangeAspect="1"/>
          </p:cNvPicPr>
          <p:nvPr/>
        </p:nvPicPr>
        <p:blipFill rotWithShape="1">
          <a:blip r:embed="rId2">
            <a:extLst>
              <a:ext uri="{28A0092B-C50C-407E-A947-70E740481C1C}">
                <a14:useLocalDpi xmlns:a14="http://schemas.microsoft.com/office/drawing/2010/main" val="0"/>
              </a:ext>
            </a:extLst>
          </a:blip>
          <a:srcRect b="15639"/>
          <a:stretch/>
        </p:blipFill>
        <p:spPr>
          <a:xfrm>
            <a:off x="0" y="0"/>
            <a:ext cx="12192000" cy="6858001"/>
          </a:xfrm>
          <a:prstGeom prst="rect">
            <a:avLst/>
          </a:prstGeom>
        </p:spPr>
      </p:pic>
      <p:grpSp>
        <p:nvGrpSpPr>
          <p:cNvPr id="30" name="Group 29">
            <a:extLst>
              <a:ext uri="{FF2B5EF4-FFF2-40B4-BE49-F238E27FC236}">
                <a16:creationId xmlns:a16="http://schemas.microsoft.com/office/drawing/2014/main" id="{0A15CBAE-EC31-36BD-7628-3CCA445EAC81}"/>
              </a:ext>
            </a:extLst>
          </p:cNvPr>
          <p:cNvGrpSpPr/>
          <p:nvPr/>
        </p:nvGrpSpPr>
        <p:grpSpPr>
          <a:xfrm>
            <a:off x="1472269" y="2160871"/>
            <a:ext cx="7809080" cy="1144425"/>
            <a:chOff x="1472269" y="2160871"/>
            <a:chExt cx="7809080" cy="1144425"/>
          </a:xfrm>
        </p:grpSpPr>
        <p:sp>
          <p:nvSpPr>
            <p:cNvPr id="15" name="Rectangle: Rounded Corners 14">
              <a:extLst>
                <a:ext uri="{FF2B5EF4-FFF2-40B4-BE49-F238E27FC236}">
                  <a16:creationId xmlns:a16="http://schemas.microsoft.com/office/drawing/2014/main" id="{6DE776E4-7290-D03C-1CF9-71D8282C1317}"/>
                </a:ext>
              </a:extLst>
            </p:cNvPr>
            <p:cNvSpPr/>
            <p:nvPr/>
          </p:nvSpPr>
          <p:spPr>
            <a:xfrm>
              <a:off x="1551398" y="2310988"/>
              <a:ext cx="7729951" cy="94522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group of colorful planets&#10;&#10;Description automatically generated">
              <a:extLst>
                <a:ext uri="{FF2B5EF4-FFF2-40B4-BE49-F238E27FC236}">
                  <a16:creationId xmlns:a16="http://schemas.microsoft.com/office/drawing/2014/main" id="{E3108EBC-55EB-F507-45CF-116A61DB610A}"/>
                </a:ext>
              </a:extLst>
            </p:cNvPr>
            <p:cNvPicPr>
              <a:picLocks noChangeAspect="1"/>
            </p:cNvPicPr>
            <p:nvPr/>
          </p:nvPicPr>
          <p:blipFill rotWithShape="1">
            <a:blip r:embed="rId3">
              <a:extLst>
                <a:ext uri="{28A0092B-C50C-407E-A947-70E740481C1C}">
                  <a14:useLocalDpi xmlns:a14="http://schemas.microsoft.com/office/drawing/2010/main" val="0"/>
                </a:ext>
              </a:extLst>
            </a:blip>
            <a:srcRect l="6406" r="50000" b="52360"/>
            <a:stretch/>
          </p:blipFill>
          <p:spPr>
            <a:xfrm>
              <a:off x="1472269" y="2160871"/>
              <a:ext cx="1124032" cy="1144425"/>
            </a:xfrm>
            <a:prstGeom prst="rect">
              <a:avLst/>
            </a:prstGeom>
          </p:spPr>
        </p:pic>
        <p:sp>
          <p:nvSpPr>
            <p:cNvPr id="21" name="TextBox 20">
              <a:extLst>
                <a:ext uri="{FF2B5EF4-FFF2-40B4-BE49-F238E27FC236}">
                  <a16:creationId xmlns:a16="http://schemas.microsoft.com/office/drawing/2014/main" id="{4DE65950-4173-93BA-3B9F-852F523E499A}"/>
                </a:ext>
              </a:extLst>
            </p:cNvPr>
            <p:cNvSpPr txBox="1"/>
            <p:nvPr/>
          </p:nvSpPr>
          <p:spPr>
            <a:xfrm>
              <a:off x="2700487" y="2384846"/>
              <a:ext cx="5979560" cy="769441"/>
            </a:xfrm>
            <a:prstGeom prst="rect">
              <a:avLst/>
            </a:prstGeom>
            <a:noFill/>
          </p:spPr>
          <p:txBody>
            <a:bodyPr wrap="square" rtlCol="0">
              <a:spAutoFit/>
            </a:bodyPr>
            <a:lstStyle/>
            <a:p>
              <a:r>
                <a:rPr lang="en-US" sz="4400" b="1" dirty="0" err="1">
                  <a:solidFill>
                    <a:srgbClr val="FFFDE1"/>
                  </a:solidFill>
                </a:rPr>
                <a:t>Gv</a:t>
              </a:r>
              <a:r>
                <a:rPr lang="en-US" sz="4400" b="1" dirty="0">
                  <a:solidFill>
                    <a:srgbClr val="FFFDE1"/>
                  </a:solidFill>
                </a:rPr>
                <a:t> </a:t>
              </a:r>
              <a:r>
                <a:rPr lang="en-US" sz="4400" b="1" dirty="0" err="1">
                  <a:solidFill>
                    <a:srgbClr val="FFFDE1"/>
                  </a:solidFill>
                </a:rPr>
                <a:t>điền</a:t>
              </a:r>
              <a:r>
                <a:rPr lang="en-US" sz="4400" b="1" dirty="0">
                  <a:solidFill>
                    <a:srgbClr val="FFFDE1"/>
                  </a:solidFill>
                </a:rPr>
                <a:t> </a:t>
              </a:r>
              <a:r>
                <a:rPr lang="en-US" sz="4400" b="1" dirty="0" err="1">
                  <a:solidFill>
                    <a:srgbClr val="FFFDE1"/>
                  </a:solidFill>
                </a:rPr>
                <a:t>vào</a:t>
              </a:r>
              <a:r>
                <a:rPr lang="en-US" sz="4400" b="1" dirty="0">
                  <a:solidFill>
                    <a:srgbClr val="FFFDE1"/>
                  </a:solidFill>
                </a:rPr>
                <a:t> </a:t>
              </a:r>
              <a:r>
                <a:rPr lang="en-US" sz="4400" b="1" dirty="0" err="1">
                  <a:solidFill>
                    <a:srgbClr val="FFFDE1"/>
                  </a:solidFill>
                </a:rPr>
                <a:t>đây</a:t>
              </a:r>
              <a:endParaRPr lang="en-US" sz="4400" b="1" dirty="0">
                <a:solidFill>
                  <a:srgbClr val="FFFDE1"/>
                </a:solidFill>
              </a:endParaRPr>
            </a:p>
          </p:txBody>
        </p:sp>
      </p:grpSp>
      <p:grpSp>
        <p:nvGrpSpPr>
          <p:cNvPr id="31" name="Group 30">
            <a:extLst>
              <a:ext uri="{FF2B5EF4-FFF2-40B4-BE49-F238E27FC236}">
                <a16:creationId xmlns:a16="http://schemas.microsoft.com/office/drawing/2014/main" id="{38DA7B2C-951B-9E8F-4A20-E94E181409C2}"/>
              </a:ext>
            </a:extLst>
          </p:cNvPr>
          <p:cNvGrpSpPr/>
          <p:nvPr/>
        </p:nvGrpSpPr>
        <p:grpSpPr>
          <a:xfrm>
            <a:off x="1336534" y="3538751"/>
            <a:ext cx="7944815" cy="1011527"/>
            <a:chOff x="1336534" y="3538751"/>
            <a:chExt cx="7944815" cy="1011527"/>
          </a:xfrm>
        </p:grpSpPr>
        <p:sp>
          <p:nvSpPr>
            <p:cNvPr id="16" name="Rectangle: Rounded Corners 15">
              <a:extLst>
                <a:ext uri="{FF2B5EF4-FFF2-40B4-BE49-F238E27FC236}">
                  <a16:creationId xmlns:a16="http://schemas.microsoft.com/office/drawing/2014/main" id="{673CEF93-26C5-E542-0DF9-CB79B5C0CC0F}"/>
                </a:ext>
              </a:extLst>
            </p:cNvPr>
            <p:cNvSpPr/>
            <p:nvPr/>
          </p:nvSpPr>
          <p:spPr>
            <a:xfrm>
              <a:off x="1551398" y="3538751"/>
              <a:ext cx="7729951" cy="94522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group of colorful planets&#10;&#10;Description automatically generated">
              <a:extLst>
                <a:ext uri="{FF2B5EF4-FFF2-40B4-BE49-F238E27FC236}">
                  <a16:creationId xmlns:a16="http://schemas.microsoft.com/office/drawing/2014/main" id="{6D601002-09F3-3F38-EAF6-1515076209B2}"/>
                </a:ext>
              </a:extLst>
            </p:cNvPr>
            <p:cNvPicPr>
              <a:picLocks noChangeAspect="1"/>
            </p:cNvPicPr>
            <p:nvPr/>
          </p:nvPicPr>
          <p:blipFill rotWithShape="1">
            <a:blip r:embed="rId4">
              <a:extLst>
                <a:ext uri="{28A0092B-C50C-407E-A947-70E740481C1C}">
                  <a14:useLocalDpi xmlns:a14="http://schemas.microsoft.com/office/drawing/2010/main" val="0"/>
                </a:ext>
              </a:extLst>
            </a:blip>
            <a:srcRect l="3336" t="53754" r="43766" b="4720"/>
            <a:stretch/>
          </p:blipFill>
          <p:spPr>
            <a:xfrm>
              <a:off x="1336534" y="3552705"/>
              <a:ext cx="1363953" cy="997573"/>
            </a:xfrm>
            <a:prstGeom prst="rect">
              <a:avLst/>
            </a:prstGeom>
          </p:spPr>
        </p:pic>
        <p:sp>
          <p:nvSpPr>
            <p:cNvPr id="22" name="TextBox 21">
              <a:extLst>
                <a:ext uri="{FF2B5EF4-FFF2-40B4-BE49-F238E27FC236}">
                  <a16:creationId xmlns:a16="http://schemas.microsoft.com/office/drawing/2014/main" id="{5AF56BE3-D715-F20C-621F-8209D62A761D}"/>
                </a:ext>
              </a:extLst>
            </p:cNvPr>
            <p:cNvSpPr txBox="1"/>
            <p:nvPr/>
          </p:nvSpPr>
          <p:spPr>
            <a:xfrm>
              <a:off x="2700487" y="3626641"/>
              <a:ext cx="5979560" cy="769441"/>
            </a:xfrm>
            <a:prstGeom prst="rect">
              <a:avLst/>
            </a:prstGeom>
            <a:noFill/>
          </p:spPr>
          <p:txBody>
            <a:bodyPr wrap="square" rtlCol="0">
              <a:spAutoFit/>
            </a:bodyPr>
            <a:lstStyle/>
            <a:p>
              <a:r>
                <a:rPr lang="en-US" sz="4400" b="1" dirty="0" err="1">
                  <a:solidFill>
                    <a:srgbClr val="FFFDE1"/>
                  </a:solidFill>
                </a:rPr>
                <a:t>Gv</a:t>
              </a:r>
              <a:r>
                <a:rPr lang="en-US" sz="4400" b="1" dirty="0">
                  <a:solidFill>
                    <a:srgbClr val="FFFDE1"/>
                  </a:solidFill>
                </a:rPr>
                <a:t> </a:t>
              </a:r>
              <a:r>
                <a:rPr lang="en-US" sz="4400" b="1" dirty="0" err="1">
                  <a:solidFill>
                    <a:srgbClr val="FFFDE1"/>
                  </a:solidFill>
                </a:rPr>
                <a:t>điền</a:t>
              </a:r>
              <a:r>
                <a:rPr lang="en-US" sz="4400" b="1" dirty="0">
                  <a:solidFill>
                    <a:srgbClr val="FFFDE1"/>
                  </a:solidFill>
                </a:rPr>
                <a:t> </a:t>
              </a:r>
              <a:r>
                <a:rPr lang="en-US" sz="4400" b="1" dirty="0" err="1">
                  <a:solidFill>
                    <a:srgbClr val="FFFDE1"/>
                  </a:solidFill>
                </a:rPr>
                <a:t>vào</a:t>
              </a:r>
              <a:r>
                <a:rPr lang="en-US" sz="4400" b="1" dirty="0">
                  <a:solidFill>
                    <a:srgbClr val="FFFDE1"/>
                  </a:solidFill>
                </a:rPr>
                <a:t> </a:t>
              </a:r>
              <a:r>
                <a:rPr lang="en-US" sz="4400" b="1" dirty="0" err="1">
                  <a:solidFill>
                    <a:srgbClr val="FFFDE1"/>
                  </a:solidFill>
                </a:rPr>
                <a:t>đây</a:t>
              </a:r>
              <a:endParaRPr lang="en-US" sz="4400" b="1" dirty="0">
                <a:solidFill>
                  <a:srgbClr val="FFFDE1"/>
                </a:solidFill>
              </a:endParaRPr>
            </a:p>
          </p:txBody>
        </p:sp>
      </p:grpSp>
      <p:grpSp>
        <p:nvGrpSpPr>
          <p:cNvPr id="32" name="Group 31">
            <a:extLst>
              <a:ext uri="{FF2B5EF4-FFF2-40B4-BE49-F238E27FC236}">
                <a16:creationId xmlns:a16="http://schemas.microsoft.com/office/drawing/2014/main" id="{5529B102-203C-EA01-FF84-9910E9B7E51D}"/>
              </a:ext>
            </a:extLst>
          </p:cNvPr>
          <p:cNvGrpSpPr/>
          <p:nvPr/>
        </p:nvGrpSpPr>
        <p:grpSpPr>
          <a:xfrm>
            <a:off x="1488042" y="4806881"/>
            <a:ext cx="7793306" cy="1068850"/>
            <a:chOff x="1488042" y="4806881"/>
            <a:chExt cx="7793306" cy="1068850"/>
          </a:xfrm>
        </p:grpSpPr>
        <p:sp>
          <p:nvSpPr>
            <p:cNvPr id="17" name="Rectangle: Rounded Corners 16">
              <a:extLst>
                <a:ext uri="{FF2B5EF4-FFF2-40B4-BE49-F238E27FC236}">
                  <a16:creationId xmlns:a16="http://schemas.microsoft.com/office/drawing/2014/main" id="{016F4D39-A4D7-2C4D-756F-75D4C980CABE}"/>
                </a:ext>
              </a:extLst>
            </p:cNvPr>
            <p:cNvSpPr/>
            <p:nvPr/>
          </p:nvSpPr>
          <p:spPr>
            <a:xfrm>
              <a:off x="1551397" y="4806881"/>
              <a:ext cx="7729951" cy="94522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group of colorful planets&#10;&#10;Description automatically generated">
              <a:extLst>
                <a:ext uri="{FF2B5EF4-FFF2-40B4-BE49-F238E27FC236}">
                  <a16:creationId xmlns:a16="http://schemas.microsoft.com/office/drawing/2014/main" id="{2713799C-4049-0BC1-155D-E29F7473B7E6}"/>
                </a:ext>
              </a:extLst>
            </p:cNvPr>
            <p:cNvPicPr>
              <a:picLocks noChangeAspect="1"/>
            </p:cNvPicPr>
            <p:nvPr/>
          </p:nvPicPr>
          <p:blipFill rotWithShape="1">
            <a:blip r:embed="rId5">
              <a:extLst>
                <a:ext uri="{28A0092B-C50C-407E-A947-70E740481C1C}">
                  <a14:useLocalDpi xmlns:a14="http://schemas.microsoft.com/office/drawing/2010/main" val="0"/>
                </a:ext>
              </a:extLst>
            </a:blip>
            <a:srcRect l="57630" t="52080" b="3426"/>
            <a:stretch/>
          </p:blipFill>
          <p:spPr>
            <a:xfrm>
              <a:off x="1488042" y="4806881"/>
              <a:ext cx="1092485" cy="1068850"/>
            </a:xfrm>
            <a:prstGeom prst="rect">
              <a:avLst/>
            </a:prstGeom>
          </p:spPr>
        </p:pic>
        <p:sp>
          <p:nvSpPr>
            <p:cNvPr id="23" name="TextBox 22">
              <a:extLst>
                <a:ext uri="{FF2B5EF4-FFF2-40B4-BE49-F238E27FC236}">
                  <a16:creationId xmlns:a16="http://schemas.microsoft.com/office/drawing/2014/main" id="{2558B39E-89DE-DEC0-CE4E-5AAE9488DFE2}"/>
                </a:ext>
              </a:extLst>
            </p:cNvPr>
            <p:cNvSpPr txBox="1"/>
            <p:nvPr/>
          </p:nvSpPr>
          <p:spPr>
            <a:xfrm>
              <a:off x="2596301" y="4892561"/>
              <a:ext cx="5979560" cy="769441"/>
            </a:xfrm>
            <a:prstGeom prst="rect">
              <a:avLst/>
            </a:prstGeom>
            <a:noFill/>
          </p:spPr>
          <p:txBody>
            <a:bodyPr wrap="square" rtlCol="0">
              <a:spAutoFit/>
            </a:bodyPr>
            <a:lstStyle/>
            <a:p>
              <a:r>
                <a:rPr lang="en-US" sz="4400" b="1" dirty="0" err="1">
                  <a:solidFill>
                    <a:srgbClr val="FFFDE1"/>
                  </a:solidFill>
                </a:rPr>
                <a:t>Gv</a:t>
              </a:r>
              <a:r>
                <a:rPr lang="en-US" sz="4400" b="1" dirty="0">
                  <a:solidFill>
                    <a:srgbClr val="FFFDE1"/>
                  </a:solidFill>
                </a:rPr>
                <a:t> </a:t>
              </a:r>
              <a:r>
                <a:rPr lang="en-US" sz="4400" b="1" dirty="0" err="1">
                  <a:solidFill>
                    <a:srgbClr val="FFFDE1"/>
                  </a:solidFill>
                </a:rPr>
                <a:t>điền</a:t>
              </a:r>
              <a:r>
                <a:rPr lang="en-US" sz="4400" b="1" dirty="0">
                  <a:solidFill>
                    <a:srgbClr val="FFFDE1"/>
                  </a:solidFill>
                </a:rPr>
                <a:t> </a:t>
              </a:r>
              <a:r>
                <a:rPr lang="en-US" sz="4400" b="1" dirty="0" err="1">
                  <a:solidFill>
                    <a:srgbClr val="FFFDE1"/>
                  </a:solidFill>
                </a:rPr>
                <a:t>vào</a:t>
              </a:r>
              <a:r>
                <a:rPr lang="en-US" sz="4400" b="1" dirty="0">
                  <a:solidFill>
                    <a:srgbClr val="FFFDE1"/>
                  </a:solidFill>
                </a:rPr>
                <a:t> </a:t>
              </a:r>
              <a:r>
                <a:rPr lang="en-US" sz="4400" b="1" dirty="0" err="1">
                  <a:solidFill>
                    <a:srgbClr val="FFFDE1"/>
                  </a:solidFill>
                </a:rPr>
                <a:t>đây</a:t>
              </a:r>
              <a:endParaRPr lang="en-US" sz="4400" b="1" dirty="0">
                <a:solidFill>
                  <a:srgbClr val="FFFDE1"/>
                </a:solidFill>
              </a:endParaRPr>
            </a:p>
          </p:txBody>
        </p:sp>
      </p:grpSp>
      <p:sp>
        <p:nvSpPr>
          <p:cNvPr id="24" name="Freeform 7">
            <a:extLst>
              <a:ext uri="{FF2B5EF4-FFF2-40B4-BE49-F238E27FC236}">
                <a16:creationId xmlns:a16="http://schemas.microsoft.com/office/drawing/2014/main" id="{5DB9ED66-E3AA-5BBB-149B-E325F4B94270}"/>
              </a:ext>
            </a:extLst>
          </p:cNvPr>
          <p:cNvSpPr/>
          <p:nvPr/>
        </p:nvSpPr>
        <p:spPr>
          <a:xfrm>
            <a:off x="857346" y="137857"/>
            <a:ext cx="1997254" cy="2053732"/>
          </a:xfrm>
          <a:custGeom>
            <a:avLst/>
            <a:gdLst/>
            <a:ahLst/>
            <a:cxnLst/>
            <a:rect l="l" t="t" r="r" b="b"/>
            <a:pathLst>
              <a:path w="2478601" h="2548690">
                <a:moveTo>
                  <a:pt x="0" y="0"/>
                </a:moveTo>
                <a:lnTo>
                  <a:pt x="2478600" y="0"/>
                </a:lnTo>
                <a:lnTo>
                  <a:pt x="2478600" y="2548690"/>
                </a:lnTo>
                <a:lnTo>
                  <a:pt x="0" y="25486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11">
            <a:extLst>
              <a:ext uri="{FF2B5EF4-FFF2-40B4-BE49-F238E27FC236}">
                <a16:creationId xmlns:a16="http://schemas.microsoft.com/office/drawing/2014/main" id="{5C49E40F-9047-0E28-6DE2-64F581D60D1A}"/>
              </a:ext>
            </a:extLst>
          </p:cNvPr>
          <p:cNvSpPr/>
          <p:nvPr/>
        </p:nvSpPr>
        <p:spPr>
          <a:xfrm>
            <a:off x="9613627" y="3873133"/>
            <a:ext cx="2246093" cy="2049560"/>
          </a:xfrm>
          <a:custGeom>
            <a:avLst/>
            <a:gdLst/>
            <a:ahLst/>
            <a:cxnLst/>
            <a:rect l="l" t="t" r="r" b="b"/>
            <a:pathLst>
              <a:path w="3909985" h="3567862">
                <a:moveTo>
                  <a:pt x="0" y="0"/>
                </a:moveTo>
                <a:lnTo>
                  <a:pt x="3909986" y="0"/>
                </a:lnTo>
                <a:lnTo>
                  <a:pt x="3909986" y="3567861"/>
                </a:lnTo>
                <a:lnTo>
                  <a:pt x="0" y="356786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7" name="Freeform 9">
            <a:extLst>
              <a:ext uri="{FF2B5EF4-FFF2-40B4-BE49-F238E27FC236}">
                <a16:creationId xmlns:a16="http://schemas.microsoft.com/office/drawing/2014/main" id="{F44CD954-DDBE-342D-6630-06941D4D3600}"/>
              </a:ext>
            </a:extLst>
          </p:cNvPr>
          <p:cNvSpPr/>
          <p:nvPr/>
        </p:nvSpPr>
        <p:spPr>
          <a:xfrm rot="20108085">
            <a:off x="9847461" y="479173"/>
            <a:ext cx="1277111" cy="1731676"/>
          </a:xfrm>
          <a:custGeom>
            <a:avLst/>
            <a:gdLst/>
            <a:ahLst/>
            <a:cxnLst/>
            <a:rect l="l" t="t" r="r" b="b"/>
            <a:pathLst>
              <a:path w="2667630" h="3617126">
                <a:moveTo>
                  <a:pt x="0" y="0"/>
                </a:moveTo>
                <a:lnTo>
                  <a:pt x="2667631" y="0"/>
                </a:lnTo>
                <a:lnTo>
                  <a:pt x="2667631" y="3617126"/>
                </a:lnTo>
                <a:lnTo>
                  <a:pt x="0" y="3617126"/>
                </a:lnTo>
                <a:lnTo>
                  <a:pt x="0" y="0"/>
                </a:lnTo>
                <a:close/>
              </a:path>
            </a:pathLst>
          </a:custGeom>
          <a:blipFill>
            <a:blip r:embed="rId10"/>
            <a:stretch>
              <a:fillRect/>
            </a:stretch>
          </a:blipFill>
        </p:spPr>
        <p:txBody>
          <a:bodyPr/>
          <a:lstStyle/>
          <a:p>
            <a:endParaRPr lang="en-US"/>
          </a:p>
        </p:txBody>
      </p:sp>
      <p:pic>
        <p:nvPicPr>
          <p:cNvPr id="29" name="Picture 28">
            <a:extLst>
              <a:ext uri="{FF2B5EF4-FFF2-40B4-BE49-F238E27FC236}">
                <a16:creationId xmlns:a16="http://schemas.microsoft.com/office/drawing/2014/main" id="{E94ADBBB-7114-1F9A-E55D-CA8ED65AACF8}"/>
              </a:ext>
            </a:extLst>
          </p:cNvPr>
          <p:cNvPicPr>
            <a:picLocks noChangeAspect="1"/>
          </p:cNvPicPr>
          <p:nvPr/>
        </p:nvPicPr>
        <p:blipFill>
          <a:blip r:embed="rId11"/>
          <a:stretch>
            <a:fillRect/>
          </a:stretch>
        </p:blipFill>
        <p:spPr>
          <a:xfrm>
            <a:off x="4143397" y="436505"/>
            <a:ext cx="3590855" cy="1841152"/>
          </a:xfrm>
          <a:prstGeom prst="rect">
            <a:avLst/>
          </a:prstGeom>
        </p:spPr>
      </p:pic>
    </p:spTree>
    <p:extLst>
      <p:ext uri="{BB962C8B-B14F-4D97-AF65-F5344CB8AC3E}">
        <p14:creationId xmlns:p14="http://schemas.microsoft.com/office/powerpoint/2010/main" val="4292490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80">
                                          <p:stCondLst>
                                            <p:cond delay="0"/>
                                          </p:stCondLst>
                                        </p:cTn>
                                        <p:tgtEl>
                                          <p:spTgt spid="24"/>
                                        </p:tgtEl>
                                      </p:cBhvr>
                                    </p:animEffect>
                                    <p:anim calcmode="lin" valueType="num">
                                      <p:cBhvr>
                                        <p:cTn id="8"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13" dur="26">
                                          <p:stCondLst>
                                            <p:cond delay="650"/>
                                          </p:stCondLst>
                                        </p:cTn>
                                        <p:tgtEl>
                                          <p:spTgt spid="24"/>
                                        </p:tgtEl>
                                      </p:cBhvr>
                                      <p:to x="100000" y="60000"/>
                                    </p:animScale>
                                    <p:animScale>
                                      <p:cBhvr>
                                        <p:cTn id="14" dur="166" decel="50000">
                                          <p:stCondLst>
                                            <p:cond delay="676"/>
                                          </p:stCondLst>
                                        </p:cTn>
                                        <p:tgtEl>
                                          <p:spTgt spid="24"/>
                                        </p:tgtEl>
                                      </p:cBhvr>
                                      <p:to x="100000" y="100000"/>
                                    </p:animScale>
                                    <p:animScale>
                                      <p:cBhvr>
                                        <p:cTn id="15" dur="26">
                                          <p:stCondLst>
                                            <p:cond delay="1312"/>
                                          </p:stCondLst>
                                        </p:cTn>
                                        <p:tgtEl>
                                          <p:spTgt spid="24"/>
                                        </p:tgtEl>
                                      </p:cBhvr>
                                      <p:to x="100000" y="80000"/>
                                    </p:animScale>
                                    <p:animScale>
                                      <p:cBhvr>
                                        <p:cTn id="16" dur="166" decel="50000">
                                          <p:stCondLst>
                                            <p:cond delay="1338"/>
                                          </p:stCondLst>
                                        </p:cTn>
                                        <p:tgtEl>
                                          <p:spTgt spid="24"/>
                                        </p:tgtEl>
                                      </p:cBhvr>
                                      <p:to x="100000" y="100000"/>
                                    </p:animScale>
                                    <p:animScale>
                                      <p:cBhvr>
                                        <p:cTn id="17" dur="26">
                                          <p:stCondLst>
                                            <p:cond delay="1642"/>
                                          </p:stCondLst>
                                        </p:cTn>
                                        <p:tgtEl>
                                          <p:spTgt spid="24"/>
                                        </p:tgtEl>
                                      </p:cBhvr>
                                      <p:to x="100000" y="90000"/>
                                    </p:animScale>
                                    <p:animScale>
                                      <p:cBhvr>
                                        <p:cTn id="18" dur="166" decel="50000">
                                          <p:stCondLst>
                                            <p:cond delay="1668"/>
                                          </p:stCondLst>
                                        </p:cTn>
                                        <p:tgtEl>
                                          <p:spTgt spid="24"/>
                                        </p:tgtEl>
                                      </p:cBhvr>
                                      <p:to x="100000" y="100000"/>
                                    </p:animScale>
                                    <p:animScale>
                                      <p:cBhvr>
                                        <p:cTn id="19" dur="26">
                                          <p:stCondLst>
                                            <p:cond delay="1808"/>
                                          </p:stCondLst>
                                        </p:cTn>
                                        <p:tgtEl>
                                          <p:spTgt spid="24"/>
                                        </p:tgtEl>
                                      </p:cBhvr>
                                      <p:to x="100000" y="95000"/>
                                    </p:animScale>
                                    <p:animScale>
                                      <p:cBhvr>
                                        <p:cTn id="20" dur="166" decel="50000">
                                          <p:stCondLst>
                                            <p:cond delay="1834"/>
                                          </p:stCondLst>
                                        </p:cTn>
                                        <p:tgtEl>
                                          <p:spTgt spid="2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80">
                                          <p:stCondLst>
                                            <p:cond delay="0"/>
                                          </p:stCondLst>
                                        </p:cTn>
                                        <p:tgtEl>
                                          <p:spTgt spid="27"/>
                                        </p:tgtEl>
                                      </p:cBhvr>
                                    </p:animEffect>
                                    <p:anim calcmode="lin" valueType="num">
                                      <p:cBhvr>
                                        <p:cTn id="24"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9" dur="26">
                                          <p:stCondLst>
                                            <p:cond delay="650"/>
                                          </p:stCondLst>
                                        </p:cTn>
                                        <p:tgtEl>
                                          <p:spTgt spid="27"/>
                                        </p:tgtEl>
                                      </p:cBhvr>
                                      <p:to x="100000" y="60000"/>
                                    </p:animScale>
                                    <p:animScale>
                                      <p:cBhvr>
                                        <p:cTn id="30" dur="166" decel="50000">
                                          <p:stCondLst>
                                            <p:cond delay="676"/>
                                          </p:stCondLst>
                                        </p:cTn>
                                        <p:tgtEl>
                                          <p:spTgt spid="27"/>
                                        </p:tgtEl>
                                      </p:cBhvr>
                                      <p:to x="100000" y="100000"/>
                                    </p:animScale>
                                    <p:animScale>
                                      <p:cBhvr>
                                        <p:cTn id="31" dur="26">
                                          <p:stCondLst>
                                            <p:cond delay="1312"/>
                                          </p:stCondLst>
                                        </p:cTn>
                                        <p:tgtEl>
                                          <p:spTgt spid="27"/>
                                        </p:tgtEl>
                                      </p:cBhvr>
                                      <p:to x="100000" y="80000"/>
                                    </p:animScale>
                                    <p:animScale>
                                      <p:cBhvr>
                                        <p:cTn id="32" dur="166" decel="50000">
                                          <p:stCondLst>
                                            <p:cond delay="1338"/>
                                          </p:stCondLst>
                                        </p:cTn>
                                        <p:tgtEl>
                                          <p:spTgt spid="27"/>
                                        </p:tgtEl>
                                      </p:cBhvr>
                                      <p:to x="100000" y="100000"/>
                                    </p:animScale>
                                    <p:animScale>
                                      <p:cBhvr>
                                        <p:cTn id="33" dur="26">
                                          <p:stCondLst>
                                            <p:cond delay="1642"/>
                                          </p:stCondLst>
                                        </p:cTn>
                                        <p:tgtEl>
                                          <p:spTgt spid="27"/>
                                        </p:tgtEl>
                                      </p:cBhvr>
                                      <p:to x="100000" y="90000"/>
                                    </p:animScale>
                                    <p:animScale>
                                      <p:cBhvr>
                                        <p:cTn id="34" dur="166" decel="50000">
                                          <p:stCondLst>
                                            <p:cond delay="1668"/>
                                          </p:stCondLst>
                                        </p:cTn>
                                        <p:tgtEl>
                                          <p:spTgt spid="27"/>
                                        </p:tgtEl>
                                      </p:cBhvr>
                                      <p:to x="100000" y="100000"/>
                                    </p:animScale>
                                    <p:animScale>
                                      <p:cBhvr>
                                        <p:cTn id="35" dur="26">
                                          <p:stCondLst>
                                            <p:cond delay="1808"/>
                                          </p:stCondLst>
                                        </p:cTn>
                                        <p:tgtEl>
                                          <p:spTgt spid="27"/>
                                        </p:tgtEl>
                                      </p:cBhvr>
                                      <p:to x="100000" y="95000"/>
                                    </p:animScale>
                                    <p:animScale>
                                      <p:cBhvr>
                                        <p:cTn id="36" dur="166" decel="50000">
                                          <p:stCondLst>
                                            <p:cond delay="1834"/>
                                          </p:stCondLst>
                                        </p:cTn>
                                        <p:tgtEl>
                                          <p:spTgt spid="2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down)">
                                      <p:cBhvr>
                                        <p:cTn id="39" dur="580">
                                          <p:stCondLst>
                                            <p:cond delay="0"/>
                                          </p:stCondLst>
                                        </p:cTn>
                                        <p:tgtEl>
                                          <p:spTgt spid="25"/>
                                        </p:tgtEl>
                                      </p:cBhvr>
                                    </p:animEffect>
                                    <p:anim calcmode="lin" valueType="num">
                                      <p:cBhvr>
                                        <p:cTn id="4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45" dur="26">
                                          <p:stCondLst>
                                            <p:cond delay="650"/>
                                          </p:stCondLst>
                                        </p:cTn>
                                        <p:tgtEl>
                                          <p:spTgt spid="25"/>
                                        </p:tgtEl>
                                      </p:cBhvr>
                                      <p:to x="100000" y="60000"/>
                                    </p:animScale>
                                    <p:animScale>
                                      <p:cBhvr>
                                        <p:cTn id="46" dur="166" decel="50000">
                                          <p:stCondLst>
                                            <p:cond delay="676"/>
                                          </p:stCondLst>
                                        </p:cTn>
                                        <p:tgtEl>
                                          <p:spTgt spid="25"/>
                                        </p:tgtEl>
                                      </p:cBhvr>
                                      <p:to x="100000" y="100000"/>
                                    </p:animScale>
                                    <p:animScale>
                                      <p:cBhvr>
                                        <p:cTn id="47" dur="26">
                                          <p:stCondLst>
                                            <p:cond delay="1312"/>
                                          </p:stCondLst>
                                        </p:cTn>
                                        <p:tgtEl>
                                          <p:spTgt spid="25"/>
                                        </p:tgtEl>
                                      </p:cBhvr>
                                      <p:to x="100000" y="80000"/>
                                    </p:animScale>
                                    <p:animScale>
                                      <p:cBhvr>
                                        <p:cTn id="48" dur="166" decel="50000">
                                          <p:stCondLst>
                                            <p:cond delay="1338"/>
                                          </p:stCondLst>
                                        </p:cTn>
                                        <p:tgtEl>
                                          <p:spTgt spid="25"/>
                                        </p:tgtEl>
                                      </p:cBhvr>
                                      <p:to x="100000" y="100000"/>
                                    </p:animScale>
                                    <p:animScale>
                                      <p:cBhvr>
                                        <p:cTn id="49" dur="26">
                                          <p:stCondLst>
                                            <p:cond delay="1642"/>
                                          </p:stCondLst>
                                        </p:cTn>
                                        <p:tgtEl>
                                          <p:spTgt spid="25"/>
                                        </p:tgtEl>
                                      </p:cBhvr>
                                      <p:to x="100000" y="90000"/>
                                    </p:animScale>
                                    <p:animScale>
                                      <p:cBhvr>
                                        <p:cTn id="50" dur="166" decel="50000">
                                          <p:stCondLst>
                                            <p:cond delay="1668"/>
                                          </p:stCondLst>
                                        </p:cTn>
                                        <p:tgtEl>
                                          <p:spTgt spid="25"/>
                                        </p:tgtEl>
                                      </p:cBhvr>
                                      <p:to x="100000" y="100000"/>
                                    </p:animScale>
                                    <p:animScale>
                                      <p:cBhvr>
                                        <p:cTn id="51" dur="26">
                                          <p:stCondLst>
                                            <p:cond delay="1808"/>
                                          </p:stCondLst>
                                        </p:cTn>
                                        <p:tgtEl>
                                          <p:spTgt spid="25"/>
                                        </p:tgtEl>
                                      </p:cBhvr>
                                      <p:to x="100000" y="95000"/>
                                    </p:animScale>
                                    <p:animScale>
                                      <p:cBhvr>
                                        <p:cTn id="52" dur="166" decel="50000">
                                          <p:stCondLst>
                                            <p:cond delay="1834"/>
                                          </p:stCondLst>
                                        </p:cTn>
                                        <p:tgtEl>
                                          <p:spTgt spid="25"/>
                                        </p:tgtEl>
                                      </p:cBhvr>
                                      <p:to x="100000" y="100000"/>
                                    </p:animScale>
                                  </p:childTnLst>
                                </p:cTn>
                              </p:par>
                            </p:childTnLst>
                          </p:cTn>
                        </p:par>
                        <p:par>
                          <p:cTn id="53" fill="hold">
                            <p:stCondLst>
                              <p:cond delay="2000"/>
                            </p:stCondLst>
                            <p:childTnLst>
                              <p:par>
                                <p:cTn id="54" presetID="31" presetClass="entr" presetSubtype="0" fill="hold" nodeType="afterEffect">
                                  <p:stCondLst>
                                    <p:cond delay="0"/>
                                  </p:stCondLst>
                                  <p:childTnLst>
                                    <p:set>
                                      <p:cBhvr>
                                        <p:cTn id="55" dur="1" fill="hold">
                                          <p:stCondLst>
                                            <p:cond delay="0"/>
                                          </p:stCondLst>
                                        </p:cTn>
                                        <p:tgtEl>
                                          <p:spTgt spid="29"/>
                                        </p:tgtEl>
                                        <p:attrNameLst>
                                          <p:attrName>style.visibility</p:attrName>
                                        </p:attrNameLst>
                                      </p:cBhvr>
                                      <p:to>
                                        <p:strVal val="visible"/>
                                      </p:to>
                                    </p:set>
                                    <p:anim calcmode="lin" valueType="num">
                                      <p:cBhvr>
                                        <p:cTn id="56" dur="1000" fill="hold"/>
                                        <p:tgtEl>
                                          <p:spTgt spid="29"/>
                                        </p:tgtEl>
                                        <p:attrNameLst>
                                          <p:attrName>ppt_w</p:attrName>
                                        </p:attrNameLst>
                                      </p:cBhvr>
                                      <p:tavLst>
                                        <p:tav tm="0">
                                          <p:val>
                                            <p:fltVal val="0"/>
                                          </p:val>
                                        </p:tav>
                                        <p:tav tm="100000">
                                          <p:val>
                                            <p:strVal val="#ppt_w"/>
                                          </p:val>
                                        </p:tav>
                                      </p:tavLst>
                                    </p:anim>
                                    <p:anim calcmode="lin" valueType="num">
                                      <p:cBhvr>
                                        <p:cTn id="57" dur="1000" fill="hold"/>
                                        <p:tgtEl>
                                          <p:spTgt spid="29"/>
                                        </p:tgtEl>
                                        <p:attrNameLst>
                                          <p:attrName>ppt_h</p:attrName>
                                        </p:attrNameLst>
                                      </p:cBhvr>
                                      <p:tavLst>
                                        <p:tav tm="0">
                                          <p:val>
                                            <p:fltVal val="0"/>
                                          </p:val>
                                        </p:tav>
                                        <p:tav tm="100000">
                                          <p:val>
                                            <p:strVal val="#ppt_h"/>
                                          </p:val>
                                        </p:tav>
                                      </p:tavLst>
                                    </p:anim>
                                    <p:anim calcmode="lin" valueType="num">
                                      <p:cBhvr>
                                        <p:cTn id="58" dur="1000" fill="hold"/>
                                        <p:tgtEl>
                                          <p:spTgt spid="29"/>
                                        </p:tgtEl>
                                        <p:attrNameLst>
                                          <p:attrName>style.rotation</p:attrName>
                                        </p:attrNameLst>
                                      </p:cBhvr>
                                      <p:tavLst>
                                        <p:tav tm="0">
                                          <p:val>
                                            <p:fltVal val="90"/>
                                          </p:val>
                                        </p:tav>
                                        <p:tav tm="100000">
                                          <p:val>
                                            <p:fltVal val="0"/>
                                          </p:val>
                                        </p:tav>
                                      </p:tavLst>
                                    </p:anim>
                                    <p:animEffect transition="in" filter="fade">
                                      <p:cBhvr>
                                        <p:cTn id="59" dur="1000"/>
                                        <p:tgtEl>
                                          <p:spTgt spid="29"/>
                                        </p:tgtEl>
                                      </p:cBhvr>
                                    </p:animEffect>
                                  </p:childTnLst>
                                </p:cTn>
                              </p:par>
                            </p:childTnLst>
                          </p:cTn>
                        </p:par>
                        <p:par>
                          <p:cTn id="60" fill="hold">
                            <p:stCondLst>
                              <p:cond delay="3000"/>
                            </p:stCondLst>
                            <p:childTnLst>
                              <p:par>
                                <p:cTn id="61" presetID="53" presetClass="entr" presetSubtype="16" fill="hold" nodeType="after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Effect transition="in" filter="fade">
                                      <p:cBhvr>
                                        <p:cTn id="65" dur="500"/>
                                        <p:tgtEl>
                                          <p:spTgt spid="30"/>
                                        </p:tgtEl>
                                      </p:cBhvr>
                                    </p:animEffect>
                                  </p:childTnLst>
                                </p:cTn>
                              </p:par>
                            </p:childTnLst>
                          </p:cTn>
                        </p:par>
                        <p:par>
                          <p:cTn id="66" fill="hold">
                            <p:stCondLst>
                              <p:cond delay="3500"/>
                            </p:stCondLst>
                            <p:childTnLst>
                              <p:par>
                                <p:cTn id="67" presetID="53" presetClass="entr" presetSubtype="16" fill="hold" nodeType="after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p:cTn id="69" dur="500" fill="hold"/>
                                        <p:tgtEl>
                                          <p:spTgt spid="31"/>
                                        </p:tgtEl>
                                        <p:attrNameLst>
                                          <p:attrName>ppt_w</p:attrName>
                                        </p:attrNameLst>
                                      </p:cBhvr>
                                      <p:tavLst>
                                        <p:tav tm="0">
                                          <p:val>
                                            <p:fltVal val="0"/>
                                          </p:val>
                                        </p:tav>
                                        <p:tav tm="100000">
                                          <p:val>
                                            <p:strVal val="#ppt_w"/>
                                          </p:val>
                                        </p:tav>
                                      </p:tavLst>
                                    </p:anim>
                                    <p:anim calcmode="lin" valueType="num">
                                      <p:cBhvr>
                                        <p:cTn id="70" dur="500" fill="hold"/>
                                        <p:tgtEl>
                                          <p:spTgt spid="31"/>
                                        </p:tgtEl>
                                        <p:attrNameLst>
                                          <p:attrName>ppt_h</p:attrName>
                                        </p:attrNameLst>
                                      </p:cBhvr>
                                      <p:tavLst>
                                        <p:tav tm="0">
                                          <p:val>
                                            <p:fltVal val="0"/>
                                          </p:val>
                                        </p:tav>
                                        <p:tav tm="100000">
                                          <p:val>
                                            <p:strVal val="#ppt_h"/>
                                          </p:val>
                                        </p:tav>
                                      </p:tavLst>
                                    </p:anim>
                                    <p:animEffect transition="in" filter="fade">
                                      <p:cBhvr>
                                        <p:cTn id="71" dur="500"/>
                                        <p:tgtEl>
                                          <p:spTgt spid="31"/>
                                        </p:tgtEl>
                                      </p:cBhvr>
                                    </p:animEffect>
                                  </p:childTnLst>
                                </p:cTn>
                              </p:par>
                            </p:childTnLst>
                          </p:cTn>
                        </p:par>
                        <p:par>
                          <p:cTn id="72" fill="hold">
                            <p:stCondLst>
                              <p:cond delay="4000"/>
                            </p:stCondLst>
                            <p:childTnLst>
                              <p:par>
                                <p:cTn id="73" presetID="53" presetClass="entr" presetSubtype="16" fill="hold" nodeType="after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p:cTn id="75" dur="500" fill="hold"/>
                                        <p:tgtEl>
                                          <p:spTgt spid="32"/>
                                        </p:tgtEl>
                                        <p:attrNameLst>
                                          <p:attrName>ppt_w</p:attrName>
                                        </p:attrNameLst>
                                      </p:cBhvr>
                                      <p:tavLst>
                                        <p:tav tm="0">
                                          <p:val>
                                            <p:fltVal val="0"/>
                                          </p:val>
                                        </p:tav>
                                        <p:tav tm="100000">
                                          <p:val>
                                            <p:strVal val="#ppt_w"/>
                                          </p:val>
                                        </p:tav>
                                      </p:tavLst>
                                    </p:anim>
                                    <p:anim calcmode="lin" valueType="num">
                                      <p:cBhvr>
                                        <p:cTn id="76" dur="500" fill="hold"/>
                                        <p:tgtEl>
                                          <p:spTgt spid="32"/>
                                        </p:tgtEl>
                                        <p:attrNameLst>
                                          <p:attrName>ppt_h</p:attrName>
                                        </p:attrNameLst>
                                      </p:cBhvr>
                                      <p:tavLst>
                                        <p:tav tm="0">
                                          <p:val>
                                            <p:fltVal val="0"/>
                                          </p:val>
                                        </p:tav>
                                        <p:tav tm="100000">
                                          <p:val>
                                            <p:strVal val="#ppt_h"/>
                                          </p:val>
                                        </p:tav>
                                      </p:tavLst>
                                    </p:anim>
                                    <p:animEffect transition="in" filter="fade">
                                      <p:cBhvr>
                                        <p:cTn id="7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space scene with planets and rockets&#10;&#10;Description automatically generated">
            <a:extLst>
              <a:ext uri="{FF2B5EF4-FFF2-40B4-BE49-F238E27FC236}">
                <a16:creationId xmlns:a16="http://schemas.microsoft.com/office/drawing/2014/main" id="{E6BEE340-BD5C-40F9-1D87-8D126C0F8C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9465"/>
            <a:ext cx="12192000" cy="8052656"/>
          </a:xfrm>
          <a:prstGeom prst="rect">
            <a:avLst/>
          </a:prstGeom>
        </p:spPr>
      </p:pic>
      <p:grpSp>
        <p:nvGrpSpPr>
          <p:cNvPr id="6" name="Nhóm 17">
            <a:extLst>
              <a:ext uri="{FF2B5EF4-FFF2-40B4-BE49-F238E27FC236}">
                <a16:creationId xmlns:a16="http://schemas.microsoft.com/office/drawing/2014/main" id="{0980E7AC-EB3F-E30E-42D7-1A8F62B632D4}"/>
              </a:ext>
            </a:extLst>
          </p:cNvPr>
          <p:cNvGrpSpPr/>
          <p:nvPr/>
        </p:nvGrpSpPr>
        <p:grpSpPr>
          <a:xfrm>
            <a:off x="1177357" y="3102485"/>
            <a:ext cx="9652349" cy="1088600"/>
            <a:chOff x="1926534" y="1702037"/>
            <a:chExt cx="8338929" cy="1009506"/>
          </a:xfrm>
        </p:grpSpPr>
        <p:sp>
          <p:nvSpPr>
            <p:cNvPr id="7" name="TextBox 32">
              <a:extLst>
                <a:ext uri="{FF2B5EF4-FFF2-40B4-BE49-F238E27FC236}">
                  <a16:creationId xmlns:a16="http://schemas.microsoft.com/office/drawing/2014/main" id="{4F547800-58A8-7A27-0083-90F6A0489878}"/>
                </a:ext>
              </a:extLst>
            </p:cNvPr>
            <p:cNvSpPr txBox="1"/>
            <p:nvPr/>
          </p:nvSpPr>
          <p:spPr>
            <a:xfrm>
              <a:off x="1926534" y="1702037"/>
              <a:ext cx="8338929" cy="1009506"/>
            </a:xfrm>
            <a:prstGeom prst="rect">
              <a:avLst/>
            </a:prstGeom>
            <a:noFill/>
          </p:spPr>
          <p:txBody>
            <a:bodyPr spcFirstLastPara="1" wrap="square" numCol="1" rtlCol="0">
              <a:prstTxWarp prst="textArchUp">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8800" b="1">
                  <a:ln w="241300">
                    <a:solidFill>
                      <a:srgbClr val="FFFFFF"/>
                    </a:solidFill>
                    <a:prstDash val="solid"/>
                  </a:ln>
                  <a:solidFill>
                    <a:srgbClr val="FFC000"/>
                  </a:solidFill>
                  <a:effectLst>
                    <a:outerShdw blurRad="12700" dist="38100" dir="2700000" algn="tl" rotWithShape="0">
                      <a:schemeClr val="accent5">
                        <a:lumMod val="60000"/>
                        <a:lumOff val="40000"/>
                      </a:schemeClr>
                    </a:outerShdw>
                  </a:effectLst>
                  <a:latin typeface="SVN-Poky's" panose="020B0606040200020203" pitchFamily="34" charset="0"/>
                </a:rPr>
                <a:t>Xin</a:t>
              </a:r>
              <a:r>
                <a:rPr lang="en-US" sz="8800" b="1">
                  <a:ln w="241300">
                    <a:solidFill>
                      <a:srgbClr val="FFFFFF"/>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800" b="1" dirty="0" err="1">
                  <a:ln w="241300">
                    <a:solidFill>
                      <a:srgbClr val="FFFFFF"/>
                    </a:solidFill>
                    <a:prstDash val="solid"/>
                  </a:ln>
                  <a:solidFill>
                    <a:schemeClr val="accent2">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chào</a:t>
              </a:r>
              <a:r>
                <a:rPr lang="en-US" sz="8800" b="1" dirty="0">
                  <a:ln w="241300">
                    <a:solidFill>
                      <a:srgbClr val="FFFFFF"/>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800" b="1" dirty="0" err="1">
                  <a:ln w="241300">
                    <a:solidFill>
                      <a:srgbClr val="FFFFFF"/>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và</a:t>
              </a:r>
              <a:r>
                <a:rPr lang="en-US" sz="8800" b="1" dirty="0">
                  <a:ln w="241300">
                    <a:solidFill>
                      <a:srgbClr val="FFFFFF"/>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800" b="1" dirty="0" err="1">
                  <a:ln w="241300">
                    <a:solidFill>
                      <a:srgbClr val="FFFFFF"/>
                    </a:solidFill>
                    <a:prstDash val="solid"/>
                  </a:ln>
                  <a:solidFill>
                    <a:schemeClr val="accent4">
                      <a:lumMod val="60000"/>
                      <a:lumOff val="40000"/>
                    </a:schemeClr>
                  </a:solidFill>
                  <a:effectLst>
                    <a:outerShdw blurRad="12700" dist="38100" dir="2700000" algn="tl" rotWithShape="0">
                      <a:schemeClr val="accent5">
                        <a:lumMod val="60000"/>
                        <a:lumOff val="40000"/>
                      </a:schemeClr>
                    </a:outerShdw>
                  </a:effectLst>
                  <a:latin typeface="SVN-Poky's" panose="020B0606040200020203" pitchFamily="34" charset="0"/>
                </a:rPr>
                <a:t>hẹn</a:t>
              </a:r>
              <a:r>
                <a:rPr lang="en-US" sz="8800" b="1" dirty="0">
                  <a:ln w="241300">
                    <a:solidFill>
                      <a:srgbClr val="FFFFFF"/>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800" b="1" dirty="0" err="1">
                  <a:ln w="241300">
                    <a:solidFill>
                      <a:srgbClr val="FFFFFF"/>
                    </a:solidFill>
                    <a:prstDash val="solid"/>
                  </a:ln>
                  <a:solidFill>
                    <a:srgbClr val="66FF33"/>
                  </a:solidFill>
                  <a:effectLst>
                    <a:outerShdw blurRad="12700" dist="38100" dir="2700000" algn="tl" rotWithShape="0">
                      <a:schemeClr val="accent5">
                        <a:lumMod val="60000"/>
                        <a:lumOff val="40000"/>
                      </a:schemeClr>
                    </a:outerShdw>
                  </a:effectLst>
                  <a:latin typeface="SVN-Poky's" panose="020B0606040200020203" pitchFamily="34" charset="0"/>
                </a:rPr>
                <a:t>gặp</a:t>
              </a:r>
              <a:r>
                <a:rPr lang="en-US" sz="8800" b="1" dirty="0">
                  <a:ln w="241300">
                    <a:solidFill>
                      <a:srgbClr val="FFFFFF"/>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800" b="1" dirty="0" err="1">
                  <a:ln w="241300">
                    <a:solidFill>
                      <a:srgbClr val="FFFFFF"/>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rPr>
                <a:t>lại</a:t>
              </a:r>
              <a:endParaRPr lang="en-US" sz="8800" b="1" dirty="0">
                <a:ln w="241300">
                  <a:solidFill>
                    <a:srgbClr val="FFFFFF"/>
                  </a:solidFill>
                  <a:prstDash val="solid"/>
                </a:ln>
                <a:solidFill>
                  <a:srgbClr val="FF66CC"/>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sp>
          <p:nvSpPr>
            <p:cNvPr id="8" name="TextBox 32">
              <a:extLst>
                <a:ext uri="{FF2B5EF4-FFF2-40B4-BE49-F238E27FC236}">
                  <a16:creationId xmlns:a16="http://schemas.microsoft.com/office/drawing/2014/main" id="{23112C55-BEE0-0E96-3A14-8B1E833D0059}"/>
                </a:ext>
              </a:extLst>
            </p:cNvPr>
            <p:cNvSpPr txBox="1"/>
            <p:nvPr/>
          </p:nvSpPr>
          <p:spPr>
            <a:xfrm>
              <a:off x="1926534" y="1702037"/>
              <a:ext cx="8338929" cy="1009506"/>
            </a:xfrm>
            <a:prstGeom prst="rect">
              <a:avLst/>
            </a:prstGeom>
            <a:noFill/>
          </p:spPr>
          <p:txBody>
            <a:bodyPr spcFirstLastPara="1" wrap="square" numCol="1" rtlCol="0">
              <a:prstTxWarp prst="textArchUp">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80000"/>
                </a:lnSpc>
              </a:pPr>
              <a:r>
                <a:rPr lang="en-US" sz="8800" b="1" dirty="0">
                  <a:ln w="28575">
                    <a:solidFill>
                      <a:srgbClr val="002060"/>
                    </a:solidFill>
                    <a:prstDash val="solid"/>
                  </a:ln>
                  <a:solidFill>
                    <a:srgbClr val="00FFFF"/>
                  </a:solidFill>
                  <a:effectLst>
                    <a:outerShdw blurRad="12700" dist="38100" dir="2700000" algn="tl" rotWithShape="0">
                      <a:schemeClr val="accent5">
                        <a:lumMod val="60000"/>
                        <a:lumOff val="40000"/>
                      </a:schemeClr>
                    </a:outerShdw>
                  </a:effectLst>
                  <a:latin typeface="SVN-Poky's" panose="020B0606040200020203" pitchFamily="34" charset="0"/>
                </a:rPr>
                <a:t>Xin</a:t>
              </a:r>
              <a:r>
                <a:rPr lang="en-US" sz="8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800" b="1" dirty="0" err="1">
                  <a:ln w="28575">
                    <a:solidFill>
                      <a:srgbClr val="002060"/>
                    </a:solidFill>
                    <a:prstDash val="solid"/>
                  </a:ln>
                  <a:solidFill>
                    <a:srgbClr val="FFD966"/>
                  </a:solidFill>
                  <a:effectLst>
                    <a:outerShdw blurRad="12700" dist="38100" dir="2700000" algn="tl" rotWithShape="0">
                      <a:schemeClr val="accent5">
                        <a:lumMod val="60000"/>
                        <a:lumOff val="40000"/>
                      </a:schemeClr>
                    </a:outerShdw>
                  </a:effectLst>
                  <a:latin typeface="SVN-Poky's" panose="020B0606040200020203" pitchFamily="34" charset="0"/>
                </a:rPr>
                <a:t>chào</a:t>
              </a:r>
              <a:r>
                <a:rPr lang="en-US" sz="8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800" b="1" dirty="0" err="1">
                  <a:ln w="28575">
                    <a:solidFill>
                      <a:srgbClr val="002060"/>
                    </a:solidFill>
                    <a:prstDash val="solid"/>
                  </a:ln>
                  <a:solidFill>
                    <a:srgbClr val="66FF33"/>
                  </a:solidFill>
                  <a:effectLst>
                    <a:outerShdw blurRad="12700" dist="38100" dir="2700000" algn="tl" rotWithShape="0">
                      <a:schemeClr val="accent5">
                        <a:lumMod val="60000"/>
                        <a:lumOff val="40000"/>
                      </a:schemeClr>
                    </a:outerShdw>
                  </a:effectLst>
                  <a:latin typeface="SVN-Poky's" panose="020B0606040200020203" pitchFamily="34" charset="0"/>
                </a:rPr>
                <a:t>và</a:t>
              </a:r>
              <a:r>
                <a:rPr lang="en-US" sz="8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800" b="1" dirty="0" err="1">
                  <a:ln w="28575">
                    <a:solidFill>
                      <a:srgbClr val="002060"/>
                    </a:solidFill>
                    <a:prstDash val="solid"/>
                  </a:ln>
                  <a:solidFill>
                    <a:srgbClr val="F1995D"/>
                  </a:solidFill>
                  <a:effectLst>
                    <a:outerShdw blurRad="12700" dist="38100" dir="2700000" algn="tl" rotWithShape="0">
                      <a:schemeClr val="accent5">
                        <a:lumMod val="60000"/>
                        <a:lumOff val="40000"/>
                      </a:schemeClr>
                    </a:outerShdw>
                  </a:effectLst>
                  <a:latin typeface="SVN-Poky's" panose="020B0606040200020203" pitchFamily="34" charset="0"/>
                </a:rPr>
                <a:t>hẹn</a:t>
              </a:r>
              <a:r>
                <a:rPr lang="en-US" sz="8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800" b="1" dirty="0" err="1">
                  <a:ln w="28575">
                    <a:solidFill>
                      <a:srgbClr val="002060"/>
                    </a:solidFill>
                    <a:prstDash val="solid"/>
                  </a:ln>
                  <a:solidFill>
                    <a:srgbClr val="A66BD3"/>
                  </a:solidFill>
                  <a:effectLst>
                    <a:outerShdw blurRad="12700" dist="38100" dir="2700000" algn="tl" rotWithShape="0">
                      <a:schemeClr val="accent5">
                        <a:lumMod val="60000"/>
                        <a:lumOff val="40000"/>
                      </a:schemeClr>
                    </a:outerShdw>
                  </a:effectLst>
                  <a:latin typeface="SVN-Poky's" panose="020B0606040200020203" pitchFamily="34" charset="0"/>
                </a:rPr>
                <a:t>gặp</a:t>
              </a:r>
              <a:r>
                <a:rPr lang="en-US" sz="8800" b="1" dirty="0">
                  <a:ln w="28575">
                    <a:solidFill>
                      <a:srgbClr val="002060"/>
                    </a:solidFill>
                    <a:prstDash val="solid"/>
                  </a:ln>
                  <a:solidFill>
                    <a:srgbClr val="99FF99"/>
                  </a:solidFill>
                  <a:effectLst>
                    <a:outerShdw blurRad="12700" dist="38100" dir="2700000" algn="tl" rotWithShape="0">
                      <a:schemeClr val="accent5">
                        <a:lumMod val="60000"/>
                        <a:lumOff val="40000"/>
                      </a:schemeClr>
                    </a:outerShdw>
                  </a:effectLst>
                  <a:latin typeface="SVN-Poky's" panose="020B0606040200020203" pitchFamily="34" charset="0"/>
                </a:rPr>
                <a:t> </a:t>
              </a:r>
              <a:r>
                <a:rPr lang="en-US" sz="8800" b="1" dirty="0" err="1">
                  <a:ln w="28575">
                    <a:solidFill>
                      <a:srgbClr val="002060"/>
                    </a:solidFill>
                    <a:prstDash val="solid"/>
                  </a:ln>
                  <a:solidFill>
                    <a:srgbClr val="00CCFF"/>
                  </a:solidFill>
                  <a:effectLst>
                    <a:outerShdw blurRad="12700" dist="38100" dir="2700000" algn="tl" rotWithShape="0">
                      <a:schemeClr val="accent5">
                        <a:lumMod val="60000"/>
                        <a:lumOff val="40000"/>
                      </a:schemeClr>
                    </a:outerShdw>
                  </a:effectLst>
                  <a:latin typeface="SVN-Poky's" panose="020B0606040200020203" pitchFamily="34" charset="0"/>
                </a:rPr>
                <a:t>lại</a:t>
              </a:r>
              <a:endParaRPr lang="en-US" sz="8800" b="1" dirty="0">
                <a:ln w="28575">
                  <a:solidFill>
                    <a:srgbClr val="002060"/>
                  </a:solidFill>
                  <a:prstDash val="solid"/>
                </a:ln>
                <a:solidFill>
                  <a:srgbClr val="00CCFF"/>
                </a:solidFill>
                <a:effectLst>
                  <a:outerShdw blurRad="12700" dist="38100" dir="2700000" algn="tl" rotWithShape="0">
                    <a:schemeClr val="accent5">
                      <a:lumMod val="60000"/>
                      <a:lumOff val="40000"/>
                    </a:schemeClr>
                  </a:outerShdw>
                </a:effectLst>
                <a:latin typeface="SVN-Poky's" panose="020B0606040200020203" pitchFamily="34" charset="0"/>
              </a:endParaRPr>
            </a:p>
          </p:txBody>
        </p:sp>
      </p:grpSp>
    </p:spTree>
    <p:extLst>
      <p:ext uri="{BB962C8B-B14F-4D97-AF65-F5344CB8AC3E}">
        <p14:creationId xmlns:p14="http://schemas.microsoft.com/office/powerpoint/2010/main" val="403330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8)">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ky with many small stars&#10;&#10;Description automatically generated">
            <a:extLst>
              <a:ext uri="{FF2B5EF4-FFF2-40B4-BE49-F238E27FC236}">
                <a16:creationId xmlns:a16="http://schemas.microsoft.com/office/drawing/2014/main" id="{EA3E1546-226F-6B14-2246-EB35862744C7}"/>
              </a:ext>
            </a:extLst>
          </p:cNvPr>
          <p:cNvPicPr>
            <a:picLocks noChangeAspect="1"/>
          </p:cNvPicPr>
          <p:nvPr/>
        </p:nvPicPr>
        <p:blipFill rotWithShape="1">
          <a:blip r:embed="rId3">
            <a:extLst>
              <a:ext uri="{28A0092B-C50C-407E-A947-70E740481C1C}">
                <a14:useLocalDpi xmlns:a14="http://schemas.microsoft.com/office/drawing/2010/main" val="0"/>
              </a:ext>
            </a:extLst>
          </a:blip>
          <a:srcRect b="15639"/>
          <a:stretch/>
        </p:blipFill>
        <p:spPr>
          <a:xfrm>
            <a:off x="0" y="0"/>
            <a:ext cx="12192000" cy="6858001"/>
          </a:xfrm>
          <a:prstGeom prst="rect">
            <a:avLst/>
          </a:prstGeom>
        </p:spPr>
      </p:pic>
      <p:pic>
        <p:nvPicPr>
          <p:cNvPr id="10" name="Picture 9" descr="A group of planets with different colors&#10;&#10;Description automatically generated">
            <a:extLst>
              <a:ext uri="{FF2B5EF4-FFF2-40B4-BE49-F238E27FC236}">
                <a16:creationId xmlns:a16="http://schemas.microsoft.com/office/drawing/2014/main" id="{23EFEB75-95B8-4DEE-03C3-E4E43FF3347E}"/>
              </a:ext>
            </a:extLst>
          </p:cNvPr>
          <p:cNvPicPr>
            <a:picLocks noChangeAspect="1"/>
          </p:cNvPicPr>
          <p:nvPr/>
        </p:nvPicPr>
        <p:blipFill rotWithShape="1">
          <a:blip r:embed="rId4">
            <a:extLst>
              <a:ext uri="{28A0092B-C50C-407E-A947-70E740481C1C}">
                <a14:useLocalDpi xmlns:a14="http://schemas.microsoft.com/office/drawing/2010/main" val="0"/>
              </a:ext>
            </a:extLst>
          </a:blip>
          <a:srcRect l="70546" t="65629" r="7654" b="13482"/>
          <a:stretch/>
        </p:blipFill>
        <p:spPr>
          <a:xfrm>
            <a:off x="5923280" y="3750634"/>
            <a:ext cx="1892161" cy="1812017"/>
          </a:xfrm>
          <a:prstGeom prst="rect">
            <a:avLst/>
          </a:prstGeom>
        </p:spPr>
      </p:pic>
      <p:pic>
        <p:nvPicPr>
          <p:cNvPr id="12" name="Picture 11" descr="A screenshot of a game&#10;&#10;Description automatically generated">
            <a:extLst>
              <a:ext uri="{FF2B5EF4-FFF2-40B4-BE49-F238E27FC236}">
                <a16:creationId xmlns:a16="http://schemas.microsoft.com/office/drawing/2014/main" id="{EBDB1C2A-8CBE-3CB5-037D-2BD5E6A2D078}"/>
              </a:ext>
            </a:extLst>
          </p:cNvPr>
          <p:cNvPicPr>
            <a:picLocks noChangeAspect="1"/>
          </p:cNvPicPr>
          <p:nvPr/>
        </p:nvPicPr>
        <p:blipFill rotWithShape="1">
          <a:blip r:embed="rId5">
            <a:extLst>
              <a:ext uri="{28A0092B-C50C-407E-A947-70E740481C1C}">
                <a14:useLocalDpi xmlns:a14="http://schemas.microsoft.com/office/drawing/2010/main" val="0"/>
              </a:ext>
            </a:extLst>
          </a:blip>
          <a:srcRect t="54287" r="74870" b="8741"/>
          <a:stretch/>
        </p:blipFill>
        <p:spPr>
          <a:xfrm>
            <a:off x="5311833" y="348295"/>
            <a:ext cx="2258611" cy="2535551"/>
          </a:xfrm>
          <a:prstGeom prst="rect">
            <a:avLst/>
          </a:prstGeom>
        </p:spPr>
      </p:pic>
      <p:pic>
        <p:nvPicPr>
          <p:cNvPr id="14" name="Picture 13" descr="A group of colorful planets&#10;&#10;Description automatically generated">
            <a:extLst>
              <a:ext uri="{FF2B5EF4-FFF2-40B4-BE49-F238E27FC236}">
                <a16:creationId xmlns:a16="http://schemas.microsoft.com/office/drawing/2014/main" id="{BC09EEEC-3671-AD3B-08CE-B8A6006C148D}"/>
              </a:ext>
            </a:extLst>
          </p:cNvPr>
          <p:cNvPicPr>
            <a:picLocks noChangeAspect="1"/>
          </p:cNvPicPr>
          <p:nvPr/>
        </p:nvPicPr>
        <p:blipFill rotWithShape="1">
          <a:blip r:embed="rId6">
            <a:extLst>
              <a:ext uri="{28A0092B-C50C-407E-A947-70E740481C1C}">
                <a14:useLocalDpi xmlns:a14="http://schemas.microsoft.com/office/drawing/2010/main" val="0"/>
              </a:ext>
            </a:extLst>
          </a:blip>
          <a:srcRect l="8143" t="1185" r="53451" b="50074"/>
          <a:stretch/>
        </p:blipFill>
        <p:spPr>
          <a:xfrm>
            <a:off x="9653921" y="4056695"/>
            <a:ext cx="2202800" cy="2604480"/>
          </a:xfrm>
          <a:prstGeom prst="rect">
            <a:avLst/>
          </a:prstGeom>
        </p:spPr>
      </p:pic>
      <p:pic>
        <p:nvPicPr>
          <p:cNvPr id="16" name="Picture 15" descr="A group of colorful planets&#10;&#10;Description automatically generated">
            <a:extLst>
              <a:ext uri="{FF2B5EF4-FFF2-40B4-BE49-F238E27FC236}">
                <a16:creationId xmlns:a16="http://schemas.microsoft.com/office/drawing/2014/main" id="{C0E56E4A-5A58-B9F4-00BF-1737DEB7F0F1}"/>
              </a:ext>
            </a:extLst>
          </p:cNvPr>
          <p:cNvPicPr>
            <a:picLocks noChangeAspect="1"/>
          </p:cNvPicPr>
          <p:nvPr/>
        </p:nvPicPr>
        <p:blipFill rotWithShape="1">
          <a:blip r:embed="rId6">
            <a:extLst>
              <a:ext uri="{28A0092B-C50C-407E-A947-70E740481C1C}">
                <a14:useLocalDpi xmlns:a14="http://schemas.microsoft.com/office/drawing/2010/main" val="0"/>
              </a:ext>
            </a:extLst>
          </a:blip>
          <a:srcRect l="2658" t="51111" r="43927" b="4889"/>
          <a:stretch/>
        </p:blipFill>
        <p:spPr>
          <a:xfrm>
            <a:off x="9302943" y="348295"/>
            <a:ext cx="2553778" cy="1959876"/>
          </a:xfrm>
          <a:prstGeom prst="rect">
            <a:avLst/>
          </a:prstGeom>
        </p:spPr>
      </p:pic>
      <p:pic>
        <p:nvPicPr>
          <p:cNvPr id="18" name="Picture 17" descr="A screenshot of a game&#10;&#10;Description automatically generated">
            <a:extLst>
              <a:ext uri="{FF2B5EF4-FFF2-40B4-BE49-F238E27FC236}">
                <a16:creationId xmlns:a16="http://schemas.microsoft.com/office/drawing/2014/main" id="{BB72BA2C-159A-5D10-F0DF-92BF6D7EA4EF}"/>
              </a:ext>
            </a:extLst>
          </p:cNvPr>
          <p:cNvPicPr>
            <a:picLocks noChangeAspect="1"/>
          </p:cNvPicPr>
          <p:nvPr/>
        </p:nvPicPr>
        <p:blipFill rotWithShape="1">
          <a:blip r:embed="rId5">
            <a:extLst>
              <a:ext uri="{28A0092B-C50C-407E-A947-70E740481C1C}">
                <a14:useLocalDpi xmlns:a14="http://schemas.microsoft.com/office/drawing/2010/main" val="0"/>
              </a:ext>
            </a:extLst>
          </a:blip>
          <a:srcRect l="25470" t="58898" r="46878" b="8741"/>
          <a:stretch/>
        </p:blipFill>
        <p:spPr>
          <a:xfrm>
            <a:off x="2336707" y="2883846"/>
            <a:ext cx="2485254" cy="2219329"/>
          </a:xfrm>
          <a:prstGeom prst="rect">
            <a:avLst/>
          </a:prstGeom>
        </p:spPr>
      </p:pic>
      <p:pic>
        <p:nvPicPr>
          <p:cNvPr id="20" name="Picture 19" descr="A group of colorful planets&#10;&#10;Description automatically generated">
            <a:extLst>
              <a:ext uri="{FF2B5EF4-FFF2-40B4-BE49-F238E27FC236}">
                <a16:creationId xmlns:a16="http://schemas.microsoft.com/office/drawing/2014/main" id="{87B1A5D7-D369-9686-1222-06C71C3FF85F}"/>
              </a:ext>
            </a:extLst>
          </p:cNvPr>
          <p:cNvPicPr>
            <a:picLocks noChangeAspect="1"/>
          </p:cNvPicPr>
          <p:nvPr/>
        </p:nvPicPr>
        <p:blipFill rotWithShape="1">
          <a:blip r:embed="rId7">
            <a:extLst>
              <a:ext uri="{28A0092B-C50C-407E-A947-70E740481C1C}">
                <a14:useLocalDpi xmlns:a14="http://schemas.microsoft.com/office/drawing/2010/main" val="0"/>
              </a:ext>
            </a:extLst>
          </a:blip>
          <a:srcRect l="60043" b="52676"/>
          <a:stretch/>
        </p:blipFill>
        <p:spPr>
          <a:xfrm>
            <a:off x="115687" y="348295"/>
            <a:ext cx="2160662" cy="2384136"/>
          </a:xfrm>
          <a:prstGeom prst="rect">
            <a:avLst/>
          </a:prstGeom>
        </p:spPr>
      </p:pic>
      <p:pic>
        <p:nvPicPr>
          <p:cNvPr id="21" name="Picture 20" descr="A yellow moon in space&#10;&#10;Description automatically generated">
            <a:extLst>
              <a:ext uri="{FF2B5EF4-FFF2-40B4-BE49-F238E27FC236}">
                <a16:creationId xmlns:a16="http://schemas.microsoft.com/office/drawing/2014/main" id="{64EE3702-386B-74DC-8EA2-66DF19B85F0E}"/>
              </a:ext>
            </a:extLst>
          </p:cNvPr>
          <p:cNvPicPr>
            <a:picLocks noChangeAspect="1"/>
          </p:cNvPicPr>
          <p:nvPr/>
        </p:nvPicPr>
        <p:blipFill rotWithShape="1">
          <a:blip r:embed="rId8">
            <a:extLst>
              <a:ext uri="{28A0092B-C50C-407E-A947-70E740481C1C}">
                <a14:useLocalDpi xmlns:a14="http://schemas.microsoft.com/office/drawing/2010/main" val="0"/>
              </a:ext>
            </a:extLst>
          </a:blip>
          <a:srcRect b="16148"/>
          <a:stretch/>
        </p:blipFill>
        <p:spPr>
          <a:xfrm>
            <a:off x="-467360" y="5358935"/>
            <a:ext cx="2917300" cy="2495108"/>
          </a:xfrm>
          <a:prstGeom prst="rect">
            <a:avLst/>
          </a:prstGeom>
        </p:spPr>
      </p:pic>
      <p:sp>
        <p:nvSpPr>
          <p:cNvPr id="23" name="Freeform 15">
            <a:extLst>
              <a:ext uri="{FF2B5EF4-FFF2-40B4-BE49-F238E27FC236}">
                <a16:creationId xmlns:a16="http://schemas.microsoft.com/office/drawing/2014/main" id="{BC0345F2-5403-E902-A510-54A8B8CBBE69}"/>
              </a:ext>
            </a:extLst>
          </p:cNvPr>
          <p:cNvSpPr/>
          <p:nvPr/>
        </p:nvSpPr>
        <p:spPr>
          <a:xfrm>
            <a:off x="335279" y="4382412"/>
            <a:ext cx="1100980" cy="1747588"/>
          </a:xfrm>
          <a:custGeom>
            <a:avLst/>
            <a:gdLst/>
            <a:ahLst/>
            <a:cxnLst/>
            <a:rect l="l" t="t" r="r" b="b"/>
            <a:pathLst>
              <a:path w="3251083" h="5160450">
                <a:moveTo>
                  <a:pt x="0" y="0"/>
                </a:moveTo>
                <a:lnTo>
                  <a:pt x="3251083" y="0"/>
                </a:lnTo>
                <a:lnTo>
                  <a:pt x="3251083" y="5160450"/>
                </a:lnTo>
                <a:lnTo>
                  <a:pt x="0" y="5160450"/>
                </a:lnTo>
                <a:lnTo>
                  <a:pt x="0" y="0"/>
                </a:lnTo>
                <a:close/>
              </a:path>
            </a:pathLst>
          </a:custGeom>
          <a:blipFill>
            <a:blip r:embed="rId9"/>
            <a:stretch>
              <a:fillRect/>
            </a:stretch>
          </a:blipFill>
        </p:spPr>
        <p:txBody>
          <a:bodyPr/>
          <a:lstStyle/>
          <a:p>
            <a:endParaRPr lang="en-US"/>
          </a:p>
        </p:txBody>
      </p:sp>
      <p:sp>
        <p:nvSpPr>
          <p:cNvPr id="3" name="Rectangle: Rounded Corners 2">
            <a:extLst>
              <a:ext uri="{FF2B5EF4-FFF2-40B4-BE49-F238E27FC236}">
                <a16:creationId xmlns:a16="http://schemas.microsoft.com/office/drawing/2014/main" id="{C9441E65-4D73-797E-E2B2-896EF8FA2CA3}"/>
              </a:ext>
            </a:extLst>
          </p:cNvPr>
          <p:cNvSpPr/>
          <p:nvPr/>
        </p:nvSpPr>
        <p:spPr>
          <a:xfrm>
            <a:off x="2085208" y="711697"/>
            <a:ext cx="914400" cy="8286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1</a:t>
            </a:r>
          </a:p>
        </p:txBody>
      </p:sp>
      <p:sp>
        <p:nvSpPr>
          <p:cNvPr id="4" name="Rectangle: Rounded Corners 3">
            <a:extLst>
              <a:ext uri="{FF2B5EF4-FFF2-40B4-BE49-F238E27FC236}">
                <a16:creationId xmlns:a16="http://schemas.microsoft.com/office/drawing/2014/main" id="{96EE8779-F8BF-9345-3521-82FB02EB6CBA}"/>
              </a:ext>
            </a:extLst>
          </p:cNvPr>
          <p:cNvSpPr/>
          <p:nvPr/>
        </p:nvSpPr>
        <p:spPr>
          <a:xfrm>
            <a:off x="4609697" y="1334513"/>
            <a:ext cx="914400" cy="8286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2</a:t>
            </a:r>
          </a:p>
        </p:txBody>
      </p:sp>
      <p:sp>
        <p:nvSpPr>
          <p:cNvPr id="5" name="Rectangle: Rounded Corners 4">
            <a:extLst>
              <a:ext uri="{FF2B5EF4-FFF2-40B4-BE49-F238E27FC236}">
                <a16:creationId xmlns:a16="http://schemas.microsoft.com/office/drawing/2014/main" id="{8E00E5BB-D157-7CD0-ED5D-4CE8DBBE5E40}"/>
              </a:ext>
            </a:extLst>
          </p:cNvPr>
          <p:cNvSpPr/>
          <p:nvPr/>
        </p:nvSpPr>
        <p:spPr>
          <a:xfrm>
            <a:off x="2818138" y="4995176"/>
            <a:ext cx="914400" cy="8286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3</a:t>
            </a:r>
          </a:p>
        </p:txBody>
      </p:sp>
      <p:sp>
        <p:nvSpPr>
          <p:cNvPr id="6" name="Rectangle: Rounded Corners 5">
            <a:extLst>
              <a:ext uri="{FF2B5EF4-FFF2-40B4-BE49-F238E27FC236}">
                <a16:creationId xmlns:a16="http://schemas.microsoft.com/office/drawing/2014/main" id="{18D57C02-1CF1-62C6-9C78-4245A1BABD23}"/>
              </a:ext>
            </a:extLst>
          </p:cNvPr>
          <p:cNvSpPr/>
          <p:nvPr/>
        </p:nvSpPr>
        <p:spPr>
          <a:xfrm>
            <a:off x="6443242" y="5547801"/>
            <a:ext cx="914400" cy="8286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4</a:t>
            </a:r>
          </a:p>
        </p:txBody>
      </p:sp>
      <p:sp>
        <p:nvSpPr>
          <p:cNvPr id="7" name="Rectangle: Rounded Corners 6">
            <a:extLst>
              <a:ext uri="{FF2B5EF4-FFF2-40B4-BE49-F238E27FC236}">
                <a16:creationId xmlns:a16="http://schemas.microsoft.com/office/drawing/2014/main" id="{EFC85C3F-D595-0007-8527-9962CDC0870E}"/>
              </a:ext>
            </a:extLst>
          </p:cNvPr>
          <p:cNvSpPr/>
          <p:nvPr/>
        </p:nvSpPr>
        <p:spPr>
          <a:xfrm>
            <a:off x="8845743" y="1992251"/>
            <a:ext cx="914400" cy="8286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5</a:t>
            </a:r>
          </a:p>
        </p:txBody>
      </p:sp>
      <p:sp>
        <p:nvSpPr>
          <p:cNvPr id="8" name="Rectangle: Rounded Corners 7">
            <a:extLst>
              <a:ext uri="{FF2B5EF4-FFF2-40B4-BE49-F238E27FC236}">
                <a16:creationId xmlns:a16="http://schemas.microsoft.com/office/drawing/2014/main" id="{648E68E8-3B5A-F10D-39AD-4B867ABF0B87}"/>
              </a:ext>
            </a:extLst>
          </p:cNvPr>
          <p:cNvSpPr/>
          <p:nvPr/>
        </p:nvSpPr>
        <p:spPr>
          <a:xfrm>
            <a:off x="10942321" y="3588439"/>
            <a:ext cx="914400" cy="8286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t>6</a:t>
            </a:r>
          </a:p>
        </p:txBody>
      </p:sp>
      <p:sp>
        <p:nvSpPr>
          <p:cNvPr id="9" name="Speech Bubble: Oval 8">
            <a:extLst>
              <a:ext uri="{FF2B5EF4-FFF2-40B4-BE49-F238E27FC236}">
                <a16:creationId xmlns:a16="http://schemas.microsoft.com/office/drawing/2014/main" id="{A8F1ACD1-F07C-059A-7003-B1809CA20826}"/>
              </a:ext>
            </a:extLst>
          </p:cNvPr>
          <p:cNvSpPr/>
          <p:nvPr/>
        </p:nvSpPr>
        <p:spPr>
          <a:xfrm>
            <a:off x="179909" y="2673388"/>
            <a:ext cx="2917300" cy="1235778"/>
          </a:xfrm>
          <a:prstGeom prst="wedgeEllipseCallout">
            <a:avLst>
              <a:gd name="adj1" fmla="val -21534"/>
              <a:gd name="adj2" fmla="val 791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ysClr val="windowText" lastClr="000000"/>
                </a:solidFill>
              </a:rPr>
              <a:t>Xuất</a:t>
            </a:r>
            <a:r>
              <a:rPr lang="en-US" sz="2800" dirty="0">
                <a:solidFill>
                  <a:sysClr val="windowText" lastClr="000000"/>
                </a:solidFill>
              </a:rPr>
              <a:t> </a:t>
            </a:r>
            <a:r>
              <a:rPr lang="en-US" sz="2800" err="1">
                <a:solidFill>
                  <a:sysClr val="windowText" lastClr="000000"/>
                </a:solidFill>
              </a:rPr>
              <a:t>phát</a:t>
            </a:r>
            <a:r>
              <a:rPr lang="en-US" sz="2800">
                <a:solidFill>
                  <a:sysClr val="windowText" lastClr="000000"/>
                </a:solidFill>
              </a:rPr>
              <a:t> nào !!</a:t>
            </a:r>
            <a:endParaRPr lang="en-US" dirty="0"/>
          </a:p>
        </p:txBody>
      </p:sp>
    </p:spTree>
    <p:extLst>
      <p:ext uri="{BB962C8B-B14F-4D97-AF65-F5344CB8AC3E}">
        <p14:creationId xmlns:p14="http://schemas.microsoft.com/office/powerpoint/2010/main" val="112626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lick.wav"/>
                                        </p:tgtEl>
                                      </p:cMediaNode>
                                    </p:audio>
                                  </p:subTnLst>
                                </p:cTn>
                              </p:par>
                            </p:childTnLst>
                          </p:cTn>
                        </p:par>
                        <p:par>
                          <p:cTn id="34" fill="hold">
                            <p:stCondLst>
                              <p:cond delay="3000"/>
                            </p:stCondLst>
                            <p:childTnLst>
                              <p:par>
                                <p:cTn id="35" presetID="22" presetClass="entr" presetSubtype="4"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21CD1F6-AF1B-EA28-9850-BFC8A259878F}"/>
              </a:ext>
            </a:extLst>
          </p:cNvPr>
          <p:cNvGrpSpPr/>
          <p:nvPr/>
        </p:nvGrpSpPr>
        <p:grpSpPr>
          <a:xfrm>
            <a:off x="0" y="0"/>
            <a:ext cx="21917891" cy="6858002"/>
            <a:chOff x="0" y="0"/>
            <a:chExt cx="21917891" cy="6858002"/>
          </a:xfrm>
        </p:grpSpPr>
        <p:grpSp>
          <p:nvGrpSpPr>
            <p:cNvPr id="8" name="Group 7">
              <a:extLst>
                <a:ext uri="{FF2B5EF4-FFF2-40B4-BE49-F238E27FC236}">
                  <a16:creationId xmlns:a16="http://schemas.microsoft.com/office/drawing/2014/main" id="{B8EC402D-DC75-3D45-9AF0-80FC3155905C}"/>
                </a:ext>
              </a:extLst>
            </p:cNvPr>
            <p:cNvGrpSpPr/>
            <p:nvPr/>
          </p:nvGrpSpPr>
          <p:grpSpPr>
            <a:xfrm>
              <a:off x="0" y="0"/>
              <a:ext cx="21917891" cy="6858002"/>
              <a:chOff x="0" y="0"/>
              <a:chExt cx="21917891" cy="6858002"/>
            </a:xfrm>
          </p:grpSpPr>
          <p:grpSp>
            <p:nvGrpSpPr>
              <p:cNvPr id="4" name="Group 3">
                <a:extLst>
                  <a:ext uri="{FF2B5EF4-FFF2-40B4-BE49-F238E27FC236}">
                    <a16:creationId xmlns:a16="http://schemas.microsoft.com/office/drawing/2014/main" id="{53D63927-2107-95EC-178D-18A3D5C41ECB}"/>
                  </a:ext>
                </a:extLst>
              </p:cNvPr>
              <p:cNvGrpSpPr/>
              <p:nvPr/>
            </p:nvGrpSpPr>
            <p:grpSpPr>
              <a:xfrm>
                <a:off x="0" y="0"/>
                <a:ext cx="21917891" cy="6858002"/>
                <a:chOff x="0" y="-1"/>
                <a:chExt cx="21917891" cy="6858002"/>
              </a:xfrm>
            </p:grpSpPr>
            <p:pic>
              <p:nvPicPr>
                <p:cNvPr id="2" name="Picture 1" descr="A blue sky with many small stars&#10;&#10;Description automatically generated">
                  <a:extLst>
                    <a:ext uri="{FF2B5EF4-FFF2-40B4-BE49-F238E27FC236}">
                      <a16:creationId xmlns:a16="http://schemas.microsoft.com/office/drawing/2014/main" id="{EA3E1546-226F-6B14-2246-EB35862744C7}"/>
                    </a:ext>
                  </a:extLst>
                </p:cNvPr>
                <p:cNvPicPr>
                  <a:picLocks noChangeAspect="1"/>
                </p:cNvPicPr>
                <p:nvPr/>
              </p:nvPicPr>
              <p:blipFill rotWithShape="1">
                <a:blip r:embed="rId3">
                  <a:extLst>
                    <a:ext uri="{28A0092B-C50C-407E-A947-70E740481C1C}">
                      <a14:useLocalDpi xmlns:a14="http://schemas.microsoft.com/office/drawing/2010/main" val="0"/>
                    </a:ext>
                  </a:extLst>
                </a:blip>
                <a:srcRect b="15639"/>
                <a:stretch/>
              </p:blipFill>
              <p:spPr>
                <a:xfrm>
                  <a:off x="0" y="0"/>
                  <a:ext cx="12192000" cy="6858001"/>
                </a:xfrm>
                <a:prstGeom prst="rect">
                  <a:avLst/>
                </a:prstGeom>
              </p:spPr>
            </p:pic>
            <p:pic>
              <p:nvPicPr>
                <p:cNvPr id="3" name="Picture 2" descr="A blue sky with many small stars&#10;&#10;Description automatically generated">
                  <a:extLst>
                    <a:ext uri="{FF2B5EF4-FFF2-40B4-BE49-F238E27FC236}">
                      <a16:creationId xmlns:a16="http://schemas.microsoft.com/office/drawing/2014/main" id="{05B29E61-4E7F-3594-337D-E2F6D82D9997}"/>
                    </a:ext>
                  </a:extLst>
                </p:cNvPr>
                <p:cNvPicPr>
                  <a:picLocks noChangeAspect="1"/>
                </p:cNvPicPr>
                <p:nvPr/>
              </p:nvPicPr>
              <p:blipFill rotWithShape="1">
                <a:blip r:embed="rId3">
                  <a:extLst>
                    <a:ext uri="{28A0092B-C50C-407E-A947-70E740481C1C}">
                      <a14:useLocalDpi xmlns:a14="http://schemas.microsoft.com/office/drawing/2010/main" val="0"/>
                    </a:ext>
                  </a:extLst>
                </a:blip>
                <a:srcRect b="15639"/>
                <a:stretch/>
              </p:blipFill>
              <p:spPr>
                <a:xfrm>
                  <a:off x="9725891" y="-1"/>
                  <a:ext cx="12192000" cy="6858001"/>
                </a:xfrm>
                <a:prstGeom prst="rect">
                  <a:avLst/>
                </a:prstGeom>
              </p:spPr>
            </p:pic>
          </p:grpSp>
          <p:pic>
            <p:nvPicPr>
              <p:cNvPr id="5" name="Picture 4" descr="A group of colorful planets&#10;&#10;Description automatically generated">
                <a:extLst>
                  <a:ext uri="{FF2B5EF4-FFF2-40B4-BE49-F238E27FC236}">
                    <a16:creationId xmlns:a16="http://schemas.microsoft.com/office/drawing/2014/main" id="{37917E47-21EA-C1A9-4605-0928896AA7A1}"/>
                  </a:ext>
                </a:extLst>
              </p:cNvPr>
              <p:cNvPicPr>
                <a:picLocks noChangeAspect="1"/>
              </p:cNvPicPr>
              <p:nvPr/>
            </p:nvPicPr>
            <p:blipFill rotWithShape="1">
              <a:blip r:embed="rId4">
                <a:extLst>
                  <a:ext uri="{28A0092B-C50C-407E-A947-70E740481C1C}">
                    <a14:useLocalDpi xmlns:a14="http://schemas.microsoft.com/office/drawing/2010/main" val="0"/>
                  </a:ext>
                </a:extLst>
              </a:blip>
              <a:srcRect l="60043" b="52676"/>
              <a:stretch/>
            </p:blipFill>
            <p:spPr>
              <a:xfrm>
                <a:off x="18387620" y="1044864"/>
                <a:ext cx="2160662" cy="2384136"/>
              </a:xfrm>
              <a:prstGeom prst="rect">
                <a:avLst/>
              </a:prstGeom>
            </p:spPr>
          </p:pic>
        </p:grpSp>
        <p:pic>
          <p:nvPicPr>
            <p:cNvPr id="6" name="Picture 5" descr="A yellow moon in space&#10;&#10;Description automatically generated">
              <a:extLst>
                <a:ext uri="{FF2B5EF4-FFF2-40B4-BE49-F238E27FC236}">
                  <a16:creationId xmlns:a16="http://schemas.microsoft.com/office/drawing/2014/main" id="{9EAB088E-EFA2-5426-7FAA-3EF719E56AE6}"/>
                </a:ext>
              </a:extLst>
            </p:cNvPr>
            <p:cNvPicPr>
              <a:picLocks noChangeAspect="1"/>
            </p:cNvPicPr>
            <p:nvPr/>
          </p:nvPicPr>
          <p:blipFill rotWithShape="1">
            <a:blip r:embed="rId5">
              <a:extLst>
                <a:ext uri="{28A0092B-C50C-407E-A947-70E740481C1C}">
                  <a14:useLocalDpi xmlns:a14="http://schemas.microsoft.com/office/drawing/2010/main" val="0"/>
                </a:ext>
              </a:extLst>
            </a:blip>
            <a:srcRect b="16148"/>
            <a:stretch/>
          </p:blipFill>
          <p:spPr>
            <a:xfrm>
              <a:off x="284578" y="4008652"/>
              <a:ext cx="2917300" cy="2495108"/>
            </a:xfrm>
            <a:prstGeom prst="rect">
              <a:avLst/>
            </a:prstGeom>
          </p:spPr>
        </p:pic>
      </p:grpSp>
      <p:sp>
        <p:nvSpPr>
          <p:cNvPr id="7" name="Freeform 15">
            <a:extLst>
              <a:ext uri="{FF2B5EF4-FFF2-40B4-BE49-F238E27FC236}">
                <a16:creationId xmlns:a16="http://schemas.microsoft.com/office/drawing/2014/main" id="{07FE5AFF-D892-90B7-B4E3-39D2C9BC6176}"/>
              </a:ext>
            </a:extLst>
          </p:cNvPr>
          <p:cNvSpPr/>
          <p:nvPr/>
        </p:nvSpPr>
        <p:spPr>
          <a:xfrm rot="4443864">
            <a:off x="2344836" y="2780616"/>
            <a:ext cx="1100980" cy="1747588"/>
          </a:xfrm>
          <a:custGeom>
            <a:avLst/>
            <a:gdLst/>
            <a:ahLst/>
            <a:cxnLst/>
            <a:rect l="l" t="t" r="r" b="b"/>
            <a:pathLst>
              <a:path w="3251083" h="5160450">
                <a:moveTo>
                  <a:pt x="0" y="0"/>
                </a:moveTo>
                <a:lnTo>
                  <a:pt x="3251083" y="0"/>
                </a:lnTo>
                <a:lnTo>
                  <a:pt x="3251083" y="5160450"/>
                </a:lnTo>
                <a:lnTo>
                  <a:pt x="0" y="516045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2032303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875E-6 0 L -0.79597 0 " pathEditMode="relative" rAng="0" ptsTypes="AA">
                                      <p:cBhvr>
                                        <p:cTn id="6" dur="2000" fill="hold"/>
                                        <p:tgtEl>
                                          <p:spTgt spid="9"/>
                                        </p:tgtEl>
                                        <p:attrNameLst>
                                          <p:attrName>ppt_x</p:attrName>
                                          <p:attrName>ppt_y</p:attrName>
                                        </p:attrNameLst>
                                      </p:cBhvr>
                                      <p:rCtr x="-39805" y="0"/>
                                    </p:animMotion>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par>
                          <p:cTn id="7" fill="hold">
                            <p:stCondLst>
                              <p:cond delay="2000"/>
                            </p:stCondLst>
                            <p:childTnLst>
                              <p:par>
                                <p:cTn id="8" presetID="63" presetClass="path" presetSubtype="0" accel="50000" decel="50000" fill="hold" nodeType="afterEffect">
                                  <p:stCondLst>
                                    <p:cond delay="0"/>
                                  </p:stCondLst>
                                  <p:childTnLst>
                                    <p:animMotion origin="layout" path="M 2.77556E-17 -3.7037E-7 L 0.44375 -0.32037 " pathEditMode="relative" rAng="0" ptsTypes="AA">
                                      <p:cBhvr>
                                        <p:cTn id="9" dur="2000" fill="hold"/>
                                        <p:tgtEl>
                                          <p:spTgt spid="7"/>
                                        </p:tgtEl>
                                        <p:attrNameLst>
                                          <p:attrName>ppt_x</p:attrName>
                                          <p:attrName>ppt_y</p:attrName>
                                        </p:attrNameLst>
                                      </p:cBhvr>
                                      <p:rCtr x="22187" y="-16019"/>
                                    </p:animMotion>
                                  </p:childTnLst>
                                  <p:subTnLst>
                                    <p:audio>
                                      <p:cMediaNode>
                                        <p:cTn display="0" masterRel="sameClick">
                                          <p:stCondLst>
                                            <p:cond evt="begin" delay="0">
                                              <p:tn val="8"/>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ky with many small stars&#10;&#10;Description automatically generated">
            <a:extLst>
              <a:ext uri="{FF2B5EF4-FFF2-40B4-BE49-F238E27FC236}">
                <a16:creationId xmlns:a16="http://schemas.microsoft.com/office/drawing/2014/main" id="{29AAFEA3-C5A6-F4EE-67E3-871E64A32A5A}"/>
              </a:ext>
            </a:extLst>
          </p:cNvPr>
          <p:cNvPicPr>
            <a:picLocks noChangeAspect="1"/>
          </p:cNvPicPr>
          <p:nvPr/>
        </p:nvPicPr>
        <p:blipFill rotWithShape="1">
          <a:blip r:embed="rId2">
            <a:extLst>
              <a:ext uri="{28A0092B-C50C-407E-A947-70E740481C1C}">
                <a14:useLocalDpi xmlns:a14="http://schemas.microsoft.com/office/drawing/2010/main" val="0"/>
              </a:ext>
            </a:extLst>
          </a:blip>
          <a:srcRect b="15639"/>
          <a:stretch/>
        </p:blipFill>
        <p:spPr>
          <a:xfrm>
            <a:off x="0" y="0"/>
            <a:ext cx="12192000" cy="6858001"/>
          </a:xfrm>
          <a:prstGeom prst="rect">
            <a:avLst/>
          </a:prstGeom>
        </p:spPr>
      </p:pic>
      <p:pic>
        <p:nvPicPr>
          <p:cNvPr id="3" name="Picture 2" descr="A group of colorful planets&#10;&#10;Description automatically generated">
            <a:extLst>
              <a:ext uri="{FF2B5EF4-FFF2-40B4-BE49-F238E27FC236}">
                <a16:creationId xmlns:a16="http://schemas.microsoft.com/office/drawing/2014/main" id="{A4C3EEED-BE17-A448-8F2D-91F661660D54}"/>
              </a:ext>
            </a:extLst>
          </p:cNvPr>
          <p:cNvPicPr>
            <a:picLocks noChangeAspect="1"/>
          </p:cNvPicPr>
          <p:nvPr/>
        </p:nvPicPr>
        <p:blipFill rotWithShape="1">
          <a:blip r:embed="rId3">
            <a:extLst>
              <a:ext uri="{28A0092B-C50C-407E-A947-70E740481C1C}">
                <a14:useLocalDpi xmlns:a14="http://schemas.microsoft.com/office/drawing/2010/main" val="0"/>
              </a:ext>
            </a:extLst>
          </a:blip>
          <a:srcRect l="63192" r="6236" b="82310"/>
          <a:stretch/>
        </p:blipFill>
        <p:spPr>
          <a:xfrm>
            <a:off x="0" y="207493"/>
            <a:ext cx="12336186" cy="6650507"/>
          </a:xfrm>
          <a:prstGeom prst="rect">
            <a:avLst/>
          </a:prstGeom>
        </p:spPr>
      </p:pic>
      <p:sp>
        <p:nvSpPr>
          <p:cNvPr id="102" name="Freeform 11">
            <a:extLst>
              <a:ext uri="{FF2B5EF4-FFF2-40B4-BE49-F238E27FC236}">
                <a16:creationId xmlns:a16="http://schemas.microsoft.com/office/drawing/2014/main" id="{41E774A7-723B-AD6C-F368-EBEF1C4E2977}"/>
              </a:ext>
            </a:extLst>
          </p:cNvPr>
          <p:cNvSpPr/>
          <p:nvPr/>
        </p:nvSpPr>
        <p:spPr>
          <a:xfrm flipH="1">
            <a:off x="-5343157" y="783102"/>
            <a:ext cx="5198971" cy="4744062"/>
          </a:xfrm>
          <a:custGeom>
            <a:avLst/>
            <a:gdLst/>
            <a:ahLst/>
            <a:cxnLst/>
            <a:rect l="l" t="t" r="r" b="b"/>
            <a:pathLst>
              <a:path w="3909985" h="3567862">
                <a:moveTo>
                  <a:pt x="0" y="0"/>
                </a:moveTo>
                <a:lnTo>
                  <a:pt x="3909986" y="0"/>
                </a:lnTo>
                <a:lnTo>
                  <a:pt x="3909986" y="3567861"/>
                </a:lnTo>
                <a:lnTo>
                  <a:pt x="0" y="35678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5" name="Freeform 2">
            <a:extLst>
              <a:ext uri="{FF2B5EF4-FFF2-40B4-BE49-F238E27FC236}">
                <a16:creationId xmlns:a16="http://schemas.microsoft.com/office/drawing/2014/main" id="{B887094F-E865-F3BE-3996-C3F2763EE4AD}"/>
              </a:ext>
            </a:extLst>
          </p:cNvPr>
          <p:cNvSpPr/>
          <p:nvPr/>
        </p:nvSpPr>
        <p:spPr>
          <a:xfrm>
            <a:off x="6460180" y="859842"/>
            <a:ext cx="3335640" cy="3106315"/>
          </a:xfrm>
          <a:custGeom>
            <a:avLst/>
            <a:gdLst/>
            <a:ahLst/>
            <a:cxnLst/>
            <a:rect l="l" t="t" r="r" b="b"/>
            <a:pathLst>
              <a:path w="3335640" h="3106315">
                <a:moveTo>
                  <a:pt x="0" y="0"/>
                </a:moveTo>
                <a:lnTo>
                  <a:pt x="3335639" y="0"/>
                </a:lnTo>
                <a:lnTo>
                  <a:pt x="3335639" y="3106315"/>
                </a:lnTo>
                <a:lnTo>
                  <a:pt x="0" y="3106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080AE4AD-6DB1-8C16-7F1C-8F030EA06E60}"/>
              </a:ext>
            </a:extLst>
          </p:cNvPr>
          <p:cNvPicPr>
            <a:picLocks noChangeAspect="1"/>
          </p:cNvPicPr>
          <p:nvPr/>
        </p:nvPicPr>
        <p:blipFill>
          <a:blip r:embed="rId8"/>
          <a:stretch>
            <a:fillRect/>
          </a:stretch>
        </p:blipFill>
        <p:spPr>
          <a:xfrm>
            <a:off x="1377806" y="319184"/>
            <a:ext cx="4938188" cy="1268078"/>
          </a:xfrm>
          <a:prstGeom prst="rect">
            <a:avLst/>
          </a:prstGeom>
        </p:spPr>
      </p:pic>
    </p:spTree>
    <p:extLst>
      <p:ext uri="{BB962C8B-B14F-4D97-AF65-F5344CB8AC3E}">
        <p14:creationId xmlns:p14="http://schemas.microsoft.com/office/powerpoint/2010/main" val="1814219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77556E-17 -3.7037E-6 L 0.46484 0.10278 " pathEditMode="relative" rAng="0" ptsTypes="AA">
                                      <p:cBhvr>
                                        <p:cTn id="6" dur="2000" fill="hold"/>
                                        <p:tgtEl>
                                          <p:spTgt spid="102"/>
                                        </p:tgtEl>
                                        <p:attrNameLst>
                                          <p:attrName>ppt_x</p:attrName>
                                          <p:attrName>ppt_y</p:attrName>
                                        </p:attrNameLst>
                                      </p:cBhvr>
                                      <p:rCtr x="23242" y="5139"/>
                                    </p:animMotion>
                                  </p:childTnLst>
                                </p:cTn>
                              </p:par>
                              <p:par>
                                <p:cTn id="7" presetID="53" presetClass="entr" presetSubtype="16"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ky with many small stars&#10;&#10;Description automatically generated">
            <a:extLst>
              <a:ext uri="{FF2B5EF4-FFF2-40B4-BE49-F238E27FC236}">
                <a16:creationId xmlns:a16="http://schemas.microsoft.com/office/drawing/2014/main" id="{29AAFEA3-C5A6-F4EE-67E3-871E64A32A5A}"/>
              </a:ext>
            </a:extLst>
          </p:cNvPr>
          <p:cNvPicPr>
            <a:picLocks noChangeAspect="1"/>
          </p:cNvPicPr>
          <p:nvPr/>
        </p:nvPicPr>
        <p:blipFill rotWithShape="1">
          <a:blip r:embed="rId2">
            <a:extLst>
              <a:ext uri="{28A0092B-C50C-407E-A947-70E740481C1C}">
                <a14:useLocalDpi xmlns:a14="http://schemas.microsoft.com/office/drawing/2010/main" val="0"/>
              </a:ext>
            </a:extLst>
          </a:blip>
          <a:srcRect b="15639"/>
          <a:stretch/>
        </p:blipFill>
        <p:spPr>
          <a:xfrm>
            <a:off x="0" y="0"/>
            <a:ext cx="12192000" cy="6858001"/>
          </a:xfrm>
          <a:prstGeom prst="rect">
            <a:avLst/>
          </a:prstGeom>
        </p:spPr>
      </p:pic>
      <p:pic>
        <p:nvPicPr>
          <p:cNvPr id="3" name="Picture 2" descr="A group of colorful planets&#10;&#10;Description automatically generated">
            <a:extLst>
              <a:ext uri="{FF2B5EF4-FFF2-40B4-BE49-F238E27FC236}">
                <a16:creationId xmlns:a16="http://schemas.microsoft.com/office/drawing/2014/main" id="{A4C3EEED-BE17-A448-8F2D-91F661660D54}"/>
              </a:ext>
            </a:extLst>
          </p:cNvPr>
          <p:cNvPicPr>
            <a:picLocks noChangeAspect="1"/>
          </p:cNvPicPr>
          <p:nvPr/>
        </p:nvPicPr>
        <p:blipFill rotWithShape="1">
          <a:blip r:embed="rId3">
            <a:extLst>
              <a:ext uri="{28A0092B-C50C-407E-A947-70E740481C1C}">
                <a14:useLocalDpi xmlns:a14="http://schemas.microsoft.com/office/drawing/2010/main" val="0"/>
              </a:ext>
            </a:extLst>
          </a:blip>
          <a:srcRect l="63192" r="6236" b="82310"/>
          <a:stretch/>
        </p:blipFill>
        <p:spPr>
          <a:xfrm>
            <a:off x="0" y="207493"/>
            <a:ext cx="12336186" cy="6650507"/>
          </a:xfrm>
          <a:prstGeom prst="rect">
            <a:avLst/>
          </a:prstGeom>
        </p:spPr>
      </p:pic>
      <p:sp>
        <p:nvSpPr>
          <p:cNvPr id="8" name="Rectangle: Rounded Corners 7">
            <a:extLst>
              <a:ext uri="{FF2B5EF4-FFF2-40B4-BE49-F238E27FC236}">
                <a16:creationId xmlns:a16="http://schemas.microsoft.com/office/drawing/2014/main" id="{3855126B-9201-98CE-6B3A-A443066D8BBA}"/>
              </a:ext>
            </a:extLst>
          </p:cNvPr>
          <p:cNvSpPr/>
          <p:nvPr/>
        </p:nvSpPr>
        <p:spPr>
          <a:xfrm>
            <a:off x="2062481" y="1564641"/>
            <a:ext cx="9814560" cy="5154200"/>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6">
            <a:extLst>
              <a:ext uri="{FF2B5EF4-FFF2-40B4-BE49-F238E27FC236}">
                <a16:creationId xmlns:a16="http://schemas.microsoft.com/office/drawing/2014/main" id="{F6A7B584-952F-FE23-82AB-E385C449A4BC}"/>
              </a:ext>
            </a:extLst>
          </p:cNvPr>
          <p:cNvSpPr/>
          <p:nvPr/>
        </p:nvSpPr>
        <p:spPr>
          <a:xfrm flipH="1">
            <a:off x="179201" y="4376464"/>
            <a:ext cx="1704079" cy="2342376"/>
          </a:xfrm>
          <a:custGeom>
            <a:avLst/>
            <a:gdLst/>
            <a:ahLst/>
            <a:cxnLst/>
            <a:rect l="l" t="t" r="r" b="b"/>
            <a:pathLst>
              <a:path w="1704079" h="2342376">
                <a:moveTo>
                  <a:pt x="0" y="0"/>
                </a:moveTo>
                <a:lnTo>
                  <a:pt x="1704078" y="0"/>
                </a:lnTo>
                <a:lnTo>
                  <a:pt x="1704078" y="2342376"/>
                </a:lnTo>
                <a:lnTo>
                  <a:pt x="0" y="23423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id="{A89D6239-907C-9BE3-CF3A-173A462F050B}"/>
              </a:ext>
            </a:extLst>
          </p:cNvPr>
          <p:cNvSpPr/>
          <p:nvPr/>
        </p:nvSpPr>
        <p:spPr>
          <a:xfrm>
            <a:off x="712173" y="576974"/>
            <a:ext cx="10911840" cy="8737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B050"/>
                </a:solidFill>
              </a:rPr>
              <a:t>    </a:t>
            </a:r>
            <a:r>
              <a:rPr lang="en-US" sz="4400" dirty="0" err="1">
                <a:solidFill>
                  <a:srgbClr val="00B050"/>
                </a:solidFill>
              </a:rPr>
              <a:t>Khoanh</a:t>
            </a:r>
            <a:r>
              <a:rPr lang="en-US" sz="4400" dirty="0">
                <a:solidFill>
                  <a:srgbClr val="00B050"/>
                </a:solidFill>
              </a:rPr>
              <a:t> </a:t>
            </a:r>
            <a:r>
              <a:rPr lang="en-US" sz="4400" dirty="0" err="1">
                <a:solidFill>
                  <a:srgbClr val="00B050"/>
                </a:solidFill>
              </a:rPr>
              <a:t>vào</a:t>
            </a:r>
            <a:r>
              <a:rPr lang="en-US" sz="4400" dirty="0">
                <a:solidFill>
                  <a:srgbClr val="00B050"/>
                </a:solidFill>
              </a:rPr>
              <a:t> </a:t>
            </a:r>
            <a:r>
              <a:rPr lang="en-US" sz="4400" dirty="0" err="1">
                <a:solidFill>
                  <a:srgbClr val="00B050"/>
                </a:solidFill>
              </a:rPr>
              <a:t>chữ</a:t>
            </a:r>
            <a:r>
              <a:rPr lang="en-US" sz="4400" dirty="0">
                <a:solidFill>
                  <a:srgbClr val="00B050"/>
                </a:solidFill>
              </a:rPr>
              <a:t> </a:t>
            </a:r>
            <a:r>
              <a:rPr lang="en-US" sz="4400" dirty="0" err="1">
                <a:solidFill>
                  <a:srgbClr val="00B050"/>
                </a:solidFill>
              </a:rPr>
              <a:t>cái</a:t>
            </a:r>
            <a:r>
              <a:rPr lang="en-US" sz="4400" dirty="0">
                <a:solidFill>
                  <a:srgbClr val="00B050"/>
                </a:solidFill>
              </a:rPr>
              <a:t> </a:t>
            </a:r>
            <a:r>
              <a:rPr lang="en-US" sz="4400" dirty="0" err="1">
                <a:solidFill>
                  <a:srgbClr val="00B050"/>
                </a:solidFill>
              </a:rPr>
              <a:t>trước</a:t>
            </a:r>
            <a:r>
              <a:rPr lang="en-US" sz="4400" dirty="0">
                <a:solidFill>
                  <a:srgbClr val="00B050"/>
                </a:solidFill>
              </a:rPr>
              <a:t> ý </a:t>
            </a:r>
            <a:r>
              <a:rPr lang="en-US" sz="4400" dirty="0" err="1">
                <a:solidFill>
                  <a:srgbClr val="00B050"/>
                </a:solidFill>
              </a:rPr>
              <a:t>trả</a:t>
            </a:r>
            <a:r>
              <a:rPr lang="en-US" sz="4400" dirty="0">
                <a:solidFill>
                  <a:srgbClr val="00B050"/>
                </a:solidFill>
              </a:rPr>
              <a:t> </a:t>
            </a:r>
            <a:r>
              <a:rPr lang="en-US" sz="4400" dirty="0" err="1">
                <a:solidFill>
                  <a:srgbClr val="00B050"/>
                </a:solidFill>
              </a:rPr>
              <a:t>lời</a:t>
            </a:r>
            <a:r>
              <a:rPr lang="en-US" sz="4400" dirty="0">
                <a:solidFill>
                  <a:srgbClr val="00B050"/>
                </a:solidFill>
              </a:rPr>
              <a:t> </a:t>
            </a:r>
            <a:r>
              <a:rPr lang="en-US" sz="4400" dirty="0" err="1">
                <a:solidFill>
                  <a:srgbClr val="00B050"/>
                </a:solidFill>
              </a:rPr>
              <a:t>đúng</a:t>
            </a:r>
            <a:r>
              <a:rPr lang="en-US" sz="4400" dirty="0">
                <a:solidFill>
                  <a:srgbClr val="00B050"/>
                </a:solidFill>
              </a:rPr>
              <a:t>. </a:t>
            </a:r>
          </a:p>
        </p:txBody>
      </p:sp>
      <p:pic>
        <p:nvPicPr>
          <p:cNvPr id="14" name="Picture 13" descr="A group of numbers with faces&#10;&#10;Description automatically generated">
            <a:extLst>
              <a:ext uri="{FF2B5EF4-FFF2-40B4-BE49-F238E27FC236}">
                <a16:creationId xmlns:a16="http://schemas.microsoft.com/office/drawing/2014/main" id="{E6A25D88-598D-FF80-CCBA-A09996D5988E}"/>
              </a:ext>
            </a:extLst>
          </p:cNvPr>
          <p:cNvPicPr>
            <a:picLocks noChangeAspect="1"/>
          </p:cNvPicPr>
          <p:nvPr/>
        </p:nvPicPr>
        <p:blipFill rotWithShape="1">
          <a:blip r:embed="rId6">
            <a:extLst>
              <a:ext uri="{28A0092B-C50C-407E-A947-70E740481C1C}">
                <a14:useLocalDpi xmlns:a14="http://schemas.microsoft.com/office/drawing/2010/main" val="0"/>
              </a:ext>
            </a:extLst>
          </a:blip>
          <a:srcRect r="79696" b="69630"/>
          <a:stretch/>
        </p:blipFill>
        <p:spPr>
          <a:xfrm>
            <a:off x="1020032" y="576973"/>
            <a:ext cx="575088" cy="893363"/>
          </a:xfrm>
          <a:prstGeom prst="rect">
            <a:avLst/>
          </a:prstGeom>
        </p:spPr>
      </p:pic>
      <p:sp>
        <p:nvSpPr>
          <p:cNvPr id="15" name="TextBox 14">
            <a:extLst>
              <a:ext uri="{FF2B5EF4-FFF2-40B4-BE49-F238E27FC236}">
                <a16:creationId xmlns:a16="http://schemas.microsoft.com/office/drawing/2014/main" id="{5DE17DE5-00EB-DCA6-5DDF-B32F369DCD29}"/>
              </a:ext>
            </a:extLst>
          </p:cNvPr>
          <p:cNvSpPr txBox="1"/>
          <p:nvPr/>
        </p:nvSpPr>
        <p:spPr>
          <a:xfrm>
            <a:off x="2719658" y="1683798"/>
            <a:ext cx="8788400" cy="461665"/>
          </a:xfrm>
          <a:prstGeom prst="rect">
            <a:avLst/>
          </a:prstGeom>
          <a:noFill/>
        </p:spPr>
        <p:txBody>
          <a:bodyPr wrap="square" rtlCol="0">
            <a:spAutoFit/>
          </a:bodyPr>
          <a:lstStyle/>
          <a:p>
            <a:r>
              <a:rPr lang="vi-VN" sz="2400">
                <a:solidFill>
                  <a:srgbClr val="FF0000"/>
                </a:solidFill>
              </a:rPr>
              <a:t>a) Tỉ số phần trăm của 36 và 75 là:</a:t>
            </a:r>
            <a:endParaRPr lang="en-US" sz="2400" dirty="0">
              <a:solidFill>
                <a:srgbClr val="FF0000"/>
              </a:solidFill>
            </a:endParaRPr>
          </a:p>
        </p:txBody>
      </p:sp>
      <p:grpSp>
        <p:nvGrpSpPr>
          <p:cNvPr id="97" name="Group 96">
            <a:extLst>
              <a:ext uri="{FF2B5EF4-FFF2-40B4-BE49-F238E27FC236}">
                <a16:creationId xmlns:a16="http://schemas.microsoft.com/office/drawing/2014/main" id="{5E756E01-C6BB-EB50-BD3E-323BA48B1B25}"/>
              </a:ext>
            </a:extLst>
          </p:cNvPr>
          <p:cNvGrpSpPr/>
          <p:nvPr/>
        </p:nvGrpSpPr>
        <p:grpSpPr>
          <a:xfrm>
            <a:off x="2275355" y="1970790"/>
            <a:ext cx="9256245" cy="1227157"/>
            <a:chOff x="2275355" y="1970790"/>
            <a:chExt cx="9256245" cy="1227157"/>
          </a:xfrm>
        </p:grpSpPr>
        <p:grpSp>
          <p:nvGrpSpPr>
            <p:cNvPr id="87" name="Group 86">
              <a:extLst>
                <a:ext uri="{FF2B5EF4-FFF2-40B4-BE49-F238E27FC236}">
                  <a16:creationId xmlns:a16="http://schemas.microsoft.com/office/drawing/2014/main" id="{422201A3-504E-0BF2-DF50-963E36E58A91}"/>
                </a:ext>
              </a:extLst>
            </p:cNvPr>
            <p:cNvGrpSpPr/>
            <p:nvPr/>
          </p:nvGrpSpPr>
          <p:grpSpPr>
            <a:xfrm>
              <a:off x="2275355" y="1970790"/>
              <a:ext cx="9256245" cy="1227157"/>
              <a:chOff x="2275355" y="1970790"/>
              <a:chExt cx="9256245" cy="1227157"/>
            </a:xfrm>
          </p:grpSpPr>
          <p:sp>
            <p:nvSpPr>
              <p:cNvPr id="16" name="Rectangle: Rounded Corners 15">
                <a:extLst>
                  <a:ext uri="{FF2B5EF4-FFF2-40B4-BE49-F238E27FC236}">
                    <a16:creationId xmlns:a16="http://schemas.microsoft.com/office/drawing/2014/main" id="{A76DE04E-9837-6C6C-C30C-F86AD34635B8}"/>
                  </a:ext>
                </a:extLst>
              </p:cNvPr>
              <p:cNvSpPr/>
              <p:nvPr/>
            </p:nvSpPr>
            <p:spPr>
              <a:xfrm>
                <a:off x="2437427" y="2252164"/>
                <a:ext cx="9094173" cy="945783"/>
              </a:xfrm>
              <a:prstGeom prst="roundRect">
                <a:avLst/>
              </a:prstGeom>
              <a:solidFill>
                <a:srgbClr val="FFF9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pic>
            <p:nvPicPr>
              <p:cNvPr id="67" name="Hình ảnh 23" descr="Ảnh có chứa hình mẫu, Phim hoạt hình, phim hoạt hình, mặt cười&#10;&#10;Mô tả được tạo tự động">
                <a:extLst>
                  <a:ext uri="{FF2B5EF4-FFF2-40B4-BE49-F238E27FC236}">
                    <a16:creationId xmlns:a16="http://schemas.microsoft.com/office/drawing/2014/main" id="{CBE377D8-4795-4CF7-1002-ED9D3FFE8546}"/>
                  </a:ext>
                </a:extLst>
              </p:cNvPr>
              <p:cNvPicPr>
                <a:picLocks noChangeAspect="1"/>
              </p:cNvPicPr>
              <p:nvPr/>
            </p:nvPicPr>
            <p:blipFill rotWithShape="1">
              <a:blip r:embed="rId7"/>
              <a:srcRect r="62038" b="54933"/>
              <a:stretch/>
            </p:blipFill>
            <p:spPr>
              <a:xfrm>
                <a:off x="2275355" y="1970790"/>
                <a:ext cx="914399" cy="1085533"/>
              </a:xfrm>
              <a:prstGeom prst="rect">
                <a:avLst/>
              </a:prstGeom>
            </p:spPr>
          </p:pic>
        </p:grpSp>
        <p:sp>
          <p:nvSpPr>
            <p:cNvPr id="85" name="TextBox 84">
              <a:extLst>
                <a:ext uri="{FF2B5EF4-FFF2-40B4-BE49-F238E27FC236}">
                  <a16:creationId xmlns:a16="http://schemas.microsoft.com/office/drawing/2014/main" id="{CD958172-A540-4E7A-893C-E197082D6516}"/>
                </a:ext>
              </a:extLst>
            </p:cNvPr>
            <p:cNvSpPr txBox="1"/>
            <p:nvPr/>
          </p:nvSpPr>
          <p:spPr>
            <a:xfrm>
              <a:off x="3402628" y="2459123"/>
              <a:ext cx="7940040" cy="523220"/>
            </a:xfrm>
            <a:prstGeom prst="rect">
              <a:avLst/>
            </a:prstGeom>
            <a:noFill/>
          </p:spPr>
          <p:txBody>
            <a:bodyPr wrap="square" rtlCol="0">
              <a:spAutoFit/>
            </a:bodyPr>
            <a:lstStyle/>
            <a:p>
              <a:r>
                <a:rPr lang="en-US" sz="2800">
                  <a:solidFill>
                    <a:schemeClr val="tx1"/>
                  </a:solidFill>
                </a:rPr>
                <a:t>A. 0,48%</a:t>
              </a:r>
              <a:endParaRPr lang="en-US" sz="2800" dirty="0">
                <a:solidFill>
                  <a:schemeClr val="tx1"/>
                </a:solidFill>
              </a:endParaRPr>
            </a:p>
          </p:txBody>
        </p:sp>
      </p:grpSp>
      <p:grpSp>
        <p:nvGrpSpPr>
          <p:cNvPr id="96" name="Group 95">
            <a:extLst>
              <a:ext uri="{FF2B5EF4-FFF2-40B4-BE49-F238E27FC236}">
                <a16:creationId xmlns:a16="http://schemas.microsoft.com/office/drawing/2014/main" id="{FB4FFAE9-1CF4-149B-9BB7-F17BFCDB02C8}"/>
              </a:ext>
            </a:extLst>
          </p:cNvPr>
          <p:cNvGrpSpPr/>
          <p:nvPr/>
        </p:nvGrpSpPr>
        <p:grpSpPr>
          <a:xfrm>
            <a:off x="2441582" y="3122847"/>
            <a:ext cx="9100664" cy="1217586"/>
            <a:chOff x="2441582" y="3122847"/>
            <a:chExt cx="9100664" cy="1217586"/>
          </a:xfrm>
        </p:grpSpPr>
        <p:grpSp>
          <p:nvGrpSpPr>
            <p:cNvPr id="88" name="Group 87">
              <a:extLst>
                <a:ext uri="{FF2B5EF4-FFF2-40B4-BE49-F238E27FC236}">
                  <a16:creationId xmlns:a16="http://schemas.microsoft.com/office/drawing/2014/main" id="{B43F98E6-BA2B-AC50-48C9-FD472D93666E}"/>
                </a:ext>
              </a:extLst>
            </p:cNvPr>
            <p:cNvGrpSpPr/>
            <p:nvPr/>
          </p:nvGrpSpPr>
          <p:grpSpPr>
            <a:xfrm>
              <a:off x="2441582" y="3122847"/>
              <a:ext cx="9100664" cy="1217586"/>
              <a:chOff x="2441582" y="3455689"/>
              <a:chExt cx="9100664" cy="1217586"/>
            </a:xfrm>
          </p:grpSpPr>
          <p:sp>
            <p:nvSpPr>
              <p:cNvPr id="17" name="Rectangle: Rounded Corners 16">
                <a:extLst>
                  <a:ext uri="{FF2B5EF4-FFF2-40B4-BE49-F238E27FC236}">
                    <a16:creationId xmlns:a16="http://schemas.microsoft.com/office/drawing/2014/main" id="{D15068C3-3A43-567D-13B6-6A013BB8ADE7}"/>
                  </a:ext>
                </a:extLst>
              </p:cNvPr>
              <p:cNvSpPr/>
              <p:nvPr/>
            </p:nvSpPr>
            <p:spPr>
              <a:xfrm>
                <a:off x="2448073" y="3644696"/>
                <a:ext cx="9094173" cy="1028579"/>
              </a:xfrm>
              <a:prstGeom prst="roundRect">
                <a:avLst/>
              </a:prstGeom>
              <a:solidFill>
                <a:srgbClr val="FFF9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endParaRPr>
              </a:p>
            </p:txBody>
          </p:sp>
          <p:pic>
            <p:nvPicPr>
              <p:cNvPr id="77" name="Hình ảnh 25" descr="Ảnh có chứa hình mẫu, Phim hoạt hình, phim hoạt hình, mặt cười&#10;&#10;Mô tả được tạo tự động">
                <a:extLst>
                  <a:ext uri="{FF2B5EF4-FFF2-40B4-BE49-F238E27FC236}">
                    <a16:creationId xmlns:a16="http://schemas.microsoft.com/office/drawing/2014/main" id="{0F325526-9024-8AF8-E0C6-E7AA8BA6CCA1}"/>
                  </a:ext>
                </a:extLst>
              </p:cNvPr>
              <p:cNvPicPr>
                <a:picLocks noChangeAspect="1"/>
              </p:cNvPicPr>
              <p:nvPr/>
            </p:nvPicPr>
            <p:blipFill rotWithShape="1">
              <a:blip r:embed="rId7"/>
              <a:srcRect l="38711" r="36921" b="54933"/>
              <a:stretch/>
            </p:blipFill>
            <p:spPr>
              <a:xfrm>
                <a:off x="2441582" y="3455689"/>
                <a:ext cx="556153" cy="1028579"/>
              </a:xfrm>
              <a:prstGeom prst="rect">
                <a:avLst/>
              </a:prstGeom>
            </p:spPr>
          </p:pic>
        </p:grpSp>
        <p:sp>
          <p:nvSpPr>
            <p:cNvPr id="91" name="TextBox 90">
              <a:extLst>
                <a:ext uri="{FF2B5EF4-FFF2-40B4-BE49-F238E27FC236}">
                  <a16:creationId xmlns:a16="http://schemas.microsoft.com/office/drawing/2014/main" id="{61CFBCEA-6FD0-60BA-B94F-AE7DE9B460A9}"/>
                </a:ext>
              </a:extLst>
            </p:cNvPr>
            <p:cNvSpPr txBox="1"/>
            <p:nvPr/>
          </p:nvSpPr>
          <p:spPr>
            <a:xfrm>
              <a:off x="3376836" y="3565765"/>
              <a:ext cx="7940040" cy="523220"/>
            </a:xfrm>
            <a:prstGeom prst="rect">
              <a:avLst/>
            </a:prstGeom>
            <a:noFill/>
          </p:spPr>
          <p:txBody>
            <a:bodyPr wrap="square" rtlCol="0">
              <a:spAutoFit/>
            </a:bodyPr>
            <a:lstStyle/>
            <a:p>
              <a:r>
                <a:rPr lang="en-US" sz="2800">
                  <a:solidFill>
                    <a:schemeClr val="tx1"/>
                  </a:solidFill>
                </a:rPr>
                <a:t>B. 4,8%</a:t>
              </a:r>
              <a:endParaRPr lang="en-US" sz="2800" dirty="0">
                <a:solidFill>
                  <a:schemeClr val="tx1"/>
                </a:solidFill>
              </a:endParaRPr>
            </a:p>
          </p:txBody>
        </p:sp>
      </p:grpSp>
      <p:grpSp>
        <p:nvGrpSpPr>
          <p:cNvPr id="95" name="Group 94">
            <a:extLst>
              <a:ext uri="{FF2B5EF4-FFF2-40B4-BE49-F238E27FC236}">
                <a16:creationId xmlns:a16="http://schemas.microsoft.com/office/drawing/2014/main" id="{16FD00D9-94D9-EBBB-2C98-B8CF15B847C9}"/>
              </a:ext>
            </a:extLst>
          </p:cNvPr>
          <p:cNvGrpSpPr/>
          <p:nvPr/>
        </p:nvGrpSpPr>
        <p:grpSpPr>
          <a:xfrm>
            <a:off x="2448073" y="4217950"/>
            <a:ext cx="9094173" cy="1198731"/>
            <a:chOff x="2448073" y="4217950"/>
            <a:chExt cx="9094173" cy="1198731"/>
          </a:xfrm>
        </p:grpSpPr>
        <p:grpSp>
          <p:nvGrpSpPr>
            <p:cNvPr id="89" name="Group 88">
              <a:extLst>
                <a:ext uri="{FF2B5EF4-FFF2-40B4-BE49-F238E27FC236}">
                  <a16:creationId xmlns:a16="http://schemas.microsoft.com/office/drawing/2014/main" id="{185FF050-DA41-4FA8-93B3-3D3E3F8AA316}"/>
                </a:ext>
              </a:extLst>
            </p:cNvPr>
            <p:cNvGrpSpPr/>
            <p:nvPr/>
          </p:nvGrpSpPr>
          <p:grpSpPr>
            <a:xfrm>
              <a:off x="2448073" y="4217950"/>
              <a:ext cx="9094173" cy="1198731"/>
              <a:chOff x="2448073" y="4330401"/>
              <a:chExt cx="9094173" cy="1198731"/>
            </a:xfrm>
          </p:grpSpPr>
          <p:sp>
            <p:nvSpPr>
              <p:cNvPr id="18" name="Rectangle: Rounded Corners 17">
                <a:extLst>
                  <a:ext uri="{FF2B5EF4-FFF2-40B4-BE49-F238E27FC236}">
                    <a16:creationId xmlns:a16="http://schemas.microsoft.com/office/drawing/2014/main" id="{2222285A-22EB-A620-8981-4D63BC04DCA5}"/>
                  </a:ext>
                </a:extLst>
              </p:cNvPr>
              <p:cNvSpPr/>
              <p:nvPr/>
            </p:nvSpPr>
            <p:spPr>
              <a:xfrm>
                <a:off x="2448073" y="4566792"/>
                <a:ext cx="9094173" cy="962340"/>
              </a:xfrm>
              <a:prstGeom prst="roundRect">
                <a:avLst/>
              </a:prstGeom>
              <a:solidFill>
                <a:srgbClr val="FFF9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pic>
            <p:nvPicPr>
              <p:cNvPr id="72" name="Hình ảnh 24" descr="Ảnh có chứa hình mẫu, Phim hoạt hình, phim hoạt hình, mặt cười&#10;&#10;Mô tả được tạo tự động">
                <a:extLst>
                  <a:ext uri="{FF2B5EF4-FFF2-40B4-BE49-F238E27FC236}">
                    <a16:creationId xmlns:a16="http://schemas.microsoft.com/office/drawing/2014/main" id="{E1086F7A-49AD-9CC7-1381-BD8C81686D71}"/>
                  </a:ext>
                </a:extLst>
              </p:cNvPr>
              <p:cNvPicPr>
                <a:picLocks noChangeAspect="1"/>
              </p:cNvPicPr>
              <p:nvPr/>
            </p:nvPicPr>
            <p:blipFill rotWithShape="1">
              <a:blip r:embed="rId7"/>
              <a:srcRect l="65361" r="3115" b="54933"/>
              <a:stretch/>
            </p:blipFill>
            <p:spPr>
              <a:xfrm>
                <a:off x="2448073" y="4330401"/>
                <a:ext cx="758818" cy="1084824"/>
              </a:xfrm>
              <a:prstGeom prst="rect">
                <a:avLst/>
              </a:prstGeom>
            </p:spPr>
          </p:pic>
        </p:grpSp>
        <p:sp>
          <p:nvSpPr>
            <p:cNvPr id="92" name="TextBox 91">
              <a:extLst>
                <a:ext uri="{FF2B5EF4-FFF2-40B4-BE49-F238E27FC236}">
                  <a16:creationId xmlns:a16="http://schemas.microsoft.com/office/drawing/2014/main" id="{DB2FFF7E-7036-193B-637D-8668B4C1251D}"/>
                </a:ext>
              </a:extLst>
            </p:cNvPr>
            <p:cNvSpPr txBox="1"/>
            <p:nvPr/>
          </p:nvSpPr>
          <p:spPr>
            <a:xfrm>
              <a:off x="3402628" y="4673901"/>
              <a:ext cx="7940040" cy="523220"/>
            </a:xfrm>
            <a:prstGeom prst="rect">
              <a:avLst/>
            </a:prstGeom>
            <a:noFill/>
          </p:spPr>
          <p:txBody>
            <a:bodyPr wrap="square" rtlCol="0">
              <a:spAutoFit/>
            </a:bodyPr>
            <a:lstStyle/>
            <a:p>
              <a:r>
                <a:rPr lang="en-US" sz="2800">
                  <a:solidFill>
                    <a:schemeClr val="tx1"/>
                  </a:solidFill>
                </a:rPr>
                <a:t>C. 48%</a:t>
              </a:r>
              <a:endParaRPr lang="en-US" sz="2800" dirty="0">
                <a:solidFill>
                  <a:schemeClr val="tx1"/>
                </a:solidFill>
              </a:endParaRPr>
            </a:p>
          </p:txBody>
        </p:sp>
      </p:grpSp>
      <p:grpSp>
        <p:nvGrpSpPr>
          <p:cNvPr id="94" name="Group 93">
            <a:extLst>
              <a:ext uri="{FF2B5EF4-FFF2-40B4-BE49-F238E27FC236}">
                <a16:creationId xmlns:a16="http://schemas.microsoft.com/office/drawing/2014/main" id="{3793EA75-0E97-5866-8970-F9CA1E5D3EBD}"/>
              </a:ext>
            </a:extLst>
          </p:cNvPr>
          <p:cNvGrpSpPr/>
          <p:nvPr/>
        </p:nvGrpSpPr>
        <p:grpSpPr>
          <a:xfrm>
            <a:off x="2448073" y="5369297"/>
            <a:ext cx="9094173" cy="1103151"/>
            <a:chOff x="2448073" y="5369297"/>
            <a:chExt cx="9094173" cy="1103151"/>
          </a:xfrm>
        </p:grpSpPr>
        <p:grpSp>
          <p:nvGrpSpPr>
            <p:cNvPr id="90" name="Group 89">
              <a:extLst>
                <a:ext uri="{FF2B5EF4-FFF2-40B4-BE49-F238E27FC236}">
                  <a16:creationId xmlns:a16="http://schemas.microsoft.com/office/drawing/2014/main" id="{F1CC65B9-1F2E-9FCB-E803-F947DD06B12E}"/>
                </a:ext>
              </a:extLst>
            </p:cNvPr>
            <p:cNvGrpSpPr/>
            <p:nvPr/>
          </p:nvGrpSpPr>
          <p:grpSpPr>
            <a:xfrm>
              <a:off x="2448073" y="5369297"/>
              <a:ext cx="9094173" cy="1103151"/>
              <a:chOff x="2448073" y="5369297"/>
              <a:chExt cx="9094173" cy="1103151"/>
            </a:xfrm>
          </p:grpSpPr>
          <p:sp>
            <p:nvSpPr>
              <p:cNvPr id="19" name="Rectangle: Rounded Corners 18">
                <a:extLst>
                  <a:ext uri="{FF2B5EF4-FFF2-40B4-BE49-F238E27FC236}">
                    <a16:creationId xmlns:a16="http://schemas.microsoft.com/office/drawing/2014/main" id="{2C1B1B2A-6A6D-BCE0-FA5A-053F00179C4B}"/>
                  </a:ext>
                </a:extLst>
              </p:cNvPr>
              <p:cNvSpPr/>
              <p:nvPr/>
            </p:nvSpPr>
            <p:spPr>
              <a:xfrm>
                <a:off x="2448073" y="5531331"/>
                <a:ext cx="9094173" cy="941117"/>
              </a:xfrm>
              <a:prstGeom prst="roundRect">
                <a:avLst/>
              </a:prstGeom>
              <a:solidFill>
                <a:srgbClr val="FFF9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pic>
            <p:nvPicPr>
              <p:cNvPr id="82" name="Hình ảnh 26" descr="Ảnh có chứa hình mẫu, Phim hoạt hình, phim hoạt hình, mặt cười&#10;&#10;Mô tả được tạo tự động">
                <a:extLst>
                  <a:ext uri="{FF2B5EF4-FFF2-40B4-BE49-F238E27FC236}">
                    <a16:creationId xmlns:a16="http://schemas.microsoft.com/office/drawing/2014/main" id="{C66EABAC-A642-6808-6B82-F4B0DAF8A7C8}"/>
                  </a:ext>
                </a:extLst>
              </p:cNvPr>
              <p:cNvPicPr>
                <a:picLocks noChangeAspect="1"/>
              </p:cNvPicPr>
              <p:nvPr/>
            </p:nvPicPr>
            <p:blipFill rotWithShape="1">
              <a:blip r:embed="rId7"/>
              <a:srcRect l="10686" t="46449" r="62626" b="14958"/>
              <a:stretch/>
            </p:blipFill>
            <p:spPr>
              <a:xfrm>
                <a:off x="2484338" y="5369297"/>
                <a:ext cx="686287" cy="992469"/>
              </a:xfrm>
              <a:prstGeom prst="rect">
                <a:avLst/>
              </a:prstGeom>
            </p:spPr>
          </p:pic>
        </p:grpSp>
        <p:sp>
          <p:nvSpPr>
            <p:cNvPr id="93" name="TextBox 92">
              <a:extLst>
                <a:ext uri="{FF2B5EF4-FFF2-40B4-BE49-F238E27FC236}">
                  <a16:creationId xmlns:a16="http://schemas.microsoft.com/office/drawing/2014/main" id="{E0BB4D39-4907-7DAB-43B8-D19B2D856610}"/>
                </a:ext>
              </a:extLst>
            </p:cNvPr>
            <p:cNvSpPr txBox="1"/>
            <p:nvPr/>
          </p:nvSpPr>
          <p:spPr>
            <a:xfrm>
              <a:off x="3402628" y="5740279"/>
              <a:ext cx="7940040" cy="523220"/>
            </a:xfrm>
            <a:prstGeom prst="rect">
              <a:avLst/>
            </a:prstGeom>
            <a:noFill/>
          </p:spPr>
          <p:txBody>
            <a:bodyPr wrap="square" rtlCol="0">
              <a:spAutoFit/>
            </a:bodyPr>
            <a:lstStyle/>
            <a:p>
              <a:r>
                <a:rPr lang="en-US" sz="2800">
                  <a:solidFill>
                    <a:schemeClr val="tx1"/>
                  </a:solidFill>
                </a:rPr>
                <a:t>D. 480%</a:t>
              </a:r>
              <a:endParaRPr lang="en-US" sz="2800" dirty="0">
                <a:solidFill>
                  <a:schemeClr val="tx1"/>
                </a:solidFill>
              </a:endParaRPr>
            </a:p>
          </p:txBody>
        </p:sp>
      </p:grpSp>
      <p:sp>
        <p:nvSpPr>
          <p:cNvPr id="4" name="Oval 3">
            <a:extLst>
              <a:ext uri="{FF2B5EF4-FFF2-40B4-BE49-F238E27FC236}">
                <a16:creationId xmlns:a16="http://schemas.microsoft.com/office/drawing/2014/main" id="{A71DD35D-5E1C-6CBF-A837-F4B55CABB44A}"/>
              </a:ext>
            </a:extLst>
          </p:cNvPr>
          <p:cNvSpPr/>
          <p:nvPr/>
        </p:nvSpPr>
        <p:spPr>
          <a:xfrm>
            <a:off x="3376836" y="4663644"/>
            <a:ext cx="549662" cy="63913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32237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wipe(up)">
                                      <p:cBhvr>
                                        <p:cTn id="24" dur="500"/>
                                        <p:tgtEl>
                                          <p:spTgt spid="97"/>
                                        </p:tgtEl>
                                      </p:cBhvr>
                                    </p:animEffect>
                                  </p:childTnLst>
                                </p:cTn>
                              </p:par>
                              <p:par>
                                <p:cTn id="25" presetID="22" presetClass="entr" presetSubtype="1" fill="hold" nodeType="with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wipe(up)">
                                      <p:cBhvr>
                                        <p:cTn id="27" dur="500"/>
                                        <p:tgtEl>
                                          <p:spTgt spid="96"/>
                                        </p:tgtEl>
                                      </p:cBhvr>
                                    </p:animEffect>
                                  </p:childTnLst>
                                </p:cTn>
                              </p:par>
                              <p:par>
                                <p:cTn id="28" presetID="22" presetClass="entr" presetSubtype="1" fill="hold" nodeType="with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wipe(up)">
                                      <p:cBhvr>
                                        <p:cTn id="30" dur="500"/>
                                        <p:tgtEl>
                                          <p:spTgt spid="95"/>
                                        </p:tgtEl>
                                      </p:cBhvr>
                                    </p:animEffect>
                                  </p:childTnLst>
                                </p:cTn>
                              </p:par>
                              <p:par>
                                <p:cTn id="31" presetID="22" presetClass="entr" presetSubtype="1" fill="hold" nodeType="withEffect">
                                  <p:stCondLst>
                                    <p:cond delay="0"/>
                                  </p:stCondLst>
                                  <p:childTnLst>
                                    <p:set>
                                      <p:cBhvr>
                                        <p:cTn id="32" dur="1" fill="hold">
                                          <p:stCondLst>
                                            <p:cond delay="0"/>
                                          </p:stCondLst>
                                        </p:cTn>
                                        <p:tgtEl>
                                          <p:spTgt spid="94"/>
                                        </p:tgtEl>
                                        <p:attrNameLst>
                                          <p:attrName>style.visibility</p:attrName>
                                        </p:attrNameLst>
                                      </p:cBhvr>
                                      <p:to>
                                        <p:strVal val="visible"/>
                                      </p:to>
                                    </p:set>
                                    <p:animEffect transition="in" filter="wipe(up)">
                                      <p:cBhvr>
                                        <p:cTn id="33" dur="500"/>
                                        <p:tgtEl>
                                          <p:spTgt spid="9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arn(inVertical)">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5"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ky with many small stars&#10;&#10;Description automatically generated">
            <a:extLst>
              <a:ext uri="{FF2B5EF4-FFF2-40B4-BE49-F238E27FC236}">
                <a16:creationId xmlns:a16="http://schemas.microsoft.com/office/drawing/2014/main" id="{29AAFEA3-C5A6-F4EE-67E3-871E64A32A5A}"/>
              </a:ext>
            </a:extLst>
          </p:cNvPr>
          <p:cNvPicPr>
            <a:picLocks noChangeAspect="1"/>
          </p:cNvPicPr>
          <p:nvPr/>
        </p:nvPicPr>
        <p:blipFill rotWithShape="1">
          <a:blip r:embed="rId2">
            <a:extLst>
              <a:ext uri="{28A0092B-C50C-407E-A947-70E740481C1C}">
                <a14:useLocalDpi xmlns:a14="http://schemas.microsoft.com/office/drawing/2010/main" val="0"/>
              </a:ext>
            </a:extLst>
          </a:blip>
          <a:srcRect b="15639"/>
          <a:stretch/>
        </p:blipFill>
        <p:spPr>
          <a:xfrm>
            <a:off x="0" y="0"/>
            <a:ext cx="12192000" cy="6858001"/>
          </a:xfrm>
          <a:prstGeom prst="rect">
            <a:avLst/>
          </a:prstGeom>
        </p:spPr>
      </p:pic>
      <p:pic>
        <p:nvPicPr>
          <p:cNvPr id="3" name="Picture 2" descr="A group of colorful planets&#10;&#10;Description automatically generated">
            <a:extLst>
              <a:ext uri="{FF2B5EF4-FFF2-40B4-BE49-F238E27FC236}">
                <a16:creationId xmlns:a16="http://schemas.microsoft.com/office/drawing/2014/main" id="{A4C3EEED-BE17-A448-8F2D-91F661660D54}"/>
              </a:ext>
            </a:extLst>
          </p:cNvPr>
          <p:cNvPicPr>
            <a:picLocks noChangeAspect="1"/>
          </p:cNvPicPr>
          <p:nvPr/>
        </p:nvPicPr>
        <p:blipFill rotWithShape="1">
          <a:blip r:embed="rId3">
            <a:extLst>
              <a:ext uri="{28A0092B-C50C-407E-A947-70E740481C1C}">
                <a14:useLocalDpi xmlns:a14="http://schemas.microsoft.com/office/drawing/2010/main" val="0"/>
              </a:ext>
            </a:extLst>
          </a:blip>
          <a:srcRect l="63192" r="6236" b="82310"/>
          <a:stretch/>
        </p:blipFill>
        <p:spPr>
          <a:xfrm>
            <a:off x="0" y="207493"/>
            <a:ext cx="12336186" cy="6650507"/>
          </a:xfrm>
          <a:prstGeom prst="rect">
            <a:avLst/>
          </a:prstGeom>
        </p:spPr>
      </p:pic>
      <p:sp>
        <p:nvSpPr>
          <p:cNvPr id="8" name="Rectangle: Rounded Corners 7">
            <a:extLst>
              <a:ext uri="{FF2B5EF4-FFF2-40B4-BE49-F238E27FC236}">
                <a16:creationId xmlns:a16="http://schemas.microsoft.com/office/drawing/2014/main" id="{3855126B-9201-98CE-6B3A-A443066D8BBA}"/>
              </a:ext>
            </a:extLst>
          </p:cNvPr>
          <p:cNvSpPr/>
          <p:nvPr/>
        </p:nvSpPr>
        <p:spPr>
          <a:xfrm>
            <a:off x="2062481" y="1564641"/>
            <a:ext cx="9814560" cy="5154200"/>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6">
            <a:extLst>
              <a:ext uri="{FF2B5EF4-FFF2-40B4-BE49-F238E27FC236}">
                <a16:creationId xmlns:a16="http://schemas.microsoft.com/office/drawing/2014/main" id="{F6A7B584-952F-FE23-82AB-E385C449A4BC}"/>
              </a:ext>
            </a:extLst>
          </p:cNvPr>
          <p:cNvSpPr/>
          <p:nvPr/>
        </p:nvSpPr>
        <p:spPr>
          <a:xfrm flipH="1">
            <a:off x="179201" y="4376464"/>
            <a:ext cx="1704079" cy="2342376"/>
          </a:xfrm>
          <a:custGeom>
            <a:avLst/>
            <a:gdLst/>
            <a:ahLst/>
            <a:cxnLst/>
            <a:rect l="l" t="t" r="r" b="b"/>
            <a:pathLst>
              <a:path w="1704079" h="2342376">
                <a:moveTo>
                  <a:pt x="0" y="0"/>
                </a:moveTo>
                <a:lnTo>
                  <a:pt x="1704078" y="0"/>
                </a:lnTo>
                <a:lnTo>
                  <a:pt x="1704078" y="2342376"/>
                </a:lnTo>
                <a:lnTo>
                  <a:pt x="0" y="23423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id="{A89D6239-907C-9BE3-CF3A-173A462F050B}"/>
              </a:ext>
            </a:extLst>
          </p:cNvPr>
          <p:cNvSpPr/>
          <p:nvPr/>
        </p:nvSpPr>
        <p:spPr>
          <a:xfrm>
            <a:off x="389467" y="180467"/>
            <a:ext cx="8789505" cy="23423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a:solidFill>
                  <a:srgbClr val="00B050"/>
                </a:solidFill>
              </a:rPr>
              <a:t>b)</a:t>
            </a:r>
            <a:r>
              <a:rPr lang="pt-BR" sz="3600">
                <a:solidFill>
                  <a:schemeClr val="tx1"/>
                </a:solidFill>
              </a:rPr>
              <a:t> Biểu đồ bên cho biết tỉ số phần trăm của số học sinh khối lớp 5 tham gia các câu lạc bộ. Biết khối lớp 5 có 175 học sinh. Số học sinh tham gia câu lạc bộ võ thuật là:</a:t>
            </a:r>
            <a:endParaRPr lang="en-US" sz="3600" dirty="0">
              <a:solidFill>
                <a:schemeClr val="tx1"/>
              </a:solidFill>
            </a:endParaRPr>
          </a:p>
        </p:txBody>
      </p:sp>
      <p:grpSp>
        <p:nvGrpSpPr>
          <p:cNvPr id="5" name="Nhóm 2">
            <a:extLst>
              <a:ext uri="{FF2B5EF4-FFF2-40B4-BE49-F238E27FC236}">
                <a16:creationId xmlns:a16="http://schemas.microsoft.com/office/drawing/2014/main" id="{F7A8164A-AFFF-ABFD-AA10-4081E6493CC2}"/>
              </a:ext>
            </a:extLst>
          </p:cNvPr>
          <p:cNvGrpSpPr/>
          <p:nvPr/>
        </p:nvGrpSpPr>
        <p:grpSpPr>
          <a:xfrm>
            <a:off x="4373377" y="2739362"/>
            <a:ext cx="4884923" cy="786704"/>
            <a:chOff x="449826" y="1843548"/>
            <a:chExt cx="3760808" cy="582562"/>
          </a:xfrm>
        </p:grpSpPr>
        <p:sp>
          <p:nvSpPr>
            <p:cNvPr id="7" name="Hình chữ nhật: Góc Tròn 3">
              <a:extLst>
                <a:ext uri="{FF2B5EF4-FFF2-40B4-BE49-F238E27FC236}">
                  <a16:creationId xmlns:a16="http://schemas.microsoft.com/office/drawing/2014/main" id="{53F17F0D-CA1A-6567-6C05-1D5D9F905836}"/>
                </a:ext>
              </a:extLst>
            </p:cNvPr>
            <p:cNvSpPr/>
            <p:nvPr/>
          </p:nvSpPr>
          <p:spPr>
            <a:xfrm>
              <a:off x="449826" y="1843548"/>
              <a:ext cx="3628812" cy="582562"/>
            </a:xfrm>
            <a:prstGeom prst="roundRect">
              <a:avLst/>
            </a:prstGeom>
            <a:solidFill>
              <a:schemeClr val="accent4">
                <a:lumMod val="20000"/>
                <a:lumOff val="80000"/>
              </a:schemeClr>
            </a:solidFill>
            <a:ln>
              <a:solidFill>
                <a:srgbClr val="E9722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ộp Văn bản 6">
              <a:extLst>
                <a:ext uri="{FF2B5EF4-FFF2-40B4-BE49-F238E27FC236}">
                  <a16:creationId xmlns:a16="http://schemas.microsoft.com/office/drawing/2014/main" id="{511F61FA-CE57-D995-5ADD-2C264A21E7EE}"/>
                </a:ext>
              </a:extLst>
            </p:cNvPr>
            <p:cNvSpPr txBox="1"/>
            <p:nvPr/>
          </p:nvSpPr>
          <p:spPr>
            <a:xfrm>
              <a:off x="449826" y="1918647"/>
              <a:ext cx="3760808" cy="410241"/>
            </a:xfrm>
            <a:prstGeom prst="rect">
              <a:avLst/>
            </a:prstGeom>
            <a:noFill/>
          </p:spPr>
          <p:txBody>
            <a:bodyPr wrap="square" rtlCol="0">
              <a:spAutoFit/>
            </a:bodyPr>
            <a:lstStyle/>
            <a:p>
              <a:r>
                <a:rPr lang="en-US" sz="3000"/>
                <a:t>A. 24 học sinh</a:t>
              </a:r>
              <a:endParaRPr lang="en-US" sz="3000" dirty="0">
                <a:latin typeface="+mn-lt"/>
              </a:endParaRPr>
            </a:p>
          </p:txBody>
        </p:sp>
      </p:grpSp>
      <p:grpSp>
        <p:nvGrpSpPr>
          <p:cNvPr id="13" name="Nhóm 7">
            <a:extLst>
              <a:ext uri="{FF2B5EF4-FFF2-40B4-BE49-F238E27FC236}">
                <a16:creationId xmlns:a16="http://schemas.microsoft.com/office/drawing/2014/main" id="{43463CC8-05BD-FF7C-BBA4-BAC9E8F1EA34}"/>
              </a:ext>
            </a:extLst>
          </p:cNvPr>
          <p:cNvGrpSpPr/>
          <p:nvPr/>
        </p:nvGrpSpPr>
        <p:grpSpPr>
          <a:xfrm>
            <a:off x="4435751" y="4669871"/>
            <a:ext cx="4884925" cy="786704"/>
            <a:chOff x="5209869" y="1898186"/>
            <a:chExt cx="2392267" cy="582562"/>
          </a:xfrm>
        </p:grpSpPr>
        <p:sp>
          <p:nvSpPr>
            <p:cNvPr id="21" name="Hình chữ nhật: Góc Tròn 9">
              <a:extLst>
                <a:ext uri="{FF2B5EF4-FFF2-40B4-BE49-F238E27FC236}">
                  <a16:creationId xmlns:a16="http://schemas.microsoft.com/office/drawing/2014/main" id="{7F1005BD-CD76-2802-093C-D9DBFB7849CD}"/>
                </a:ext>
              </a:extLst>
            </p:cNvPr>
            <p:cNvSpPr/>
            <p:nvPr/>
          </p:nvSpPr>
          <p:spPr>
            <a:xfrm>
              <a:off x="5209869" y="1898186"/>
              <a:ext cx="2322871" cy="582562"/>
            </a:xfrm>
            <a:prstGeom prst="roundRect">
              <a:avLst/>
            </a:prstGeom>
            <a:solidFill>
              <a:srgbClr val="FFFFBD"/>
            </a:solidFill>
            <a:ln>
              <a:solidFill>
                <a:srgbClr val="E8B6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13">
              <a:extLst>
                <a:ext uri="{FF2B5EF4-FFF2-40B4-BE49-F238E27FC236}">
                  <a16:creationId xmlns:a16="http://schemas.microsoft.com/office/drawing/2014/main" id="{400A167C-D073-9933-43A2-AEBD394B960B}"/>
                </a:ext>
              </a:extLst>
            </p:cNvPr>
            <p:cNvSpPr txBox="1"/>
            <p:nvPr/>
          </p:nvSpPr>
          <p:spPr>
            <a:xfrm>
              <a:off x="5279265" y="1980234"/>
              <a:ext cx="2322871" cy="410241"/>
            </a:xfrm>
            <a:prstGeom prst="rect">
              <a:avLst/>
            </a:prstGeom>
            <a:noFill/>
          </p:spPr>
          <p:txBody>
            <a:bodyPr wrap="square" rtlCol="0">
              <a:spAutoFit/>
            </a:bodyPr>
            <a:lstStyle/>
            <a:p>
              <a:r>
                <a:rPr lang="en-US" sz="3000">
                  <a:latin typeface="+mn-lt"/>
                </a:rPr>
                <a:t>C. 42học sinh</a:t>
              </a:r>
              <a:endParaRPr lang="en-US" sz="3000" dirty="0">
                <a:latin typeface="+mn-lt"/>
              </a:endParaRPr>
            </a:p>
          </p:txBody>
        </p:sp>
      </p:grpSp>
      <p:grpSp>
        <p:nvGrpSpPr>
          <p:cNvPr id="24" name="Nhóm 14">
            <a:extLst>
              <a:ext uri="{FF2B5EF4-FFF2-40B4-BE49-F238E27FC236}">
                <a16:creationId xmlns:a16="http://schemas.microsoft.com/office/drawing/2014/main" id="{7D11E186-95C7-D638-0997-7E74FBFE1C78}"/>
              </a:ext>
            </a:extLst>
          </p:cNvPr>
          <p:cNvGrpSpPr/>
          <p:nvPr/>
        </p:nvGrpSpPr>
        <p:grpSpPr>
          <a:xfrm>
            <a:off x="4435751" y="3687866"/>
            <a:ext cx="5647028" cy="786704"/>
            <a:chOff x="449826" y="3222237"/>
            <a:chExt cx="2887075" cy="582562"/>
          </a:xfrm>
        </p:grpSpPr>
        <p:sp>
          <p:nvSpPr>
            <p:cNvPr id="26" name="Hình chữ nhật: Góc Tròn 15">
              <a:extLst>
                <a:ext uri="{FF2B5EF4-FFF2-40B4-BE49-F238E27FC236}">
                  <a16:creationId xmlns:a16="http://schemas.microsoft.com/office/drawing/2014/main" id="{2CF04A2F-07B0-0BAF-5CDE-AAEF4669A076}"/>
                </a:ext>
              </a:extLst>
            </p:cNvPr>
            <p:cNvSpPr/>
            <p:nvPr/>
          </p:nvSpPr>
          <p:spPr>
            <a:xfrm>
              <a:off x="449826" y="3222237"/>
              <a:ext cx="2322871" cy="582562"/>
            </a:xfrm>
            <a:prstGeom prst="roundRect">
              <a:avLst/>
            </a:prstGeom>
            <a:solidFill>
              <a:schemeClr val="accent2">
                <a:lumMod val="20000"/>
                <a:lumOff val="80000"/>
              </a:schemeClr>
            </a:solidFill>
            <a:ln>
              <a:solidFill>
                <a:srgbClr val="34A2B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Hộp Văn bản 17">
              <a:extLst>
                <a:ext uri="{FF2B5EF4-FFF2-40B4-BE49-F238E27FC236}">
                  <a16:creationId xmlns:a16="http://schemas.microsoft.com/office/drawing/2014/main" id="{9126E2C9-9A42-0568-9F23-255B8817AAF4}"/>
                </a:ext>
              </a:extLst>
            </p:cNvPr>
            <p:cNvSpPr txBox="1"/>
            <p:nvPr/>
          </p:nvSpPr>
          <p:spPr>
            <a:xfrm>
              <a:off x="496943" y="3320106"/>
              <a:ext cx="2839958" cy="410241"/>
            </a:xfrm>
            <a:prstGeom prst="rect">
              <a:avLst/>
            </a:prstGeom>
            <a:noFill/>
          </p:spPr>
          <p:txBody>
            <a:bodyPr wrap="square" rtlCol="0">
              <a:spAutoFit/>
            </a:bodyPr>
            <a:lstStyle/>
            <a:p>
              <a:r>
                <a:rPr lang="en-US" sz="3000"/>
                <a:t>B. 28 học sinh</a:t>
              </a:r>
              <a:endParaRPr lang="en-US" sz="3000" dirty="0">
                <a:latin typeface="+mn-lt"/>
              </a:endParaRPr>
            </a:p>
          </p:txBody>
        </p:sp>
      </p:grpSp>
      <p:grpSp>
        <p:nvGrpSpPr>
          <p:cNvPr id="29" name="Nhóm 18">
            <a:extLst>
              <a:ext uri="{FF2B5EF4-FFF2-40B4-BE49-F238E27FC236}">
                <a16:creationId xmlns:a16="http://schemas.microsoft.com/office/drawing/2014/main" id="{2A124628-58A6-3BD6-3800-08C3CFAF1001}"/>
              </a:ext>
            </a:extLst>
          </p:cNvPr>
          <p:cNvGrpSpPr/>
          <p:nvPr/>
        </p:nvGrpSpPr>
        <p:grpSpPr>
          <a:xfrm>
            <a:off x="4439937" y="5680726"/>
            <a:ext cx="4818365" cy="786704"/>
            <a:chOff x="5276236" y="3217318"/>
            <a:chExt cx="2341856" cy="582562"/>
          </a:xfrm>
        </p:grpSpPr>
        <p:sp>
          <p:nvSpPr>
            <p:cNvPr id="31" name="Hình chữ nhật: Góc Tròn 19">
              <a:extLst>
                <a:ext uri="{FF2B5EF4-FFF2-40B4-BE49-F238E27FC236}">
                  <a16:creationId xmlns:a16="http://schemas.microsoft.com/office/drawing/2014/main" id="{6F05D300-AF89-FE31-C7A4-95BC18BDDC2E}"/>
                </a:ext>
              </a:extLst>
            </p:cNvPr>
            <p:cNvSpPr/>
            <p:nvPr/>
          </p:nvSpPr>
          <p:spPr>
            <a:xfrm>
              <a:off x="5276236" y="3217318"/>
              <a:ext cx="2322871" cy="582562"/>
            </a:xfrm>
            <a:prstGeom prst="roundRect">
              <a:avLst/>
            </a:prstGeom>
            <a:solidFill>
              <a:schemeClr val="accent2">
                <a:lumMod val="40000"/>
                <a:lumOff val="60000"/>
              </a:schemeClr>
            </a:solidFill>
            <a:ln>
              <a:solidFill>
                <a:srgbClr val="076E7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ộp Văn bản 21">
              <a:extLst>
                <a:ext uri="{FF2B5EF4-FFF2-40B4-BE49-F238E27FC236}">
                  <a16:creationId xmlns:a16="http://schemas.microsoft.com/office/drawing/2014/main" id="{49D68296-F875-31A3-6F07-94F2B62670AB}"/>
                </a:ext>
              </a:extLst>
            </p:cNvPr>
            <p:cNvSpPr txBox="1"/>
            <p:nvPr/>
          </p:nvSpPr>
          <p:spPr>
            <a:xfrm>
              <a:off x="5282261" y="3315992"/>
              <a:ext cx="2335831" cy="410241"/>
            </a:xfrm>
            <a:prstGeom prst="rect">
              <a:avLst/>
            </a:prstGeom>
            <a:noFill/>
          </p:spPr>
          <p:txBody>
            <a:bodyPr wrap="square" rtlCol="0">
              <a:spAutoFit/>
            </a:bodyPr>
            <a:lstStyle/>
            <a:p>
              <a:r>
                <a:rPr lang="en-US" sz="3000">
                  <a:latin typeface="+mn-lt"/>
                </a:rPr>
                <a:t>D. 56 học sinh</a:t>
              </a:r>
              <a:endParaRPr lang="en-US" sz="3000" dirty="0">
                <a:latin typeface="+mn-lt"/>
              </a:endParaRPr>
            </a:p>
          </p:txBody>
        </p:sp>
      </p:grpSp>
      <p:sp>
        <p:nvSpPr>
          <p:cNvPr id="4" name="Oval 3">
            <a:extLst>
              <a:ext uri="{FF2B5EF4-FFF2-40B4-BE49-F238E27FC236}">
                <a16:creationId xmlns:a16="http://schemas.microsoft.com/office/drawing/2014/main" id="{2855AD36-6C11-46D9-A587-4A9F6E0EFB32}"/>
              </a:ext>
            </a:extLst>
          </p:cNvPr>
          <p:cNvSpPr/>
          <p:nvPr/>
        </p:nvSpPr>
        <p:spPr>
          <a:xfrm>
            <a:off x="4564343" y="4826958"/>
            <a:ext cx="439751" cy="4776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BE301AF-CF8F-E32C-78BD-72A9B5BA1374}"/>
              </a:ext>
            </a:extLst>
          </p:cNvPr>
          <p:cNvPicPr>
            <a:picLocks noChangeAspect="1"/>
          </p:cNvPicPr>
          <p:nvPr/>
        </p:nvPicPr>
        <p:blipFill>
          <a:blip r:embed="rId6"/>
          <a:stretch>
            <a:fillRect/>
          </a:stretch>
        </p:blipFill>
        <p:spPr>
          <a:xfrm>
            <a:off x="9222625" y="220696"/>
            <a:ext cx="2476173" cy="2120682"/>
          </a:xfrm>
          <a:prstGeom prst="rect">
            <a:avLst/>
          </a:prstGeom>
        </p:spPr>
      </p:pic>
    </p:spTree>
    <p:extLst>
      <p:ext uri="{BB962C8B-B14F-4D97-AF65-F5344CB8AC3E}">
        <p14:creationId xmlns:p14="http://schemas.microsoft.com/office/powerpoint/2010/main" val="2886954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21D3B8-CCBF-AC23-C7DD-809C8B45DB20}"/>
            </a:ext>
          </a:extLst>
        </p:cNvPr>
        <p:cNvGrpSpPr/>
        <p:nvPr/>
      </p:nvGrpSpPr>
      <p:grpSpPr>
        <a:xfrm>
          <a:off x="0" y="0"/>
          <a:ext cx="0" cy="0"/>
          <a:chOff x="0" y="0"/>
          <a:chExt cx="0" cy="0"/>
        </a:xfrm>
      </p:grpSpPr>
      <p:pic>
        <p:nvPicPr>
          <p:cNvPr id="2" name="Picture 1" descr="A blue sky with many small stars&#10;&#10;Description automatically generated">
            <a:extLst>
              <a:ext uri="{FF2B5EF4-FFF2-40B4-BE49-F238E27FC236}">
                <a16:creationId xmlns:a16="http://schemas.microsoft.com/office/drawing/2014/main" id="{79136FAA-1073-A01F-0A2E-EFB9E1C2A179}"/>
              </a:ext>
            </a:extLst>
          </p:cNvPr>
          <p:cNvPicPr>
            <a:picLocks noChangeAspect="1"/>
          </p:cNvPicPr>
          <p:nvPr/>
        </p:nvPicPr>
        <p:blipFill rotWithShape="1">
          <a:blip r:embed="rId2">
            <a:extLst>
              <a:ext uri="{28A0092B-C50C-407E-A947-70E740481C1C}">
                <a14:useLocalDpi xmlns:a14="http://schemas.microsoft.com/office/drawing/2010/main" val="0"/>
              </a:ext>
            </a:extLst>
          </a:blip>
          <a:srcRect b="15639"/>
          <a:stretch/>
        </p:blipFill>
        <p:spPr>
          <a:xfrm>
            <a:off x="0" y="0"/>
            <a:ext cx="12192000" cy="6858001"/>
          </a:xfrm>
          <a:prstGeom prst="rect">
            <a:avLst/>
          </a:prstGeom>
        </p:spPr>
      </p:pic>
      <p:pic>
        <p:nvPicPr>
          <p:cNvPr id="3" name="Picture 2" descr="A group of colorful planets&#10;&#10;Description automatically generated">
            <a:extLst>
              <a:ext uri="{FF2B5EF4-FFF2-40B4-BE49-F238E27FC236}">
                <a16:creationId xmlns:a16="http://schemas.microsoft.com/office/drawing/2014/main" id="{7C4F5515-3E75-A856-F564-78877A633CBE}"/>
              </a:ext>
            </a:extLst>
          </p:cNvPr>
          <p:cNvPicPr>
            <a:picLocks noChangeAspect="1"/>
          </p:cNvPicPr>
          <p:nvPr/>
        </p:nvPicPr>
        <p:blipFill rotWithShape="1">
          <a:blip r:embed="rId3">
            <a:extLst>
              <a:ext uri="{28A0092B-C50C-407E-A947-70E740481C1C}">
                <a14:useLocalDpi xmlns:a14="http://schemas.microsoft.com/office/drawing/2010/main" val="0"/>
              </a:ext>
            </a:extLst>
          </a:blip>
          <a:srcRect l="63192" r="6236" b="82310"/>
          <a:stretch/>
        </p:blipFill>
        <p:spPr>
          <a:xfrm>
            <a:off x="0" y="207493"/>
            <a:ext cx="12336186" cy="6650507"/>
          </a:xfrm>
          <a:prstGeom prst="rect">
            <a:avLst/>
          </a:prstGeom>
        </p:spPr>
      </p:pic>
      <p:sp>
        <p:nvSpPr>
          <p:cNvPr id="8" name="Rectangle: Rounded Corners 7">
            <a:extLst>
              <a:ext uri="{FF2B5EF4-FFF2-40B4-BE49-F238E27FC236}">
                <a16:creationId xmlns:a16="http://schemas.microsoft.com/office/drawing/2014/main" id="{AD318D65-9998-E7CD-297E-04BEA17D7135}"/>
              </a:ext>
            </a:extLst>
          </p:cNvPr>
          <p:cNvSpPr/>
          <p:nvPr/>
        </p:nvSpPr>
        <p:spPr>
          <a:xfrm>
            <a:off x="2062481" y="1564641"/>
            <a:ext cx="9814560" cy="5154200"/>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6">
            <a:extLst>
              <a:ext uri="{FF2B5EF4-FFF2-40B4-BE49-F238E27FC236}">
                <a16:creationId xmlns:a16="http://schemas.microsoft.com/office/drawing/2014/main" id="{06854802-FBE3-3A99-66C0-D06D1D595AA2}"/>
              </a:ext>
            </a:extLst>
          </p:cNvPr>
          <p:cNvSpPr/>
          <p:nvPr/>
        </p:nvSpPr>
        <p:spPr>
          <a:xfrm flipH="1">
            <a:off x="179201" y="4376464"/>
            <a:ext cx="1704079" cy="2342376"/>
          </a:xfrm>
          <a:custGeom>
            <a:avLst/>
            <a:gdLst/>
            <a:ahLst/>
            <a:cxnLst/>
            <a:rect l="l" t="t" r="r" b="b"/>
            <a:pathLst>
              <a:path w="1704079" h="2342376">
                <a:moveTo>
                  <a:pt x="0" y="0"/>
                </a:moveTo>
                <a:lnTo>
                  <a:pt x="1704078" y="0"/>
                </a:lnTo>
                <a:lnTo>
                  <a:pt x="1704078" y="2342376"/>
                </a:lnTo>
                <a:lnTo>
                  <a:pt x="0" y="23423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4BF5867-7301-7377-7404-02E23E07C35C}"/>
              </a:ext>
            </a:extLst>
          </p:cNvPr>
          <p:cNvSpPr/>
          <p:nvPr/>
        </p:nvSpPr>
        <p:spPr>
          <a:xfrm>
            <a:off x="389467" y="180467"/>
            <a:ext cx="11311466" cy="23423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B050"/>
                </a:solidFill>
                <a:effectLst/>
                <a:uLnTx/>
                <a:uFillTx/>
                <a:latin typeface="Calibri" panose="020F0502020204030204"/>
                <a:ea typeface="+mn-ea"/>
                <a:cs typeface="+mn-cs"/>
              </a:rPr>
              <a:t>c) </a:t>
            </a:r>
            <a:r>
              <a:rPr kumimoji="0" lang="vi-VN" sz="3600" b="0" i="0" u="none" strike="noStrike" kern="1200" cap="none" spc="0" normalizeH="0" baseline="0" noProof="0">
                <a:ln>
                  <a:noFill/>
                </a:ln>
                <a:solidFill>
                  <a:schemeClr val="tx1"/>
                </a:solidFill>
                <a:effectLst/>
                <a:uLnTx/>
                <a:uFillTx/>
                <a:latin typeface="Calibri" panose="020F0502020204030204"/>
                <a:ea typeface="+mn-ea"/>
                <a:cs typeface="+mn-cs"/>
              </a:rPr>
              <a:t>Một chiếc hộp rỗng dạng hình hộp chữ nhật có chiều dài 5 cm, chiều rộng 4 cm, chiều cao 3 cm. Cần bao nhiêu hình lập phương cạnh 1 cm để xếp kín chiếc hộp đó? (Giả sử bề dày vỏ hộp không đáng kể.)</a:t>
            </a:r>
            <a:endParaRPr kumimoji="0" lang="en-US" sz="36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grpSp>
        <p:nvGrpSpPr>
          <p:cNvPr id="5" name="Nhóm 2">
            <a:extLst>
              <a:ext uri="{FF2B5EF4-FFF2-40B4-BE49-F238E27FC236}">
                <a16:creationId xmlns:a16="http://schemas.microsoft.com/office/drawing/2014/main" id="{4F27CB78-83CC-6AE9-7154-32210F81CCDF}"/>
              </a:ext>
            </a:extLst>
          </p:cNvPr>
          <p:cNvGrpSpPr/>
          <p:nvPr/>
        </p:nvGrpSpPr>
        <p:grpSpPr>
          <a:xfrm>
            <a:off x="4373377" y="2739362"/>
            <a:ext cx="4884923" cy="786704"/>
            <a:chOff x="449826" y="1843548"/>
            <a:chExt cx="3760808" cy="582562"/>
          </a:xfrm>
        </p:grpSpPr>
        <p:sp>
          <p:nvSpPr>
            <p:cNvPr id="7" name="Hình chữ nhật: Góc Tròn 3">
              <a:extLst>
                <a:ext uri="{FF2B5EF4-FFF2-40B4-BE49-F238E27FC236}">
                  <a16:creationId xmlns:a16="http://schemas.microsoft.com/office/drawing/2014/main" id="{849F4707-8AA4-7C59-848E-A2A9B08D5FA5}"/>
                </a:ext>
              </a:extLst>
            </p:cNvPr>
            <p:cNvSpPr/>
            <p:nvPr/>
          </p:nvSpPr>
          <p:spPr>
            <a:xfrm>
              <a:off x="449826" y="1843548"/>
              <a:ext cx="3628812" cy="582562"/>
            </a:xfrm>
            <a:prstGeom prst="roundRect">
              <a:avLst/>
            </a:prstGeom>
            <a:solidFill>
              <a:schemeClr val="accent4">
                <a:lumMod val="20000"/>
                <a:lumOff val="80000"/>
              </a:schemeClr>
            </a:solidFill>
            <a:ln>
              <a:solidFill>
                <a:srgbClr val="E9722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ộp Văn bản 6">
              <a:extLst>
                <a:ext uri="{FF2B5EF4-FFF2-40B4-BE49-F238E27FC236}">
                  <a16:creationId xmlns:a16="http://schemas.microsoft.com/office/drawing/2014/main" id="{21ADFEB2-6639-CAF7-35AA-65756A5CE561}"/>
                </a:ext>
              </a:extLst>
            </p:cNvPr>
            <p:cNvSpPr txBox="1"/>
            <p:nvPr/>
          </p:nvSpPr>
          <p:spPr>
            <a:xfrm>
              <a:off x="449826" y="1918647"/>
              <a:ext cx="3760808" cy="410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A. 20 hình</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3" name="Nhóm 7">
            <a:extLst>
              <a:ext uri="{FF2B5EF4-FFF2-40B4-BE49-F238E27FC236}">
                <a16:creationId xmlns:a16="http://schemas.microsoft.com/office/drawing/2014/main" id="{26CE66AB-94EE-DB44-0A2B-9DA6B746B7AB}"/>
              </a:ext>
            </a:extLst>
          </p:cNvPr>
          <p:cNvGrpSpPr/>
          <p:nvPr/>
        </p:nvGrpSpPr>
        <p:grpSpPr>
          <a:xfrm>
            <a:off x="4435751" y="4669871"/>
            <a:ext cx="4884925" cy="786704"/>
            <a:chOff x="5209869" y="1898186"/>
            <a:chExt cx="2392267" cy="582562"/>
          </a:xfrm>
        </p:grpSpPr>
        <p:sp>
          <p:nvSpPr>
            <p:cNvPr id="21" name="Hình chữ nhật: Góc Tròn 9">
              <a:extLst>
                <a:ext uri="{FF2B5EF4-FFF2-40B4-BE49-F238E27FC236}">
                  <a16:creationId xmlns:a16="http://schemas.microsoft.com/office/drawing/2014/main" id="{C31FD19D-8DE2-4476-F1DB-22EE8CB7BDB6}"/>
                </a:ext>
              </a:extLst>
            </p:cNvPr>
            <p:cNvSpPr/>
            <p:nvPr/>
          </p:nvSpPr>
          <p:spPr>
            <a:xfrm>
              <a:off x="5209869" y="1898186"/>
              <a:ext cx="2322871" cy="582562"/>
            </a:xfrm>
            <a:prstGeom prst="roundRect">
              <a:avLst/>
            </a:prstGeom>
            <a:solidFill>
              <a:srgbClr val="FFFFBD"/>
            </a:solidFill>
            <a:ln>
              <a:solidFill>
                <a:srgbClr val="E8B63B"/>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Hộp Văn bản 13">
              <a:extLst>
                <a:ext uri="{FF2B5EF4-FFF2-40B4-BE49-F238E27FC236}">
                  <a16:creationId xmlns:a16="http://schemas.microsoft.com/office/drawing/2014/main" id="{4DCD2240-592C-5204-6CD5-CF16159AC52E}"/>
                </a:ext>
              </a:extLst>
            </p:cNvPr>
            <p:cNvSpPr txBox="1"/>
            <p:nvPr/>
          </p:nvSpPr>
          <p:spPr>
            <a:xfrm>
              <a:off x="5279265" y="1980234"/>
              <a:ext cx="2322871" cy="410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C. 54 hình</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4" name="Nhóm 14">
            <a:extLst>
              <a:ext uri="{FF2B5EF4-FFF2-40B4-BE49-F238E27FC236}">
                <a16:creationId xmlns:a16="http://schemas.microsoft.com/office/drawing/2014/main" id="{1878DF0C-D9DB-BEBF-F8D3-E6FB8C0B37E2}"/>
              </a:ext>
            </a:extLst>
          </p:cNvPr>
          <p:cNvGrpSpPr/>
          <p:nvPr/>
        </p:nvGrpSpPr>
        <p:grpSpPr>
          <a:xfrm>
            <a:off x="4435751" y="3687866"/>
            <a:ext cx="5647028" cy="786704"/>
            <a:chOff x="449826" y="3222237"/>
            <a:chExt cx="2887075" cy="582562"/>
          </a:xfrm>
        </p:grpSpPr>
        <p:sp>
          <p:nvSpPr>
            <p:cNvPr id="26" name="Hình chữ nhật: Góc Tròn 15">
              <a:extLst>
                <a:ext uri="{FF2B5EF4-FFF2-40B4-BE49-F238E27FC236}">
                  <a16:creationId xmlns:a16="http://schemas.microsoft.com/office/drawing/2014/main" id="{3B250942-3F51-0F69-5364-5A950321A5DF}"/>
                </a:ext>
              </a:extLst>
            </p:cNvPr>
            <p:cNvSpPr/>
            <p:nvPr/>
          </p:nvSpPr>
          <p:spPr>
            <a:xfrm>
              <a:off x="449826" y="3222237"/>
              <a:ext cx="2322871" cy="582562"/>
            </a:xfrm>
            <a:prstGeom prst="roundRect">
              <a:avLst/>
            </a:prstGeom>
            <a:solidFill>
              <a:schemeClr val="accent2">
                <a:lumMod val="20000"/>
                <a:lumOff val="80000"/>
              </a:schemeClr>
            </a:solidFill>
            <a:ln>
              <a:solidFill>
                <a:srgbClr val="34A2BD"/>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Hộp Văn bản 17">
              <a:extLst>
                <a:ext uri="{FF2B5EF4-FFF2-40B4-BE49-F238E27FC236}">
                  <a16:creationId xmlns:a16="http://schemas.microsoft.com/office/drawing/2014/main" id="{36675DC1-9544-3E10-123C-1981CC5F10EC}"/>
                </a:ext>
              </a:extLst>
            </p:cNvPr>
            <p:cNvSpPr txBox="1"/>
            <p:nvPr/>
          </p:nvSpPr>
          <p:spPr>
            <a:xfrm>
              <a:off x="496943" y="3320106"/>
              <a:ext cx="2839958" cy="410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B. 27 hình</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29" name="Nhóm 18">
            <a:extLst>
              <a:ext uri="{FF2B5EF4-FFF2-40B4-BE49-F238E27FC236}">
                <a16:creationId xmlns:a16="http://schemas.microsoft.com/office/drawing/2014/main" id="{75D318F2-4B4D-4E01-32E7-6BA4026FC3C6}"/>
              </a:ext>
            </a:extLst>
          </p:cNvPr>
          <p:cNvGrpSpPr/>
          <p:nvPr/>
        </p:nvGrpSpPr>
        <p:grpSpPr>
          <a:xfrm>
            <a:off x="4439937" y="5680726"/>
            <a:ext cx="4818365" cy="786704"/>
            <a:chOff x="5276236" y="3217318"/>
            <a:chExt cx="2341856" cy="582562"/>
          </a:xfrm>
        </p:grpSpPr>
        <p:sp>
          <p:nvSpPr>
            <p:cNvPr id="31" name="Hình chữ nhật: Góc Tròn 19">
              <a:extLst>
                <a:ext uri="{FF2B5EF4-FFF2-40B4-BE49-F238E27FC236}">
                  <a16:creationId xmlns:a16="http://schemas.microsoft.com/office/drawing/2014/main" id="{AF9EC5AA-0F1B-D1E7-0FDD-2C29B047A85B}"/>
                </a:ext>
              </a:extLst>
            </p:cNvPr>
            <p:cNvSpPr/>
            <p:nvPr/>
          </p:nvSpPr>
          <p:spPr>
            <a:xfrm>
              <a:off x="5276236" y="3217318"/>
              <a:ext cx="2322871" cy="582562"/>
            </a:xfrm>
            <a:prstGeom prst="roundRect">
              <a:avLst/>
            </a:prstGeom>
            <a:solidFill>
              <a:schemeClr val="accent2">
                <a:lumMod val="40000"/>
                <a:lumOff val="60000"/>
              </a:schemeClr>
            </a:solidFill>
            <a:ln>
              <a:solidFill>
                <a:srgbClr val="076E7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ộp Văn bản 21">
              <a:extLst>
                <a:ext uri="{FF2B5EF4-FFF2-40B4-BE49-F238E27FC236}">
                  <a16:creationId xmlns:a16="http://schemas.microsoft.com/office/drawing/2014/main" id="{AAD0630D-C1A2-4BA0-8C66-B058FF866DF8}"/>
                </a:ext>
              </a:extLst>
            </p:cNvPr>
            <p:cNvSpPr txBox="1"/>
            <p:nvPr/>
          </p:nvSpPr>
          <p:spPr>
            <a:xfrm>
              <a:off x="5282261" y="3315992"/>
              <a:ext cx="2335831" cy="4102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Calibri" panose="020F0502020204030204"/>
                  <a:ea typeface="+mn-ea"/>
                  <a:cs typeface="+mn-cs"/>
                </a:rPr>
                <a:t>D. 60 hình</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 name="Oval 3">
            <a:extLst>
              <a:ext uri="{FF2B5EF4-FFF2-40B4-BE49-F238E27FC236}">
                <a16:creationId xmlns:a16="http://schemas.microsoft.com/office/drawing/2014/main" id="{B5CD35F6-2A64-BEEA-785A-82B5BA4545B4}"/>
              </a:ext>
            </a:extLst>
          </p:cNvPr>
          <p:cNvSpPr/>
          <p:nvPr/>
        </p:nvSpPr>
        <p:spPr>
          <a:xfrm>
            <a:off x="4462745" y="5876825"/>
            <a:ext cx="439751" cy="4776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291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ky with many small stars&#10;&#10;Description automatically generated">
            <a:extLst>
              <a:ext uri="{FF2B5EF4-FFF2-40B4-BE49-F238E27FC236}">
                <a16:creationId xmlns:a16="http://schemas.microsoft.com/office/drawing/2014/main" id="{29AAFEA3-C5A6-F4EE-67E3-871E64A32A5A}"/>
              </a:ext>
            </a:extLst>
          </p:cNvPr>
          <p:cNvPicPr>
            <a:picLocks noChangeAspect="1"/>
          </p:cNvPicPr>
          <p:nvPr/>
        </p:nvPicPr>
        <p:blipFill rotWithShape="1">
          <a:blip r:embed="rId3">
            <a:extLst>
              <a:ext uri="{28A0092B-C50C-407E-A947-70E740481C1C}">
                <a14:useLocalDpi xmlns:a14="http://schemas.microsoft.com/office/drawing/2010/main" val="0"/>
              </a:ext>
            </a:extLst>
          </a:blip>
          <a:srcRect b="15639"/>
          <a:stretch/>
        </p:blipFill>
        <p:spPr>
          <a:xfrm>
            <a:off x="0" y="0"/>
            <a:ext cx="12192000" cy="6858001"/>
          </a:xfrm>
          <a:prstGeom prst="rect">
            <a:avLst/>
          </a:prstGeom>
        </p:spPr>
      </p:pic>
      <p:pic>
        <p:nvPicPr>
          <p:cNvPr id="3" name="Picture 2" descr="A group of colorful planets&#10;&#10;Description automatically generated">
            <a:extLst>
              <a:ext uri="{FF2B5EF4-FFF2-40B4-BE49-F238E27FC236}">
                <a16:creationId xmlns:a16="http://schemas.microsoft.com/office/drawing/2014/main" id="{A4C3EEED-BE17-A448-8F2D-91F661660D54}"/>
              </a:ext>
            </a:extLst>
          </p:cNvPr>
          <p:cNvPicPr>
            <a:picLocks noChangeAspect="1"/>
          </p:cNvPicPr>
          <p:nvPr/>
        </p:nvPicPr>
        <p:blipFill rotWithShape="1">
          <a:blip r:embed="rId4">
            <a:extLst>
              <a:ext uri="{28A0092B-C50C-407E-A947-70E740481C1C}">
                <a14:useLocalDpi xmlns:a14="http://schemas.microsoft.com/office/drawing/2010/main" val="0"/>
              </a:ext>
            </a:extLst>
          </a:blip>
          <a:srcRect l="63192" r="6236" b="82310"/>
          <a:stretch/>
        </p:blipFill>
        <p:spPr>
          <a:xfrm>
            <a:off x="0" y="207493"/>
            <a:ext cx="12336186" cy="6650507"/>
          </a:xfrm>
          <a:prstGeom prst="rect">
            <a:avLst/>
          </a:prstGeom>
        </p:spPr>
      </p:pic>
      <p:sp>
        <p:nvSpPr>
          <p:cNvPr id="102" name="Freeform 11">
            <a:extLst>
              <a:ext uri="{FF2B5EF4-FFF2-40B4-BE49-F238E27FC236}">
                <a16:creationId xmlns:a16="http://schemas.microsoft.com/office/drawing/2014/main" id="{41E774A7-723B-AD6C-F368-EBEF1C4E2977}"/>
              </a:ext>
            </a:extLst>
          </p:cNvPr>
          <p:cNvSpPr/>
          <p:nvPr/>
        </p:nvSpPr>
        <p:spPr>
          <a:xfrm flipH="1">
            <a:off x="328068" y="1056969"/>
            <a:ext cx="5198971" cy="4744062"/>
          </a:xfrm>
          <a:custGeom>
            <a:avLst/>
            <a:gdLst/>
            <a:ahLst/>
            <a:cxnLst/>
            <a:rect l="l" t="t" r="r" b="b"/>
            <a:pathLst>
              <a:path w="3909985" h="3567862">
                <a:moveTo>
                  <a:pt x="0" y="0"/>
                </a:moveTo>
                <a:lnTo>
                  <a:pt x="3909986" y="0"/>
                </a:lnTo>
                <a:lnTo>
                  <a:pt x="3909986" y="3567861"/>
                </a:lnTo>
                <a:lnTo>
                  <a:pt x="0" y="35678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42C79DC1-145B-B9B1-2DA8-19F379F8B201}"/>
              </a:ext>
            </a:extLst>
          </p:cNvPr>
          <p:cNvPicPr>
            <a:picLocks noChangeAspect="1"/>
          </p:cNvPicPr>
          <p:nvPr/>
        </p:nvPicPr>
        <p:blipFill>
          <a:blip r:embed="rId7"/>
          <a:stretch>
            <a:fillRect/>
          </a:stretch>
        </p:blipFill>
        <p:spPr>
          <a:xfrm>
            <a:off x="1346983" y="207492"/>
            <a:ext cx="4938188" cy="1268078"/>
          </a:xfrm>
          <a:prstGeom prst="rect">
            <a:avLst/>
          </a:prstGeom>
        </p:spPr>
      </p:pic>
      <p:sp>
        <p:nvSpPr>
          <p:cNvPr id="8" name="Freeform 2">
            <a:extLst>
              <a:ext uri="{FF2B5EF4-FFF2-40B4-BE49-F238E27FC236}">
                <a16:creationId xmlns:a16="http://schemas.microsoft.com/office/drawing/2014/main" id="{D7CFE4BE-7D65-7AC1-4CDE-B0F712086C77}"/>
              </a:ext>
            </a:extLst>
          </p:cNvPr>
          <p:cNvSpPr/>
          <p:nvPr/>
        </p:nvSpPr>
        <p:spPr>
          <a:xfrm>
            <a:off x="6588034" y="1793355"/>
            <a:ext cx="3335640" cy="3106315"/>
          </a:xfrm>
          <a:custGeom>
            <a:avLst/>
            <a:gdLst/>
            <a:ahLst/>
            <a:cxnLst/>
            <a:rect l="l" t="t" r="r" b="b"/>
            <a:pathLst>
              <a:path w="3335640" h="3106315">
                <a:moveTo>
                  <a:pt x="0" y="0"/>
                </a:moveTo>
                <a:lnTo>
                  <a:pt x="3335639" y="0"/>
                </a:lnTo>
                <a:lnTo>
                  <a:pt x="3335639" y="3106315"/>
                </a:lnTo>
                <a:lnTo>
                  <a:pt x="0" y="31063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5032A5DC-14EC-B44E-128F-98E64A1C075E}"/>
              </a:ext>
            </a:extLst>
          </p:cNvPr>
          <p:cNvGrpSpPr/>
          <p:nvPr/>
        </p:nvGrpSpPr>
        <p:grpSpPr>
          <a:xfrm>
            <a:off x="5248601" y="517222"/>
            <a:ext cx="6463706" cy="5425440"/>
            <a:chOff x="5271989" y="275591"/>
            <a:chExt cx="6463706" cy="5425440"/>
          </a:xfrm>
        </p:grpSpPr>
        <p:sp>
          <p:nvSpPr>
            <p:cNvPr id="10" name="Explosion: 14 Points 9">
              <a:extLst>
                <a:ext uri="{FF2B5EF4-FFF2-40B4-BE49-F238E27FC236}">
                  <a16:creationId xmlns:a16="http://schemas.microsoft.com/office/drawing/2014/main" id="{4DA675E1-6270-5DBF-033F-3C466AEA1C8F}"/>
                </a:ext>
              </a:extLst>
            </p:cNvPr>
            <p:cNvSpPr/>
            <p:nvPr/>
          </p:nvSpPr>
          <p:spPr>
            <a:xfrm rot="1824817">
              <a:off x="5271989" y="275591"/>
              <a:ext cx="6463706" cy="5425440"/>
            </a:xfrm>
            <a:prstGeom prst="irregularSeal2">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a:extLst>
                <a:ext uri="{FF2B5EF4-FFF2-40B4-BE49-F238E27FC236}">
                  <a16:creationId xmlns:a16="http://schemas.microsoft.com/office/drawing/2014/main" id="{41B41961-25AE-200C-CD4C-FD342A12759F}"/>
                </a:ext>
              </a:extLst>
            </p:cNvPr>
            <p:cNvSpPr/>
            <p:nvPr/>
          </p:nvSpPr>
          <p:spPr>
            <a:xfrm>
              <a:off x="7215667" y="1336917"/>
              <a:ext cx="1806413" cy="2786240"/>
            </a:xfrm>
            <a:custGeom>
              <a:avLst/>
              <a:gdLst/>
              <a:ahLst/>
              <a:cxnLst/>
              <a:rect l="l" t="t" r="r" b="b"/>
              <a:pathLst>
                <a:path w="2412299" h="3720769">
                  <a:moveTo>
                    <a:pt x="0" y="0"/>
                  </a:moveTo>
                  <a:lnTo>
                    <a:pt x="2412299" y="0"/>
                  </a:lnTo>
                  <a:lnTo>
                    <a:pt x="2412299" y="3720770"/>
                  </a:lnTo>
                  <a:lnTo>
                    <a:pt x="0" y="3720770"/>
                  </a:lnTo>
                  <a:lnTo>
                    <a:pt x="0" y="0"/>
                  </a:lnTo>
                  <a:close/>
                </a:path>
              </a:pathLst>
            </a:custGeom>
            <a:blipFill>
              <a:blip r:embed="rId10"/>
              <a:stretch>
                <a:fillRect/>
              </a:stretch>
            </a:blipFill>
          </p:spPr>
          <p:txBody>
            <a:bodyPr/>
            <a:lstStyle/>
            <a:p>
              <a:endParaRPr lang="en-US"/>
            </a:p>
          </p:txBody>
        </p:sp>
      </p:grpSp>
    </p:spTree>
    <p:extLst>
      <p:ext uri="{BB962C8B-B14F-4D97-AF65-F5344CB8AC3E}">
        <p14:creationId xmlns:p14="http://schemas.microsoft.com/office/powerpoint/2010/main" val="33273489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Tieng-yeah-tre-con-www_tiengdong_com_1.wav"/>
                                        </p:tgtEl>
                                      </p:cMediaNode>
                                    </p:audio>
                                  </p:subTnLst>
                                </p:cTn>
                              </p:par>
                            </p:childTnLst>
                          </p:cTn>
                        </p:par>
                        <p:par>
                          <p:cTn id="13" fill="hold">
                            <p:stCondLst>
                              <p:cond delay="500"/>
                            </p:stCondLst>
                            <p:childTnLst>
                              <p:par>
                                <p:cTn id="14" presetID="26" presetClass="emph" presetSubtype="0" fill="hold" nodeType="afterEffect">
                                  <p:stCondLst>
                                    <p:cond delay="0"/>
                                  </p:stCondLst>
                                  <p:childTnLst>
                                    <p:animEffect transition="out" filter="fade">
                                      <p:cBhvr>
                                        <p:cTn id="15" dur="500" tmFilter="0, 0; .2, .5; .8, .5; 1, 0"/>
                                        <p:tgtEl>
                                          <p:spTgt spid="9"/>
                                        </p:tgtEl>
                                      </p:cBhvr>
                                    </p:animEffect>
                                    <p:animScale>
                                      <p:cBhvr>
                                        <p:cTn id="16"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1086</TotalTime>
  <Words>629</Words>
  <Application>Microsoft Office PowerPoint</Application>
  <PresentationFormat>Widescreen</PresentationFormat>
  <Paragraphs>62</Paragraphs>
  <Slides>25</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5" baseType="lpstr">
      <vt:lpstr>#9Slide05 SVNClementine</vt:lpstr>
      <vt:lpstr>#9Slide07 SVNBeachwood Sans</vt:lpstr>
      <vt:lpstr>Arial</vt:lpstr>
      <vt:lpstr>Calibri</vt:lpstr>
      <vt:lpstr>Calibri Light</vt:lpstr>
      <vt:lpstr>Cambria Math</vt:lpstr>
      <vt:lpstr>SVN-Poky's</vt:lpstr>
      <vt:lpstr>UTM Flamenco</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20</cp:revision>
  <dcterms:created xsi:type="dcterms:W3CDTF">2023-08-19T07:09:18Z</dcterms:created>
  <dcterms:modified xsi:type="dcterms:W3CDTF">2025-01-04T09:53:40Z</dcterms:modified>
  <cp:category>9Slide.vn</cp:category>
</cp:coreProperties>
</file>