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96" r:id="rId2"/>
  </p:sldMasterIdLst>
  <p:notesMasterIdLst>
    <p:notesMasterId r:id="rId18"/>
  </p:notesMasterIdLst>
  <p:sldIdLst>
    <p:sldId id="324" r:id="rId3"/>
    <p:sldId id="329" r:id="rId4"/>
    <p:sldId id="323" r:id="rId5"/>
    <p:sldId id="328" r:id="rId6"/>
    <p:sldId id="326" r:id="rId7"/>
    <p:sldId id="337" r:id="rId8"/>
    <p:sldId id="347" r:id="rId9"/>
    <p:sldId id="348" r:id="rId10"/>
    <p:sldId id="349" r:id="rId11"/>
    <p:sldId id="350" r:id="rId12"/>
    <p:sldId id="344" r:id="rId13"/>
    <p:sldId id="345" r:id="rId14"/>
    <p:sldId id="351" r:id="rId15"/>
    <p:sldId id="320" r:id="rId16"/>
    <p:sldId id="325"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6" userDrawn="1">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5A93"/>
    <a:srgbClr val="FC4A46"/>
    <a:srgbClr val="56C64A"/>
    <a:srgbClr val="FF6600"/>
    <a:srgbClr val="769BE6"/>
    <a:srgbClr val="FD7570"/>
    <a:srgbClr val="7FD476"/>
    <a:srgbClr val="B3E5AD"/>
    <a:srgbClr val="99B4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97416A-50E6-4541-9577-810DB99B631C}">
  <a:tblStyle styleId="{E197416A-50E6-4541-9577-810DB99B631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B635E0E-81E5-4C21-A871-06DAA78D40C3}"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97" autoAdjust="0"/>
    <p:restoredTop sz="94660"/>
  </p:normalViewPr>
  <p:slideViewPr>
    <p:cSldViewPr snapToGrid="0">
      <p:cViewPr varScale="1">
        <p:scale>
          <a:sx n="81" d="100"/>
          <a:sy n="81" d="100"/>
        </p:scale>
        <p:origin x="570" y="102"/>
      </p:cViewPr>
      <p:guideLst>
        <p:guide orient="horz" pos="15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 name="Google Shape;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err="1"/>
              <a:t>Mời</a:t>
            </a:r>
            <a:r>
              <a:rPr lang="en-US" b="1" dirty="0"/>
              <a:t> </a:t>
            </a:r>
            <a:r>
              <a:rPr lang="en-US" b="1" dirty="0" err="1"/>
              <a:t>truy</a:t>
            </a:r>
            <a:r>
              <a:rPr lang="en-US" b="1" dirty="0"/>
              <a:t> </a:t>
            </a:r>
            <a:r>
              <a:rPr lang="en-US" b="1" dirty="0" err="1"/>
              <a:t>cập</a:t>
            </a:r>
            <a:r>
              <a:rPr lang="en-US" b="1" dirty="0"/>
              <a:t>: </a:t>
            </a:r>
            <a:r>
              <a:rPr lang="en-US" dirty="0">
                <a:hlinkClick r:id="rId3"/>
              </a:rPr>
              <a:t>MĂNG NON- TÀI LIỆU TIỂU HỌC | Facebook</a:t>
            </a:r>
            <a:endParaRPr lang="en-US" dirty="0"/>
          </a:p>
        </p:txBody>
      </p:sp>
      <p:sp>
        <p:nvSpPr>
          <p:cNvPr id="43" name="Google Shape;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7903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2965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C5200-B097-BF4F-A865-16BC6CD96120}"/>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CED85C9D-BF40-1B45-A7FA-8FDEDDC18729}"/>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D3F199A4-6B2D-DF4E-8382-FB554741D903}"/>
              </a:ext>
            </a:extLst>
          </p:cNvPr>
          <p:cNvSpPr>
            <a:spLocks noGrp="1"/>
          </p:cNvSpPr>
          <p:nvPr>
            <p:ph type="dt" sz="half" idx="10"/>
          </p:nvPr>
        </p:nvSpPr>
        <p:spPr>
          <a:xfrm>
            <a:off x="628650" y="4767264"/>
            <a:ext cx="2057400" cy="273844"/>
          </a:xfrm>
          <a:prstGeom prst="rect">
            <a:avLst/>
          </a:prstGeom>
        </p:spPr>
        <p:txBody>
          <a:bodyPr/>
          <a:lstStyle/>
          <a:p>
            <a:pPr defTabSz="914446"/>
            <a:fld id="{CFF21D83-C8C5-4456-850E-044D9AD182FC}" type="datetimeFigureOut">
              <a:rPr lang="en-US" smtClean="0">
                <a:solidFill>
                  <a:prstClr val="black">
                    <a:tint val="75000"/>
                  </a:prstClr>
                </a:solidFill>
              </a:rPr>
              <a:pPr defTabSz="914446"/>
              <a:t>04/01/2025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7B76A50-FC30-F343-A1C2-A55D2C5970CC}"/>
              </a:ext>
            </a:extLst>
          </p:cNvPr>
          <p:cNvSpPr>
            <a:spLocks noGrp="1"/>
          </p:cNvSpPr>
          <p:nvPr>
            <p:ph type="ftr" sz="quarter" idx="11"/>
          </p:nvPr>
        </p:nvSpPr>
        <p:spPr>
          <a:xfrm>
            <a:off x="3028950" y="4767264"/>
            <a:ext cx="3086100" cy="273844"/>
          </a:xfrm>
          <a:prstGeom prst="rect">
            <a:avLst/>
          </a:prstGeom>
        </p:spPr>
        <p:txBody>
          <a:bodyPr/>
          <a:lstStyle/>
          <a:p>
            <a:pPr defTabSz="91444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436A8-56BD-CB47-82C7-088A3C11E8CF}"/>
              </a:ext>
            </a:extLst>
          </p:cNvPr>
          <p:cNvSpPr>
            <a:spLocks noGrp="1"/>
          </p:cNvSpPr>
          <p:nvPr>
            <p:ph type="sldNum" sz="quarter" idx="12"/>
          </p:nvPr>
        </p:nvSpPr>
        <p:spPr>
          <a:xfrm>
            <a:off x="6457950" y="4767264"/>
            <a:ext cx="2057400" cy="273844"/>
          </a:xfrm>
          <a:prstGeom prst="rect">
            <a:avLst/>
          </a:prstGeom>
        </p:spPr>
        <p:txBody>
          <a:bodyPr/>
          <a:lstStyle/>
          <a:p>
            <a:pPr defTabSz="914446"/>
            <a:fld id="{BC32E284-7545-4F4D-9D0E-878A579E6FE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302098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507C1-1302-5749-9A3E-C11ADBF13B10}"/>
              </a:ext>
            </a:extLst>
          </p:cNvPr>
          <p:cNvSpPr>
            <a:spLocks noGrp="1"/>
          </p:cNvSpPr>
          <p:nvPr>
            <p:ph type="title"/>
          </p:nvPr>
        </p:nvSpPr>
        <p:spPr>
          <a:xfrm>
            <a:off x="628650" y="273845"/>
            <a:ext cx="7886700" cy="994172"/>
          </a:xfrm>
          <a:prstGeom prst="rect">
            <a:avLst/>
          </a:prstGeom>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7B804EEC-68B7-5647-91A4-473846461C1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9E46FAF-9B7F-844A-9B6B-E65C5415E989}"/>
              </a:ext>
            </a:extLst>
          </p:cNvPr>
          <p:cNvSpPr>
            <a:spLocks noGrp="1"/>
          </p:cNvSpPr>
          <p:nvPr>
            <p:ph type="dt" sz="half" idx="10"/>
          </p:nvPr>
        </p:nvSpPr>
        <p:spPr>
          <a:xfrm>
            <a:off x="628650" y="4767264"/>
            <a:ext cx="2057400" cy="273844"/>
          </a:xfrm>
          <a:prstGeom prst="rect">
            <a:avLst/>
          </a:prstGeom>
        </p:spPr>
        <p:txBody>
          <a:bodyPr/>
          <a:lstStyle/>
          <a:p>
            <a:pPr defTabSz="914446"/>
            <a:fld id="{CFF21D83-C8C5-4456-850E-044D9AD182FC}" type="datetimeFigureOut">
              <a:rPr lang="en-US" smtClean="0">
                <a:solidFill>
                  <a:prstClr val="black">
                    <a:tint val="75000"/>
                  </a:prstClr>
                </a:solidFill>
              </a:rPr>
              <a:pPr defTabSz="914446"/>
              <a:t>04/01/2025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C9FD23F-5239-0248-9EFB-D49A2C5063EC}"/>
              </a:ext>
            </a:extLst>
          </p:cNvPr>
          <p:cNvSpPr>
            <a:spLocks noGrp="1"/>
          </p:cNvSpPr>
          <p:nvPr>
            <p:ph type="ftr" sz="quarter" idx="11"/>
          </p:nvPr>
        </p:nvSpPr>
        <p:spPr>
          <a:xfrm>
            <a:off x="3028950" y="4767264"/>
            <a:ext cx="3086100" cy="273844"/>
          </a:xfrm>
          <a:prstGeom prst="rect">
            <a:avLst/>
          </a:prstGeom>
        </p:spPr>
        <p:txBody>
          <a:bodyPr/>
          <a:lstStyle/>
          <a:p>
            <a:pPr defTabSz="91444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F578F6-E720-6546-961A-6050C27F80FD}"/>
              </a:ext>
            </a:extLst>
          </p:cNvPr>
          <p:cNvSpPr>
            <a:spLocks noGrp="1"/>
          </p:cNvSpPr>
          <p:nvPr>
            <p:ph type="sldNum" sz="quarter" idx="12"/>
          </p:nvPr>
        </p:nvSpPr>
        <p:spPr>
          <a:xfrm>
            <a:off x="6457950" y="4767264"/>
            <a:ext cx="2057400" cy="273844"/>
          </a:xfrm>
          <a:prstGeom prst="rect">
            <a:avLst/>
          </a:prstGeom>
        </p:spPr>
        <p:txBody>
          <a:bodyPr/>
          <a:lstStyle/>
          <a:p>
            <a:pPr defTabSz="914446"/>
            <a:fld id="{BC32E284-7545-4F4D-9D0E-878A579E6FE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776434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8130A2-6446-1244-954C-F215094E376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41373C97-9DF6-844F-80FC-D83E87242A64}"/>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6C74CA0-5919-1D49-B4E8-22C2E6AA7ACE}"/>
              </a:ext>
            </a:extLst>
          </p:cNvPr>
          <p:cNvSpPr>
            <a:spLocks noGrp="1"/>
          </p:cNvSpPr>
          <p:nvPr>
            <p:ph type="dt" sz="half" idx="10"/>
          </p:nvPr>
        </p:nvSpPr>
        <p:spPr>
          <a:xfrm>
            <a:off x="628650" y="4767264"/>
            <a:ext cx="2057400" cy="273844"/>
          </a:xfrm>
          <a:prstGeom prst="rect">
            <a:avLst/>
          </a:prstGeom>
        </p:spPr>
        <p:txBody>
          <a:bodyPr/>
          <a:lstStyle/>
          <a:p>
            <a:pPr defTabSz="914446"/>
            <a:fld id="{CFF21D83-C8C5-4456-850E-044D9AD182FC}" type="datetimeFigureOut">
              <a:rPr lang="en-US" smtClean="0">
                <a:solidFill>
                  <a:prstClr val="black">
                    <a:tint val="75000"/>
                  </a:prstClr>
                </a:solidFill>
              </a:rPr>
              <a:pPr defTabSz="914446"/>
              <a:t>04/01/2025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A4B5D18-46C1-F945-B35F-BACFF3462E02}"/>
              </a:ext>
            </a:extLst>
          </p:cNvPr>
          <p:cNvSpPr>
            <a:spLocks noGrp="1"/>
          </p:cNvSpPr>
          <p:nvPr>
            <p:ph type="ftr" sz="quarter" idx="11"/>
          </p:nvPr>
        </p:nvSpPr>
        <p:spPr>
          <a:xfrm>
            <a:off x="3028950" y="4767264"/>
            <a:ext cx="3086100" cy="273844"/>
          </a:xfrm>
          <a:prstGeom prst="rect">
            <a:avLst/>
          </a:prstGeom>
        </p:spPr>
        <p:txBody>
          <a:bodyPr/>
          <a:lstStyle/>
          <a:p>
            <a:pPr defTabSz="91444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241593F-C06A-1841-AD41-D2B4A5AEF4BF}"/>
              </a:ext>
            </a:extLst>
          </p:cNvPr>
          <p:cNvSpPr>
            <a:spLocks noGrp="1"/>
          </p:cNvSpPr>
          <p:nvPr>
            <p:ph type="sldNum" sz="quarter" idx="12"/>
          </p:nvPr>
        </p:nvSpPr>
        <p:spPr>
          <a:xfrm>
            <a:off x="6457950" y="4767264"/>
            <a:ext cx="2057400" cy="273844"/>
          </a:xfrm>
          <a:prstGeom prst="rect">
            <a:avLst/>
          </a:prstGeom>
        </p:spPr>
        <p:txBody>
          <a:bodyPr/>
          <a:lstStyle/>
          <a:p>
            <a:pPr defTabSz="914446"/>
            <a:fld id="{BC32E284-7545-4F4D-9D0E-878A579E6FE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33993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51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58978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9144000" cy="51435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Tree>
    <p:extLst>
      <p:ext uri="{BB962C8B-B14F-4D97-AF65-F5344CB8AC3E}">
        <p14:creationId xmlns:p14="http://schemas.microsoft.com/office/powerpoint/2010/main" val="6640426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Tree>
    <p:extLst>
      <p:ext uri="{BB962C8B-B14F-4D97-AF65-F5344CB8AC3E}">
        <p14:creationId xmlns:p14="http://schemas.microsoft.com/office/powerpoint/2010/main" val="281704011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16328"/>
            <a:ext cx="9144000" cy="51435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Tree>
    <p:extLst>
      <p:ext uri="{BB962C8B-B14F-4D97-AF65-F5344CB8AC3E}">
        <p14:creationId xmlns:p14="http://schemas.microsoft.com/office/powerpoint/2010/main" val="135492618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16328"/>
            <a:ext cx="9144000" cy="51435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57" y="159204"/>
            <a:ext cx="453390" cy="701676"/>
          </a:xfrm>
          <a:prstGeom prst="rect">
            <a:avLst/>
          </a:prstGeom>
        </p:spPr>
      </p:pic>
      <p:sp>
        <p:nvSpPr>
          <p:cNvPr id="11" name="矩形 10"/>
          <p:cNvSpPr/>
          <p:nvPr userDrawn="1"/>
        </p:nvSpPr>
        <p:spPr>
          <a:xfrm>
            <a:off x="842332" y="315324"/>
            <a:ext cx="1338828" cy="323165"/>
          </a:xfrm>
          <a:prstGeom prst="rect">
            <a:avLst/>
          </a:prstGeom>
        </p:spPr>
        <p:txBody>
          <a:bodyPr wrap="none">
            <a:spAutoFit/>
          </a:bodyPr>
          <a:lstStyle/>
          <a:p>
            <a:pPr algn="just"/>
            <a:r>
              <a:rPr lang="zh-CN" altLang="en-US" sz="15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298339806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16328"/>
            <a:ext cx="9144000" cy="51435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4107" y="140598"/>
            <a:ext cx="457200" cy="723014"/>
          </a:xfrm>
          <a:prstGeom prst="rect">
            <a:avLst/>
          </a:prstGeom>
        </p:spPr>
      </p:pic>
      <p:sp>
        <p:nvSpPr>
          <p:cNvPr id="8" name="矩形 7"/>
          <p:cNvSpPr/>
          <p:nvPr userDrawn="1"/>
        </p:nvSpPr>
        <p:spPr>
          <a:xfrm>
            <a:off x="842332" y="315324"/>
            <a:ext cx="1338828" cy="323165"/>
          </a:xfrm>
          <a:prstGeom prst="rect">
            <a:avLst/>
          </a:prstGeom>
        </p:spPr>
        <p:txBody>
          <a:bodyPr wrap="none">
            <a:spAutoFit/>
          </a:bodyPr>
          <a:lstStyle/>
          <a:p>
            <a:pPr algn="just"/>
            <a:r>
              <a:rPr lang="zh-CN" altLang="en-US" sz="15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35978761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9144000" cy="51435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1861" y="145216"/>
            <a:ext cx="481692" cy="744431"/>
          </a:xfrm>
          <a:prstGeom prst="rect">
            <a:avLst/>
          </a:prstGeom>
        </p:spPr>
      </p:pic>
      <p:sp>
        <p:nvSpPr>
          <p:cNvPr id="8" name="矩形 7"/>
          <p:cNvSpPr/>
          <p:nvPr userDrawn="1"/>
        </p:nvSpPr>
        <p:spPr>
          <a:xfrm>
            <a:off x="842332" y="315324"/>
            <a:ext cx="1338828" cy="323165"/>
          </a:xfrm>
          <a:prstGeom prst="rect">
            <a:avLst/>
          </a:prstGeom>
        </p:spPr>
        <p:txBody>
          <a:bodyPr wrap="none">
            <a:spAutoFit/>
          </a:bodyPr>
          <a:lstStyle/>
          <a:p>
            <a:pPr algn="just"/>
            <a:r>
              <a:rPr lang="zh-CN" altLang="en-US" sz="15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273720443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44F0-9D45-C242-B80C-6DE446C87575}"/>
              </a:ext>
            </a:extLst>
          </p:cNvPr>
          <p:cNvSpPr>
            <a:spLocks noGrp="1"/>
          </p:cNvSpPr>
          <p:nvPr>
            <p:ph type="title"/>
          </p:nvPr>
        </p:nvSpPr>
        <p:spPr>
          <a:xfrm>
            <a:off x="628650" y="273845"/>
            <a:ext cx="7886700" cy="994172"/>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FB4EE2B6-EA34-1348-8205-5EDE206BA967}"/>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2971315-4E15-874D-A76F-05A4893D67E0}"/>
              </a:ext>
            </a:extLst>
          </p:cNvPr>
          <p:cNvSpPr>
            <a:spLocks noGrp="1"/>
          </p:cNvSpPr>
          <p:nvPr>
            <p:ph type="dt" sz="half" idx="10"/>
          </p:nvPr>
        </p:nvSpPr>
        <p:spPr>
          <a:xfrm>
            <a:off x="628650" y="4767264"/>
            <a:ext cx="2057400" cy="273844"/>
          </a:xfrm>
          <a:prstGeom prst="rect">
            <a:avLst/>
          </a:prstGeom>
        </p:spPr>
        <p:txBody>
          <a:bodyPr/>
          <a:lstStyle/>
          <a:p>
            <a:pPr defTabSz="914446"/>
            <a:fld id="{CFF21D83-C8C5-4456-850E-044D9AD182FC}" type="datetimeFigureOut">
              <a:rPr lang="en-US" smtClean="0">
                <a:solidFill>
                  <a:prstClr val="black">
                    <a:tint val="75000"/>
                  </a:prstClr>
                </a:solidFill>
              </a:rPr>
              <a:pPr defTabSz="914446"/>
              <a:t>04/01/2025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DA5627D-7624-2B42-96D0-24F0C3C1AA24}"/>
              </a:ext>
            </a:extLst>
          </p:cNvPr>
          <p:cNvSpPr>
            <a:spLocks noGrp="1"/>
          </p:cNvSpPr>
          <p:nvPr>
            <p:ph type="ftr" sz="quarter" idx="11"/>
          </p:nvPr>
        </p:nvSpPr>
        <p:spPr>
          <a:xfrm>
            <a:off x="3028950" y="4767264"/>
            <a:ext cx="3086100" cy="273844"/>
          </a:xfrm>
          <a:prstGeom prst="rect">
            <a:avLst/>
          </a:prstGeom>
        </p:spPr>
        <p:txBody>
          <a:bodyPr/>
          <a:lstStyle/>
          <a:p>
            <a:pPr defTabSz="91444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BFD20F4-52B0-2E4F-B00C-0FC1067D05AA}"/>
              </a:ext>
            </a:extLst>
          </p:cNvPr>
          <p:cNvSpPr>
            <a:spLocks noGrp="1"/>
          </p:cNvSpPr>
          <p:nvPr>
            <p:ph type="sldNum" sz="quarter" idx="12"/>
          </p:nvPr>
        </p:nvSpPr>
        <p:spPr>
          <a:xfrm>
            <a:off x="6457950" y="4767264"/>
            <a:ext cx="2057400" cy="273844"/>
          </a:xfrm>
          <a:prstGeom prst="rect">
            <a:avLst/>
          </a:prstGeom>
        </p:spPr>
        <p:txBody>
          <a:bodyPr/>
          <a:lstStyle/>
          <a:p>
            <a:pPr defTabSz="914446"/>
            <a:fld id="{BC32E284-7545-4F4D-9D0E-878A579E6FE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498832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54497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F73CE-1F63-034F-9143-7E1EBD0C73B9}"/>
              </a:ext>
            </a:extLst>
          </p:cNvPr>
          <p:cNvSpPr>
            <a:spLocks noGrp="1"/>
          </p:cNvSpPr>
          <p:nvPr>
            <p:ph type="title"/>
          </p:nvPr>
        </p:nvSpPr>
        <p:spPr>
          <a:xfrm>
            <a:off x="623888" y="1282305"/>
            <a:ext cx="7886700" cy="2139553"/>
          </a:xfrm>
          <a:prstGeom prst="rect">
            <a:avLst/>
          </a:prstGeo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BD7F2EFC-F2ED-7640-B94C-F15F2860B42D}"/>
              </a:ext>
            </a:extLst>
          </p:cNvPr>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99D203-4C91-9342-8CA3-6441874AF004}"/>
              </a:ext>
            </a:extLst>
          </p:cNvPr>
          <p:cNvSpPr>
            <a:spLocks noGrp="1"/>
          </p:cNvSpPr>
          <p:nvPr>
            <p:ph type="dt" sz="half" idx="10"/>
          </p:nvPr>
        </p:nvSpPr>
        <p:spPr>
          <a:xfrm>
            <a:off x="628650" y="4767264"/>
            <a:ext cx="2057400" cy="273844"/>
          </a:xfrm>
          <a:prstGeom prst="rect">
            <a:avLst/>
          </a:prstGeom>
        </p:spPr>
        <p:txBody>
          <a:bodyPr/>
          <a:lstStyle/>
          <a:p>
            <a:pPr defTabSz="914446"/>
            <a:fld id="{CFF21D83-C8C5-4456-850E-044D9AD182FC}" type="datetimeFigureOut">
              <a:rPr lang="en-US" smtClean="0">
                <a:solidFill>
                  <a:prstClr val="black">
                    <a:tint val="75000"/>
                  </a:prstClr>
                </a:solidFill>
              </a:rPr>
              <a:pPr defTabSz="914446"/>
              <a:t>04/01/2025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26AC273-F881-4B4E-84F1-911422930CC8}"/>
              </a:ext>
            </a:extLst>
          </p:cNvPr>
          <p:cNvSpPr>
            <a:spLocks noGrp="1"/>
          </p:cNvSpPr>
          <p:nvPr>
            <p:ph type="ftr" sz="quarter" idx="11"/>
          </p:nvPr>
        </p:nvSpPr>
        <p:spPr>
          <a:xfrm>
            <a:off x="3028950" y="4767264"/>
            <a:ext cx="3086100" cy="273844"/>
          </a:xfrm>
          <a:prstGeom prst="rect">
            <a:avLst/>
          </a:prstGeom>
        </p:spPr>
        <p:txBody>
          <a:bodyPr/>
          <a:lstStyle/>
          <a:p>
            <a:pPr defTabSz="91444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EF553-6052-0B41-A8DA-B17DEB64C46D}"/>
              </a:ext>
            </a:extLst>
          </p:cNvPr>
          <p:cNvSpPr>
            <a:spLocks noGrp="1"/>
          </p:cNvSpPr>
          <p:nvPr>
            <p:ph type="sldNum" sz="quarter" idx="12"/>
          </p:nvPr>
        </p:nvSpPr>
        <p:spPr>
          <a:xfrm>
            <a:off x="6457950" y="4767264"/>
            <a:ext cx="2057400" cy="273844"/>
          </a:xfrm>
          <a:prstGeom prst="rect">
            <a:avLst/>
          </a:prstGeom>
        </p:spPr>
        <p:txBody>
          <a:bodyPr/>
          <a:lstStyle/>
          <a:p>
            <a:pPr defTabSz="914446"/>
            <a:fld id="{BC32E284-7545-4F4D-9D0E-878A579E6FE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75940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0256-5FD0-2B40-BCAF-38838A497DB2}"/>
              </a:ext>
            </a:extLst>
          </p:cNvPr>
          <p:cNvSpPr>
            <a:spLocks noGrp="1"/>
          </p:cNvSpPr>
          <p:nvPr>
            <p:ph type="title"/>
          </p:nvPr>
        </p:nvSpPr>
        <p:spPr>
          <a:xfrm>
            <a:off x="628650" y="273845"/>
            <a:ext cx="7886700" cy="994172"/>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54EF280-DA5E-6F4D-8D2F-32969215E209}"/>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F6C4C2C9-9B6D-5D4D-B3F9-F7322FCBB2EC}"/>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09540F5C-9542-1847-AC15-C158BD226E4E}"/>
              </a:ext>
            </a:extLst>
          </p:cNvPr>
          <p:cNvSpPr>
            <a:spLocks noGrp="1"/>
          </p:cNvSpPr>
          <p:nvPr>
            <p:ph type="dt" sz="half" idx="10"/>
          </p:nvPr>
        </p:nvSpPr>
        <p:spPr>
          <a:xfrm>
            <a:off x="628650" y="4767264"/>
            <a:ext cx="2057400" cy="273844"/>
          </a:xfrm>
          <a:prstGeom prst="rect">
            <a:avLst/>
          </a:prstGeom>
        </p:spPr>
        <p:txBody>
          <a:bodyPr/>
          <a:lstStyle/>
          <a:p>
            <a:pPr defTabSz="914446"/>
            <a:fld id="{CFF21D83-C8C5-4456-850E-044D9AD182FC}" type="datetimeFigureOut">
              <a:rPr lang="en-US" smtClean="0">
                <a:solidFill>
                  <a:prstClr val="black">
                    <a:tint val="75000"/>
                  </a:prstClr>
                </a:solidFill>
              </a:rPr>
              <a:pPr defTabSz="914446"/>
              <a:t>04/01/2025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AD19586-0DCC-7840-B0E1-35E71B83005B}"/>
              </a:ext>
            </a:extLst>
          </p:cNvPr>
          <p:cNvSpPr>
            <a:spLocks noGrp="1"/>
          </p:cNvSpPr>
          <p:nvPr>
            <p:ph type="ftr" sz="quarter" idx="11"/>
          </p:nvPr>
        </p:nvSpPr>
        <p:spPr>
          <a:xfrm>
            <a:off x="3028950" y="4767264"/>
            <a:ext cx="3086100" cy="273844"/>
          </a:xfrm>
          <a:prstGeom prst="rect">
            <a:avLst/>
          </a:prstGeom>
        </p:spPr>
        <p:txBody>
          <a:bodyPr/>
          <a:lstStyle/>
          <a:p>
            <a:pPr defTabSz="91444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D3DC684-97AE-824A-8FAB-F8614697FB32}"/>
              </a:ext>
            </a:extLst>
          </p:cNvPr>
          <p:cNvSpPr>
            <a:spLocks noGrp="1"/>
          </p:cNvSpPr>
          <p:nvPr>
            <p:ph type="sldNum" sz="quarter" idx="12"/>
          </p:nvPr>
        </p:nvSpPr>
        <p:spPr>
          <a:xfrm>
            <a:off x="6457950" y="4767264"/>
            <a:ext cx="2057400" cy="273844"/>
          </a:xfrm>
          <a:prstGeom prst="rect">
            <a:avLst/>
          </a:prstGeom>
        </p:spPr>
        <p:txBody>
          <a:bodyPr/>
          <a:lstStyle/>
          <a:p>
            <a:pPr defTabSz="914446"/>
            <a:fld id="{BC32E284-7545-4F4D-9D0E-878A579E6FE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290249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6D48-4A47-C04B-A27E-7FB7D0F38A6C}"/>
              </a:ext>
            </a:extLst>
          </p:cNvPr>
          <p:cNvSpPr>
            <a:spLocks noGrp="1"/>
          </p:cNvSpPr>
          <p:nvPr>
            <p:ph type="title"/>
          </p:nvPr>
        </p:nvSpPr>
        <p:spPr>
          <a:xfrm>
            <a:off x="629841" y="273845"/>
            <a:ext cx="7886700" cy="994172"/>
          </a:xfrm>
          <a:prstGeom prst="rect">
            <a:avLst/>
          </a:prstGeo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4E6AA0E-CE25-3D4E-9173-3F28637CD88B}"/>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A767CF2-9AFA-7741-8B01-9E14F6B849C3}"/>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0BF7AE6-E627-E340-BF24-4DBD004BF3CA}"/>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D1142-9171-2341-8D00-29A26A08F2CB}"/>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6EC49A35-C626-A845-9B95-4C7BC6E4E1FF}"/>
              </a:ext>
            </a:extLst>
          </p:cNvPr>
          <p:cNvSpPr>
            <a:spLocks noGrp="1"/>
          </p:cNvSpPr>
          <p:nvPr>
            <p:ph type="dt" sz="half" idx="10"/>
          </p:nvPr>
        </p:nvSpPr>
        <p:spPr>
          <a:xfrm>
            <a:off x="628650" y="4767264"/>
            <a:ext cx="2057400" cy="273844"/>
          </a:xfrm>
          <a:prstGeom prst="rect">
            <a:avLst/>
          </a:prstGeom>
        </p:spPr>
        <p:txBody>
          <a:bodyPr/>
          <a:lstStyle/>
          <a:p>
            <a:pPr defTabSz="914446"/>
            <a:fld id="{CFF21D83-C8C5-4456-850E-044D9AD182FC}" type="datetimeFigureOut">
              <a:rPr lang="en-US" smtClean="0">
                <a:solidFill>
                  <a:prstClr val="black">
                    <a:tint val="75000"/>
                  </a:prstClr>
                </a:solidFill>
              </a:rPr>
              <a:pPr defTabSz="914446"/>
              <a:t>04/01/2025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1C6575A-E012-224B-AD8D-8620174FE341}"/>
              </a:ext>
            </a:extLst>
          </p:cNvPr>
          <p:cNvSpPr>
            <a:spLocks noGrp="1"/>
          </p:cNvSpPr>
          <p:nvPr>
            <p:ph type="ftr" sz="quarter" idx="11"/>
          </p:nvPr>
        </p:nvSpPr>
        <p:spPr>
          <a:xfrm>
            <a:off x="3028950" y="4767264"/>
            <a:ext cx="3086100" cy="273844"/>
          </a:xfrm>
          <a:prstGeom prst="rect">
            <a:avLst/>
          </a:prstGeom>
        </p:spPr>
        <p:txBody>
          <a:bodyPr/>
          <a:lstStyle/>
          <a:p>
            <a:pPr defTabSz="914446"/>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A7FBA1B-F6CE-D148-A80B-3D87CA20A05E}"/>
              </a:ext>
            </a:extLst>
          </p:cNvPr>
          <p:cNvSpPr>
            <a:spLocks noGrp="1"/>
          </p:cNvSpPr>
          <p:nvPr>
            <p:ph type="sldNum" sz="quarter" idx="12"/>
          </p:nvPr>
        </p:nvSpPr>
        <p:spPr>
          <a:xfrm>
            <a:off x="6457950" y="4767264"/>
            <a:ext cx="2057400" cy="273844"/>
          </a:xfrm>
          <a:prstGeom prst="rect">
            <a:avLst/>
          </a:prstGeom>
        </p:spPr>
        <p:txBody>
          <a:bodyPr/>
          <a:lstStyle/>
          <a:p>
            <a:pPr defTabSz="914446"/>
            <a:fld id="{BC32E284-7545-4F4D-9D0E-878A579E6FE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639309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ADD3-9255-D14E-97C6-16426960DD16}"/>
              </a:ext>
            </a:extLst>
          </p:cNvPr>
          <p:cNvSpPr>
            <a:spLocks noGrp="1"/>
          </p:cNvSpPr>
          <p:nvPr>
            <p:ph type="title"/>
          </p:nvPr>
        </p:nvSpPr>
        <p:spPr>
          <a:xfrm>
            <a:off x="628650" y="273845"/>
            <a:ext cx="7886700" cy="994172"/>
          </a:xfrm>
          <a:prstGeom prst="rect">
            <a:avLst/>
          </a:prstGeom>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9B4D90A4-18F5-3041-B916-5ADF7EA5A127}"/>
              </a:ext>
            </a:extLst>
          </p:cNvPr>
          <p:cNvSpPr>
            <a:spLocks noGrp="1"/>
          </p:cNvSpPr>
          <p:nvPr>
            <p:ph type="dt" sz="half" idx="10"/>
          </p:nvPr>
        </p:nvSpPr>
        <p:spPr>
          <a:xfrm>
            <a:off x="628650" y="4767264"/>
            <a:ext cx="2057400" cy="273844"/>
          </a:xfrm>
          <a:prstGeom prst="rect">
            <a:avLst/>
          </a:prstGeom>
        </p:spPr>
        <p:txBody>
          <a:bodyPr/>
          <a:lstStyle/>
          <a:p>
            <a:pPr defTabSz="914446"/>
            <a:fld id="{CFF21D83-C8C5-4456-850E-044D9AD182FC}" type="datetimeFigureOut">
              <a:rPr lang="en-US" smtClean="0">
                <a:solidFill>
                  <a:prstClr val="black">
                    <a:tint val="75000"/>
                  </a:prstClr>
                </a:solidFill>
              </a:rPr>
              <a:pPr defTabSz="914446"/>
              <a:t>04/01/2025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AD1A414-7026-FA4F-B89E-E1D639E2D4E1}"/>
              </a:ext>
            </a:extLst>
          </p:cNvPr>
          <p:cNvSpPr>
            <a:spLocks noGrp="1"/>
          </p:cNvSpPr>
          <p:nvPr>
            <p:ph type="ftr" sz="quarter" idx="11"/>
          </p:nvPr>
        </p:nvSpPr>
        <p:spPr>
          <a:xfrm>
            <a:off x="3028950" y="4767264"/>
            <a:ext cx="3086100" cy="273844"/>
          </a:xfrm>
          <a:prstGeom prst="rect">
            <a:avLst/>
          </a:prstGeom>
        </p:spPr>
        <p:txBody>
          <a:bodyPr/>
          <a:lstStyle/>
          <a:p>
            <a:pPr defTabSz="914446"/>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8561ED-D07A-EA4B-A228-2A8BB3FF380D}"/>
              </a:ext>
            </a:extLst>
          </p:cNvPr>
          <p:cNvSpPr>
            <a:spLocks noGrp="1"/>
          </p:cNvSpPr>
          <p:nvPr>
            <p:ph type="sldNum" sz="quarter" idx="12"/>
          </p:nvPr>
        </p:nvSpPr>
        <p:spPr>
          <a:xfrm>
            <a:off x="6457950" y="4767264"/>
            <a:ext cx="2057400" cy="273844"/>
          </a:xfrm>
          <a:prstGeom prst="rect">
            <a:avLst/>
          </a:prstGeom>
        </p:spPr>
        <p:txBody>
          <a:bodyPr/>
          <a:lstStyle/>
          <a:p>
            <a:pPr defTabSz="914446"/>
            <a:fld id="{BC32E284-7545-4F4D-9D0E-878A579E6FE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323844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895C2C-5EB5-BC4D-93E0-0BB14C135013}"/>
              </a:ext>
            </a:extLst>
          </p:cNvPr>
          <p:cNvSpPr>
            <a:spLocks noGrp="1"/>
          </p:cNvSpPr>
          <p:nvPr>
            <p:ph type="dt" sz="half" idx="10"/>
          </p:nvPr>
        </p:nvSpPr>
        <p:spPr>
          <a:xfrm>
            <a:off x="628650" y="4767264"/>
            <a:ext cx="2057400" cy="273844"/>
          </a:xfrm>
          <a:prstGeom prst="rect">
            <a:avLst/>
          </a:prstGeom>
        </p:spPr>
        <p:txBody>
          <a:bodyPr/>
          <a:lstStyle/>
          <a:p>
            <a:pPr defTabSz="914446"/>
            <a:fld id="{CFF21D83-C8C5-4456-850E-044D9AD182FC}" type="datetimeFigureOut">
              <a:rPr lang="en-US" smtClean="0">
                <a:solidFill>
                  <a:prstClr val="black">
                    <a:tint val="75000"/>
                  </a:prstClr>
                </a:solidFill>
              </a:rPr>
              <a:pPr defTabSz="914446"/>
              <a:t>04/01/2025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95646E1-6BC0-5A44-B739-CDF9C4FDE390}"/>
              </a:ext>
            </a:extLst>
          </p:cNvPr>
          <p:cNvSpPr>
            <a:spLocks noGrp="1"/>
          </p:cNvSpPr>
          <p:nvPr>
            <p:ph type="ftr" sz="quarter" idx="11"/>
          </p:nvPr>
        </p:nvSpPr>
        <p:spPr>
          <a:xfrm>
            <a:off x="3028950" y="4767264"/>
            <a:ext cx="3086100" cy="273844"/>
          </a:xfrm>
          <a:prstGeom prst="rect">
            <a:avLst/>
          </a:prstGeom>
        </p:spPr>
        <p:txBody>
          <a:bodyPr/>
          <a:lstStyle/>
          <a:p>
            <a:pPr defTabSz="914446"/>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28E5FE8-E048-DD40-B0F9-159AE023AA39}"/>
              </a:ext>
            </a:extLst>
          </p:cNvPr>
          <p:cNvSpPr>
            <a:spLocks noGrp="1"/>
          </p:cNvSpPr>
          <p:nvPr>
            <p:ph type="sldNum" sz="quarter" idx="12"/>
          </p:nvPr>
        </p:nvSpPr>
        <p:spPr>
          <a:xfrm>
            <a:off x="6457950" y="4767264"/>
            <a:ext cx="2057400" cy="273844"/>
          </a:xfrm>
          <a:prstGeom prst="rect">
            <a:avLst/>
          </a:prstGeom>
        </p:spPr>
        <p:txBody>
          <a:bodyPr/>
          <a:lstStyle/>
          <a:p>
            <a:pPr defTabSz="914446"/>
            <a:fld id="{BC32E284-7545-4F4D-9D0E-878A579E6FE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783621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190A-4762-8349-B971-56C88BDF05FA}"/>
              </a:ext>
            </a:extLst>
          </p:cNvPr>
          <p:cNvSpPr>
            <a:spLocks noGrp="1"/>
          </p:cNvSpPr>
          <p:nvPr>
            <p:ph type="title"/>
          </p:nvPr>
        </p:nvSpPr>
        <p:spPr>
          <a:xfrm>
            <a:off x="629842" y="342900"/>
            <a:ext cx="2949178" cy="1200150"/>
          </a:xfrm>
          <a:prstGeom prst="rect">
            <a:avLst/>
          </a:prstGeo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C30FE97E-0EB3-6449-82D1-64C5CFD363EB}"/>
              </a:ext>
            </a:extLst>
          </p:cNvPr>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EE650A7B-6AD0-6C4F-8B2B-FD22C0FFED76}"/>
              </a:ext>
            </a:extLst>
          </p:cNvPr>
          <p:cNvSpPr>
            <a:spLocks noGrp="1"/>
          </p:cNvSpPr>
          <p:nvPr>
            <p:ph type="body" sz="half" idx="2"/>
          </p:nvPr>
        </p:nvSpPr>
        <p:spPr>
          <a:xfrm>
            <a:off x="629842" y="1543050"/>
            <a:ext cx="2949178" cy="2858691"/>
          </a:xfrm>
          <a:prstGeom prst="rect">
            <a:avLst/>
          </a:prstGeo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16E5AF9-BC3C-A04A-99D2-8839C006762C}"/>
              </a:ext>
            </a:extLst>
          </p:cNvPr>
          <p:cNvSpPr>
            <a:spLocks noGrp="1"/>
          </p:cNvSpPr>
          <p:nvPr>
            <p:ph type="dt" sz="half" idx="10"/>
          </p:nvPr>
        </p:nvSpPr>
        <p:spPr>
          <a:xfrm>
            <a:off x="628650" y="4767264"/>
            <a:ext cx="2057400" cy="273844"/>
          </a:xfrm>
          <a:prstGeom prst="rect">
            <a:avLst/>
          </a:prstGeom>
        </p:spPr>
        <p:txBody>
          <a:bodyPr/>
          <a:lstStyle/>
          <a:p>
            <a:pPr defTabSz="914446"/>
            <a:fld id="{CFF21D83-C8C5-4456-850E-044D9AD182FC}" type="datetimeFigureOut">
              <a:rPr lang="en-US" smtClean="0">
                <a:solidFill>
                  <a:prstClr val="black">
                    <a:tint val="75000"/>
                  </a:prstClr>
                </a:solidFill>
              </a:rPr>
              <a:pPr defTabSz="914446"/>
              <a:t>04/01/2025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1F4A9B3-0322-6F44-8AB3-5AB0403E3BAB}"/>
              </a:ext>
            </a:extLst>
          </p:cNvPr>
          <p:cNvSpPr>
            <a:spLocks noGrp="1"/>
          </p:cNvSpPr>
          <p:nvPr>
            <p:ph type="ftr" sz="quarter" idx="11"/>
          </p:nvPr>
        </p:nvSpPr>
        <p:spPr>
          <a:xfrm>
            <a:off x="3028950" y="4767264"/>
            <a:ext cx="3086100" cy="273844"/>
          </a:xfrm>
          <a:prstGeom prst="rect">
            <a:avLst/>
          </a:prstGeom>
        </p:spPr>
        <p:txBody>
          <a:bodyPr/>
          <a:lstStyle/>
          <a:p>
            <a:pPr defTabSz="91444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0F3263D-9A68-E142-83C2-FC0E0FD04E7D}"/>
              </a:ext>
            </a:extLst>
          </p:cNvPr>
          <p:cNvSpPr>
            <a:spLocks noGrp="1"/>
          </p:cNvSpPr>
          <p:nvPr>
            <p:ph type="sldNum" sz="quarter" idx="12"/>
          </p:nvPr>
        </p:nvSpPr>
        <p:spPr>
          <a:xfrm>
            <a:off x="6457950" y="4767264"/>
            <a:ext cx="2057400" cy="273844"/>
          </a:xfrm>
          <a:prstGeom prst="rect">
            <a:avLst/>
          </a:prstGeom>
        </p:spPr>
        <p:txBody>
          <a:bodyPr/>
          <a:lstStyle/>
          <a:p>
            <a:pPr defTabSz="914446"/>
            <a:fld id="{BC32E284-7545-4F4D-9D0E-878A579E6FE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831688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A183F-C971-7C48-9B65-5014EA5802DF}"/>
              </a:ext>
            </a:extLst>
          </p:cNvPr>
          <p:cNvSpPr>
            <a:spLocks noGrp="1"/>
          </p:cNvSpPr>
          <p:nvPr>
            <p:ph type="title"/>
          </p:nvPr>
        </p:nvSpPr>
        <p:spPr>
          <a:xfrm>
            <a:off x="629842" y="342900"/>
            <a:ext cx="2949178" cy="1200150"/>
          </a:xfrm>
          <a:prstGeom prst="rect">
            <a:avLst/>
          </a:prstGeo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E93AE131-1FC2-3E41-A61F-80202E516E0D}"/>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VN"/>
          </a:p>
        </p:txBody>
      </p:sp>
      <p:sp>
        <p:nvSpPr>
          <p:cNvPr id="4" name="Text Placeholder 3">
            <a:extLst>
              <a:ext uri="{FF2B5EF4-FFF2-40B4-BE49-F238E27FC236}">
                <a16:creationId xmlns:a16="http://schemas.microsoft.com/office/drawing/2014/main" id="{EAB255BF-DE38-C94C-87FA-07865CC8D91E}"/>
              </a:ext>
            </a:extLst>
          </p:cNvPr>
          <p:cNvSpPr>
            <a:spLocks noGrp="1"/>
          </p:cNvSpPr>
          <p:nvPr>
            <p:ph type="body" sz="half" idx="2"/>
          </p:nvPr>
        </p:nvSpPr>
        <p:spPr>
          <a:xfrm>
            <a:off x="629842" y="1543050"/>
            <a:ext cx="2949178" cy="2858691"/>
          </a:xfrm>
          <a:prstGeom prst="rect">
            <a:avLst/>
          </a:prstGeo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C014399-A635-3544-8C5F-E21055FE2BDB}"/>
              </a:ext>
            </a:extLst>
          </p:cNvPr>
          <p:cNvSpPr>
            <a:spLocks noGrp="1"/>
          </p:cNvSpPr>
          <p:nvPr>
            <p:ph type="dt" sz="half" idx="10"/>
          </p:nvPr>
        </p:nvSpPr>
        <p:spPr>
          <a:xfrm>
            <a:off x="628650" y="4767264"/>
            <a:ext cx="2057400" cy="273844"/>
          </a:xfrm>
          <a:prstGeom prst="rect">
            <a:avLst/>
          </a:prstGeom>
        </p:spPr>
        <p:txBody>
          <a:bodyPr/>
          <a:lstStyle/>
          <a:p>
            <a:pPr defTabSz="914446"/>
            <a:fld id="{CFF21D83-C8C5-4456-850E-044D9AD182FC}" type="datetimeFigureOut">
              <a:rPr lang="en-US" smtClean="0">
                <a:solidFill>
                  <a:prstClr val="black">
                    <a:tint val="75000"/>
                  </a:prstClr>
                </a:solidFill>
              </a:rPr>
              <a:pPr defTabSz="914446"/>
              <a:t>04/01/2025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95111C-76C4-D345-BE30-E9745E7E7430}"/>
              </a:ext>
            </a:extLst>
          </p:cNvPr>
          <p:cNvSpPr>
            <a:spLocks noGrp="1"/>
          </p:cNvSpPr>
          <p:nvPr>
            <p:ph type="ftr" sz="quarter" idx="11"/>
          </p:nvPr>
        </p:nvSpPr>
        <p:spPr>
          <a:xfrm>
            <a:off x="3028950" y="4767264"/>
            <a:ext cx="3086100" cy="273844"/>
          </a:xfrm>
          <a:prstGeom prst="rect">
            <a:avLst/>
          </a:prstGeom>
        </p:spPr>
        <p:txBody>
          <a:bodyPr/>
          <a:lstStyle/>
          <a:p>
            <a:pPr defTabSz="91444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C204E8-2DD5-4245-8C40-C0CC8FA41941}"/>
              </a:ext>
            </a:extLst>
          </p:cNvPr>
          <p:cNvSpPr>
            <a:spLocks noGrp="1"/>
          </p:cNvSpPr>
          <p:nvPr>
            <p:ph type="sldNum" sz="quarter" idx="12"/>
          </p:nvPr>
        </p:nvSpPr>
        <p:spPr>
          <a:xfrm>
            <a:off x="6457950" y="4767264"/>
            <a:ext cx="2057400" cy="273844"/>
          </a:xfrm>
          <a:prstGeom prst="rect">
            <a:avLst/>
          </a:prstGeom>
        </p:spPr>
        <p:txBody>
          <a:bodyPr/>
          <a:lstStyle/>
          <a:p>
            <a:pPr defTabSz="914446"/>
            <a:fld id="{BC32E284-7545-4F4D-9D0E-878A579E6FE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368487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6BA528D9-255B-DBB2-F055-E8AE12C85CF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138612314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89E09A8-3C12-775B-0115-414865B1B95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9816822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carrying a backpack and a book&#10;&#10;Description automatically generated">
            <a:extLst>
              <a:ext uri="{FF2B5EF4-FFF2-40B4-BE49-F238E27FC236}">
                <a16:creationId xmlns:a16="http://schemas.microsoft.com/office/drawing/2014/main" id="{9AEFB341-8286-0F4C-F702-4A40E2414AE7}"/>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2" b="94065" l="9972" r="89988">
                        <a14:foregroundMark x1="56358" y1="85184" x2="56358" y2="94065"/>
                      </a14:backgroundRemoval>
                    </a14:imgEffect>
                  </a14:imgLayer>
                </a14:imgProps>
              </a:ext>
              <a:ext uri="{28A0092B-C50C-407E-A947-70E740481C1C}">
                <a14:useLocalDpi xmlns:a14="http://schemas.microsoft.com/office/drawing/2010/main" val="0"/>
              </a:ext>
            </a:extLst>
          </a:blip>
          <a:stretch>
            <a:fillRect/>
          </a:stretch>
        </p:blipFill>
        <p:spPr>
          <a:xfrm>
            <a:off x="6295445" y="1898881"/>
            <a:ext cx="3438525" cy="3438525"/>
          </a:xfrm>
          <a:prstGeom prst="rect">
            <a:avLst/>
          </a:prstGeom>
        </p:spPr>
      </p:pic>
      <p:pic>
        <p:nvPicPr>
          <p:cNvPr id="33" name="图片 1">
            <a:extLst>
              <a:ext uri="{FF2B5EF4-FFF2-40B4-BE49-F238E27FC236}">
                <a16:creationId xmlns:a16="http://schemas.microsoft.com/office/drawing/2014/main" id="{DBE74A12-D083-4F05-B132-7B2F84D0BC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3"/>
          <a:stretch/>
        </p:blipFill>
        <p:spPr>
          <a:xfrm rot="10800000">
            <a:off x="-24605" y="-696829"/>
            <a:ext cx="9193210" cy="5076148"/>
          </a:xfrm>
          <a:prstGeom prst="rect">
            <a:avLst/>
          </a:prstGeom>
        </p:spPr>
      </p:pic>
      <p:pic>
        <p:nvPicPr>
          <p:cNvPr id="13" name="Picture 12">
            <a:extLst>
              <a:ext uri="{FF2B5EF4-FFF2-40B4-BE49-F238E27FC236}">
                <a16:creationId xmlns:a16="http://schemas.microsoft.com/office/drawing/2014/main" id="{F2FBA18B-15D9-8018-0047-BFA2D5FD78DE}"/>
              </a:ext>
            </a:extLst>
          </p:cNvPr>
          <p:cNvPicPr>
            <a:picLocks noChangeAspect="1"/>
          </p:cNvPicPr>
          <p:nvPr/>
        </p:nvPicPr>
        <p:blipFill>
          <a:blip r:embed="rId5"/>
          <a:stretch>
            <a:fillRect/>
          </a:stretch>
        </p:blipFill>
        <p:spPr>
          <a:xfrm>
            <a:off x="-192221" y="358140"/>
            <a:ext cx="4206286" cy="2912043"/>
          </a:xfrm>
          <a:prstGeom prst="rect">
            <a:avLst/>
          </a:prstGeom>
        </p:spPr>
      </p:pic>
      <p:pic>
        <p:nvPicPr>
          <p:cNvPr id="24" name="Picture 23" descr="Cartoon characters of a child and child&#10;&#10;Description automatically generated">
            <a:extLst>
              <a:ext uri="{FF2B5EF4-FFF2-40B4-BE49-F238E27FC236}">
                <a16:creationId xmlns:a16="http://schemas.microsoft.com/office/drawing/2014/main" id="{5C6A2C45-9492-A88A-61AD-4A6EE1E009B6}"/>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9491" b="89984" l="9997" r="89973">
                        <a14:foregroundMark x1="67283" y1="16478" x2="79006" y2="41559"/>
                        <a14:foregroundMark x1="79006" y1="41559" x2="79128" y2="42447"/>
                        <a14:foregroundMark x1="70676" y1="51010" x2="77916" y2="88207"/>
                        <a14:foregroundMark x1="68888" y1="38691" x2="76098" y2="39499"/>
                        <a14:foregroundMark x1="66859" y1="76696" x2="66465" y2="89822"/>
                        <a14:foregroundMark x1="12451" y1="39742" x2="21872" y2="45153"/>
                        <a14:foregroundMark x1="21872" y1="45153" x2="29506" y2="54604"/>
                        <a14:foregroundMark x1="29506" y1="54604" x2="29506" y2="55008"/>
                        <a14:foregroundMark x1="24508" y1="32270" x2="41563" y2="33078"/>
                        <a14:foregroundMark x1="33929" y1="30372" x2="33535" y2="41357"/>
                        <a14:foregroundMark x1="38140" y1="10582" x2="29022" y2="9491"/>
                        <a14:foregroundMark x1="29022" y1="9491" x2="27113" y2="10582"/>
                        <a14:foregroundMark x1="25083" y1="29321" x2="29112" y2="36834"/>
                        <a14:foregroundMark x1="13663" y1="42690" x2="25689" y2="55574"/>
                        <a14:foregroundMark x1="37746" y1="50202" x2="43775" y2="60380"/>
                        <a14:foregroundMark x1="33535" y1="72415" x2="36958" y2="88489"/>
                        <a14:foregroundMark x1="27295" y1="82310" x2="29324" y2="88772"/>
                        <a14:foregroundMark x1="12451" y1="36268" x2="14662" y2="38691"/>
                        <a14:foregroundMark x1="11027" y1="36834" x2="12451" y2="38166"/>
                        <a14:foregroundMark x1="10239" y1="39499" x2="12663" y2="40549"/>
                        <a14:foregroundMark x1="66071" y1="28514" x2="67858" y2="38409"/>
                        <a14:foregroundMark x1="62648" y1="56906" x2="62648" y2="56906"/>
                        <a14:foregroundMark x1="62436" y1="56341" x2="62436" y2="56341"/>
                        <a14:foregroundMark x1="64859" y1="48869" x2="61769" y2="58441"/>
                        <a14:foregroundMark x1="61769" y1="58441" x2="63254" y2="61187"/>
                        <a14:foregroundMark x1="78098" y1="46729" x2="83096" y2="58481"/>
                        <a14:foregroundMark x1="83096" y1="58481" x2="80127" y2="59572"/>
                        <a14:foregroundMark x1="64859" y1="50202" x2="62254" y2="57431"/>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56324" y="2785426"/>
            <a:ext cx="3438525" cy="2578997"/>
          </a:xfrm>
          <a:prstGeom prst="rect">
            <a:avLst/>
          </a:prstGeom>
        </p:spPr>
      </p:pic>
      <p:sp>
        <p:nvSpPr>
          <p:cNvPr id="4" name="Google Shape;1802;p37">
            <a:extLst>
              <a:ext uri="{FF2B5EF4-FFF2-40B4-BE49-F238E27FC236}">
                <a16:creationId xmlns:a16="http://schemas.microsoft.com/office/drawing/2014/main" id="{79DA4F84-1C15-CF37-3684-E3E1F36560D0}"/>
              </a:ext>
            </a:extLst>
          </p:cNvPr>
          <p:cNvSpPr txBox="1">
            <a:spLocks/>
          </p:cNvSpPr>
          <p:nvPr/>
        </p:nvSpPr>
        <p:spPr>
          <a:xfrm>
            <a:off x="1026750" y="1343498"/>
            <a:ext cx="7090500" cy="1804200"/>
          </a:xfrm>
          <a:prstGeom prst="rect">
            <a:avLst/>
          </a:prstGeom>
        </p:spPr>
        <p:txBody>
          <a:bodyPr spcFirstLastPara="1" wrap="square" lIns="91425" tIns="91425" rIns="91425" bIns="91425" anchor="ctr" anchorCtr="0">
            <a:noAutofit/>
          </a:bodyPr>
          <a:lstStyle>
            <a:lvl1pPr algn="l" defTabSz="685835"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buClrTx/>
              <a:buFontTx/>
            </a:pPr>
            <a:r>
              <a:rPr lang="en-US" sz="8000">
                <a:solidFill>
                  <a:schemeClr val="accent6">
                    <a:lumMod val="50000"/>
                  </a:schemeClr>
                </a:solidFill>
                <a:latin typeface="#9Slide07 Baloo Tamma" panose="03080902040302020200" pitchFamily="66" charset="0"/>
                <a:cs typeface="#9Slide07 Baloo Tamma" panose="03080902040302020200" pitchFamily="66" charset="0"/>
              </a:rPr>
              <a:t>VẬN TỐC</a:t>
            </a:r>
            <a:endParaRPr lang="en-US" sz="23900" dirty="0">
              <a:solidFill>
                <a:schemeClr val="accent6">
                  <a:lumMod val="50000"/>
                </a:schemeClr>
              </a:solidFill>
              <a:latin typeface="#9Slide07 Baloo Tamma" panose="03080902040302020200" pitchFamily="66" charset="0"/>
              <a:cs typeface="#9Slide07 Baloo Tamma" panose="03080902040302020200" pitchFamily="66" charset="0"/>
            </a:endParaRPr>
          </a:p>
        </p:txBody>
      </p:sp>
      <p:pic>
        <p:nvPicPr>
          <p:cNvPr id="12" name="Picture 8" descr="Hình ảnh Phim Hoạt Hình Ngôi Sao Nhỏ Màu Cam Ngôi Sao Dễ Thương Hoạt Hình  Ngôi Sao Nhỏ Màu Xanh Lá Cây, Phim Hoạt Hình, Dễ, Ngôi Sao Dễ Thương Hoạt">
            <a:extLst>
              <a:ext uri="{FF2B5EF4-FFF2-40B4-BE49-F238E27FC236}">
                <a16:creationId xmlns:a16="http://schemas.microsoft.com/office/drawing/2014/main" id="{F0EA1CE5-ECFF-5139-A443-CFAFAF08227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2813">
                        <a14:foregroundMark x1="92188" y1="43438" x2="92813" y2="48438"/>
                      </a14:backgroundRemoval>
                    </a14:imgEffect>
                  </a14:imgLayer>
                </a14:imgProps>
              </a:ext>
              <a:ext uri="{28A0092B-C50C-407E-A947-70E740481C1C}">
                <a14:useLocalDpi xmlns:a14="http://schemas.microsoft.com/office/drawing/2010/main" val="0"/>
              </a:ext>
            </a:extLst>
          </a:blip>
          <a:srcRect l="27468" t="15090" r="4729" b="19793"/>
          <a:stretch/>
        </p:blipFill>
        <p:spPr bwMode="auto">
          <a:xfrm>
            <a:off x="7051428" y="1831428"/>
            <a:ext cx="1142319" cy="10970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ình ảnh Phim Hoạt Hình Ngôi Sao Nhỏ Màu Cam Ngôi Sao Dễ Thương Hoạt Hình  Ngôi Sao Nhỏ Màu Xanh Lá Cây, Phim Hoạt Hình, Dễ, Ngôi Sao Dễ Thương Hoạt">
            <a:extLst>
              <a:ext uri="{FF2B5EF4-FFF2-40B4-BE49-F238E27FC236}">
                <a16:creationId xmlns:a16="http://schemas.microsoft.com/office/drawing/2014/main" id="{B72F229F-2809-256A-EC20-EE043342C8C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2813">
                        <a14:foregroundMark x1="92188" y1="43438" x2="92813" y2="48438"/>
                      </a14:backgroundRemoval>
                    </a14:imgEffect>
                  </a14:imgLayer>
                </a14:imgProps>
              </a:ext>
              <a:ext uri="{28A0092B-C50C-407E-A947-70E740481C1C}">
                <a14:useLocalDpi xmlns:a14="http://schemas.microsoft.com/office/drawing/2010/main" val="0"/>
              </a:ext>
            </a:extLst>
          </a:blip>
          <a:srcRect l="27468" t="15090" r="4729" b="19793"/>
          <a:stretch/>
        </p:blipFill>
        <p:spPr bwMode="auto">
          <a:xfrm flipH="1">
            <a:off x="1157703" y="1690387"/>
            <a:ext cx="687232" cy="659994"/>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1802;p37">
            <a:extLst>
              <a:ext uri="{FF2B5EF4-FFF2-40B4-BE49-F238E27FC236}">
                <a16:creationId xmlns:a16="http://schemas.microsoft.com/office/drawing/2014/main" id="{70DE86A9-F22D-41F7-332A-8AEE28B7968D}"/>
              </a:ext>
            </a:extLst>
          </p:cNvPr>
          <p:cNvSpPr txBox="1">
            <a:spLocks/>
          </p:cNvSpPr>
          <p:nvPr/>
        </p:nvSpPr>
        <p:spPr>
          <a:xfrm>
            <a:off x="950253" y="1338939"/>
            <a:ext cx="7090500" cy="1804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200"/>
              <a:buFont typeface="Architects Daughter"/>
              <a:buNone/>
              <a:defRPr sz="9600" b="1" i="0" u="none" strike="noStrike" cap="none">
                <a:solidFill>
                  <a:schemeClr val="dk1"/>
                </a:solidFill>
                <a:latin typeface="Architects Daughter"/>
                <a:ea typeface="Architects Daughter"/>
                <a:cs typeface="Architects Daughter"/>
                <a:sym typeface="Architects Daughter"/>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r>
              <a:rPr lang="en-US" sz="8000" dirty="0">
                <a:solidFill>
                  <a:srgbClr val="FF0000"/>
                </a:solidFill>
                <a:latin typeface="#9Slide07 Baloo Tamma" panose="03080902040302020200" pitchFamily="66" charset="0"/>
                <a:cs typeface="#9Slide07 Baloo Tamma" panose="03080902040302020200" pitchFamily="66" charset="0"/>
              </a:rPr>
              <a:t>VẬN TỐC</a:t>
            </a:r>
            <a:endParaRPr lang="en-US" sz="23900" dirty="0">
              <a:solidFill>
                <a:srgbClr val="FF0000"/>
              </a:solidFill>
              <a:latin typeface="#9Slide07 Baloo Tamma" panose="03080902040302020200" pitchFamily="66" charset="0"/>
              <a:cs typeface="#9Slide07 Baloo Tamma" panose="03080902040302020200" pitchFamily="66" charset="0"/>
            </a:endParaRPr>
          </a:p>
        </p:txBody>
      </p:sp>
    </p:spTree>
    <p:extLst>
      <p:ext uri="{BB962C8B-B14F-4D97-AF65-F5344CB8AC3E}">
        <p14:creationId xmlns:p14="http://schemas.microsoft.com/office/powerpoint/2010/main" val="3644044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par>
                                <p:cTn id="20" presetID="15"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4"/>
                                        </p:tgtEl>
                                        <p:attrNameLst>
                                          <p:attrName>ppt_y</p:attrName>
                                        </p:attrNameLst>
                                      </p:cBhvr>
                                      <p:tavLst>
                                        <p:tav tm="0" fmla="#ppt_y+(sin(-2*pi*(1-$))*-#ppt_x+cos(-2*pi*(1-$))*(1-#ppt_y))*(1-$)">
                                          <p:val>
                                            <p:fltVal val="0"/>
                                          </p:val>
                                        </p:tav>
                                        <p:tav tm="100000">
                                          <p:val>
                                            <p:fltVal val="1"/>
                                          </p:val>
                                        </p:tav>
                                      </p:tavLst>
                                    </p:anim>
                                  </p:childTnLst>
                                </p:cTn>
                              </p:par>
                              <p:par>
                                <p:cTn id="26" presetID="15"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fltVal val="0"/>
                                          </p:val>
                                        </p:tav>
                                        <p:tav tm="100000">
                                          <p:val>
                                            <p:strVal val="#ppt_w"/>
                                          </p:val>
                                        </p:tav>
                                      </p:tavLst>
                                    </p:anim>
                                    <p:anim calcmode="lin" valueType="num">
                                      <p:cBhvr>
                                        <p:cTn id="29" dur="1000" fill="hold"/>
                                        <p:tgtEl>
                                          <p:spTgt spid="16"/>
                                        </p:tgtEl>
                                        <p:attrNameLst>
                                          <p:attrName>ppt_h</p:attrName>
                                        </p:attrNameLst>
                                      </p:cBhvr>
                                      <p:tavLst>
                                        <p:tav tm="0">
                                          <p:val>
                                            <p:fltVal val="0"/>
                                          </p:val>
                                        </p:tav>
                                        <p:tav tm="100000">
                                          <p:val>
                                            <p:strVal val="#ppt_h"/>
                                          </p:val>
                                        </p:tav>
                                      </p:tavLst>
                                    </p:anim>
                                    <p:anim calcmode="lin" valueType="num">
                                      <p:cBhvr>
                                        <p:cTn id="30"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196D6-39A7-653D-057B-6F86CBC64AA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76AF160-7F7D-29E7-DD70-955F56B31444}"/>
              </a:ext>
            </a:extLst>
          </p:cNvPr>
          <p:cNvSpPr/>
          <p:nvPr/>
        </p:nvSpPr>
        <p:spPr>
          <a:xfrm>
            <a:off x="218568" y="380454"/>
            <a:ext cx="8842305" cy="4382591"/>
          </a:xfrm>
          <a:prstGeom prst="roundRect">
            <a:avLst/>
          </a:prstGeom>
          <a:solidFill>
            <a:srgbClr val="FFFFFF">
              <a:alpha val="9700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23"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a:extLst>
              <a:ext uri="{FF2B5EF4-FFF2-40B4-BE49-F238E27FC236}">
                <a16:creationId xmlns:a16="http://schemas.microsoft.com/office/drawing/2014/main" id="{DD6E8DBB-CC17-78B9-BA42-FAA42841FDFC}"/>
              </a:ext>
            </a:extLst>
          </p:cNvPr>
          <p:cNvSpPr/>
          <p:nvPr/>
        </p:nvSpPr>
        <p:spPr>
          <a:xfrm>
            <a:off x="592613" y="582795"/>
            <a:ext cx="8383979" cy="1384995"/>
          </a:xfrm>
          <a:prstGeom prst="rect">
            <a:avLst/>
          </a:prstGeom>
        </p:spPr>
        <p:txBody>
          <a:bodyPr wrap="square">
            <a:spAutoFit/>
          </a:bodyPr>
          <a:lstStyle/>
          <a:p>
            <a:pPr lvl="0">
              <a:defRPr/>
            </a:pPr>
            <a:r>
              <a:rPr lang="vi-VN" sz="2800">
                <a:solidFill>
                  <a:prstClr val="black"/>
                </a:solidFill>
                <a:latin typeface="Arial" panose="020B0604020202020204" pitchFamily="34" charset="0"/>
                <a:cs typeface="Arial" panose="020B0604020202020204" pitchFamily="34" charset="0"/>
              </a:rPr>
              <a:t>Quãng đường AB dài 80 km. Trên đường đi từ A đến B, một người</a:t>
            </a:r>
            <a:r>
              <a:rPr lang="en-US" sz="2800">
                <a:solidFill>
                  <a:prstClr val="black"/>
                </a:solidFill>
                <a:latin typeface="Arial" panose="020B0604020202020204" pitchFamily="34" charset="0"/>
                <a:cs typeface="Arial" panose="020B0604020202020204" pitchFamily="34" charset="0"/>
              </a:rPr>
              <a:t> </a:t>
            </a:r>
            <a:r>
              <a:rPr lang="vi-VN" sz="2800">
                <a:solidFill>
                  <a:prstClr val="black"/>
                </a:solidFill>
                <a:latin typeface="Arial" panose="020B0604020202020204" pitchFamily="34" charset="0"/>
                <a:cs typeface="Arial" panose="020B0604020202020204" pitchFamily="34" charset="0"/>
              </a:rPr>
              <a:t>đi bộ 2 km rồi tiếp tục đi ô tô trong một giờ rưỡi thì đến B. Tính vận tốc</a:t>
            </a:r>
            <a:r>
              <a:rPr lang="en-US" sz="2800">
                <a:solidFill>
                  <a:prstClr val="black"/>
                </a:solidFill>
                <a:latin typeface="Arial" panose="020B0604020202020204" pitchFamily="34" charset="0"/>
                <a:cs typeface="Arial" panose="020B0604020202020204" pitchFamily="34" charset="0"/>
              </a:rPr>
              <a:t> </a:t>
            </a:r>
            <a:r>
              <a:rPr lang="vi-VN" sz="2800">
                <a:solidFill>
                  <a:prstClr val="black"/>
                </a:solidFill>
                <a:latin typeface="Arial" panose="020B0604020202020204" pitchFamily="34" charset="0"/>
                <a:cs typeface="Arial" panose="020B0604020202020204" pitchFamily="34" charset="0"/>
              </a:rPr>
              <a:t>của ô tô.</a:t>
            </a:r>
            <a:endPar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4" name="Rectangle 3">
            <a:extLst>
              <a:ext uri="{FF2B5EF4-FFF2-40B4-BE49-F238E27FC236}">
                <a16:creationId xmlns:a16="http://schemas.microsoft.com/office/drawing/2014/main" id="{7AC19DF1-2B16-42A7-6B50-7ABC3437259D}"/>
              </a:ext>
            </a:extLst>
          </p:cNvPr>
          <p:cNvSpPr/>
          <p:nvPr/>
        </p:nvSpPr>
        <p:spPr>
          <a:xfrm>
            <a:off x="201880" y="1967790"/>
            <a:ext cx="8740239" cy="26776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Arial"/>
              </a:rPr>
              <a:t>Bài giải</a:t>
            </a:r>
          </a:p>
          <a:p>
            <a:pPr lvl="0" algn="ctr">
              <a:defRPr/>
            </a:pPr>
            <a:r>
              <a:rPr lang="vi-VN" sz="2800" b="1">
                <a:solidFill>
                  <a:srgbClr val="0070C0"/>
                </a:solidFill>
                <a:latin typeface="Arial" panose="020B0604020202020204" pitchFamily="34" charset="0"/>
                <a:cs typeface="Arial" panose="020B0604020202020204" pitchFamily="34" charset="0"/>
              </a:rPr>
              <a:t>Quãng đường người đó đi ô tô là:</a:t>
            </a:r>
          </a:p>
          <a:p>
            <a:pPr lvl="0" algn="ctr">
              <a:defRPr/>
            </a:pPr>
            <a:r>
              <a:rPr lang="vi-VN" sz="2800" b="1">
                <a:solidFill>
                  <a:srgbClr val="0070C0"/>
                </a:solidFill>
                <a:latin typeface="Arial" panose="020B0604020202020204" pitchFamily="34" charset="0"/>
                <a:cs typeface="Arial" panose="020B0604020202020204" pitchFamily="34" charset="0"/>
              </a:rPr>
              <a:t>80 – 2 = 78 (km)</a:t>
            </a:r>
          </a:p>
          <a:p>
            <a:pPr lvl="0" algn="ctr">
              <a:defRPr/>
            </a:pPr>
            <a:r>
              <a:rPr lang="vi-VN" sz="2800" b="1">
                <a:solidFill>
                  <a:srgbClr val="0070C0"/>
                </a:solidFill>
                <a:latin typeface="Arial" panose="020B0604020202020204" pitchFamily="34" charset="0"/>
                <a:cs typeface="Arial" panose="020B0604020202020204" pitchFamily="34" charset="0"/>
              </a:rPr>
              <a:t>Vận tốc của ô tô là:</a:t>
            </a:r>
          </a:p>
          <a:p>
            <a:pPr lvl="0" algn="ctr">
              <a:defRPr/>
            </a:pPr>
            <a:r>
              <a:rPr lang="vi-VN" sz="2800" b="1">
                <a:solidFill>
                  <a:srgbClr val="0070C0"/>
                </a:solidFill>
                <a:latin typeface="Arial" panose="020B0604020202020204" pitchFamily="34" charset="0"/>
                <a:cs typeface="Arial" panose="020B0604020202020204" pitchFamily="34" charset="0"/>
              </a:rPr>
              <a:t>78 : 1,5 = 52 (km/h)</a:t>
            </a:r>
          </a:p>
          <a:p>
            <a:pPr lvl="0" algn="ctr">
              <a:defRPr/>
            </a:pPr>
            <a:r>
              <a:rPr lang="vi-VN" sz="2800" b="1">
                <a:solidFill>
                  <a:srgbClr val="0070C0"/>
                </a:solidFill>
                <a:latin typeface="Arial" panose="020B0604020202020204" pitchFamily="34" charset="0"/>
                <a:cs typeface="Arial" panose="020B0604020202020204" pitchFamily="34" charset="0"/>
              </a:rPr>
              <a:t>Đáp số: 52 km/h</a:t>
            </a:r>
            <a:endParaRPr kumimoji="0" lang="en-US" sz="28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0F0ACCAE-6AD2-BC30-1113-09FB3D5831F8}"/>
              </a:ext>
            </a:extLst>
          </p:cNvPr>
          <p:cNvPicPr>
            <a:picLocks noChangeAspect="1"/>
          </p:cNvPicPr>
          <p:nvPr/>
        </p:nvPicPr>
        <p:blipFill>
          <a:blip r:embed="rId2"/>
          <a:stretch>
            <a:fillRect/>
          </a:stretch>
        </p:blipFill>
        <p:spPr>
          <a:xfrm>
            <a:off x="320634" y="193962"/>
            <a:ext cx="543958" cy="543958"/>
          </a:xfrm>
          <a:prstGeom prst="rect">
            <a:avLst/>
          </a:prstGeom>
        </p:spPr>
      </p:pic>
    </p:spTree>
    <p:extLst>
      <p:ext uri="{BB962C8B-B14F-4D97-AF65-F5344CB8AC3E}">
        <p14:creationId xmlns:p14="http://schemas.microsoft.com/office/powerpoint/2010/main" val="2895628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FE3D3-9C07-B2DA-5102-2ADD89624D05}"/>
            </a:ext>
          </a:extLst>
        </p:cNvPr>
        <p:cNvGrpSpPr/>
        <p:nvPr/>
      </p:nvGrpSpPr>
      <p:grpSpPr>
        <a:xfrm>
          <a:off x="0" y="0"/>
          <a:ext cx="0" cy="0"/>
          <a:chOff x="0" y="0"/>
          <a:chExt cx="0" cy="0"/>
        </a:xfrm>
      </p:grpSpPr>
      <p:pic>
        <p:nvPicPr>
          <p:cNvPr id="2" name="Picture 1" descr="A cartoon of a child carrying a backpack and a book&#10;&#10;Description automatically generated">
            <a:extLst>
              <a:ext uri="{FF2B5EF4-FFF2-40B4-BE49-F238E27FC236}">
                <a16:creationId xmlns:a16="http://schemas.microsoft.com/office/drawing/2014/main" id="{B499A8CD-FCE1-F60A-2C13-BE817E9CF3C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2" b="94065" l="9972" r="89988">
                        <a14:foregroundMark x1="56358" y1="85184" x2="56358" y2="94065"/>
                      </a14:backgroundRemoval>
                    </a14:imgEffect>
                  </a14:imgLayer>
                </a14:imgProps>
              </a:ext>
              <a:ext uri="{28A0092B-C50C-407E-A947-70E740481C1C}">
                <a14:useLocalDpi xmlns:a14="http://schemas.microsoft.com/office/drawing/2010/main" val="0"/>
              </a:ext>
            </a:extLst>
          </a:blip>
          <a:stretch>
            <a:fillRect/>
          </a:stretch>
        </p:blipFill>
        <p:spPr>
          <a:xfrm>
            <a:off x="5375910" y="1047377"/>
            <a:ext cx="4309110" cy="4309110"/>
          </a:xfrm>
          <a:prstGeom prst="rect">
            <a:avLst/>
          </a:prstGeom>
        </p:spPr>
      </p:pic>
      <p:sp>
        <p:nvSpPr>
          <p:cNvPr id="3" name="TextBox 2">
            <a:extLst>
              <a:ext uri="{FF2B5EF4-FFF2-40B4-BE49-F238E27FC236}">
                <a16:creationId xmlns:a16="http://schemas.microsoft.com/office/drawing/2014/main" id="{76D97F0A-0D1F-F8FC-5584-A8C0DC6601D4}"/>
              </a:ext>
            </a:extLst>
          </p:cNvPr>
          <p:cNvSpPr txBox="1"/>
          <p:nvPr/>
        </p:nvSpPr>
        <p:spPr>
          <a:xfrm>
            <a:off x="1377538" y="724395"/>
            <a:ext cx="4595750"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0" b="1" i="0" u="none" strike="noStrike" kern="0" cap="none" spc="0" normalizeH="0" baseline="0" noProof="0">
                <a:ln>
                  <a:noFill/>
                </a:ln>
                <a:solidFill>
                  <a:srgbClr val="FF0000"/>
                </a:solidFill>
                <a:effectLst/>
                <a:uLnTx/>
                <a:uFillTx/>
                <a:latin typeface="Arial"/>
                <a:cs typeface="Arial"/>
                <a:sym typeface="Arial"/>
              </a:rPr>
              <a:t>KHÁM PHÁ</a:t>
            </a:r>
          </a:p>
        </p:txBody>
      </p:sp>
    </p:spTree>
    <p:extLst>
      <p:ext uri="{BB962C8B-B14F-4D97-AF65-F5344CB8AC3E}">
        <p14:creationId xmlns:p14="http://schemas.microsoft.com/office/powerpoint/2010/main" val="3784095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27F56-F54C-39BF-1E7F-95D6F43263F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A540456-59A1-5657-5E79-AE6988C3C9F0}"/>
              </a:ext>
            </a:extLst>
          </p:cNvPr>
          <p:cNvSpPr/>
          <p:nvPr/>
        </p:nvSpPr>
        <p:spPr>
          <a:xfrm>
            <a:off x="218568" y="380454"/>
            <a:ext cx="8706863" cy="4500304"/>
          </a:xfrm>
          <a:prstGeom prst="roundRect">
            <a:avLst/>
          </a:prstGeom>
          <a:solidFill>
            <a:srgbClr val="FFFFFF">
              <a:alpha val="9700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23"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a:extLst>
              <a:ext uri="{FF2B5EF4-FFF2-40B4-BE49-F238E27FC236}">
                <a16:creationId xmlns:a16="http://schemas.microsoft.com/office/drawing/2014/main" id="{3F315F32-FF32-8690-7E84-BCC790F17A17}"/>
              </a:ext>
            </a:extLst>
          </p:cNvPr>
          <p:cNvSpPr/>
          <p:nvPr/>
        </p:nvSpPr>
        <p:spPr>
          <a:xfrm>
            <a:off x="1467662" y="450099"/>
            <a:ext cx="76763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Loài vật nào có vận tốc lớn nhất?</a:t>
            </a:r>
            <a:endParaRPr kumimoji="0" 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5" name="Picture 4">
            <a:extLst>
              <a:ext uri="{FF2B5EF4-FFF2-40B4-BE49-F238E27FC236}">
                <a16:creationId xmlns:a16="http://schemas.microsoft.com/office/drawing/2014/main" id="{E694BC69-D85D-B9F1-02D7-DFBD62BFF149}"/>
              </a:ext>
            </a:extLst>
          </p:cNvPr>
          <p:cNvPicPr>
            <a:picLocks noChangeAspect="1"/>
          </p:cNvPicPr>
          <p:nvPr/>
        </p:nvPicPr>
        <p:blipFill>
          <a:blip r:embed="rId2"/>
          <a:stretch>
            <a:fillRect/>
          </a:stretch>
        </p:blipFill>
        <p:spPr>
          <a:xfrm>
            <a:off x="565195" y="1034874"/>
            <a:ext cx="8193788" cy="3658527"/>
          </a:xfrm>
          <a:prstGeom prst="rect">
            <a:avLst/>
          </a:prstGeom>
        </p:spPr>
      </p:pic>
      <p:sp>
        <p:nvSpPr>
          <p:cNvPr id="6" name="Oval 5">
            <a:extLst>
              <a:ext uri="{FF2B5EF4-FFF2-40B4-BE49-F238E27FC236}">
                <a16:creationId xmlns:a16="http://schemas.microsoft.com/office/drawing/2014/main" id="{011899A8-FADC-7281-F502-601C912395B3}"/>
              </a:ext>
            </a:extLst>
          </p:cNvPr>
          <p:cNvSpPr/>
          <p:nvPr/>
        </p:nvSpPr>
        <p:spPr>
          <a:xfrm>
            <a:off x="3040085" y="1487414"/>
            <a:ext cx="1401285" cy="44826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F689D78-A464-EB29-E4B6-74AA09477CEC}"/>
              </a:ext>
            </a:extLst>
          </p:cNvPr>
          <p:cNvSpPr/>
          <p:nvPr/>
        </p:nvSpPr>
        <p:spPr>
          <a:xfrm>
            <a:off x="3099459" y="3660362"/>
            <a:ext cx="1341911" cy="54350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FC6D5D7-43DF-6BEE-8435-4D7A27493742}"/>
              </a:ext>
            </a:extLst>
          </p:cNvPr>
          <p:cNvSpPr/>
          <p:nvPr/>
        </p:nvSpPr>
        <p:spPr>
          <a:xfrm>
            <a:off x="7177520" y="3884494"/>
            <a:ext cx="1581463" cy="44826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271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mph" presetSubtype="0" repeatCount="indefinite" fill="hold" nodeType="clickEffect">
                                  <p:stCondLst>
                                    <p:cond delay="0"/>
                                  </p:stCondLst>
                                  <p:childTnLst>
                                    <p:animClr clrSpc="hsl" dir="cw">
                                      <p:cBhvr override="childStyle">
                                        <p:cTn id="21" dur="500" fill="hold"/>
                                        <p:tgtEl>
                                          <p:spTgt spid="8"/>
                                        </p:tgtEl>
                                        <p:attrNameLst>
                                          <p:attrName>style.color</p:attrName>
                                        </p:attrNameLst>
                                      </p:cBhvr>
                                      <p:by>
                                        <p:hsl h="7200000" s="0" l="0"/>
                                      </p:by>
                                    </p:animClr>
                                    <p:animClr clrSpc="hsl" dir="cw">
                                      <p:cBhvr>
                                        <p:cTn id="22" dur="500" fill="hold"/>
                                        <p:tgtEl>
                                          <p:spTgt spid="8"/>
                                        </p:tgtEl>
                                        <p:attrNameLst>
                                          <p:attrName>fillcolor</p:attrName>
                                        </p:attrNameLst>
                                      </p:cBhvr>
                                      <p:by>
                                        <p:hsl h="7200000" s="0" l="0"/>
                                      </p:by>
                                    </p:animClr>
                                    <p:animClr clrSpc="hsl" dir="cw">
                                      <p:cBhvr>
                                        <p:cTn id="23" dur="500" fill="hold"/>
                                        <p:tgtEl>
                                          <p:spTgt spid="8"/>
                                        </p:tgtEl>
                                        <p:attrNameLst>
                                          <p:attrName>stroke.color</p:attrName>
                                        </p:attrNameLst>
                                      </p:cBhvr>
                                      <p:by>
                                        <p:hsl h="7200000" s="0" l="0"/>
                                      </p:by>
                                    </p:animClr>
                                    <p:set>
                                      <p:cBhvr>
                                        <p:cTn id="24"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7EE5A-CB03-C959-548E-D62E38150740}"/>
            </a:ext>
          </a:extLst>
        </p:cNvPr>
        <p:cNvGrpSpPr/>
        <p:nvPr/>
      </p:nvGrpSpPr>
      <p:grpSpPr>
        <a:xfrm>
          <a:off x="0" y="0"/>
          <a:ext cx="0" cy="0"/>
          <a:chOff x="0" y="0"/>
          <a:chExt cx="0" cy="0"/>
        </a:xfrm>
      </p:grpSpPr>
      <p:pic>
        <p:nvPicPr>
          <p:cNvPr id="2" name="Picture 1" descr="A cartoon of a child carrying a backpack and a book&#10;&#10;Description automatically generated">
            <a:extLst>
              <a:ext uri="{FF2B5EF4-FFF2-40B4-BE49-F238E27FC236}">
                <a16:creationId xmlns:a16="http://schemas.microsoft.com/office/drawing/2014/main" id="{F29B1631-910F-5227-929D-FD1799BA6497}"/>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2" b="94065" l="9972" r="89988">
                        <a14:foregroundMark x1="56358" y1="85184" x2="56358" y2="94065"/>
                      </a14:backgroundRemoval>
                    </a14:imgEffect>
                  </a14:imgLayer>
                </a14:imgProps>
              </a:ext>
              <a:ext uri="{28A0092B-C50C-407E-A947-70E740481C1C}">
                <a14:useLocalDpi xmlns:a14="http://schemas.microsoft.com/office/drawing/2010/main" val="0"/>
              </a:ext>
            </a:extLst>
          </a:blip>
          <a:stretch>
            <a:fillRect/>
          </a:stretch>
        </p:blipFill>
        <p:spPr>
          <a:xfrm>
            <a:off x="5375910" y="1047377"/>
            <a:ext cx="4309110" cy="4309110"/>
          </a:xfrm>
          <a:prstGeom prst="rect">
            <a:avLst/>
          </a:prstGeom>
        </p:spPr>
      </p:pic>
      <p:sp>
        <p:nvSpPr>
          <p:cNvPr id="3" name="TextBox 2">
            <a:extLst>
              <a:ext uri="{FF2B5EF4-FFF2-40B4-BE49-F238E27FC236}">
                <a16:creationId xmlns:a16="http://schemas.microsoft.com/office/drawing/2014/main" id="{3CE7644E-C8A7-CAE6-3F44-69861A0258C1}"/>
              </a:ext>
            </a:extLst>
          </p:cNvPr>
          <p:cNvSpPr txBox="1"/>
          <p:nvPr/>
        </p:nvSpPr>
        <p:spPr>
          <a:xfrm>
            <a:off x="1377538" y="724395"/>
            <a:ext cx="4595750"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0" b="1" i="0" u="none" strike="noStrike" kern="0" cap="none" spc="0" normalizeH="0" baseline="0" noProof="0">
                <a:ln>
                  <a:noFill/>
                </a:ln>
                <a:solidFill>
                  <a:srgbClr val="FF0000"/>
                </a:solidFill>
                <a:effectLst/>
                <a:uLnTx/>
                <a:uFillTx/>
                <a:latin typeface="Arial"/>
                <a:cs typeface="Arial"/>
                <a:sym typeface="Arial"/>
              </a:rPr>
              <a:t>CỦNG CỐ</a:t>
            </a:r>
          </a:p>
        </p:txBody>
      </p:sp>
    </p:spTree>
    <p:extLst>
      <p:ext uri="{BB962C8B-B14F-4D97-AF65-F5344CB8AC3E}">
        <p14:creationId xmlns:p14="http://schemas.microsoft.com/office/powerpoint/2010/main" val="3568127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480" y="1394659"/>
            <a:ext cx="2440547" cy="3837243"/>
          </a:xfrm>
          <a:prstGeom prst="rect">
            <a:avLst/>
          </a:prstGeom>
        </p:spPr>
      </p:pic>
      <p:pic>
        <p:nvPicPr>
          <p:cNvPr id="7170" name="Picture 2">
            <a:extLst>
              <a:ext uri="{FF2B5EF4-FFF2-40B4-BE49-F238E27FC236}">
                <a16:creationId xmlns:a16="http://schemas.microsoft.com/office/drawing/2014/main" id="{81B9F1D4-311B-47E8-9528-4C4036ADE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61578">
            <a:off x="2133979" y="1080294"/>
            <a:ext cx="226627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9306A16-4080-4E71-BB8E-2FC81ED344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247" y="2571750"/>
            <a:ext cx="2013924" cy="201392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0F21D0BB-1725-4EE0-9533-86F956F285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2629" y="763597"/>
            <a:ext cx="965708" cy="96570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组合 23"/>
          <p:cNvGrpSpPr/>
          <p:nvPr/>
        </p:nvGrpSpPr>
        <p:grpSpPr>
          <a:xfrm>
            <a:off x="-13188" y="4373964"/>
            <a:ext cx="9152792" cy="842522"/>
            <a:chOff x="-17585" y="5729324"/>
            <a:chExt cx="12203723" cy="1123362"/>
          </a:xfrm>
        </p:grpSpPr>
        <p:pic>
          <p:nvPicPr>
            <p:cNvPr id="25" name="图片 24"/>
            <p:cNvPicPr>
              <a:picLocks noChangeAspect="1"/>
            </p:cNvPicPr>
            <p:nvPr/>
          </p:nvPicPr>
          <p:blipFill rotWithShape="1">
            <a:blip r:embed="rId7"/>
            <a:srcRect l="1990"/>
            <a:stretch/>
          </p:blipFill>
          <p:spPr>
            <a:xfrm>
              <a:off x="-17585" y="5729324"/>
              <a:ext cx="8659753" cy="1123362"/>
            </a:xfrm>
            <a:prstGeom prst="rect">
              <a:avLst/>
            </a:prstGeom>
          </p:spPr>
        </p:pic>
        <p:pic>
          <p:nvPicPr>
            <p:cNvPr id="26" name="图片 25"/>
            <p:cNvPicPr>
              <a:picLocks noChangeAspect="1"/>
            </p:cNvPicPr>
            <p:nvPr/>
          </p:nvPicPr>
          <p:blipFill rotWithShape="1">
            <a:blip r:embed="rId7"/>
            <a:srcRect r="21459"/>
            <a:stretch/>
          </p:blipFill>
          <p:spPr>
            <a:xfrm>
              <a:off x="5398477" y="5729324"/>
              <a:ext cx="6787661" cy="1123362"/>
            </a:xfrm>
            <a:prstGeom prst="rect">
              <a:avLst/>
            </a:prstGeom>
          </p:spPr>
        </p:pic>
      </p:grpSp>
      <p:sp>
        <p:nvSpPr>
          <p:cNvPr id="32" name="Speech Bubble: Rectangle with Corners Rounded 31">
            <a:extLst>
              <a:ext uri="{FF2B5EF4-FFF2-40B4-BE49-F238E27FC236}">
                <a16:creationId xmlns:a16="http://schemas.microsoft.com/office/drawing/2014/main" id="{012F0D9E-7F79-4D9A-BB66-928B6A93EC2E}"/>
              </a:ext>
            </a:extLst>
          </p:cNvPr>
          <p:cNvSpPr/>
          <p:nvPr/>
        </p:nvSpPr>
        <p:spPr>
          <a:xfrm>
            <a:off x="5682343" y="151733"/>
            <a:ext cx="2181497" cy="1406609"/>
          </a:xfrm>
          <a:custGeom>
            <a:avLst/>
            <a:gdLst>
              <a:gd name="connsiteX0" fmla="*/ 0 w 2181497"/>
              <a:gd name="connsiteY0" fmla="*/ 234440 h 1406609"/>
              <a:gd name="connsiteX1" fmla="*/ 234440 w 2181497"/>
              <a:gd name="connsiteY1" fmla="*/ 0 h 1406609"/>
              <a:gd name="connsiteX2" fmla="*/ 763871 w 2181497"/>
              <a:gd name="connsiteY2" fmla="*/ 0 h 1406609"/>
              <a:gd name="connsiteX3" fmla="*/ 1272540 w 2181497"/>
              <a:gd name="connsiteY3" fmla="*/ 0 h 1406609"/>
              <a:gd name="connsiteX4" fmla="*/ 1272540 w 2181497"/>
              <a:gd name="connsiteY4" fmla="*/ 0 h 1406609"/>
              <a:gd name="connsiteX5" fmla="*/ 1817914 w 2181497"/>
              <a:gd name="connsiteY5" fmla="*/ 0 h 1406609"/>
              <a:gd name="connsiteX6" fmla="*/ 1947057 w 2181497"/>
              <a:gd name="connsiteY6" fmla="*/ 0 h 1406609"/>
              <a:gd name="connsiteX7" fmla="*/ 2181497 w 2181497"/>
              <a:gd name="connsiteY7" fmla="*/ 234440 h 1406609"/>
              <a:gd name="connsiteX8" fmla="*/ 2181497 w 2181497"/>
              <a:gd name="connsiteY8" fmla="*/ 820522 h 1406609"/>
              <a:gd name="connsiteX9" fmla="*/ 2181497 w 2181497"/>
              <a:gd name="connsiteY9" fmla="*/ 820522 h 1406609"/>
              <a:gd name="connsiteX10" fmla="*/ 2181497 w 2181497"/>
              <a:gd name="connsiteY10" fmla="*/ 1172174 h 1406609"/>
              <a:gd name="connsiteX11" fmla="*/ 2181497 w 2181497"/>
              <a:gd name="connsiteY11" fmla="*/ 1172169 h 1406609"/>
              <a:gd name="connsiteX12" fmla="*/ 1947057 w 2181497"/>
              <a:gd name="connsiteY12" fmla="*/ 1406609 h 1406609"/>
              <a:gd name="connsiteX13" fmla="*/ 1817914 w 2181497"/>
              <a:gd name="connsiteY13" fmla="*/ 1406609 h 1406609"/>
              <a:gd name="connsiteX14" fmla="*/ 1870895 w 2181497"/>
              <a:gd name="connsiteY14" fmla="*/ 1836736 h 1406609"/>
              <a:gd name="connsiteX15" fmla="*/ 1571718 w 2181497"/>
              <a:gd name="connsiteY15" fmla="*/ 1621673 h 1406609"/>
              <a:gd name="connsiteX16" fmla="*/ 1272540 w 2181497"/>
              <a:gd name="connsiteY16" fmla="*/ 1406609 h 1406609"/>
              <a:gd name="connsiteX17" fmla="*/ 774252 w 2181497"/>
              <a:gd name="connsiteY17" fmla="*/ 1406609 h 1406609"/>
              <a:gd name="connsiteX18" fmla="*/ 234440 w 2181497"/>
              <a:gd name="connsiteY18" fmla="*/ 1406609 h 1406609"/>
              <a:gd name="connsiteX19" fmla="*/ 0 w 2181497"/>
              <a:gd name="connsiteY19" fmla="*/ 1172169 h 1406609"/>
              <a:gd name="connsiteX20" fmla="*/ 0 w 2181497"/>
              <a:gd name="connsiteY20" fmla="*/ 1172174 h 1406609"/>
              <a:gd name="connsiteX21" fmla="*/ 0 w 2181497"/>
              <a:gd name="connsiteY21" fmla="*/ 820522 h 1406609"/>
              <a:gd name="connsiteX22" fmla="*/ 0 w 2181497"/>
              <a:gd name="connsiteY22" fmla="*/ 820522 h 1406609"/>
              <a:gd name="connsiteX23" fmla="*/ 0 w 2181497"/>
              <a:gd name="connsiteY23" fmla="*/ 234440 h 140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81497" h="1406609" extrusionOk="0">
                <a:moveTo>
                  <a:pt x="0" y="234440"/>
                </a:moveTo>
                <a:cubicBezTo>
                  <a:pt x="25783" y="82726"/>
                  <a:pt x="102809" y="12198"/>
                  <a:pt x="234440" y="0"/>
                </a:cubicBezTo>
                <a:cubicBezTo>
                  <a:pt x="471389" y="-12131"/>
                  <a:pt x="572073" y="53009"/>
                  <a:pt x="763871" y="0"/>
                </a:cubicBezTo>
                <a:cubicBezTo>
                  <a:pt x="955669" y="-53009"/>
                  <a:pt x="1036792" y="28225"/>
                  <a:pt x="1272540" y="0"/>
                </a:cubicBezTo>
                <a:lnTo>
                  <a:pt x="1272540" y="0"/>
                </a:lnTo>
                <a:cubicBezTo>
                  <a:pt x="1399007" y="-48011"/>
                  <a:pt x="1602474" y="56679"/>
                  <a:pt x="1817914" y="0"/>
                </a:cubicBezTo>
                <a:cubicBezTo>
                  <a:pt x="1856374" y="-7290"/>
                  <a:pt x="1920983" y="8330"/>
                  <a:pt x="1947057" y="0"/>
                </a:cubicBezTo>
                <a:cubicBezTo>
                  <a:pt x="2093504" y="-9347"/>
                  <a:pt x="2201378" y="102000"/>
                  <a:pt x="2181497" y="234440"/>
                </a:cubicBezTo>
                <a:cubicBezTo>
                  <a:pt x="2197738" y="456106"/>
                  <a:pt x="2138605" y="635621"/>
                  <a:pt x="2181497" y="820522"/>
                </a:cubicBezTo>
                <a:lnTo>
                  <a:pt x="2181497" y="820522"/>
                </a:lnTo>
                <a:cubicBezTo>
                  <a:pt x="2219916" y="938655"/>
                  <a:pt x="2177357" y="998841"/>
                  <a:pt x="2181497" y="1172174"/>
                </a:cubicBezTo>
                <a:lnTo>
                  <a:pt x="2181497" y="1172169"/>
                </a:lnTo>
                <a:cubicBezTo>
                  <a:pt x="2185297" y="1302614"/>
                  <a:pt x="2061935" y="1420934"/>
                  <a:pt x="1947057" y="1406609"/>
                </a:cubicBezTo>
                <a:cubicBezTo>
                  <a:pt x="1892349" y="1411306"/>
                  <a:pt x="1865685" y="1399715"/>
                  <a:pt x="1817914" y="1406609"/>
                </a:cubicBezTo>
                <a:cubicBezTo>
                  <a:pt x="1856752" y="1522689"/>
                  <a:pt x="1815812" y="1720297"/>
                  <a:pt x="1870895" y="1836736"/>
                </a:cubicBezTo>
                <a:cubicBezTo>
                  <a:pt x="1757314" y="1761826"/>
                  <a:pt x="1686982" y="1654913"/>
                  <a:pt x="1571718" y="1621673"/>
                </a:cubicBezTo>
                <a:cubicBezTo>
                  <a:pt x="1456454" y="1588433"/>
                  <a:pt x="1415849" y="1493663"/>
                  <a:pt x="1272540" y="1406609"/>
                </a:cubicBezTo>
                <a:cubicBezTo>
                  <a:pt x="1084340" y="1456181"/>
                  <a:pt x="946519" y="1350870"/>
                  <a:pt x="774252" y="1406609"/>
                </a:cubicBezTo>
                <a:cubicBezTo>
                  <a:pt x="601985" y="1462348"/>
                  <a:pt x="387216" y="1348417"/>
                  <a:pt x="234440" y="1406609"/>
                </a:cubicBezTo>
                <a:cubicBezTo>
                  <a:pt x="107293" y="1420275"/>
                  <a:pt x="11423" y="1321704"/>
                  <a:pt x="0" y="1172169"/>
                </a:cubicBezTo>
                <a:lnTo>
                  <a:pt x="0" y="1172174"/>
                </a:lnTo>
                <a:cubicBezTo>
                  <a:pt x="-21089" y="1101336"/>
                  <a:pt x="40681" y="965147"/>
                  <a:pt x="0" y="820522"/>
                </a:cubicBezTo>
                <a:lnTo>
                  <a:pt x="0" y="820522"/>
                </a:lnTo>
                <a:cubicBezTo>
                  <a:pt x="-20490" y="533669"/>
                  <a:pt x="46268" y="448977"/>
                  <a:pt x="0" y="234440"/>
                </a:cubicBezTo>
                <a:close/>
              </a:path>
            </a:pathLst>
          </a:custGeom>
          <a:noFill/>
          <a:ln w="57150">
            <a:solidFill>
              <a:schemeClr val="accent6">
                <a:lumMod val="75000"/>
              </a:schemeClr>
            </a:solidFill>
            <a:prstDash val="dash"/>
            <a:extLst>
              <a:ext uri="{C807C97D-BFC1-408E-A445-0C87EB9F89A2}">
                <ask:lineSketchStyleProps xmlns:ask="http://schemas.microsoft.com/office/drawing/2018/sketchyshapes" sd="263377474">
                  <a:prstGeom prst="wedgeRoundRectCallout">
                    <a:avLst>
                      <a:gd name="adj1" fmla="val 35762"/>
                      <a:gd name="adj2" fmla="val 80579"/>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dirty="0">
                <a:solidFill>
                  <a:srgbClr val="F79646">
                    <a:lumMod val="50000"/>
                  </a:srgbClr>
                </a:solidFill>
                <a:latin typeface="Calibri"/>
              </a:rPr>
              <a:t>Hãy tính vận tốc từ nhà đến trường của bạn!</a:t>
            </a:r>
          </a:p>
        </p:txBody>
      </p:sp>
      <p:sp>
        <p:nvSpPr>
          <p:cNvPr id="3" name="TextBox 2">
            <a:extLst>
              <a:ext uri="{FF2B5EF4-FFF2-40B4-BE49-F238E27FC236}">
                <a16:creationId xmlns:a16="http://schemas.microsoft.com/office/drawing/2014/main" id="{AA3CB205-A72E-43FD-B019-BDF5A0B9ED48}"/>
              </a:ext>
            </a:extLst>
          </p:cNvPr>
          <p:cNvSpPr txBox="1"/>
          <p:nvPr/>
        </p:nvSpPr>
        <p:spPr>
          <a:xfrm>
            <a:off x="1874909" y="1090592"/>
            <a:ext cx="1524084" cy="600164"/>
          </a:xfrm>
          <a:prstGeom prst="rect">
            <a:avLst/>
          </a:prstGeom>
          <a:noFill/>
        </p:spPr>
        <p:txBody>
          <a:bodyPr wrap="square" rtlCol="0">
            <a:spAutoFit/>
          </a:bodyPr>
          <a:lstStyle/>
          <a:p>
            <a:pPr defTabSz="685800">
              <a:buClrTx/>
            </a:pPr>
            <a:r>
              <a:rPr lang="en-US" sz="3300" b="1" kern="1200" dirty="0">
                <a:solidFill>
                  <a:srgbClr val="38827D"/>
                </a:solidFill>
                <a:latin typeface="Calibri"/>
                <a:ea typeface="+mn-ea"/>
                <a:cs typeface="+mn-cs"/>
              </a:rPr>
              <a:t>V = ?</a:t>
            </a:r>
          </a:p>
        </p:txBody>
      </p:sp>
    </p:spTree>
    <p:extLst>
      <p:ext uri="{BB962C8B-B14F-4D97-AF65-F5344CB8AC3E}">
        <p14:creationId xmlns:p14="http://schemas.microsoft.com/office/powerpoint/2010/main" val="107272935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
            <a:extLst>
              <a:ext uri="{FF2B5EF4-FFF2-40B4-BE49-F238E27FC236}">
                <a16:creationId xmlns:a16="http://schemas.microsoft.com/office/drawing/2014/main" id="{9F067FD5-242A-4EDC-D3EC-1DE62F120A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3"/>
          <a:stretch/>
        </p:blipFill>
        <p:spPr>
          <a:xfrm rot="10800000">
            <a:off x="-49210" y="-661013"/>
            <a:ext cx="9193210" cy="5076148"/>
          </a:xfrm>
          <a:prstGeom prst="rect">
            <a:avLst/>
          </a:prstGeom>
        </p:spPr>
      </p:pic>
      <p:pic>
        <p:nvPicPr>
          <p:cNvPr id="21" name="Picture 20" descr="Cartoon characters of a child and child&#10;&#10;Description automatically generated">
            <a:extLst>
              <a:ext uri="{FF2B5EF4-FFF2-40B4-BE49-F238E27FC236}">
                <a16:creationId xmlns:a16="http://schemas.microsoft.com/office/drawing/2014/main" id="{01212E93-8CC1-695F-2331-AE607AEFC72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491" b="89984" l="9997" r="89973">
                        <a14:foregroundMark x1="67283" y1="16478" x2="79006" y2="41559"/>
                        <a14:foregroundMark x1="79006" y1="41559" x2="79128" y2="42447"/>
                        <a14:foregroundMark x1="70676" y1="51010" x2="77916" y2="88207"/>
                        <a14:foregroundMark x1="68888" y1="38691" x2="76098" y2="39499"/>
                        <a14:foregroundMark x1="66859" y1="76696" x2="66465" y2="89822"/>
                        <a14:foregroundMark x1="12451" y1="39742" x2="21872" y2="45153"/>
                        <a14:foregroundMark x1="21872" y1="45153" x2="29506" y2="54604"/>
                        <a14:foregroundMark x1="29506" y1="54604" x2="29506" y2="55008"/>
                        <a14:foregroundMark x1="24508" y1="32270" x2="41563" y2="33078"/>
                        <a14:foregroundMark x1="33929" y1="30372" x2="33535" y2="41357"/>
                        <a14:foregroundMark x1="38140" y1="10582" x2="29022" y2="9491"/>
                        <a14:foregroundMark x1="29022" y1="9491" x2="27113" y2="10582"/>
                        <a14:foregroundMark x1="25083" y1="29321" x2="29112" y2="36834"/>
                        <a14:foregroundMark x1="13663" y1="42690" x2="25689" y2="55574"/>
                        <a14:foregroundMark x1="37746" y1="50202" x2="43775" y2="60380"/>
                        <a14:foregroundMark x1="33535" y1="72415" x2="36958" y2="88489"/>
                        <a14:foregroundMark x1="27295" y1="82310" x2="29324" y2="88772"/>
                        <a14:foregroundMark x1="12451" y1="36268" x2="14662" y2="38691"/>
                        <a14:foregroundMark x1="11027" y1="36834" x2="12451" y2="38166"/>
                        <a14:foregroundMark x1="10239" y1="39499" x2="12663" y2="40549"/>
                        <a14:foregroundMark x1="66071" y1="28514" x2="67858" y2="38409"/>
                        <a14:foregroundMark x1="62648" y1="56906" x2="62648" y2="56906"/>
                        <a14:foregroundMark x1="62436" y1="56341" x2="62436" y2="56341"/>
                        <a14:foregroundMark x1="64859" y1="48869" x2="61769" y2="58441"/>
                        <a14:foregroundMark x1="61769" y1="58441" x2="63254" y2="61187"/>
                        <a14:foregroundMark x1="78098" y1="46729" x2="83096" y2="58481"/>
                        <a14:foregroundMark x1="83096" y1="58481" x2="80127" y2="59572"/>
                        <a14:foregroundMark x1="64859" y1="50202" x2="62254" y2="57431"/>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156926" y="2927347"/>
            <a:ext cx="2879357" cy="2159604"/>
          </a:xfrm>
          <a:prstGeom prst="rect">
            <a:avLst/>
          </a:prstGeom>
        </p:spPr>
      </p:pic>
      <p:pic>
        <p:nvPicPr>
          <p:cNvPr id="23" name="Picture 22" descr="A cartoon of a child carrying a backpack and a book&#10;&#10;Description automatically generated">
            <a:extLst>
              <a:ext uri="{FF2B5EF4-FFF2-40B4-BE49-F238E27FC236}">
                <a16:creationId xmlns:a16="http://schemas.microsoft.com/office/drawing/2014/main" id="{B50314CE-16D5-3382-CC50-436ED98B15BD}"/>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2" b="94065" l="9972" r="89988">
                        <a14:foregroundMark x1="56358" y1="85184" x2="56358" y2="94065"/>
                      </a14:backgroundRemoval>
                    </a14:imgEffect>
                  </a14:imgLayer>
                </a14:imgProps>
              </a:ext>
              <a:ext uri="{28A0092B-C50C-407E-A947-70E740481C1C}">
                <a14:useLocalDpi xmlns:a14="http://schemas.microsoft.com/office/drawing/2010/main" val="0"/>
              </a:ext>
            </a:extLst>
          </a:blip>
          <a:stretch>
            <a:fillRect/>
          </a:stretch>
        </p:blipFill>
        <p:spPr>
          <a:xfrm>
            <a:off x="5421630" y="1047377"/>
            <a:ext cx="4309110" cy="4309110"/>
          </a:xfrm>
          <a:prstGeom prst="rect">
            <a:avLst/>
          </a:prstGeom>
        </p:spPr>
      </p:pic>
      <p:pic>
        <p:nvPicPr>
          <p:cNvPr id="24" name="Picture 23">
            <a:extLst>
              <a:ext uri="{FF2B5EF4-FFF2-40B4-BE49-F238E27FC236}">
                <a16:creationId xmlns:a16="http://schemas.microsoft.com/office/drawing/2014/main" id="{10DAA68F-A63A-974B-F966-8FB7FB4EEA58}"/>
              </a:ext>
            </a:extLst>
          </p:cNvPr>
          <p:cNvPicPr>
            <a:picLocks noChangeAspect="1"/>
          </p:cNvPicPr>
          <p:nvPr/>
        </p:nvPicPr>
        <p:blipFill>
          <a:blip r:embed="rId7"/>
          <a:stretch>
            <a:fillRect/>
          </a:stretch>
        </p:blipFill>
        <p:spPr>
          <a:xfrm>
            <a:off x="-215159" y="826774"/>
            <a:ext cx="7562744" cy="2505674"/>
          </a:xfrm>
          <a:prstGeom prst="rect">
            <a:avLst/>
          </a:prstGeom>
        </p:spPr>
      </p:pic>
    </p:spTree>
    <p:extLst>
      <p:ext uri="{BB962C8B-B14F-4D97-AF65-F5344CB8AC3E}">
        <p14:creationId xmlns:p14="http://schemas.microsoft.com/office/powerpoint/2010/main" val="3115606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72C24-1A9D-F067-CACD-15E5D53FA1E1}"/>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FDFF59-A394-485E-8138-4B1E04BEB5C1}"/>
              </a:ext>
            </a:extLst>
          </p:cNvPr>
          <p:cNvSpPr/>
          <p:nvPr/>
        </p:nvSpPr>
        <p:spPr>
          <a:xfrm>
            <a:off x="218568" y="380454"/>
            <a:ext cx="8706863" cy="4382591"/>
          </a:xfrm>
          <a:prstGeom prst="roundRect">
            <a:avLst/>
          </a:prstGeom>
          <a:solidFill>
            <a:srgbClr val="FFFFFF">
              <a:alpha val="9700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23"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sym typeface="Arial"/>
            </a:endParaRPr>
          </a:p>
        </p:txBody>
      </p:sp>
      <p:sp>
        <p:nvSpPr>
          <p:cNvPr id="2" name="TextBox 1">
            <a:extLst>
              <a:ext uri="{FF2B5EF4-FFF2-40B4-BE49-F238E27FC236}">
                <a16:creationId xmlns:a16="http://schemas.microsoft.com/office/drawing/2014/main" id="{230EE362-268C-39CB-B55E-614FE1A2E54A}"/>
              </a:ext>
            </a:extLst>
          </p:cNvPr>
          <p:cNvSpPr txBox="1"/>
          <p:nvPr/>
        </p:nvSpPr>
        <p:spPr>
          <a:xfrm>
            <a:off x="659079" y="1959428"/>
            <a:ext cx="8104911" cy="2034660"/>
          </a:xfrm>
          <a:prstGeom prst="rect">
            <a:avLst/>
          </a:prstGeom>
          <a:noFill/>
        </p:spPr>
        <p:txBody>
          <a:bodyPr wrap="square" rtlCol="0">
            <a:spAutoFit/>
          </a:bodyPr>
          <a:lstStyle/>
          <a:p>
            <a:pPr marL="82550" marR="85090" algn="just">
              <a:lnSpc>
                <a:spcPct val="115000"/>
              </a:lnSpc>
              <a:tabLst>
                <a:tab pos="381635" algn="l"/>
              </a:tabLst>
            </a:pPr>
            <a:r>
              <a:rPr lang="vi-VN" sz="2800" b="1">
                <a:effectLst/>
                <a:latin typeface="Times New Roman" panose="02020603050405020304" pitchFamily="18" charset="0"/>
                <a:ea typeface="Times New Roman" panose="02020603050405020304" pitchFamily="18" charset="0"/>
              </a:rPr>
              <a:t>–	HS bước đầu nhận biết về vận tốc, đơn vị đo vận tốc. Biết tính vận tốc của một chuyển động đều.</a:t>
            </a:r>
            <a:endParaRPr lang="en-US" sz="2400" b="1">
              <a:effectLst/>
              <a:latin typeface="Times New Roman" panose="02020603050405020304" pitchFamily="18" charset="0"/>
              <a:ea typeface="Times New Roman" panose="02020603050405020304" pitchFamily="18" charset="0"/>
            </a:endParaRPr>
          </a:p>
          <a:p>
            <a:pPr marL="82550" marR="85090" algn="just">
              <a:lnSpc>
                <a:spcPct val="115000"/>
              </a:lnSpc>
              <a:tabLst>
                <a:tab pos="381635" algn="l"/>
              </a:tabLst>
            </a:pPr>
            <a:r>
              <a:rPr lang="vi-VN" sz="2800" b="1">
                <a:effectLst/>
                <a:latin typeface="Times New Roman" panose="02020603050405020304" pitchFamily="18" charset="0"/>
                <a:ea typeface="Times New Roman" panose="02020603050405020304" pitchFamily="18" charset="0"/>
              </a:rPr>
              <a:t>–	Vận dụng giải quyết được một số vấn đề thực tiễn liên quan đến vận tốc.</a:t>
            </a:r>
            <a:endParaRPr lang="en-US" sz="2400" b="1">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ED4592FB-7BA5-0D64-9371-5841B8791327}"/>
              </a:ext>
            </a:extLst>
          </p:cNvPr>
          <p:cNvSpPr txBox="1"/>
          <p:nvPr/>
        </p:nvSpPr>
        <p:spPr>
          <a:xfrm>
            <a:off x="2436847" y="1190471"/>
            <a:ext cx="4549373" cy="613245"/>
          </a:xfrm>
          <a:prstGeom prst="rect">
            <a:avLst/>
          </a:prstGeom>
          <a:noFill/>
        </p:spPr>
        <p:txBody>
          <a:bodyPr wrap="square" rtlCol="0">
            <a:spAutoFit/>
          </a:bodyPr>
          <a:lstStyle/>
          <a:p>
            <a:pPr marL="82550" marR="85090" algn="just">
              <a:lnSpc>
                <a:spcPct val="115000"/>
              </a:lnSpc>
              <a:tabLst>
                <a:tab pos="381635" algn="l"/>
              </a:tabLst>
            </a:pPr>
            <a:r>
              <a:rPr lang="vi-VN" sz="3200" b="1">
                <a:solidFill>
                  <a:srgbClr val="FF0000"/>
                </a:solidFill>
                <a:effectLst/>
                <a:latin typeface="Times New Roman" panose="02020603050405020304" pitchFamily="18" charset="0"/>
                <a:ea typeface="Times New Roman" panose="02020603050405020304" pitchFamily="18" charset="0"/>
              </a:rPr>
              <a:t>YÊU CẦU CẦN ĐẠT</a:t>
            </a:r>
            <a:endParaRPr lang="en-US" sz="2800" b="1">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5197102"/>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pic>
        <p:nvPicPr>
          <p:cNvPr id="5" name="Picture 4">
            <a:extLst>
              <a:ext uri="{FF2B5EF4-FFF2-40B4-BE49-F238E27FC236}">
                <a16:creationId xmlns:a16="http://schemas.microsoft.com/office/drawing/2014/main" id="{44E85AB1-EF2F-622B-69EE-2A0193375450}"/>
              </a:ext>
            </a:extLst>
          </p:cNvPr>
          <p:cNvPicPr>
            <a:picLocks noChangeAspect="1"/>
          </p:cNvPicPr>
          <p:nvPr/>
        </p:nvPicPr>
        <p:blipFill>
          <a:blip r:embed="rId3"/>
          <a:stretch>
            <a:fillRect/>
          </a:stretch>
        </p:blipFill>
        <p:spPr>
          <a:xfrm>
            <a:off x="-386493" y="275099"/>
            <a:ext cx="7973759" cy="3836747"/>
          </a:xfrm>
          <a:prstGeom prst="rect">
            <a:avLst/>
          </a:prstGeom>
        </p:spPr>
      </p:pic>
      <p:pic>
        <p:nvPicPr>
          <p:cNvPr id="7" name="Picture 6" descr="Cartoon characters of a child and child&#10;&#10;Description automatically generated">
            <a:extLst>
              <a:ext uri="{FF2B5EF4-FFF2-40B4-BE49-F238E27FC236}">
                <a16:creationId xmlns:a16="http://schemas.microsoft.com/office/drawing/2014/main" id="{0CFABD17-6B99-3877-80D3-A626CECDE5C0}"/>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491" b="89984" l="9997" r="89973">
                        <a14:foregroundMark x1="67283" y1="16478" x2="79006" y2="41559"/>
                        <a14:foregroundMark x1="79006" y1="41559" x2="79128" y2="42447"/>
                        <a14:foregroundMark x1="70676" y1="51010" x2="77916" y2="88207"/>
                        <a14:foregroundMark x1="68888" y1="38691" x2="76098" y2="39499"/>
                        <a14:foregroundMark x1="66859" y1="76696" x2="66465" y2="89822"/>
                        <a14:foregroundMark x1="12451" y1="39742" x2="21872" y2="45153"/>
                        <a14:foregroundMark x1="21872" y1="45153" x2="29506" y2="54604"/>
                        <a14:foregroundMark x1="29506" y1="54604" x2="29506" y2="55008"/>
                        <a14:foregroundMark x1="24508" y1="32270" x2="41563" y2="33078"/>
                        <a14:foregroundMark x1="33929" y1="30372" x2="33535" y2="41357"/>
                        <a14:foregroundMark x1="38140" y1="10582" x2="29022" y2="9491"/>
                        <a14:foregroundMark x1="29022" y1="9491" x2="27113" y2="10582"/>
                        <a14:foregroundMark x1="25083" y1="29321" x2="29112" y2="36834"/>
                        <a14:foregroundMark x1="13663" y1="42690" x2="25689" y2="55574"/>
                        <a14:foregroundMark x1="37746" y1="50202" x2="43775" y2="60380"/>
                        <a14:foregroundMark x1="33535" y1="72415" x2="36958" y2="88489"/>
                        <a14:foregroundMark x1="27295" y1="82310" x2="29324" y2="88772"/>
                        <a14:foregroundMark x1="12451" y1="36268" x2="14662" y2="38691"/>
                        <a14:foregroundMark x1="11027" y1="36834" x2="12451" y2="38166"/>
                        <a14:foregroundMark x1="10239" y1="39499" x2="12663" y2="40549"/>
                        <a14:foregroundMark x1="66071" y1="28514" x2="67858" y2="38409"/>
                        <a14:foregroundMark x1="62648" y1="56906" x2="62648" y2="56906"/>
                        <a14:foregroundMark x1="62436" y1="56341" x2="62436" y2="56341"/>
                        <a14:foregroundMark x1="64859" y1="48869" x2="61769" y2="58441"/>
                        <a14:foregroundMark x1="61769" y1="58441" x2="63254" y2="61187"/>
                        <a14:foregroundMark x1="78098" y1="46729" x2="83096" y2="58481"/>
                        <a14:foregroundMark x1="83096" y1="58481" x2="80127" y2="59572"/>
                        <a14:foregroundMark x1="64859" y1="50202" x2="62254" y2="57431"/>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624163" y="2033453"/>
            <a:ext cx="3438525" cy="2578997"/>
          </a:xfrm>
          <a:prstGeom prst="rect">
            <a:avLst/>
          </a:prstGeom>
        </p:spPr>
      </p:pic>
    </p:spTree>
    <p:extLst>
      <p:ext uri="{BB962C8B-B14F-4D97-AF65-F5344CB8AC3E}">
        <p14:creationId xmlns:p14="http://schemas.microsoft.com/office/powerpoint/2010/main" val="138010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1ECA2-84A0-EBDD-DD13-1206A7701F32}"/>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4DC6CB8-C4E8-1EC9-19E9-79846009D9F1}"/>
              </a:ext>
            </a:extLst>
          </p:cNvPr>
          <p:cNvSpPr/>
          <p:nvPr/>
        </p:nvSpPr>
        <p:spPr>
          <a:xfrm>
            <a:off x="218568" y="380454"/>
            <a:ext cx="8706863" cy="4382591"/>
          </a:xfrm>
          <a:prstGeom prst="roundRect">
            <a:avLst/>
          </a:prstGeom>
          <a:solidFill>
            <a:srgbClr val="FFFFFF">
              <a:alpha val="9700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23"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sym typeface="Arial"/>
            </a:endParaRPr>
          </a:p>
        </p:txBody>
      </p:sp>
      <p:grpSp>
        <p:nvGrpSpPr>
          <p:cNvPr id="3" name="Group 2">
            <a:extLst>
              <a:ext uri="{FF2B5EF4-FFF2-40B4-BE49-F238E27FC236}">
                <a16:creationId xmlns:a16="http://schemas.microsoft.com/office/drawing/2014/main" id="{F9A2FC26-5EEF-49D3-8888-C49EC731BF52}"/>
              </a:ext>
            </a:extLst>
          </p:cNvPr>
          <p:cNvGrpSpPr/>
          <p:nvPr/>
        </p:nvGrpSpPr>
        <p:grpSpPr>
          <a:xfrm>
            <a:off x="902293" y="111669"/>
            <a:ext cx="5064673" cy="2656531"/>
            <a:chOff x="1321044" y="220391"/>
            <a:chExt cx="6752897" cy="3542041"/>
          </a:xfrm>
        </p:grpSpPr>
        <p:pic>
          <p:nvPicPr>
            <p:cNvPr id="5" name="PA_图片 6">
              <a:extLst>
                <a:ext uri="{FF2B5EF4-FFF2-40B4-BE49-F238E27FC236}">
                  <a16:creationId xmlns:a16="http://schemas.microsoft.com/office/drawing/2014/main" id="{B0DD21E3-9102-4A2C-A2E3-2A0C709C94D3}"/>
                </a:ext>
              </a:extLst>
            </p:cNvPr>
            <p:cNvPicPr>
              <a:picLocks noChangeAspect="1"/>
            </p:cNvPicPr>
            <p:nvPr>
              <p:custDataLst>
                <p:tags r:id="rId1"/>
              </p:custDataLst>
            </p:nvPr>
          </p:nvPicPr>
          <p:blipFill rotWithShape="1">
            <a:blip r:embed="rId3" cstate="print">
              <a:extLst>
                <a:ext uri="{28A0092B-C50C-407E-A947-70E740481C1C}">
                  <a14:useLocalDpi xmlns:a14="http://schemas.microsoft.com/office/drawing/2010/main" val="0"/>
                </a:ext>
              </a:extLst>
            </a:blip>
            <a:srcRect l="3279" t="8373" b="12898"/>
            <a:stretch/>
          </p:blipFill>
          <p:spPr>
            <a:xfrm>
              <a:off x="1321044" y="220391"/>
              <a:ext cx="6752897" cy="3542041"/>
            </a:xfrm>
            <a:prstGeom prst="rect">
              <a:avLst/>
            </a:prstGeom>
          </p:spPr>
        </p:pic>
        <p:sp>
          <p:nvSpPr>
            <p:cNvPr id="9" name="TextBox 8">
              <a:extLst>
                <a:ext uri="{FF2B5EF4-FFF2-40B4-BE49-F238E27FC236}">
                  <a16:creationId xmlns:a16="http://schemas.microsoft.com/office/drawing/2014/main" id="{6376BEDE-C32C-4578-8808-385D583C228E}"/>
                </a:ext>
              </a:extLst>
            </p:cNvPr>
            <p:cNvSpPr txBox="1"/>
            <p:nvPr/>
          </p:nvSpPr>
          <p:spPr>
            <a:xfrm>
              <a:off x="2674375" y="1543666"/>
              <a:ext cx="3864078" cy="1231107"/>
            </a:xfrm>
            <a:prstGeom prst="rect">
              <a:avLst/>
            </a:prstGeom>
            <a:noFill/>
          </p:spPr>
          <p:txBody>
            <a:bodyPr wrap="square" rtlCol="0">
              <a:spAutoFit/>
            </a:bodyPr>
            <a:lstStyle/>
            <a:p>
              <a:pPr algn="ctr" defTabSz="685800">
                <a:buClrTx/>
              </a:pPr>
              <a:r>
                <a:rPr lang="en-US" sz="2700" b="1" kern="1200" dirty="0">
                  <a:solidFill>
                    <a:prstClr val="black"/>
                  </a:solidFill>
                  <a:latin typeface="Calibri"/>
                  <a:ea typeface="+mn-ea"/>
                  <a:cs typeface="+mn-cs"/>
                </a:rPr>
                <a:t>Nêu quy tắc tính vận tốc</a:t>
              </a:r>
            </a:p>
          </p:txBody>
        </p:sp>
      </p:grpSp>
      <p:sp>
        <p:nvSpPr>
          <p:cNvPr id="12" name="Rectangle: Rounded Corners 11">
            <a:extLst>
              <a:ext uri="{FF2B5EF4-FFF2-40B4-BE49-F238E27FC236}">
                <a16:creationId xmlns:a16="http://schemas.microsoft.com/office/drawing/2014/main" id="{D2A690D9-C604-49B9-A58A-C7EB68F79E0A}"/>
              </a:ext>
            </a:extLst>
          </p:cNvPr>
          <p:cNvSpPr/>
          <p:nvPr/>
        </p:nvSpPr>
        <p:spPr>
          <a:xfrm>
            <a:off x="187727" y="355633"/>
            <a:ext cx="5336565" cy="2255012"/>
          </a:xfrm>
          <a:custGeom>
            <a:avLst/>
            <a:gdLst>
              <a:gd name="connsiteX0" fmla="*/ 0 w 5336565"/>
              <a:gd name="connsiteY0" fmla="*/ 375843 h 2255012"/>
              <a:gd name="connsiteX1" fmla="*/ 375843 w 5336565"/>
              <a:gd name="connsiteY1" fmla="*/ 0 h 2255012"/>
              <a:gd name="connsiteX2" fmla="*/ 939128 w 5336565"/>
              <a:gd name="connsiteY2" fmla="*/ 0 h 2255012"/>
              <a:gd name="connsiteX3" fmla="*/ 1685808 w 5336565"/>
              <a:gd name="connsiteY3" fmla="*/ 0 h 2255012"/>
              <a:gd name="connsiteX4" fmla="*/ 2386640 w 5336565"/>
              <a:gd name="connsiteY4" fmla="*/ 0 h 2255012"/>
              <a:gd name="connsiteX5" fmla="*/ 2995774 w 5336565"/>
              <a:gd name="connsiteY5" fmla="*/ 0 h 2255012"/>
              <a:gd name="connsiteX6" fmla="*/ 3742454 w 5336565"/>
              <a:gd name="connsiteY6" fmla="*/ 0 h 2255012"/>
              <a:gd name="connsiteX7" fmla="*/ 4960722 w 5336565"/>
              <a:gd name="connsiteY7" fmla="*/ 0 h 2255012"/>
              <a:gd name="connsiteX8" fmla="*/ 5336565 w 5336565"/>
              <a:gd name="connsiteY8" fmla="*/ 375843 h 2255012"/>
              <a:gd name="connsiteX9" fmla="*/ 5336565 w 5336565"/>
              <a:gd name="connsiteY9" fmla="*/ 846885 h 2255012"/>
              <a:gd name="connsiteX10" fmla="*/ 5336565 w 5336565"/>
              <a:gd name="connsiteY10" fmla="*/ 1302894 h 2255012"/>
              <a:gd name="connsiteX11" fmla="*/ 5336565 w 5336565"/>
              <a:gd name="connsiteY11" fmla="*/ 1879169 h 2255012"/>
              <a:gd name="connsiteX12" fmla="*/ 4960722 w 5336565"/>
              <a:gd name="connsiteY12" fmla="*/ 2255012 h 2255012"/>
              <a:gd name="connsiteX13" fmla="*/ 4305739 w 5336565"/>
              <a:gd name="connsiteY13" fmla="*/ 2255012 h 2255012"/>
              <a:gd name="connsiteX14" fmla="*/ 3696605 w 5336565"/>
              <a:gd name="connsiteY14" fmla="*/ 2255012 h 2255012"/>
              <a:gd name="connsiteX15" fmla="*/ 2949925 w 5336565"/>
              <a:gd name="connsiteY15" fmla="*/ 2255012 h 2255012"/>
              <a:gd name="connsiteX16" fmla="*/ 2340791 w 5336565"/>
              <a:gd name="connsiteY16" fmla="*/ 2255012 h 2255012"/>
              <a:gd name="connsiteX17" fmla="*/ 1823355 w 5336565"/>
              <a:gd name="connsiteY17" fmla="*/ 2255012 h 2255012"/>
              <a:gd name="connsiteX18" fmla="*/ 1305918 w 5336565"/>
              <a:gd name="connsiteY18" fmla="*/ 2255012 h 2255012"/>
              <a:gd name="connsiteX19" fmla="*/ 375843 w 5336565"/>
              <a:gd name="connsiteY19" fmla="*/ 2255012 h 2255012"/>
              <a:gd name="connsiteX20" fmla="*/ 0 w 5336565"/>
              <a:gd name="connsiteY20" fmla="*/ 1879169 h 2255012"/>
              <a:gd name="connsiteX21" fmla="*/ 0 w 5336565"/>
              <a:gd name="connsiteY21" fmla="*/ 1423160 h 2255012"/>
              <a:gd name="connsiteX22" fmla="*/ 0 w 5336565"/>
              <a:gd name="connsiteY22" fmla="*/ 967151 h 2255012"/>
              <a:gd name="connsiteX23" fmla="*/ 0 w 5336565"/>
              <a:gd name="connsiteY23" fmla="*/ 375843 h 225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36565" h="2255012" fill="none" extrusionOk="0">
                <a:moveTo>
                  <a:pt x="0" y="375843"/>
                </a:moveTo>
                <a:cubicBezTo>
                  <a:pt x="-17134" y="216241"/>
                  <a:pt x="156092" y="-4069"/>
                  <a:pt x="375843" y="0"/>
                </a:cubicBezTo>
                <a:cubicBezTo>
                  <a:pt x="649552" y="-4862"/>
                  <a:pt x="743074" y="-24774"/>
                  <a:pt x="939128" y="0"/>
                </a:cubicBezTo>
                <a:cubicBezTo>
                  <a:pt x="1135183" y="24774"/>
                  <a:pt x="1318936" y="2829"/>
                  <a:pt x="1685808" y="0"/>
                </a:cubicBezTo>
                <a:cubicBezTo>
                  <a:pt x="2052680" y="-2829"/>
                  <a:pt x="2098067" y="12679"/>
                  <a:pt x="2386640" y="0"/>
                </a:cubicBezTo>
                <a:cubicBezTo>
                  <a:pt x="2675213" y="-12679"/>
                  <a:pt x="2775942" y="-6475"/>
                  <a:pt x="2995774" y="0"/>
                </a:cubicBezTo>
                <a:cubicBezTo>
                  <a:pt x="3215606" y="6475"/>
                  <a:pt x="3511936" y="-32872"/>
                  <a:pt x="3742454" y="0"/>
                </a:cubicBezTo>
                <a:cubicBezTo>
                  <a:pt x="3972972" y="32872"/>
                  <a:pt x="4397276" y="-37887"/>
                  <a:pt x="4960722" y="0"/>
                </a:cubicBezTo>
                <a:cubicBezTo>
                  <a:pt x="5129952" y="25699"/>
                  <a:pt x="5313377" y="190350"/>
                  <a:pt x="5336565" y="375843"/>
                </a:cubicBezTo>
                <a:cubicBezTo>
                  <a:pt x="5359480" y="568564"/>
                  <a:pt x="5340853" y="627885"/>
                  <a:pt x="5336565" y="846885"/>
                </a:cubicBezTo>
                <a:cubicBezTo>
                  <a:pt x="5332277" y="1065885"/>
                  <a:pt x="5320519" y="1083079"/>
                  <a:pt x="5336565" y="1302894"/>
                </a:cubicBezTo>
                <a:cubicBezTo>
                  <a:pt x="5352611" y="1522709"/>
                  <a:pt x="5321270" y="1638129"/>
                  <a:pt x="5336565" y="1879169"/>
                </a:cubicBezTo>
                <a:cubicBezTo>
                  <a:pt x="5354439" y="2130918"/>
                  <a:pt x="5172785" y="2226753"/>
                  <a:pt x="4960722" y="2255012"/>
                </a:cubicBezTo>
                <a:cubicBezTo>
                  <a:pt x="4828086" y="2280999"/>
                  <a:pt x="4593345" y="2237044"/>
                  <a:pt x="4305739" y="2255012"/>
                </a:cubicBezTo>
                <a:cubicBezTo>
                  <a:pt x="4018133" y="2272980"/>
                  <a:pt x="3847455" y="2237908"/>
                  <a:pt x="3696605" y="2255012"/>
                </a:cubicBezTo>
                <a:cubicBezTo>
                  <a:pt x="3545755" y="2272116"/>
                  <a:pt x="3122892" y="2235632"/>
                  <a:pt x="2949925" y="2255012"/>
                </a:cubicBezTo>
                <a:cubicBezTo>
                  <a:pt x="2776958" y="2274392"/>
                  <a:pt x="2561487" y="2275513"/>
                  <a:pt x="2340791" y="2255012"/>
                </a:cubicBezTo>
                <a:cubicBezTo>
                  <a:pt x="2120095" y="2234511"/>
                  <a:pt x="1936480" y="2242438"/>
                  <a:pt x="1823355" y="2255012"/>
                </a:cubicBezTo>
                <a:cubicBezTo>
                  <a:pt x="1710230" y="2267586"/>
                  <a:pt x="1421429" y="2236260"/>
                  <a:pt x="1305918" y="2255012"/>
                </a:cubicBezTo>
                <a:cubicBezTo>
                  <a:pt x="1190407" y="2273764"/>
                  <a:pt x="790594" y="2223260"/>
                  <a:pt x="375843" y="2255012"/>
                </a:cubicBezTo>
                <a:cubicBezTo>
                  <a:pt x="157560" y="2289166"/>
                  <a:pt x="6476" y="2128305"/>
                  <a:pt x="0" y="1879169"/>
                </a:cubicBezTo>
                <a:cubicBezTo>
                  <a:pt x="593" y="1668387"/>
                  <a:pt x="20555" y="1599152"/>
                  <a:pt x="0" y="1423160"/>
                </a:cubicBezTo>
                <a:cubicBezTo>
                  <a:pt x="-20555" y="1247168"/>
                  <a:pt x="-19704" y="1085896"/>
                  <a:pt x="0" y="967151"/>
                </a:cubicBezTo>
                <a:cubicBezTo>
                  <a:pt x="19704" y="848406"/>
                  <a:pt x="7885" y="629701"/>
                  <a:pt x="0" y="375843"/>
                </a:cubicBezTo>
                <a:close/>
              </a:path>
              <a:path w="5336565" h="2255012" stroke="0" extrusionOk="0">
                <a:moveTo>
                  <a:pt x="0" y="375843"/>
                </a:moveTo>
                <a:cubicBezTo>
                  <a:pt x="-41294" y="155756"/>
                  <a:pt x="141954" y="-7301"/>
                  <a:pt x="375843" y="0"/>
                </a:cubicBezTo>
                <a:cubicBezTo>
                  <a:pt x="489290" y="23309"/>
                  <a:pt x="727712" y="-21023"/>
                  <a:pt x="893279" y="0"/>
                </a:cubicBezTo>
                <a:cubicBezTo>
                  <a:pt x="1058846" y="21023"/>
                  <a:pt x="1250700" y="24748"/>
                  <a:pt x="1456564" y="0"/>
                </a:cubicBezTo>
                <a:cubicBezTo>
                  <a:pt x="1662429" y="-24748"/>
                  <a:pt x="1857846" y="-15960"/>
                  <a:pt x="2203245" y="0"/>
                </a:cubicBezTo>
                <a:cubicBezTo>
                  <a:pt x="2548644" y="15960"/>
                  <a:pt x="2540159" y="24900"/>
                  <a:pt x="2858227" y="0"/>
                </a:cubicBezTo>
                <a:cubicBezTo>
                  <a:pt x="3176295" y="-24900"/>
                  <a:pt x="3305331" y="-10694"/>
                  <a:pt x="3421513" y="0"/>
                </a:cubicBezTo>
                <a:cubicBezTo>
                  <a:pt x="3537695" y="10694"/>
                  <a:pt x="3772289" y="-3339"/>
                  <a:pt x="4030647" y="0"/>
                </a:cubicBezTo>
                <a:cubicBezTo>
                  <a:pt x="4289005" y="3339"/>
                  <a:pt x="4701134" y="6612"/>
                  <a:pt x="4960722" y="0"/>
                </a:cubicBezTo>
                <a:cubicBezTo>
                  <a:pt x="5183943" y="-31982"/>
                  <a:pt x="5351331" y="152079"/>
                  <a:pt x="5336565" y="375843"/>
                </a:cubicBezTo>
                <a:cubicBezTo>
                  <a:pt x="5352839" y="563650"/>
                  <a:pt x="5324014" y="723966"/>
                  <a:pt x="5336565" y="846885"/>
                </a:cubicBezTo>
                <a:cubicBezTo>
                  <a:pt x="5349116" y="969804"/>
                  <a:pt x="5342563" y="1224190"/>
                  <a:pt x="5336565" y="1378060"/>
                </a:cubicBezTo>
                <a:cubicBezTo>
                  <a:pt x="5330567" y="1531931"/>
                  <a:pt x="5351211" y="1757087"/>
                  <a:pt x="5336565" y="1879169"/>
                </a:cubicBezTo>
                <a:cubicBezTo>
                  <a:pt x="5334617" y="2102422"/>
                  <a:pt x="5202688" y="2277450"/>
                  <a:pt x="4960722" y="2255012"/>
                </a:cubicBezTo>
                <a:cubicBezTo>
                  <a:pt x="4597708" y="2251584"/>
                  <a:pt x="4553584" y="2253219"/>
                  <a:pt x="4214042" y="2255012"/>
                </a:cubicBezTo>
                <a:cubicBezTo>
                  <a:pt x="3874500" y="2256805"/>
                  <a:pt x="3801683" y="2226869"/>
                  <a:pt x="3650757" y="2255012"/>
                </a:cubicBezTo>
                <a:cubicBezTo>
                  <a:pt x="3499831" y="2283155"/>
                  <a:pt x="3232709" y="2233962"/>
                  <a:pt x="3087471" y="2255012"/>
                </a:cubicBezTo>
                <a:cubicBezTo>
                  <a:pt x="2942233" y="2276062"/>
                  <a:pt x="2702334" y="2265458"/>
                  <a:pt x="2340791" y="2255012"/>
                </a:cubicBezTo>
                <a:cubicBezTo>
                  <a:pt x="1979248" y="2244566"/>
                  <a:pt x="1952706" y="2271250"/>
                  <a:pt x="1777506" y="2255012"/>
                </a:cubicBezTo>
                <a:cubicBezTo>
                  <a:pt x="1602306" y="2238774"/>
                  <a:pt x="1213012" y="2246179"/>
                  <a:pt x="1030826" y="2255012"/>
                </a:cubicBezTo>
                <a:cubicBezTo>
                  <a:pt x="848640" y="2263845"/>
                  <a:pt x="621911" y="2279077"/>
                  <a:pt x="375843" y="2255012"/>
                </a:cubicBezTo>
                <a:cubicBezTo>
                  <a:pt x="126813" y="2253391"/>
                  <a:pt x="-33276" y="2106034"/>
                  <a:pt x="0" y="1879169"/>
                </a:cubicBezTo>
                <a:cubicBezTo>
                  <a:pt x="-6791" y="1733275"/>
                  <a:pt x="-2588" y="1602491"/>
                  <a:pt x="0" y="1408127"/>
                </a:cubicBezTo>
                <a:cubicBezTo>
                  <a:pt x="2588" y="1213763"/>
                  <a:pt x="17827" y="1030248"/>
                  <a:pt x="0" y="907018"/>
                </a:cubicBezTo>
                <a:cubicBezTo>
                  <a:pt x="-17827" y="783788"/>
                  <a:pt x="5840" y="613393"/>
                  <a:pt x="0" y="375843"/>
                </a:cubicBezTo>
                <a:close/>
              </a:path>
            </a:pathLst>
          </a:custGeom>
          <a:solidFill>
            <a:schemeClr val="bg1"/>
          </a:solidFill>
          <a:ln w="76200">
            <a:solidFill>
              <a:schemeClr val="accent2">
                <a:lumMod val="75000"/>
              </a:schemeClr>
            </a:solidFill>
            <a:extLst>
              <a:ext uri="{C807C97D-BFC1-408E-A445-0C87EB9F89A2}">
                <ask:lineSketchStyleProps xmlns:ask="http://schemas.microsoft.com/office/drawing/2018/sketchyshapes" sd="209479976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3000" b="1" kern="1200" dirty="0">
                <a:solidFill>
                  <a:srgbClr val="4F81BD">
                    <a:lumMod val="75000"/>
                  </a:srgbClr>
                </a:solidFill>
                <a:latin typeface="Calibri"/>
              </a:rPr>
              <a:t>Muốn tính vận tốc, ta lấy quãng đường chia thời gian</a:t>
            </a:r>
          </a:p>
          <a:p>
            <a:pPr algn="ctr" defTabSz="685800">
              <a:lnSpc>
                <a:spcPct val="150000"/>
              </a:lnSpc>
              <a:buClrTx/>
            </a:pPr>
            <a:r>
              <a:rPr lang="en-US" sz="3000" b="1" kern="1200" dirty="0">
                <a:solidFill>
                  <a:srgbClr val="4F81BD">
                    <a:lumMod val="75000"/>
                  </a:srgbClr>
                </a:solidFill>
                <a:latin typeface="Calibri"/>
              </a:rPr>
              <a:t>v = s : t</a:t>
            </a:r>
          </a:p>
        </p:txBody>
      </p:sp>
      <p:sp>
        <p:nvSpPr>
          <p:cNvPr id="15" name="Freeform: Shape 14">
            <a:extLst>
              <a:ext uri="{FF2B5EF4-FFF2-40B4-BE49-F238E27FC236}">
                <a16:creationId xmlns:a16="http://schemas.microsoft.com/office/drawing/2014/main" id="{37022926-EE6C-419C-BAE3-D4ADB089AB52}"/>
              </a:ext>
            </a:extLst>
          </p:cNvPr>
          <p:cNvSpPr/>
          <p:nvPr/>
        </p:nvSpPr>
        <p:spPr>
          <a:xfrm>
            <a:off x="5344933" y="2541575"/>
            <a:ext cx="773048" cy="433807"/>
          </a:xfrm>
          <a:custGeom>
            <a:avLst/>
            <a:gdLst>
              <a:gd name="connsiteX0" fmla="*/ 0 w 1543664"/>
              <a:gd name="connsiteY0" fmla="*/ 68826 h 796413"/>
              <a:gd name="connsiteX1" fmla="*/ 19664 w 1543664"/>
              <a:gd name="connsiteY1" fmla="*/ 117987 h 796413"/>
              <a:gd name="connsiteX2" fmla="*/ 58993 w 1543664"/>
              <a:gd name="connsiteY2" fmla="*/ 157316 h 796413"/>
              <a:gd name="connsiteX3" fmla="*/ 108155 w 1543664"/>
              <a:gd name="connsiteY3" fmla="*/ 216310 h 796413"/>
              <a:gd name="connsiteX4" fmla="*/ 137651 w 1543664"/>
              <a:gd name="connsiteY4" fmla="*/ 275303 h 796413"/>
              <a:gd name="connsiteX5" fmla="*/ 353961 w 1543664"/>
              <a:gd name="connsiteY5" fmla="*/ 442452 h 796413"/>
              <a:gd name="connsiteX6" fmla="*/ 452284 w 1543664"/>
              <a:gd name="connsiteY6" fmla="*/ 481781 h 796413"/>
              <a:gd name="connsiteX7" fmla="*/ 589935 w 1543664"/>
              <a:gd name="connsiteY7" fmla="*/ 521110 h 796413"/>
              <a:gd name="connsiteX8" fmla="*/ 796413 w 1543664"/>
              <a:gd name="connsiteY8" fmla="*/ 540774 h 796413"/>
              <a:gd name="connsiteX9" fmla="*/ 1199535 w 1543664"/>
              <a:gd name="connsiteY9" fmla="*/ 462116 h 796413"/>
              <a:gd name="connsiteX10" fmla="*/ 1268361 w 1543664"/>
              <a:gd name="connsiteY10" fmla="*/ 403123 h 796413"/>
              <a:gd name="connsiteX11" fmla="*/ 1317522 w 1543664"/>
              <a:gd name="connsiteY11" fmla="*/ 304800 h 796413"/>
              <a:gd name="connsiteX12" fmla="*/ 1199535 w 1543664"/>
              <a:gd name="connsiteY12" fmla="*/ 9832 h 796413"/>
              <a:gd name="connsiteX13" fmla="*/ 1160206 w 1543664"/>
              <a:gd name="connsiteY13" fmla="*/ 0 h 796413"/>
              <a:gd name="connsiteX14" fmla="*/ 1071716 w 1543664"/>
              <a:gd name="connsiteY14" fmla="*/ 9832 h 796413"/>
              <a:gd name="connsiteX15" fmla="*/ 894735 w 1543664"/>
              <a:gd name="connsiteY15" fmla="*/ 108155 h 796413"/>
              <a:gd name="connsiteX16" fmla="*/ 865238 w 1543664"/>
              <a:gd name="connsiteY16" fmla="*/ 176981 h 796413"/>
              <a:gd name="connsiteX17" fmla="*/ 855406 w 1543664"/>
              <a:gd name="connsiteY17" fmla="*/ 226142 h 796413"/>
              <a:gd name="connsiteX18" fmla="*/ 904567 w 1543664"/>
              <a:gd name="connsiteY18" fmla="*/ 570271 h 796413"/>
              <a:gd name="connsiteX19" fmla="*/ 943897 w 1543664"/>
              <a:gd name="connsiteY19" fmla="*/ 639097 h 796413"/>
              <a:gd name="connsiteX20" fmla="*/ 953729 w 1543664"/>
              <a:gd name="connsiteY20" fmla="*/ 707923 h 796413"/>
              <a:gd name="connsiteX21" fmla="*/ 983226 w 1543664"/>
              <a:gd name="connsiteY21" fmla="*/ 727587 h 796413"/>
              <a:gd name="connsiteX22" fmla="*/ 1022555 w 1543664"/>
              <a:gd name="connsiteY22" fmla="*/ 757084 h 796413"/>
              <a:gd name="connsiteX23" fmla="*/ 1258529 w 1543664"/>
              <a:gd name="connsiteY23" fmla="*/ 796413 h 796413"/>
              <a:gd name="connsiteX24" fmla="*/ 1386348 w 1543664"/>
              <a:gd name="connsiteY24" fmla="*/ 786581 h 796413"/>
              <a:gd name="connsiteX25" fmla="*/ 1435509 w 1543664"/>
              <a:gd name="connsiteY25" fmla="*/ 757084 h 796413"/>
              <a:gd name="connsiteX26" fmla="*/ 1465006 w 1543664"/>
              <a:gd name="connsiteY26" fmla="*/ 737420 h 796413"/>
              <a:gd name="connsiteX27" fmla="*/ 1543664 w 1543664"/>
              <a:gd name="connsiteY27" fmla="*/ 727587 h 79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43664" h="796413">
                <a:moveTo>
                  <a:pt x="0" y="68826"/>
                </a:moveTo>
                <a:cubicBezTo>
                  <a:pt x="6555" y="85213"/>
                  <a:pt x="9874" y="103302"/>
                  <a:pt x="19664" y="117987"/>
                </a:cubicBezTo>
                <a:cubicBezTo>
                  <a:pt x="29948" y="133413"/>
                  <a:pt x="46590" y="143535"/>
                  <a:pt x="58993" y="157316"/>
                </a:cubicBezTo>
                <a:cubicBezTo>
                  <a:pt x="76117" y="176343"/>
                  <a:pt x="93956" y="195011"/>
                  <a:pt x="108155" y="216310"/>
                </a:cubicBezTo>
                <a:cubicBezTo>
                  <a:pt x="120350" y="234603"/>
                  <a:pt x="122555" y="259319"/>
                  <a:pt x="137651" y="275303"/>
                </a:cubicBezTo>
                <a:cubicBezTo>
                  <a:pt x="183834" y="324203"/>
                  <a:pt x="282865" y="406904"/>
                  <a:pt x="353961" y="442452"/>
                </a:cubicBezTo>
                <a:cubicBezTo>
                  <a:pt x="385533" y="458238"/>
                  <a:pt x="418796" y="470618"/>
                  <a:pt x="452284" y="481781"/>
                </a:cubicBezTo>
                <a:cubicBezTo>
                  <a:pt x="497555" y="496871"/>
                  <a:pt x="542901" y="513047"/>
                  <a:pt x="589935" y="521110"/>
                </a:cubicBezTo>
                <a:cubicBezTo>
                  <a:pt x="658078" y="532792"/>
                  <a:pt x="727587" y="534219"/>
                  <a:pt x="796413" y="540774"/>
                </a:cubicBezTo>
                <a:cubicBezTo>
                  <a:pt x="1037994" y="524669"/>
                  <a:pt x="1044196" y="565675"/>
                  <a:pt x="1199535" y="462116"/>
                </a:cubicBezTo>
                <a:cubicBezTo>
                  <a:pt x="1224676" y="445355"/>
                  <a:pt x="1245419" y="422787"/>
                  <a:pt x="1268361" y="403123"/>
                </a:cubicBezTo>
                <a:cubicBezTo>
                  <a:pt x="1284748" y="370349"/>
                  <a:pt x="1314205" y="341292"/>
                  <a:pt x="1317522" y="304800"/>
                </a:cubicBezTo>
                <a:cubicBezTo>
                  <a:pt x="1335998" y="101560"/>
                  <a:pt x="1337847" y="88867"/>
                  <a:pt x="1199535" y="9832"/>
                </a:cubicBezTo>
                <a:cubicBezTo>
                  <a:pt x="1187802" y="3128"/>
                  <a:pt x="1173316" y="3277"/>
                  <a:pt x="1160206" y="0"/>
                </a:cubicBezTo>
                <a:cubicBezTo>
                  <a:pt x="1130709" y="3277"/>
                  <a:pt x="1099201" y="-1365"/>
                  <a:pt x="1071716" y="9832"/>
                </a:cubicBezTo>
                <a:cubicBezTo>
                  <a:pt x="1009217" y="35294"/>
                  <a:pt x="894735" y="108155"/>
                  <a:pt x="894735" y="108155"/>
                </a:cubicBezTo>
                <a:cubicBezTo>
                  <a:pt x="884903" y="131097"/>
                  <a:pt x="873131" y="153302"/>
                  <a:pt x="865238" y="176981"/>
                </a:cubicBezTo>
                <a:cubicBezTo>
                  <a:pt x="859953" y="192835"/>
                  <a:pt x="854884" y="209439"/>
                  <a:pt x="855406" y="226142"/>
                </a:cubicBezTo>
                <a:cubicBezTo>
                  <a:pt x="860301" y="382771"/>
                  <a:pt x="849229" y="451691"/>
                  <a:pt x="904567" y="570271"/>
                </a:cubicBezTo>
                <a:cubicBezTo>
                  <a:pt x="915741" y="594216"/>
                  <a:pt x="930787" y="616155"/>
                  <a:pt x="943897" y="639097"/>
                </a:cubicBezTo>
                <a:cubicBezTo>
                  <a:pt x="947174" y="662039"/>
                  <a:pt x="944317" y="686746"/>
                  <a:pt x="953729" y="707923"/>
                </a:cubicBezTo>
                <a:cubicBezTo>
                  <a:pt x="958528" y="718721"/>
                  <a:pt x="973610" y="720719"/>
                  <a:pt x="983226" y="727587"/>
                </a:cubicBezTo>
                <a:cubicBezTo>
                  <a:pt x="996561" y="737112"/>
                  <a:pt x="1007260" y="751201"/>
                  <a:pt x="1022555" y="757084"/>
                </a:cubicBezTo>
                <a:cubicBezTo>
                  <a:pt x="1070987" y="775712"/>
                  <a:pt x="1226311" y="792117"/>
                  <a:pt x="1258529" y="796413"/>
                </a:cubicBezTo>
                <a:cubicBezTo>
                  <a:pt x="1301135" y="793136"/>
                  <a:pt x="1344633" y="795851"/>
                  <a:pt x="1386348" y="786581"/>
                </a:cubicBezTo>
                <a:cubicBezTo>
                  <a:pt x="1405003" y="782435"/>
                  <a:pt x="1419303" y="767212"/>
                  <a:pt x="1435509" y="757084"/>
                </a:cubicBezTo>
                <a:cubicBezTo>
                  <a:pt x="1445530" y="750821"/>
                  <a:pt x="1453606" y="740529"/>
                  <a:pt x="1465006" y="737420"/>
                </a:cubicBezTo>
                <a:cubicBezTo>
                  <a:pt x="1490498" y="730468"/>
                  <a:pt x="1543664" y="727587"/>
                  <a:pt x="1543664" y="727587"/>
                </a:cubicBezTo>
              </a:path>
            </a:pathLst>
          </a:cu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grpSp>
        <p:nvGrpSpPr>
          <p:cNvPr id="16" name="Group 15">
            <a:extLst>
              <a:ext uri="{FF2B5EF4-FFF2-40B4-BE49-F238E27FC236}">
                <a16:creationId xmlns:a16="http://schemas.microsoft.com/office/drawing/2014/main" id="{7C7023C6-6FC8-4955-86A6-D0DF1808AB40}"/>
              </a:ext>
            </a:extLst>
          </p:cNvPr>
          <p:cNvGrpSpPr/>
          <p:nvPr/>
        </p:nvGrpSpPr>
        <p:grpSpPr>
          <a:xfrm>
            <a:off x="6180757" y="2489156"/>
            <a:ext cx="2650685" cy="1769212"/>
            <a:chOff x="8679525" y="3095767"/>
            <a:chExt cx="3534246" cy="2358949"/>
          </a:xfrm>
        </p:grpSpPr>
        <p:sp>
          <p:nvSpPr>
            <p:cNvPr id="19" name="Rectangle: Rounded Corners 18">
              <a:extLst>
                <a:ext uri="{FF2B5EF4-FFF2-40B4-BE49-F238E27FC236}">
                  <a16:creationId xmlns:a16="http://schemas.microsoft.com/office/drawing/2014/main" id="{1BE9316D-65C5-4D55-8A1F-D3E5BCBFF6E8}"/>
                </a:ext>
              </a:extLst>
            </p:cNvPr>
            <p:cNvSpPr/>
            <p:nvPr/>
          </p:nvSpPr>
          <p:spPr>
            <a:xfrm>
              <a:off x="8679525" y="3195801"/>
              <a:ext cx="3380786" cy="2258915"/>
            </a:xfrm>
            <a:custGeom>
              <a:avLst/>
              <a:gdLst>
                <a:gd name="connsiteX0" fmla="*/ 0 w 2535590"/>
                <a:gd name="connsiteY0" fmla="*/ 282370 h 1694186"/>
                <a:gd name="connsiteX1" fmla="*/ 282370 w 2535590"/>
                <a:gd name="connsiteY1" fmla="*/ 0 h 1694186"/>
                <a:gd name="connsiteX2" fmla="*/ 715957 w 2535590"/>
                <a:gd name="connsiteY2" fmla="*/ 0 h 1694186"/>
                <a:gd name="connsiteX3" fmla="*/ 1169253 w 2535590"/>
                <a:gd name="connsiteY3" fmla="*/ 0 h 1694186"/>
                <a:gd name="connsiteX4" fmla="*/ 1701382 w 2535590"/>
                <a:gd name="connsiteY4" fmla="*/ 0 h 1694186"/>
                <a:gd name="connsiteX5" fmla="*/ 2253220 w 2535590"/>
                <a:gd name="connsiteY5" fmla="*/ 0 h 1694186"/>
                <a:gd name="connsiteX6" fmla="*/ 2535590 w 2535590"/>
                <a:gd name="connsiteY6" fmla="*/ 282370 h 1694186"/>
                <a:gd name="connsiteX7" fmla="*/ 2535590 w 2535590"/>
                <a:gd name="connsiteY7" fmla="*/ 869682 h 1694186"/>
                <a:gd name="connsiteX8" fmla="*/ 2535590 w 2535590"/>
                <a:gd name="connsiteY8" fmla="*/ 1411816 h 1694186"/>
                <a:gd name="connsiteX9" fmla="*/ 2253220 w 2535590"/>
                <a:gd name="connsiteY9" fmla="*/ 1694186 h 1694186"/>
                <a:gd name="connsiteX10" fmla="*/ 1760508 w 2535590"/>
                <a:gd name="connsiteY10" fmla="*/ 1694186 h 1694186"/>
                <a:gd name="connsiteX11" fmla="*/ 1326921 w 2535590"/>
                <a:gd name="connsiteY11" fmla="*/ 1694186 h 1694186"/>
                <a:gd name="connsiteX12" fmla="*/ 814500 w 2535590"/>
                <a:gd name="connsiteY12" fmla="*/ 1694186 h 1694186"/>
                <a:gd name="connsiteX13" fmla="*/ 282370 w 2535590"/>
                <a:gd name="connsiteY13" fmla="*/ 1694186 h 1694186"/>
                <a:gd name="connsiteX14" fmla="*/ 0 w 2535590"/>
                <a:gd name="connsiteY14" fmla="*/ 1411816 h 1694186"/>
                <a:gd name="connsiteX15" fmla="*/ 0 w 2535590"/>
                <a:gd name="connsiteY15" fmla="*/ 835799 h 1694186"/>
                <a:gd name="connsiteX16" fmla="*/ 0 w 2535590"/>
                <a:gd name="connsiteY16" fmla="*/ 282370 h 169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5590" h="1694186" extrusionOk="0">
                  <a:moveTo>
                    <a:pt x="0" y="282370"/>
                  </a:moveTo>
                  <a:cubicBezTo>
                    <a:pt x="-38561" y="114734"/>
                    <a:pt x="81936" y="-12342"/>
                    <a:pt x="282370" y="0"/>
                  </a:cubicBezTo>
                  <a:cubicBezTo>
                    <a:pt x="415727" y="-47108"/>
                    <a:pt x="530700" y="16927"/>
                    <a:pt x="715957" y="0"/>
                  </a:cubicBezTo>
                  <a:cubicBezTo>
                    <a:pt x="901214" y="-16927"/>
                    <a:pt x="975590" y="36123"/>
                    <a:pt x="1169253" y="0"/>
                  </a:cubicBezTo>
                  <a:cubicBezTo>
                    <a:pt x="1362916" y="-36123"/>
                    <a:pt x="1552906" y="54291"/>
                    <a:pt x="1701382" y="0"/>
                  </a:cubicBezTo>
                  <a:cubicBezTo>
                    <a:pt x="1849858" y="-54291"/>
                    <a:pt x="2049851" y="18247"/>
                    <a:pt x="2253220" y="0"/>
                  </a:cubicBezTo>
                  <a:cubicBezTo>
                    <a:pt x="2411052" y="-23633"/>
                    <a:pt x="2532371" y="145463"/>
                    <a:pt x="2535590" y="282370"/>
                  </a:cubicBezTo>
                  <a:cubicBezTo>
                    <a:pt x="2551875" y="572225"/>
                    <a:pt x="2491341" y="676605"/>
                    <a:pt x="2535590" y="869682"/>
                  </a:cubicBezTo>
                  <a:cubicBezTo>
                    <a:pt x="2579839" y="1062759"/>
                    <a:pt x="2480954" y="1145640"/>
                    <a:pt x="2535590" y="1411816"/>
                  </a:cubicBezTo>
                  <a:cubicBezTo>
                    <a:pt x="2539029" y="1562329"/>
                    <a:pt x="2417848" y="1693972"/>
                    <a:pt x="2253220" y="1694186"/>
                  </a:cubicBezTo>
                  <a:cubicBezTo>
                    <a:pt x="2096970" y="1721011"/>
                    <a:pt x="1885082" y="1682631"/>
                    <a:pt x="1760508" y="1694186"/>
                  </a:cubicBezTo>
                  <a:cubicBezTo>
                    <a:pt x="1635934" y="1705741"/>
                    <a:pt x="1448423" y="1656501"/>
                    <a:pt x="1326921" y="1694186"/>
                  </a:cubicBezTo>
                  <a:cubicBezTo>
                    <a:pt x="1205419" y="1731871"/>
                    <a:pt x="1028238" y="1641099"/>
                    <a:pt x="814500" y="1694186"/>
                  </a:cubicBezTo>
                  <a:cubicBezTo>
                    <a:pt x="600762" y="1747273"/>
                    <a:pt x="406742" y="1674304"/>
                    <a:pt x="282370" y="1694186"/>
                  </a:cubicBezTo>
                  <a:cubicBezTo>
                    <a:pt x="107583" y="1672851"/>
                    <a:pt x="29164" y="1551412"/>
                    <a:pt x="0" y="1411816"/>
                  </a:cubicBezTo>
                  <a:cubicBezTo>
                    <a:pt x="-50951" y="1227144"/>
                    <a:pt x="14186" y="1097470"/>
                    <a:pt x="0" y="835799"/>
                  </a:cubicBezTo>
                  <a:cubicBezTo>
                    <a:pt x="-14186" y="574128"/>
                    <a:pt x="31575" y="439246"/>
                    <a:pt x="0" y="282370"/>
                  </a:cubicBezTo>
                  <a:close/>
                </a:path>
              </a:pathLst>
            </a:custGeom>
            <a:noFill/>
            <a:ln w="57150">
              <a:solidFill>
                <a:schemeClr val="accent2">
                  <a:lumMod val="75000"/>
                </a:schemeClr>
              </a:solidFill>
              <a:prstDash val="dashDot"/>
              <a:extLst>
                <a:ext uri="{C807C97D-BFC1-408E-A445-0C87EB9F89A2}">
                  <ask:lineSketchStyleProps xmlns:ask="http://schemas.microsoft.com/office/drawing/2018/sketchyshapes" sd="209479976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3000" b="1" kern="1200" dirty="0">
                <a:solidFill>
                  <a:srgbClr val="4F81BD">
                    <a:lumMod val="75000"/>
                  </a:srgbClr>
                </a:solidFill>
                <a:latin typeface="Calibri"/>
              </a:endParaRPr>
            </a:p>
          </p:txBody>
        </p:sp>
        <p:sp>
          <p:nvSpPr>
            <p:cNvPr id="17" name="TextBox 16">
              <a:extLst>
                <a:ext uri="{FF2B5EF4-FFF2-40B4-BE49-F238E27FC236}">
                  <a16:creationId xmlns:a16="http://schemas.microsoft.com/office/drawing/2014/main" id="{576FAC54-C374-4482-A5AF-9A05EC929F67}"/>
                </a:ext>
              </a:extLst>
            </p:cNvPr>
            <p:cNvSpPr txBox="1"/>
            <p:nvPr/>
          </p:nvSpPr>
          <p:spPr>
            <a:xfrm>
              <a:off x="8913250" y="3095767"/>
              <a:ext cx="3300521" cy="2262757"/>
            </a:xfrm>
            <a:prstGeom prst="rect">
              <a:avLst/>
            </a:prstGeom>
            <a:noFill/>
          </p:spPr>
          <p:txBody>
            <a:bodyPr wrap="square" rtlCol="0">
              <a:spAutoFit/>
            </a:bodyPr>
            <a:lstStyle/>
            <a:p>
              <a:pPr defTabSz="685800">
                <a:lnSpc>
                  <a:spcPct val="150000"/>
                </a:lnSpc>
                <a:buClrTx/>
              </a:pPr>
              <a:r>
                <a:rPr lang="en-US" sz="2400" b="1" kern="1200" dirty="0">
                  <a:solidFill>
                    <a:prstClr val="black"/>
                  </a:solidFill>
                  <a:latin typeface="Calibri"/>
                  <a:ea typeface="+mn-ea"/>
                  <a:cs typeface="+mn-cs"/>
                </a:rPr>
                <a:t>v là vận tốc</a:t>
              </a:r>
            </a:p>
            <a:p>
              <a:pPr defTabSz="685800">
                <a:lnSpc>
                  <a:spcPct val="150000"/>
                </a:lnSpc>
                <a:buClrTx/>
              </a:pPr>
              <a:r>
                <a:rPr lang="en-US" sz="2400" b="1" kern="1200" dirty="0">
                  <a:solidFill>
                    <a:prstClr val="black"/>
                  </a:solidFill>
                  <a:latin typeface="Calibri"/>
                  <a:ea typeface="+mn-ea"/>
                  <a:cs typeface="+mn-cs"/>
                </a:rPr>
                <a:t>s là quãng đường</a:t>
              </a:r>
            </a:p>
            <a:p>
              <a:pPr defTabSz="685800">
                <a:lnSpc>
                  <a:spcPct val="150000"/>
                </a:lnSpc>
                <a:buClrTx/>
              </a:pPr>
              <a:r>
                <a:rPr lang="en-US" sz="2400" b="1" kern="1200" dirty="0">
                  <a:solidFill>
                    <a:prstClr val="black"/>
                  </a:solidFill>
                  <a:latin typeface="Calibri"/>
                  <a:ea typeface="+mn-ea"/>
                  <a:cs typeface="+mn-cs"/>
                </a:rPr>
                <a:t>t là thời gian </a:t>
              </a:r>
            </a:p>
          </p:txBody>
        </p:sp>
      </p:grpSp>
    </p:spTree>
    <p:extLst>
      <p:ext uri="{BB962C8B-B14F-4D97-AF65-F5344CB8AC3E}">
        <p14:creationId xmlns:p14="http://schemas.microsoft.com/office/powerpoint/2010/main" val="13241839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carrying a backpack and a book&#10;&#10;Description automatically generated">
            <a:extLst>
              <a:ext uri="{FF2B5EF4-FFF2-40B4-BE49-F238E27FC236}">
                <a16:creationId xmlns:a16="http://schemas.microsoft.com/office/drawing/2014/main" id="{E85C1271-9490-988D-BC29-BC4823EEA892}"/>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2" b="94065" l="9972" r="89988">
                        <a14:foregroundMark x1="56358" y1="85184" x2="56358" y2="94065"/>
                      </a14:backgroundRemoval>
                    </a14:imgEffect>
                  </a14:imgLayer>
                </a14:imgProps>
              </a:ext>
              <a:ext uri="{28A0092B-C50C-407E-A947-70E740481C1C}">
                <a14:useLocalDpi xmlns:a14="http://schemas.microsoft.com/office/drawing/2010/main" val="0"/>
              </a:ext>
            </a:extLst>
          </a:blip>
          <a:stretch>
            <a:fillRect/>
          </a:stretch>
        </p:blipFill>
        <p:spPr>
          <a:xfrm>
            <a:off x="5375910" y="1047377"/>
            <a:ext cx="4309110" cy="4309110"/>
          </a:xfrm>
          <a:prstGeom prst="rect">
            <a:avLst/>
          </a:prstGeom>
        </p:spPr>
      </p:pic>
      <p:sp>
        <p:nvSpPr>
          <p:cNvPr id="3" name="TextBox 2">
            <a:extLst>
              <a:ext uri="{FF2B5EF4-FFF2-40B4-BE49-F238E27FC236}">
                <a16:creationId xmlns:a16="http://schemas.microsoft.com/office/drawing/2014/main" id="{1E313C9B-7107-D8FC-C50F-DF253798B29D}"/>
              </a:ext>
            </a:extLst>
          </p:cNvPr>
          <p:cNvSpPr txBox="1"/>
          <p:nvPr/>
        </p:nvSpPr>
        <p:spPr>
          <a:xfrm>
            <a:off x="1377538" y="724395"/>
            <a:ext cx="4595750" cy="3170099"/>
          </a:xfrm>
          <a:prstGeom prst="rect">
            <a:avLst/>
          </a:prstGeom>
          <a:noFill/>
        </p:spPr>
        <p:txBody>
          <a:bodyPr wrap="square" rtlCol="0">
            <a:spAutoFit/>
          </a:bodyPr>
          <a:lstStyle/>
          <a:p>
            <a:pPr algn="ctr"/>
            <a:r>
              <a:rPr lang="en-US" sz="10000" b="1">
                <a:solidFill>
                  <a:srgbClr val="FF0000"/>
                </a:solidFill>
              </a:rPr>
              <a:t>LUYỆN TẬP</a:t>
            </a:r>
          </a:p>
        </p:txBody>
      </p:sp>
    </p:spTree>
    <p:extLst>
      <p:ext uri="{BB962C8B-B14F-4D97-AF65-F5344CB8AC3E}">
        <p14:creationId xmlns:p14="http://schemas.microsoft.com/office/powerpoint/2010/main" val="2090978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51EE5-0F3A-EE7D-1311-3123FC10E95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DD64B2D-D488-171E-6DA1-783270065C80}"/>
              </a:ext>
            </a:extLst>
          </p:cNvPr>
          <p:cNvSpPr/>
          <p:nvPr/>
        </p:nvSpPr>
        <p:spPr>
          <a:xfrm>
            <a:off x="218568" y="380454"/>
            <a:ext cx="8842305" cy="4382591"/>
          </a:xfrm>
          <a:prstGeom prst="roundRect">
            <a:avLst/>
          </a:prstGeom>
          <a:solidFill>
            <a:srgbClr val="FFFFFF">
              <a:alpha val="9700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23"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a:extLst>
              <a:ext uri="{FF2B5EF4-FFF2-40B4-BE49-F238E27FC236}">
                <a16:creationId xmlns:a16="http://schemas.microsoft.com/office/drawing/2014/main" id="{8598F3E0-E432-240A-5549-7356985F32C7}"/>
              </a:ext>
            </a:extLst>
          </p:cNvPr>
          <p:cNvSpPr/>
          <p:nvPr/>
        </p:nvSpPr>
        <p:spPr>
          <a:xfrm>
            <a:off x="1058277" y="630297"/>
            <a:ext cx="800259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a:rPr>
              <a:t>Một con ong bay trong 10 giây được 25 m. Tính vận tốc bay của</a:t>
            </a:r>
            <a:r>
              <a:rPr kumimoji="0" lang="en-US" sz="32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a:rPr>
              <a:t> </a:t>
            </a:r>
            <a:r>
              <a:rPr kumimoji="0" lang="vi-VN" sz="32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a:rPr>
              <a:t>con ong.</a:t>
            </a:r>
            <a:endParaRPr kumimoji="0" lang="en-US" sz="32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p:pic>
        <p:nvPicPr>
          <p:cNvPr id="5" name="Picture 4">
            <a:extLst>
              <a:ext uri="{FF2B5EF4-FFF2-40B4-BE49-F238E27FC236}">
                <a16:creationId xmlns:a16="http://schemas.microsoft.com/office/drawing/2014/main" id="{1AE57398-EA2F-3E85-14AD-146D5B1D02F9}"/>
              </a:ext>
            </a:extLst>
          </p:cNvPr>
          <p:cNvPicPr>
            <a:picLocks noChangeAspect="1"/>
          </p:cNvPicPr>
          <p:nvPr/>
        </p:nvPicPr>
        <p:blipFill>
          <a:blip r:embed="rId2"/>
          <a:stretch>
            <a:fillRect/>
          </a:stretch>
        </p:blipFill>
        <p:spPr>
          <a:xfrm>
            <a:off x="382362" y="630297"/>
            <a:ext cx="674752" cy="674752"/>
          </a:xfrm>
          <a:prstGeom prst="rect">
            <a:avLst/>
          </a:prstGeom>
        </p:spPr>
      </p:pic>
      <p:pic>
        <p:nvPicPr>
          <p:cNvPr id="7" name="Picture 6">
            <a:extLst>
              <a:ext uri="{FF2B5EF4-FFF2-40B4-BE49-F238E27FC236}">
                <a16:creationId xmlns:a16="http://schemas.microsoft.com/office/drawing/2014/main" id="{1A9CFE28-7495-F7C7-1585-C2E39EF21D1D}"/>
              </a:ext>
            </a:extLst>
          </p:cNvPr>
          <p:cNvPicPr>
            <a:picLocks noChangeAspect="1"/>
          </p:cNvPicPr>
          <p:nvPr/>
        </p:nvPicPr>
        <p:blipFill>
          <a:blip r:embed="rId3"/>
          <a:stretch>
            <a:fillRect/>
          </a:stretch>
        </p:blipFill>
        <p:spPr>
          <a:xfrm flipH="1">
            <a:off x="2068004" y="1770623"/>
            <a:ext cx="3989896" cy="2992422"/>
          </a:xfrm>
          <a:prstGeom prst="rect">
            <a:avLst/>
          </a:prstGeom>
        </p:spPr>
      </p:pic>
      <p:cxnSp>
        <p:nvCxnSpPr>
          <p:cNvPr id="10" name="Straight Connector 9">
            <a:extLst>
              <a:ext uri="{FF2B5EF4-FFF2-40B4-BE49-F238E27FC236}">
                <a16:creationId xmlns:a16="http://schemas.microsoft.com/office/drawing/2014/main" id="{8D145EE2-AF94-0697-7D42-BA60C45DF312}"/>
              </a:ext>
            </a:extLst>
          </p:cNvPr>
          <p:cNvCxnSpPr/>
          <p:nvPr/>
        </p:nvCxnSpPr>
        <p:spPr>
          <a:xfrm>
            <a:off x="3479470" y="1168906"/>
            <a:ext cx="53557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29952B-4339-BA03-A698-A922E5406EC8}"/>
              </a:ext>
            </a:extLst>
          </p:cNvPr>
          <p:cNvCxnSpPr/>
          <p:nvPr/>
        </p:nvCxnSpPr>
        <p:spPr>
          <a:xfrm>
            <a:off x="1057114" y="1643918"/>
            <a:ext cx="53557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1DE14-2204-D73C-F95F-B54C942DA82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31BEFB4-ABE8-E55A-7A22-B0913FECFD31}"/>
              </a:ext>
            </a:extLst>
          </p:cNvPr>
          <p:cNvSpPr/>
          <p:nvPr/>
        </p:nvSpPr>
        <p:spPr>
          <a:xfrm>
            <a:off x="218568" y="380454"/>
            <a:ext cx="8842305" cy="4382591"/>
          </a:xfrm>
          <a:prstGeom prst="roundRect">
            <a:avLst/>
          </a:prstGeom>
          <a:solidFill>
            <a:srgbClr val="FFFFFF">
              <a:alpha val="9700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23"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a:extLst>
              <a:ext uri="{FF2B5EF4-FFF2-40B4-BE49-F238E27FC236}">
                <a16:creationId xmlns:a16="http://schemas.microsoft.com/office/drawing/2014/main" id="{D7896152-3F6B-D3ED-4B4C-8113AC587DBD}"/>
              </a:ext>
            </a:extLst>
          </p:cNvPr>
          <p:cNvSpPr/>
          <p:nvPr/>
        </p:nvSpPr>
        <p:spPr>
          <a:xfrm>
            <a:off x="1058277" y="630297"/>
            <a:ext cx="800259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Một con ong bay trong 10 giây được 25 m. Tính vận tốc bay của</a:t>
            </a:r>
            <a:r>
              <a:rPr kumimoji="0" lang="en-US" sz="3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 </a:t>
            </a:r>
            <a:r>
              <a:rPr kumimoji="0" lang="vi-VN" sz="3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con ong.</a:t>
            </a:r>
            <a:endPar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5" name="Picture 4">
            <a:extLst>
              <a:ext uri="{FF2B5EF4-FFF2-40B4-BE49-F238E27FC236}">
                <a16:creationId xmlns:a16="http://schemas.microsoft.com/office/drawing/2014/main" id="{43B73C1D-8DBC-6197-00A5-521AFBE4C199}"/>
              </a:ext>
            </a:extLst>
          </p:cNvPr>
          <p:cNvPicPr>
            <a:picLocks noChangeAspect="1"/>
          </p:cNvPicPr>
          <p:nvPr/>
        </p:nvPicPr>
        <p:blipFill>
          <a:blip r:embed="rId2"/>
          <a:stretch>
            <a:fillRect/>
          </a:stretch>
        </p:blipFill>
        <p:spPr>
          <a:xfrm>
            <a:off x="382362" y="630297"/>
            <a:ext cx="674752" cy="674752"/>
          </a:xfrm>
          <a:prstGeom prst="rect">
            <a:avLst/>
          </a:prstGeom>
        </p:spPr>
      </p:pic>
      <p:pic>
        <p:nvPicPr>
          <p:cNvPr id="7" name="Picture 6">
            <a:extLst>
              <a:ext uri="{FF2B5EF4-FFF2-40B4-BE49-F238E27FC236}">
                <a16:creationId xmlns:a16="http://schemas.microsoft.com/office/drawing/2014/main" id="{682AF3A2-D094-A1B9-D328-00732CA1782D}"/>
              </a:ext>
            </a:extLst>
          </p:cNvPr>
          <p:cNvPicPr>
            <a:picLocks noChangeAspect="1"/>
          </p:cNvPicPr>
          <p:nvPr/>
        </p:nvPicPr>
        <p:blipFill>
          <a:blip r:embed="rId3"/>
          <a:stretch>
            <a:fillRect/>
          </a:stretch>
        </p:blipFill>
        <p:spPr>
          <a:xfrm flipH="1">
            <a:off x="6097074" y="2290354"/>
            <a:ext cx="2963799" cy="2222849"/>
          </a:xfrm>
          <a:prstGeom prst="rect">
            <a:avLst/>
          </a:prstGeom>
        </p:spPr>
      </p:pic>
      <p:sp>
        <p:nvSpPr>
          <p:cNvPr id="4" name="Rectangle 3">
            <a:extLst>
              <a:ext uri="{FF2B5EF4-FFF2-40B4-BE49-F238E27FC236}">
                <a16:creationId xmlns:a16="http://schemas.microsoft.com/office/drawing/2014/main" id="{6B27C5C5-80CB-45D3-5C38-7779448B7AC3}"/>
              </a:ext>
            </a:extLst>
          </p:cNvPr>
          <p:cNvSpPr/>
          <p:nvPr/>
        </p:nvSpPr>
        <p:spPr>
          <a:xfrm>
            <a:off x="-710168" y="2107182"/>
            <a:ext cx="8002596"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Bài giải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sym typeface="Arial"/>
              </a:rPr>
              <a:t>Vận tốc bay của con ong là:</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sym typeface="Arial"/>
              </a:rPr>
              <a:t>25 : 10 = 2,5 (m/giây)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sym typeface="Arial"/>
              </a:rPr>
              <a:t>Đáp số: 2,5 m/giây</a:t>
            </a:r>
            <a:endParaRPr kumimoji="0" lang="en-US" sz="32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438872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B4ED-24B0-0A65-FB4F-DB05D7BD25B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8E9E73B-DB94-1067-F02D-DFD74D24A667}"/>
              </a:ext>
            </a:extLst>
          </p:cNvPr>
          <p:cNvSpPr/>
          <p:nvPr/>
        </p:nvSpPr>
        <p:spPr>
          <a:xfrm>
            <a:off x="218568" y="380454"/>
            <a:ext cx="8842305" cy="4382591"/>
          </a:xfrm>
          <a:prstGeom prst="roundRect">
            <a:avLst/>
          </a:prstGeom>
          <a:solidFill>
            <a:srgbClr val="FFFFFF">
              <a:alpha val="9700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23"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a:extLst>
              <a:ext uri="{FF2B5EF4-FFF2-40B4-BE49-F238E27FC236}">
                <a16:creationId xmlns:a16="http://schemas.microsoft.com/office/drawing/2014/main" id="{662EBE4A-F15B-4B66-3349-5B7584CE262C}"/>
              </a:ext>
            </a:extLst>
          </p:cNvPr>
          <p:cNvSpPr/>
          <p:nvPr/>
        </p:nvSpPr>
        <p:spPr>
          <a:xfrm>
            <a:off x="1058277" y="630297"/>
            <a:ext cx="8002596"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Chú Tư đi xe máy từ 7 giờ 45 phút đến </a:t>
            </a:r>
            <a:endParaRPr kumimoji="0" lang="en-US" sz="3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8 giờ 30 phút được quãng đường</a:t>
            </a:r>
            <a:r>
              <a:rPr kumimoji="0" lang="en-US" sz="3200" b="0" i="0" u="none" strike="noStrike" kern="0" cap="none" spc="0" normalizeH="0" noProof="0">
                <a:ln>
                  <a:noFill/>
                </a:ln>
                <a:solidFill>
                  <a:prstClr val="black"/>
                </a:solidFill>
                <a:effectLst/>
                <a:uLnTx/>
                <a:uFillTx/>
                <a:latin typeface="Arial" panose="020B0604020202020204" pitchFamily="34" charset="0"/>
                <a:cs typeface="Arial" panose="020B0604020202020204" pitchFamily="34" charset="0"/>
                <a:sym typeface="Arial"/>
              </a:rPr>
              <a:t> </a:t>
            </a:r>
            <a:r>
              <a:rPr kumimoji="0" lang="vi-VN" sz="3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24 km. Hỏi vận tốc của xe máy là bao nhiêu </a:t>
            </a:r>
            <a:endParaRPr kumimoji="0" lang="en-US" sz="3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ki-lô-mét trên giờ?</a:t>
            </a:r>
            <a:endPar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cxnSp>
        <p:nvCxnSpPr>
          <p:cNvPr id="10" name="Straight Connector 9">
            <a:extLst>
              <a:ext uri="{FF2B5EF4-FFF2-40B4-BE49-F238E27FC236}">
                <a16:creationId xmlns:a16="http://schemas.microsoft.com/office/drawing/2014/main" id="{91D7A46C-48A0-9EC3-273B-90FD8D11D5C5}"/>
              </a:ext>
            </a:extLst>
          </p:cNvPr>
          <p:cNvCxnSpPr>
            <a:cxnSpLocks/>
          </p:cNvCxnSpPr>
          <p:nvPr/>
        </p:nvCxnSpPr>
        <p:spPr>
          <a:xfrm>
            <a:off x="2683824" y="1168906"/>
            <a:ext cx="53557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FD3C83B-A48A-AC91-8596-40F1DACD40D7}"/>
              </a:ext>
            </a:extLst>
          </p:cNvPr>
          <p:cNvCxnSpPr>
            <a:cxnSpLocks/>
          </p:cNvCxnSpPr>
          <p:nvPr/>
        </p:nvCxnSpPr>
        <p:spPr>
          <a:xfrm>
            <a:off x="1057114" y="1643918"/>
            <a:ext cx="72793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76629A0-5408-8B25-3C8C-993A5AF47642}"/>
              </a:ext>
            </a:extLst>
          </p:cNvPr>
          <p:cNvPicPr>
            <a:picLocks noChangeAspect="1"/>
          </p:cNvPicPr>
          <p:nvPr/>
        </p:nvPicPr>
        <p:blipFill>
          <a:blip r:embed="rId2"/>
          <a:stretch>
            <a:fillRect/>
          </a:stretch>
        </p:blipFill>
        <p:spPr>
          <a:xfrm>
            <a:off x="459765" y="571557"/>
            <a:ext cx="597349" cy="597349"/>
          </a:xfrm>
          <a:prstGeom prst="rect">
            <a:avLst/>
          </a:prstGeom>
        </p:spPr>
      </p:pic>
      <p:cxnSp>
        <p:nvCxnSpPr>
          <p:cNvPr id="13" name="Straight Connector 12">
            <a:extLst>
              <a:ext uri="{FF2B5EF4-FFF2-40B4-BE49-F238E27FC236}">
                <a16:creationId xmlns:a16="http://schemas.microsoft.com/office/drawing/2014/main" id="{F664D625-C429-4C82-CD63-B420F2953050}"/>
              </a:ext>
            </a:extLst>
          </p:cNvPr>
          <p:cNvCxnSpPr>
            <a:cxnSpLocks/>
          </p:cNvCxnSpPr>
          <p:nvPr/>
        </p:nvCxnSpPr>
        <p:spPr>
          <a:xfrm>
            <a:off x="1864636" y="2166432"/>
            <a:ext cx="57949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DE105-A10C-E3B4-FC9B-3BDC0EB094E9}"/>
              </a:ext>
            </a:extLst>
          </p:cNvPr>
          <p:cNvCxnSpPr>
            <a:cxnSpLocks/>
          </p:cNvCxnSpPr>
          <p:nvPr/>
        </p:nvCxnSpPr>
        <p:spPr>
          <a:xfrm flipV="1">
            <a:off x="938361" y="2571749"/>
            <a:ext cx="3408008" cy="169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Một người đi xe máy khởi hành từ A lúc 8 giờ 30 phút và đến B lúc 9 gi">
            <a:extLst>
              <a:ext uri="{FF2B5EF4-FFF2-40B4-BE49-F238E27FC236}">
                <a16:creationId xmlns:a16="http://schemas.microsoft.com/office/drawing/2014/main" id="{439FE1CB-7F41-078D-9114-A660FEB65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850" y="2432371"/>
            <a:ext cx="3880572" cy="218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754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9AADE-A2C6-116C-1CFF-254DED62A2B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23F08-1FC8-6FBD-3A94-EC93F9C8A927}"/>
              </a:ext>
            </a:extLst>
          </p:cNvPr>
          <p:cNvSpPr/>
          <p:nvPr/>
        </p:nvSpPr>
        <p:spPr>
          <a:xfrm>
            <a:off x="218568" y="380454"/>
            <a:ext cx="8842305" cy="4382591"/>
          </a:xfrm>
          <a:prstGeom prst="roundRect">
            <a:avLst/>
          </a:prstGeom>
          <a:solidFill>
            <a:srgbClr val="FFFFFF">
              <a:alpha val="9700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23"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a:extLst>
              <a:ext uri="{FF2B5EF4-FFF2-40B4-BE49-F238E27FC236}">
                <a16:creationId xmlns:a16="http://schemas.microsoft.com/office/drawing/2014/main" id="{A27DDB44-C644-D662-F26C-95DCAF377DF4}"/>
              </a:ext>
            </a:extLst>
          </p:cNvPr>
          <p:cNvSpPr/>
          <p:nvPr/>
        </p:nvSpPr>
        <p:spPr>
          <a:xfrm>
            <a:off x="320634" y="630297"/>
            <a:ext cx="8740239"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Chú Tư đi xe máy từ 7 giờ 45 phút đến </a:t>
            </a:r>
            <a:r>
              <a:rPr lang="en-US" sz="2800">
                <a:solidFill>
                  <a:prstClr val="black"/>
                </a:solidFill>
                <a:latin typeface="Arial" panose="020B0604020202020204" pitchFamily="34" charset="0"/>
                <a:cs typeface="Arial" panose="020B0604020202020204" pitchFamily="34" charset="0"/>
              </a:rPr>
              <a:t> </a:t>
            </a:r>
            <a:r>
              <a:rPr kumimoji="0" lang="vi-VN" sz="2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8 giờ 30 phút được quãng đường</a:t>
            </a:r>
            <a:r>
              <a:rPr kumimoji="0" lang="en-US" sz="2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 </a:t>
            </a:r>
            <a:r>
              <a:rPr kumimoji="0" lang="vi-VN" sz="2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24 km. Hỏi vận tốc của xe máy là bao nhiêu </a:t>
            </a:r>
            <a:r>
              <a:rPr lang="en-US" sz="2800">
                <a:solidFill>
                  <a:prstClr val="black"/>
                </a:solidFill>
                <a:latin typeface="Arial" panose="020B0604020202020204" pitchFamily="34" charset="0"/>
                <a:cs typeface="Arial" panose="020B0604020202020204" pitchFamily="34" charset="0"/>
              </a:rPr>
              <a:t> </a:t>
            </a:r>
            <a:r>
              <a:rPr kumimoji="0" lang="vi-VN" sz="2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ki-lô-mét trên giờ?</a:t>
            </a:r>
            <a:endPar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58D8A8F0-F1C5-D867-3000-C120E96A3340}"/>
              </a:ext>
            </a:extLst>
          </p:cNvPr>
          <p:cNvPicPr>
            <a:picLocks noChangeAspect="1"/>
          </p:cNvPicPr>
          <p:nvPr/>
        </p:nvPicPr>
        <p:blipFill>
          <a:blip r:embed="rId2"/>
          <a:stretch>
            <a:fillRect/>
          </a:stretch>
        </p:blipFill>
        <p:spPr>
          <a:xfrm>
            <a:off x="83127" y="215297"/>
            <a:ext cx="597349" cy="597349"/>
          </a:xfrm>
          <a:prstGeom prst="rect">
            <a:avLst/>
          </a:prstGeom>
        </p:spPr>
      </p:pic>
      <p:sp>
        <p:nvSpPr>
          <p:cNvPr id="4" name="Rectangle 3">
            <a:extLst>
              <a:ext uri="{FF2B5EF4-FFF2-40B4-BE49-F238E27FC236}">
                <a16:creationId xmlns:a16="http://schemas.microsoft.com/office/drawing/2014/main" id="{973A7B8D-C1C9-375F-C462-F8899E5A4FC7}"/>
              </a:ext>
            </a:extLst>
          </p:cNvPr>
          <p:cNvSpPr/>
          <p:nvPr/>
        </p:nvSpPr>
        <p:spPr>
          <a:xfrm>
            <a:off x="201880" y="1999903"/>
            <a:ext cx="8740239" cy="26776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Arial"/>
              </a:rPr>
              <a:t>Bài giải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sym typeface="Arial"/>
              </a:rPr>
              <a:t>Thời gian chú Tư đi xe máy là:</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sym typeface="Arial"/>
              </a:rPr>
              <a:t>8 giờ 30 phút - 7 giờ 45 phút = 45 (phút) = 0,75 giờ</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sym typeface="Arial"/>
              </a:rPr>
              <a:t>Vận tốc của xe máy là:</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sym typeface="Arial"/>
              </a:rPr>
              <a:t>24 : 0,75 = 32 (km/h)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sym typeface="Arial"/>
              </a:rPr>
              <a:t>		</a:t>
            </a:r>
            <a:r>
              <a:rPr kumimoji="0" lang="vi-VN" sz="2800" b="1"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sym typeface="Arial"/>
              </a:rPr>
              <a:t>Đáp số: 32 km/h</a:t>
            </a:r>
            <a:endParaRPr kumimoji="0" lang="en-US" sz="28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196395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0" dur="500"/>
                                        <p:tgtEl>
                                          <p:spTgt spid="4">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3" dur="500"/>
                                        <p:tgtEl>
                                          <p:spTgt spid="4">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6" dur="500"/>
                                        <p:tgtEl>
                                          <p:spTgt spid="4">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9" dur="500"/>
                                        <p:tgtEl>
                                          <p:spTgt spid="4">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553</TotalTime>
  <Words>404</Words>
  <Application>Microsoft Office PowerPoint</Application>
  <PresentationFormat>On-screen Show (16:9)</PresentationFormat>
  <Paragraphs>43</Paragraphs>
  <Slides>15</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等线</vt:lpstr>
      <vt:lpstr>#9Slide07 Baloo Tamma</vt:lpstr>
      <vt:lpstr>Arial</vt:lpstr>
      <vt:lpstr>Calibri</vt:lpstr>
      <vt:lpstr>Times New Roman</vt:lpstr>
      <vt:lpstr>UTM Avo</vt:lpstr>
      <vt:lpstr>汉仪帅线体简</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VẬN TỐC</dc:title>
  <dc:subject>9Slide.vn</dc:subject>
  <dc:creator>huong</dc:creator>
  <dc:description>9Slide.vn</dc:description>
  <cp:lastModifiedBy>Hương</cp:lastModifiedBy>
  <cp:revision>65</cp:revision>
  <dcterms:modified xsi:type="dcterms:W3CDTF">2025-01-04T09:39:41Z</dcterms:modified>
  <cp:category>9Slide.vn</cp:category>
</cp:coreProperties>
</file>