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3" r:id="rId2"/>
    <p:sldId id="304" r:id="rId3"/>
    <p:sldId id="276" r:id="rId4"/>
    <p:sldId id="277" r:id="rId5"/>
    <p:sldId id="278" r:id="rId6"/>
    <p:sldId id="283" r:id="rId7"/>
    <p:sldId id="280" r:id="rId8"/>
    <p:sldId id="279" r:id="rId9"/>
    <p:sldId id="281" r:id="rId10"/>
    <p:sldId id="282" r:id="rId11"/>
    <p:sldId id="284" r:id="rId12"/>
    <p:sldId id="286" r:id="rId13"/>
    <p:sldId id="287" r:id="rId14"/>
    <p:sldId id="288" r:id="rId15"/>
    <p:sldId id="305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UTM Duepuntozero" panose="02040603050506020204" pitchFamily="18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9B7"/>
    <a:srgbClr val="FFDE93"/>
    <a:srgbClr val="FFD271"/>
    <a:srgbClr val="FEFF86"/>
    <a:srgbClr val="FDFFAE"/>
    <a:srgbClr val="D1DA6F"/>
    <a:srgbClr val="BEAEE2"/>
    <a:srgbClr val="F7DBF0"/>
    <a:srgbClr val="FD9291"/>
    <a:srgbClr val="FF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0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4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7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C34FADF-8EF5-2149-A207-2400002B3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D4659-9E97-4345-831C-F076DBEDE279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BE53D-34EE-4B37-9E10-53578144F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5782" y="395302"/>
            <a:ext cx="834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C000"/>
                </a:solidFill>
                <a:latin typeface="UTM Duepuntozero" panose="02040603050506020204" pitchFamily="18" charset="0"/>
              </a:rPr>
              <a:t>Thứ … ngày … tháng ... năm…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F195CC-9C95-F4EF-DDAD-FEC76D4ED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4792" y="1491377"/>
            <a:ext cx="665740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5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Đất ở Tây Nguyên chủ yếu là?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19365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đất phù sa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7183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đất đỏ ba dan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23006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đất mặn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31932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Cả 3 ý trên đều đúng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12" y="2978151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556670" y="482600"/>
            <a:ext cx="1107866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Khí hậu Tây Nguyên có mấy mùa?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2 mùa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4 mùa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1 mùa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3 mùa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" y="3063823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Vai trò của rừng Tây Nguyên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điều hoà nguồn nước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3184" cy="185394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chống xói mòn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cung cấp gỗ, dược liệu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12640" y="4920397"/>
            <a:ext cx="5682943" cy="1380931"/>
            <a:chOff x="8543814" y="7429559"/>
            <a:chExt cx="852441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tất cả các ý trên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54381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5009799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556670" y="482600"/>
            <a:ext cx="1107866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Dân tộc chủ yếu ở Tây Nguyên là?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64840" cy="1380932"/>
            <a:chOff x="-173819" y="4457700"/>
            <a:chExt cx="864725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17025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E đê, Ba Na, Gia rai, Mông, Kinh..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600" b="1">
                  <a:solidFill>
                    <a:srgbClr val="C00000"/>
                  </a:solidFill>
                </a:rPr>
                <a:t>E đê, Thái, Mường, Mông, Kinh..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723943" cy="1380931"/>
            <a:chOff x="-89615" y="7429560"/>
            <a:chExt cx="85859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1931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600" b="1">
                  <a:solidFill>
                    <a:srgbClr val="C00000"/>
                  </a:solidFill>
                </a:rPr>
                <a:t>E đê, Tày, Nùng, Kinh..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600" b="1">
                  <a:solidFill>
                    <a:srgbClr val="C00000"/>
                  </a:solidFill>
                </a:rPr>
                <a:t>Ba Na, Tày, Mông, Thái..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" y="3063823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556670" y="482600"/>
            <a:ext cx="1107866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Tây Nguyên có thế mạnh phát triển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64840" cy="1380932"/>
            <a:chOff x="-173819" y="4457700"/>
            <a:chExt cx="864725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17025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cây công nghiệp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81038" y="2944733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du lịch biển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723943" cy="1380931"/>
            <a:chOff x="-89615" y="7429560"/>
            <a:chExt cx="85859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1931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làm muối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đánh bắt hải sản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" y="3063823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 viên có thể thêm các câu hỏi tiếp theo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3184" cy="185394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12640" y="4920397"/>
            <a:ext cx="5682943" cy="1380931"/>
            <a:chOff x="8543814" y="7429559"/>
            <a:chExt cx="852441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C00000"/>
                  </a:solidFill>
                  <a:latin typeface="Calibri" panose="020F0502020204030204"/>
                </a:rPr>
                <a:t>đúng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54381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5009799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 là hoạt động kinh tế biển của vùng Duyên hải miền Trung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 muối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3184" cy="185394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Đánh bắt và nuôi trồng hải sản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lịch biển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12640" y="4920397"/>
            <a:ext cx="5682943" cy="1380931"/>
            <a:chOff x="8543814" y="7429559"/>
            <a:chExt cx="852441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 3 đáp án trên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54381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5009799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Vùng Duyên hải miền Trung được mệnh danh là?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3400" b="1">
                  <a:solidFill>
                    <a:srgbClr val="C00000"/>
                  </a:solidFill>
                </a:rPr>
                <a:t>Tinh hoa văn hoá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>
                  <a:solidFill>
                    <a:srgbClr val="C00000"/>
                  </a:solidFill>
                </a:rPr>
                <a:t>Con đường di sản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>
                  <a:solidFill>
                    <a:srgbClr val="C00000"/>
                  </a:solidFill>
                </a:rPr>
                <a:t>Con đường mòn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3400" b="1">
                  <a:solidFill>
                    <a:srgbClr val="C00000"/>
                  </a:solidFill>
                </a:rPr>
                <a:t>Đường cách mạng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92" y="2978151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Đâu là tên một lễ hội ở </a:t>
            </a:r>
          </a:p>
          <a:p>
            <a:pPr algn="ctr"/>
            <a:r>
              <a:rPr lang="en-US" sz="4800" b="1">
                <a:solidFill>
                  <a:srgbClr val="002060"/>
                </a:solidFill>
              </a:rPr>
              <a:t>Vùng Duyên hải miền Trung?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Lễ hội Lồng Tồng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Lễ hội Gàu Tào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Lễ hội Cầu Ngư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3200" b="1">
                  <a:solidFill>
                    <a:srgbClr val="C00000"/>
                  </a:solidFill>
                </a:rPr>
                <a:t>Lễ hội xuống đồng</a:t>
              </a:r>
              <a:endParaRPr lang="en-US" sz="2800" b="1">
                <a:solidFill>
                  <a:srgbClr val="C00000"/>
                </a:solidFill>
              </a:endParaRP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497246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Cố đô Huế được Unesco ghi danh là di sản văn hoá thế giới năm nào?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74281" y="2994989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C00000"/>
                  </a:solidFill>
                </a:rPr>
                <a:t>1990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C00000"/>
                  </a:solidFill>
                </a:rPr>
                <a:t>1992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4281" y="500979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C00000"/>
                  </a:solidFill>
                </a:rPr>
                <a:t>1991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C00000"/>
                  </a:solidFill>
                </a:rPr>
                <a:t>1993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643" y="5050423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Cố Đô Huế có chùa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chùa Vàng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chùa Bái Đính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chùa Thiên Mụ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chùa Hương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" y="4972467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107866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Đâu là tên 1 con sông ở Hội An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Sông Hương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Sông Hồng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Sông Đà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</a:rPr>
                <a:t>sông Chảy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23" y="3017535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107866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Tây Nguyên tiếp giáp với?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Lào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26115" y="2944734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Cam-pu-chia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4953039"/>
            <a:ext cx="5647743" cy="1380931"/>
            <a:chOff x="-89615" y="7429560"/>
            <a:chExt cx="8471615" cy="207139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Vùng Duyên hải miền Trung, vùng Nam Bộ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Tất cả các ý trên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643" y="5050423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2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2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28" name="Plaque 27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1078660" cy="1778000"/>
          </a:xfrm>
          <a:prstGeom prst="plaque">
            <a:avLst/>
          </a:prstGeom>
          <a:solidFill>
            <a:srgbClr val="FFE9B7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</a:rPr>
              <a:t>Dân cư của vùng Tây Nguyên so với cả nước như thế nào?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6494" y="2961443"/>
            <a:ext cx="5703880" cy="1380932"/>
            <a:chOff x="-173819" y="4457700"/>
            <a:chExt cx="8555819" cy="2071397"/>
          </a:xfrm>
        </p:grpSpPr>
        <p:sp>
          <p:nvSpPr>
            <p:cNvPr id="30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Thấp nhất</a:t>
              </a:r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73819" y="4541838"/>
              <a:ext cx="1672324" cy="185299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5922915" y="2961443"/>
            <a:ext cx="5714545" cy="1380931"/>
            <a:chOff x="8496419" y="4457700"/>
            <a:chExt cx="8571812" cy="2071397"/>
          </a:xfrm>
        </p:grpSpPr>
        <p:sp>
          <p:nvSpPr>
            <p:cNvPr id="33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Cao nhất</a:t>
              </a: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496419" y="4616075"/>
              <a:ext cx="1622039" cy="18047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92900" y="5042550"/>
            <a:ext cx="5667473" cy="1437691"/>
            <a:chOff x="-89615" y="7563827"/>
            <a:chExt cx="8501210" cy="2156537"/>
          </a:xfrm>
        </p:grpSpPr>
        <p:sp>
          <p:nvSpPr>
            <p:cNvPr id="36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108411" y="7648967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Bằng các nơi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89615" y="7563827"/>
              <a:ext cx="1634189" cy="178356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73600" y="4920397"/>
            <a:ext cx="5621983" cy="1380931"/>
            <a:chOff x="8635254" y="7429559"/>
            <a:chExt cx="8432975" cy="2071397"/>
          </a:xfrm>
        </p:grpSpPr>
        <p:sp>
          <p:nvSpPr>
            <p:cNvPr id="39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</a:rPr>
                <a:t>Trung bình</a:t>
              </a:r>
            </a:p>
          </p:txBody>
        </p:sp>
        <p:pic>
          <p:nvPicPr>
            <p:cNvPr id="40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35254" y="7624598"/>
              <a:ext cx="1516632" cy="1666628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" y="3063823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876</TotalTime>
  <Words>339</Words>
  <Application>Microsoft Office PowerPoint</Application>
  <PresentationFormat>Widescreen</PresentationFormat>
  <Paragraphs>72</Paragraphs>
  <Slides>15</Slides>
  <Notes>0</Notes>
  <HiddenSlides>0</HiddenSlides>
  <MMClips>56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 Light</vt:lpstr>
      <vt:lpstr>UTM Duepuntozero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1</cp:revision>
  <dcterms:created xsi:type="dcterms:W3CDTF">2023-11-22T13:50:43Z</dcterms:created>
  <dcterms:modified xsi:type="dcterms:W3CDTF">2023-12-28T07:09:48Z</dcterms:modified>
  <cp:category>9Slide.vn</cp:category>
</cp:coreProperties>
</file>